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58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09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rgbClr val="04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77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04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783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4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8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5667"/>
            <a:ext cx="16439290" cy="829521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809917" y="3826236"/>
            <a:ext cx="6608445" cy="4248785"/>
          </a:xfrm>
          <a:custGeom>
            <a:avLst/>
            <a:gdLst/>
            <a:ahLst/>
            <a:cxnLst/>
            <a:rect l="l" t="t" r="r" b="b"/>
            <a:pathLst>
              <a:path w="6608444" h="4248784">
                <a:moveTo>
                  <a:pt x="0" y="0"/>
                </a:moveTo>
                <a:lnTo>
                  <a:pt x="6608009" y="0"/>
                </a:lnTo>
                <a:lnTo>
                  <a:pt x="6608009" y="4248419"/>
                </a:lnTo>
                <a:lnTo>
                  <a:pt x="0" y="4248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0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0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2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0732" y="2121026"/>
            <a:ext cx="18642634" cy="6404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9523" y="2287888"/>
            <a:ext cx="16050260" cy="672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91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1518" y="2654369"/>
            <a:ext cx="16952595" cy="672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rgbClr val="04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56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hyperlink" Target="http://www.luv2cod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9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hyperlink" Target="http://www.luv2code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luv2code.com/youtube" TargetMode="External"/><Relationship Id="rId4" Type="http://schemas.openxmlformats.org/officeDocument/2006/relationships/hyperlink" Target="mailto:darby@luv2code.com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hyperlink" Target="mailto:darby@luv2code.com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://www.luv2code.com/youtub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uv2cod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887" y="615553"/>
            <a:ext cx="1175448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00" spc="-155" dirty="0">
                <a:latin typeface="Arial"/>
                <a:cs typeface="Arial"/>
              </a:rPr>
              <a:t>Hibernate</a:t>
            </a:r>
            <a:r>
              <a:rPr sz="9200" spc="-390" dirty="0">
                <a:latin typeface="Arial"/>
                <a:cs typeface="Arial"/>
              </a:rPr>
              <a:t> </a:t>
            </a:r>
            <a:r>
              <a:rPr sz="9200" spc="-170" dirty="0">
                <a:latin typeface="Arial"/>
                <a:cs typeface="Arial"/>
              </a:rPr>
              <a:t>One-to-One</a:t>
            </a:r>
            <a:endParaRPr sz="9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978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More</a:t>
            </a:r>
            <a:r>
              <a:rPr spc="-100" dirty="0"/>
              <a:t> </a:t>
            </a:r>
            <a:r>
              <a:rPr spc="370" dirty="0"/>
              <a:t>on</a:t>
            </a:r>
            <a:r>
              <a:rPr spc="-95" dirty="0"/>
              <a:t> </a:t>
            </a:r>
            <a:r>
              <a:rPr spc="114" dirty="0"/>
              <a:t>Foreign</a:t>
            </a:r>
            <a:r>
              <a:rPr spc="-95" dirty="0"/>
              <a:t> </a:t>
            </a:r>
            <a:r>
              <a:rPr spc="-80" dirty="0"/>
              <a:t>Key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280423"/>
            <a:ext cx="14076044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Main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purpose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preserve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relationship </a:t>
            </a:r>
            <a:r>
              <a:rPr sz="4250" spc="15" dirty="0">
                <a:latin typeface="Palatino Linotype"/>
                <a:cs typeface="Palatino Linotype"/>
              </a:rPr>
              <a:t>between</a:t>
            </a:r>
            <a:r>
              <a:rPr sz="4250" spc="10" dirty="0">
                <a:latin typeface="Palatino Linotype"/>
                <a:cs typeface="Palatino Linotype"/>
              </a:rPr>
              <a:t> tables</a:t>
            </a:r>
            <a:endParaRPr sz="4250">
              <a:latin typeface="Palatino Linotype"/>
              <a:cs typeface="Palatino Linotype"/>
            </a:endParaRPr>
          </a:p>
          <a:p>
            <a:pPr marL="1019810" lvl="1" indent="-57658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</a:pPr>
            <a:r>
              <a:rPr sz="4250" spc="5" dirty="0">
                <a:latin typeface="Palatino Linotype"/>
                <a:cs typeface="Palatino Linotype"/>
              </a:rPr>
              <a:t>Referential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Integrity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541750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5296038"/>
            <a:ext cx="125514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Prevents </a:t>
            </a:r>
            <a:r>
              <a:rPr sz="4250" spc="15" dirty="0">
                <a:latin typeface="Palatino Linotype"/>
                <a:cs typeface="Palatino Linotype"/>
              </a:rPr>
              <a:t>operations</a:t>
            </a:r>
            <a:r>
              <a:rPr sz="4250" spc="10" dirty="0">
                <a:latin typeface="Palatino Linotype"/>
                <a:cs typeface="Palatino Linotype"/>
              </a:rPr>
              <a:t> that</a:t>
            </a:r>
            <a:r>
              <a:rPr sz="4250" spc="15" dirty="0">
                <a:latin typeface="Palatino Linotype"/>
                <a:cs typeface="Palatino Linotype"/>
              </a:rPr>
              <a:t> would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destroy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relationship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728131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7159856"/>
            <a:ext cx="151117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dirty="0">
                <a:latin typeface="Palatino Linotype"/>
                <a:cs typeface="Palatino Linotype"/>
              </a:rPr>
              <a:t>Ensures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only valid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data </a:t>
            </a:r>
            <a:r>
              <a:rPr sz="4250" spc="10" dirty="0">
                <a:latin typeface="Palatino Linotype"/>
                <a:cs typeface="Palatino Linotype"/>
              </a:rPr>
              <a:t>is inserted into</a:t>
            </a:r>
            <a:r>
              <a:rPr sz="4250" spc="15" dirty="0">
                <a:latin typeface="Palatino Linotype"/>
                <a:cs typeface="Palatino Linotype"/>
              </a:rPr>
              <a:t> 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foreign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 column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869" y="8433116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68" y="8311653"/>
            <a:ext cx="148685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contain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valid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other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533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84" dirty="0"/>
              <a:t>D</a:t>
            </a:r>
            <a:r>
              <a:rPr spc="180" dirty="0"/>
              <a:t>e</a:t>
            </a:r>
            <a:r>
              <a:rPr spc="-430" dirty="0"/>
              <a:t>v</a:t>
            </a:r>
            <a:r>
              <a:rPr spc="225" dirty="0"/>
              <a:t>elopmen</a:t>
            </a:r>
            <a:r>
              <a:rPr spc="235" dirty="0"/>
              <a:t>t</a:t>
            </a:r>
            <a:r>
              <a:rPr spc="-75" dirty="0"/>
              <a:t> </a:t>
            </a:r>
            <a:r>
              <a:rPr spc="50" dirty="0"/>
              <a:t>Process</a:t>
            </a:r>
            <a:r>
              <a:rPr spc="135" dirty="0"/>
              <a:t>:</a:t>
            </a:r>
            <a:r>
              <a:rPr spc="-430" dirty="0"/>
              <a:t> </a:t>
            </a:r>
            <a:r>
              <a:rPr spc="229" dirty="0"/>
              <a:t>One-to-One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4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175" b="1" i="0" u="none" strike="noStrike" kern="1200" cap="none" spc="-30" normalizeH="0" baseline="483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</a:t>
            </a:r>
            <a:r>
              <a:rPr kumimoji="0" sz="5175" b="1" i="0" u="none" strike="noStrike" kern="1200" cap="none" spc="-30" normalizeH="0" baseline="322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sz="5175" b="1" i="0" u="none" strike="noStrike" kern="1200" cap="none" spc="-30" normalizeH="0" baseline="241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-B</a:t>
            </a:r>
            <a:r>
              <a:rPr kumimoji="0" sz="5175" b="1" i="0" u="none" strike="noStrike" kern="1200" cap="none" spc="-30" normalizeH="0" baseline="161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y-Ste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358925"/>
            <a:ext cx="9152890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Prep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Work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-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Define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database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tables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InstructorDetail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Instructor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734695" marR="0" lvl="0" indent="-72263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34695" algn="l"/>
                <a:tab pos="735330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Main</a:t>
            </a:r>
            <a:r>
              <a:rPr kumimoji="0" sz="425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3457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40" dirty="0"/>
              <a:t>InstructorDetai</a:t>
            </a:r>
            <a:r>
              <a:rPr spc="170" dirty="0"/>
              <a:t>l</a:t>
            </a:r>
            <a:r>
              <a:rPr spc="-75" dirty="0"/>
              <a:t> </a:t>
            </a:r>
            <a:r>
              <a:rPr spc="95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5" y="2140491"/>
            <a:ext cx="10443210" cy="7761605"/>
            <a:chOff x="792745" y="2140491"/>
            <a:chExt cx="10443210" cy="7761605"/>
          </a:xfrm>
        </p:grpSpPr>
        <p:sp>
          <p:nvSpPr>
            <p:cNvPr id="4" name="object 4"/>
            <p:cNvSpPr/>
            <p:nvPr/>
          </p:nvSpPr>
          <p:spPr>
            <a:xfrm>
              <a:off x="970750" y="2255671"/>
              <a:ext cx="10086975" cy="7301230"/>
            </a:xfrm>
            <a:custGeom>
              <a:avLst/>
              <a:gdLst/>
              <a:ahLst/>
              <a:cxnLst/>
              <a:rect l="l" t="t" r="r" b="b"/>
              <a:pathLst>
                <a:path w="10086975" h="7301230">
                  <a:moveTo>
                    <a:pt x="0" y="0"/>
                  </a:moveTo>
                  <a:lnTo>
                    <a:pt x="10086902" y="0"/>
                  </a:lnTo>
                  <a:lnTo>
                    <a:pt x="10086902" y="7300823"/>
                  </a:lnTo>
                  <a:lnTo>
                    <a:pt x="0" y="7300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2140491"/>
              <a:ext cx="10442912" cy="77615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2301365"/>
            <a:ext cx="8585200" cy="718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88054" lvl="0" indent="0" algn="l" defTabSz="914400" rtl="0" eaLnBrk="1" fontAlgn="auto" latinLnBrk="0" hangingPunct="1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@Entity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@Table(name=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"instructor_detail"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450" b="1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 {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@Id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@GeneratedValue(strategy=GenerationType.</a:t>
            </a:r>
            <a:r>
              <a:rPr kumimoji="0" sz="2450" b="1" i="1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IDENTITY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450" b="1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@Column(name=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"id"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24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261747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outub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e_c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nn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youtubeChannel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425831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"hobby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hobby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45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constructors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45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getters</a:t>
            </a:r>
            <a:r>
              <a:rPr kumimoji="0" sz="245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45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setters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6226" y="3675280"/>
            <a:ext cx="7402915" cy="44501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58266" y="2924642"/>
            <a:ext cx="7326630" cy="4051300"/>
            <a:chOff x="4758266" y="2924642"/>
            <a:chExt cx="7326630" cy="40513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5980" y="2924642"/>
              <a:ext cx="5347276" cy="10962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8266" y="4757269"/>
              <a:ext cx="7209693" cy="401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9580" y="5583868"/>
              <a:ext cx="5245286" cy="292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1599" y="6421302"/>
              <a:ext cx="6862024" cy="55418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8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094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05" dirty="0"/>
              <a:t>Instructo</a:t>
            </a:r>
            <a:r>
              <a:rPr spc="245" dirty="0"/>
              <a:t>r</a:t>
            </a:r>
            <a:r>
              <a:rPr spc="-75" dirty="0"/>
              <a:t> </a:t>
            </a:r>
            <a:r>
              <a:rPr spc="95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3290" y="3413508"/>
            <a:ext cx="7130672" cy="69317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6761" y="1830371"/>
            <a:ext cx="10443210" cy="8515985"/>
            <a:chOff x="1046761" y="1830371"/>
            <a:chExt cx="10443210" cy="8515985"/>
          </a:xfrm>
        </p:grpSpPr>
        <p:sp>
          <p:nvSpPr>
            <p:cNvPr id="5" name="object 5"/>
            <p:cNvSpPr/>
            <p:nvPr/>
          </p:nvSpPr>
          <p:spPr>
            <a:xfrm>
              <a:off x="1224766" y="1945551"/>
              <a:ext cx="10086975" cy="8054975"/>
            </a:xfrm>
            <a:custGeom>
              <a:avLst/>
              <a:gdLst/>
              <a:ahLst/>
              <a:cxnLst/>
              <a:rect l="l" t="t" r="r" b="b"/>
              <a:pathLst>
                <a:path w="10086975" h="8054975">
                  <a:moveTo>
                    <a:pt x="0" y="0"/>
                  </a:moveTo>
                  <a:lnTo>
                    <a:pt x="10086899" y="0"/>
                  </a:lnTo>
                  <a:lnTo>
                    <a:pt x="10086899" y="8054728"/>
                  </a:lnTo>
                  <a:lnTo>
                    <a:pt x="0" y="8054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761" y="1830371"/>
              <a:ext cx="10442912" cy="85154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85689" y="1997709"/>
            <a:ext cx="8585200" cy="794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83100" lvl="0" indent="0" algn="l" defTabSz="914400" rtl="0" eaLnBrk="1" fontAlgn="auto" latinLnBrk="0" hangingPunct="1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@Entity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@Table(name=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"instructor"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450" b="1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@Id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@GeneratedValue(strategy=GenerationType.</a:t>
            </a:r>
            <a:r>
              <a:rPr kumimoji="0" sz="2450" b="1" i="1" u="none" strike="noStrike" kern="1200" cap="none" spc="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IDENTITY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450" b="1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@Column(name=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"id"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-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245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611879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"f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rst_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firstName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366395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ast_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lastName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4397375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"email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String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constructors,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getters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setters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7099" y="6506941"/>
            <a:ext cx="5993579" cy="2921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70141" y="2655474"/>
            <a:ext cx="7367270" cy="5156835"/>
            <a:chOff x="4870141" y="2655474"/>
            <a:chExt cx="7367270" cy="51568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199" y="2655474"/>
              <a:ext cx="6424787" cy="10005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0141" y="4464349"/>
              <a:ext cx="7260326" cy="5965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1487" y="5551137"/>
              <a:ext cx="6005846" cy="3803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8208" y="7460938"/>
              <a:ext cx="6794122" cy="35095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9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637" y="2889115"/>
            <a:ext cx="10443210" cy="4976495"/>
            <a:chOff x="575637" y="2889115"/>
            <a:chExt cx="10443210" cy="4976495"/>
          </a:xfrm>
        </p:grpSpPr>
        <p:sp>
          <p:nvSpPr>
            <p:cNvPr id="3" name="object 3"/>
            <p:cNvSpPr/>
            <p:nvPr/>
          </p:nvSpPr>
          <p:spPr>
            <a:xfrm>
              <a:off x="753642" y="3004294"/>
              <a:ext cx="10086975" cy="4516120"/>
            </a:xfrm>
            <a:custGeom>
              <a:avLst/>
              <a:gdLst/>
              <a:ahLst/>
              <a:cxnLst/>
              <a:rect l="l" t="t" r="r" b="b"/>
              <a:pathLst>
                <a:path w="10086975" h="4516120">
                  <a:moveTo>
                    <a:pt x="0" y="0"/>
                  </a:moveTo>
                  <a:lnTo>
                    <a:pt x="10086907" y="0"/>
                  </a:lnTo>
                  <a:lnTo>
                    <a:pt x="10086907" y="4515569"/>
                  </a:lnTo>
                  <a:lnTo>
                    <a:pt x="0" y="4515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637" y="2889115"/>
              <a:ext cx="10442912" cy="49762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4499" y="3055269"/>
            <a:ext cx="4106545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@Entity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@Table(name=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"instructor"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2450" b="1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959" y="4753719"/>
            <a:ext cx="8037830" cy="1495425"/>
          </a:xfrm>
          <a:prstGeom prst="rect">
            <a:avLst/>
          </a:prstGeom>
          <a:solidFill>
            <a:srgbClr val="FFFFFF"/>
          </a:solidFill>
          <a:ln w="52354">
            <a:solidFill>
              <a:srgbClr val="0433FF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262890" marR="1210945" lvl="0" indent="0" algn="l" defTabSz="914400" rtl="0" eaLnBrk="1" fontAlgn="auto" latinLnBrk="0" hangingPunct="1">
              <a:lnSpc>
                <a:spcPct val="101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@OneToOne 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@J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oin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olu</a:t>
            </a:r>
            <a:r>
              <a:rPr kumimoji="0" sz="245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n(n</a:t>
            </a:r>
            <a:r>
              <a:rPr kumimoji="0" sz="24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ame=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ct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r_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eta</a:t>
            </a:r>
            <a:r>
              <a:rPr kumimoji="0" sz="2450" b="1" i="0" u="none" strike="noStrike" kern="1200" cap="none" spc="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39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45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srgbClr val="0326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99" y="6301244"/>
            <a:ext cx="471487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constructors,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getters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45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5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setters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5254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05" dirty="0"/>
              <a:t>Instructo</a:t>
            </a:r>
            <a:r>
              <a:rPr spc="245" dirty="0"/>
              <a:t>r</a:t>
            </a:r>
            <a:r>
              <a:rPr spc="-75" dirty="0"/>
              <a:t> </a:t>
            </a:r>
            <a:r>
              <a:rPr spc="95" dirty="0"/>
              <a:t>clas</a:t>
            </a:r>
            <a:r>
              <a:rPr spc="220" dirty="0"/>
              <a:t>s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25" dirty="0"/>
              <a:t>@One</a:t>
            </a:r>
            <a:r>
              <a:rPr spc="-685" dirty="0"/>
              <a:t>T</a:t>
            </a:r>
            <a:r>
              <a:rPr spc="275" dirty="0"/>
              <a:t>oOne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120187" y="3769518"/>
            <a:ext cx="11408410" cy="6356350"/>
            <a:chOff x="8120187" y="3769518"/>
            <a:chExt cx="11408410" cy="63563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7341" y="3769518"/>
              <a:ext cx="9580860" cy="32145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0187" y="5485899"/>
              <a:ext cx="1994350" cy="5519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856917" y="5005039"/>
              <a:ext cx="2880995" cy="948055"/>
            </a:xfrm>
            <a:custGeom>
              <a:avLst/>
              <a:gdLst/>
              <a:ahLst/>
              <a:cxnLst/>
              <a:rect l="l" t="t" r="r" b="b"/>
              <a:pathLst>
                <a:path w="2880994" h="948054">
                  <a:moveTo>
                    <a:pt x="0" y="947825"/>
                  </a:moveTo>
                  <a:lnTo>
                    <a:pt x="2850571" y="9818"/>
                  </a:lnTo>
                  <a:lnTo>
                    <a:pt x="288041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668214" y="4895503"/>
              <a:ext cx="278130" cy="238760"/>
            </a:xfrm>
            <a:custGeom>
              <a:avLst/>
              <a:gdLst/>
              <a:ahLst/>
              <a:cxnLst/>
              <a:rect l="l" t="t" r="r" b="b"/>
              <a:pathLst>
                <a:path w="278130" h="238760">
                  <a:moveTo>
                    <a:pt x="0" y="0"/>
                  </a:moveTo>
                  <a:lnTo>
                    <a:pt x="78542" y="238710"/>
                  </a:lnTo>
                  <a:lnTo>
                    <a:pt x="277981" y="40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8034" y="7874105"/>
              <a:ext cx="9758865" cy="22512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8286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0" dirty="0"/>
              <a:t>Entity</a:t>
            </a:r>
            <a:r>
              <a:rPr spc="-145" dirty="0"/>
              <a:t> </a:t>
            </a:r>
            <a:r>
              <a:rPr spc="105" dirty="0"/>
              <a:t>Lifecycle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9523" y="2287888"/>
          <a:ext cx="16033750" cy="6717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9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3100" b="1" spc="1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3D5B8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3100" b="1" spc="1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3D5B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9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3100" b="1" spc="15" dirty="0">
                          <a:latin typeface="Arial"/>
                          <a:cs typeface="Arial"/>
                        </a:rPr>
                        <a:t>Detach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97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detached,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associated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Hibernate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session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9781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3100" b="1" spc="15" dirty="0">
                          <a:latin typeface="Arial"/>
                          <a:cs typeface="Arial"/>
                        </a:rPr>
                        <a:t>Merge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98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812800">
                        <a:lnSpc>
                          <a:spcPts val="3550"/>
                        </a:lnSpc>
                        <a:spcBef>
                          <a:spcPts val="880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instance is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detached from session,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then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merge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will reattach to </a:t>
                      </a:r>
                      <a:r>
                        <a:rPr sz="3100" spc="-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session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59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60"/>
                        </a:spcBef>
                      </a:pPr>
                      <a:r>
                        <a:rPr sz="3100" b="1" spc="15" dirty="0">
                          <a:latin typeface="Arial"/>
                          <a:cs typeface="Arial"/>
                        </a:rPr>
                        <a:t>Persist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99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673735">
                        <a:lnSpc>
                          <a:spcPts val="3550"/>
                        </a:lnSpc>
                        <a:spcBef>
                          <a:spcPts val="885"/>
                        </a:spcBef>
                      </a:pPr>
                      <a:r>
                        <a:rPr sz="3100" dirty="0">
                          <a:latin typeface="Arial MT"/>
                          <a:cs typeface="Arial MT"/>
                        </a:rPr>
                        <a:t>Transitions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20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instances to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 managed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state.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 Next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flush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commit </a:t>
                      </a:r>
                      <a:r>
                        <a:rPr sz="3100" spc="-84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save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db.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598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65"/>
                        </a:spcBef>
                      </a:pPr>
                      <a:r>
                        <a:rPr sz="3100" b="1" spc="20" dirty="0">
                          <a:latin typeface="Arial"/>
                          <a:cs typeface="Arial"/>
                        </a:rPr>
                        <a:t>Remove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300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1005205">
                        <a:lnSpc>
                          <a:spcPts val="3550"/>
                        </a:lnSpc>
                        <a:spcBef>
                          <a:spcPts val="895"/>
                        </a:spcBef>
                      </a:pPr>
                      <a:r>
                        <a:rPr sz="3100" dirty="0">
                          <a:latin typeface="Arial MT"/>
                          <a:cs typeface="Arial MT"/>
                        </a:rPr>
                        <a:t>Transitions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managed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 to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 removed. Next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flush 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commit </a:t>
                      </a:r>
                      <a:r>
                        <a:rPr sz="3100" spc="-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db.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11366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959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3100" b="1" spc="15" dirty="0">
                          <a:latin typeface="Arial"/>
                          <a:cs typeface="Arial"/>
                        </a:rPr>
                        <a:t>Refresh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300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370"/>
                        </a:spcBef>
                      </a:pPr>
                      <a:r>
                        <a:rPr sz="3100" spc="15" dirty="0">
                          <a:latin typeface="Arial MT"/>
                          <a:cs typeface="Arial MT"/>
                        </a:rPr>
                        <a:t>Reload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/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synch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object with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db.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Prevents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stale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data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30099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03476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0" dirty="0"/>
              <a:t>Entity</a:t>
            </a:r>
            <a:r>
              <a:rPr spc="-80" dirty="0"/>
              <a:t> </a:t>
            </a:r>
            <a:r>
              <a:rPr spc="120" dirty="0"/>
              <a:t>Lifecycle</a:t>
            </a:r>
            <a:r>
              <a:rPr spc="-80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204" dirty="0"/>
              <a:t>session</a:t>
            </a:r>
            <a:r>
              <a:rPr spc="-80" dirty="0"/>
              <a:t> </a:t>
            </a:r>
            <a:r>
              <a:rPr spc="245" dirty="0"/>
              <a:t>method</a:t>
            </a:r>
            <a:r>
              <a:rPr spc="-75" dirty="0"/>
              <a:t> </a:t>
            </a:r>
            <a:r>
              <a:rPr spc="90" dirty="0"/>
              <a:t>calls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231" y="2314346"/>
            <a:ext cx="3463127" cy="12983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93375" y="2688788"/>
            <a:ext cx="316611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0" u="none" strike="noStrike" kern="120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New</a:t>
            </a:r>
            <a:r>
              <a:rPr kumimoji="0" sz="330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</a:t>
            </a:r>
            <a:r>
              <a:rPr kumimoji="0" sz="33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3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Transient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310" y="5288265"/>
            <a:ext cx="3463127" cy="12983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05456" y="5421689"/>
            <a:ext cx="2299335" cy="10102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21615" marR="5080" lvl="0" indent="-209550" algn="l" defTabSz="914400" rtl="0" eaLnBrk="1" fontAlgn="auto" latinLnBrk="0" hangingPunct="1">
              <a:lnSpc>
                <a:spcPts val="379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0" u="none" strike="noStrike" kern="120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Persistent</a:t>
            </a:r>
            <a:r>
              <a:rPr kumimoji="0" sz="3300" b="0" i="0" u="none" strike="noStrike" kern="1200" cap="none" spc="-1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/ </a:t>
            </a:r>
            <a:r>
              <a:rPr kumimoji="0" sz="3300" b="0" i="0" u="none" strike="noStrike" kern="1200" cap="none" spc="-9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3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Managed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231" y="8262184"/>
            <a:ext cx="3463127" cy="12983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79744" y="8636251"/>
            <a:ext cx="198373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0" u="none" strike="noStrike" kern="120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Detached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0721" y="5288265"/>
            <a:ext cx="3463133" cy="12983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91643" y="5662519"/>
            <a:ext cx="19164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33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3300" b="0" i="0" u="none" strike="noStrike" kern="120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</a:t>
            </a:r>
            <a:r>
              <a:rPr kumimoji="0" sz="33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</a:t>
            </a:r>
            <a:r>
              <a:rPr kumimoji="0" sz="33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</a:t>
            </a:r>
            <a:r>
              <a:rPr kumimoji="0" sz="33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3300" b="0" i="0" u="none" strike="noStrike" kern="120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4848" y="4112828"/>
            <a:ext cx="1818639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r>
              <a:rPr kumimoji="0" sz="22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2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persist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368" y="3717559"/>
            <a:ext cx="163031" cy="148574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19521" y="4123300"/>
            <a:ext cx="189547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rollback</a:t>
            </a: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8527" y="3719082"/>
            <a:ext cx="163031" cy="148839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40585" y="7599633"/>
            <a:ext cx="299529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commit/rollback/close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0077" y="6691478"/>
            <a:ext cx="163031" cy="148574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934701" y="7599633"/>
            <a:ext cx="874394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merge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63236" y="6693001"/>
            <a:ext cx="163031" cy="1488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599512" y="3882469"/>
            <a:ext cx="103124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327614" y="3564738"/>
            <a:ext cx="2140585" cy="1496060"/>
            <a:chOff x="10327614" y="3564738"/>
            <a:chExt cx="2140585" cy="1496060"/>
          </a:xfrm>
        </p:grpSpPr>
        <p:sp>
          <p:nvSpPr>
            <p:cNvPr id="21" name="object 21"/>
            <p:cNvSpPr/>
            <p:nvPr/>
          </p:nvSpPr>
          <p:spPr>
            <a:xfrm>
              <a:off x="10408441" y="3625169"/>
              <a:ext cx="2059939" cy="1435100"/>
            </a:xfrm>
            <a:custGeom>
              <a:avLst/>
              <a:gdLst/>
              <a:ahLst/>
              <a:cxnLst/>
              <a:rect l="l" t="t" r="r" b="b"/>
              <a:pathLst>
                <a:path w="2059940" h="1435100">
                  <a:moveTo>
                    <a:pt x="2041462" y="1422400"/>
                  </a:moveTo>
                  <a:lnTo>
                    <a:pt x="2019620" y="1422400"/>
                  </a:lnTo>
                  <a:lnTo>
                    <a:pt x="2025599" y="1435100"/>
                  </a:lnTo>
                  <a:lnTo>
                    <a:pt x="2030729" y="1435100"/>
                  </a:lnTo>
                  <a:lnTo>
                    <a:pt x="2041462" y="1422400"/>
                  </a:lnTo>
                  <a:close/>
                </a:path>
                <a:path w="2059940" h="1435100">
                  <a:moveTo>
                    <a:pt x="2059608" y="1422400"/>
                  </a:moveTo>
                  <a:lnTo>
                    <a:pt x="2041462" y="1422400"/>
                  </a:lnTo>
                  <a:lnTo>
                    <a:pt x="2043870" y="1435100"/>
                  </a:lnTo>
                  <a:lnTo>
                    <a:pt x="2054624" y="1435100"/>
                  </a:lnTo>
                  <a:lnTo>
                    <a:pt x="2059608" y="1422400"/>
                  </a:lnTo>
                  <a:close/>
                </a:path>
                <a:path w="2059940" h="1435100">
                  <a:moveTo>
                    <a:pt x="2036227" y="1409700"/>
                  </a:moveTo>
                  <a:lnTo>
                    <a:pt x="2015505" y="1409700"/>
                  </a:lnTo>
                  <a:lnTo>
                    <a:pt x="2016416" y="1422400"/>
                  </a:lnTo>
                  <a:lnTo>
                    <a:pt x="2040541" y="1422400"/>
                  </a:lnTo>
                  <a:lnTo>
                    <a:pt x="2036227" y="1409700"/>
                  </a:lnTo>
                  <a:close/>
                </a:path>
                <a:path w="2059940" h="1435100">
                  <a:moveTo>
                    <a:pt x="2045797" y="1409700"/>
                  </a:moveTo>
                  <a:lnTo>
                    <a:pt x="2040541" y="1422400"/>
                  </a:lnTo>
                  <a:lnTo>
                    <a:pt x="2056959" y="1422400"/>
                  </a:lnTo>
                  <a:lnTo>
                    <a:pt x="2045797" y="1409700"/>
                  </a:lnTo>
                  <a:close/>
                </a:path>
                <a:path w="2059940" h="1435100">
                  <a:moveTo>
                    <a:pt x="2020447" y="1397000"/>
                  </a:moveTo>
                  <a:lnTo>
                    <a:pt x="1999442" y="1397000"/>
                  </a:lnTo>
                  <a:lnTo>
                    <a:pt x="2002217" y="1409700"/>
                  </a:lnTo>
                  <a:lnTo>
                    <a:pt x="2020771" y="1409700"/>
                  </a:lnTo>
                  <a:lnTo>
                    <a:pt x="2020447" y="1397000"/>
                  </a:lnTo>
                  <a:close/>
                </a:path>
                <a:path w="2059940" h="1435100">
                  <a:moveTo>
                    <a:pt x="2034143" y="1397000"/>
                  </a:moveTo>
                  <a:lnTo>
                    <a:pt x="2029504" y="1397000"/>
                  </a:lnTo>
                  <a:lnTo>
                    <a:pt x="2029504" y="1409700"/>
                  </a:lnTo>
                  <a:lnTo>
                    <a:pt x="2041012" y="1409700"/>
                  </a:lnTo>
                  <a:lnTo>
                    <a:pt x="2034143" y="1397000"/>
                  </a:lnTo>
                  <a:close/>
                </a:path>
                <a:path w="2059940" h="1435100">
                  <a:moveTo>
                    <a:pt x="2001139" y="1384300"/>
                  </a:moveTo>
                  <a:lnTo>
                    <a:pt x="1971506" y="1384300"/>
                  </a:lnTo>
                  <a:lnTo>
                    <a:pt x="1970291" y="1397000"/>
                  </a:lnTo>
                  <a:lnTo>
                    <a:pt x="2007536" y="1397000"/>
                  </a:lnTo>
                  <a:lnTo>
                    <a:pt x="2001139" y="1384300"/>
                  </a:lnTo>
                  <a:close/>
                </a:path>
                <a:path w="2059940" h="1435100">
                  <a:moveTo>
                    <a:pt x="2016018" y="1384300"/>
                  </a:moveTo>
                  <a:lnTo>
                    <a:pt x="2010719" y="1384300"/>
                  </a:lnTo>
                  <a:lnTo>
                    <a:pt x="2009138" y="1397000"/>
                  </a:lnTo>
                  <a:lnTo>
                    <a:pt x="2020489" y="1397000"/>
                  </a:lnTo>
                  <a:lnTo>
                    <a:pt x="2016018" y="1384300"/>
                  </a:lnTo>
                  <a:close/>
                </a:path>
                <a:path w="2059940" h="1435100">
                  <a:moveTo>
                    <a:pt x="1971077" y="1371600"/>
                  </a:moveTo>
                  <a:lnTo>
                    <a:pt x="1950156" y="1371600"/>
                  </a:lnTo>
                  <a:lnTo>
                    <a:pt x="1956449" y="1384300"/>
                  </a:lnTo>
                  <a:lnTo>
                    <a:pt x="1973485" y="1384300"/>
                  </a:lnTo>
                  <a:lnTo>
                    <a:pt x="1971077" y="1371600"/>
                  </a:lnTo>
                  <a:close/>
                </a:path>
                <a:path w="2059940" h="1435100">
                  <a:moveTo>
                    <a:pt x="2001139" y="1371600"/>
                  </a:moveTo>
                  <a:lnTo>
                    <a:pt x="1980302" y="1371600"/>
                  </a:lnTo>
                  <a:lnTo>
                    <a:pt x="1977809" y="1384300"/>
                  </a:lnTo>
                  <a:lnTo>
                    <a:pt x="2001421" y="1384300"/>
                  </a:lnTo>
                  <a:lnTo>
                    <a:pt x="2001139" y="1371600"/>
                  </a:lnTo>
                  <a:close/>
                </a:path>
                <a:path w="2059940" h="1435100">
                  <a:moveTo>
                    <a:pt x="1953758" y="1358900"/>
                  </a:moveTo>
                  <a:lnTo>
                    <a:pt x="1934093" y="1358900"/>
                  </a:lnTo>
                  <a:lnTo>
                    <a:pt x="1936072" y="1371600"/>
                  </a:lnTo>
                  <a:lnTo>
                    <a:pt x="1950899" y="1371600"/>
                  </a:lnTo>
                  <a:lnTo>
                    <a:pt x="1953758" y="1358900"/>
                  </a:lnTo>
                  <a:close/>
                </a:path>
                <a:path w="2059940" h="1435100">
                  <a:moveTo>
                    <a:pt x="1973056" y="1358900"/>
                  </a:moveTo>
                  <a:lnTo>
                    <a:pt x="1953758" y="1358900"/>
                  </a:lnTo>
                  <a:lnTo>
                    <a:pt x="1956166" y="1371600"/>
                  </a:lnTo>
                  <a:lnTo>
                    <a:pt x="1971799" y="1371600"/>
                  </a:lnTo>
                  <a:lnTo>
                    <a:pt x="1973056" y="1358900"/>
                  </a:lnTo>
                  <a:close/>
                </a:path>
                <a:path w="2059940" h="1435100">
                  <a:moveTo>
                    <a:pt x="1957800" y="1346200"/>
                  </a:moveTo>
                  <a:lnTo>
                    <a:pt x="1923842" y="1346200"/>
                  </a:lnTo>
                  <a:lnTo>
                    <a:pt x="1927612" y="1358900"/>
                  </a:lnTo>
                  <a:lnTo>
                    <a:pt x="1960239" y="1358900"/>
                  </a:lnTo>
                  <a:lnTo>
                    <a:pt x="1957800" y="1346200"/>
                  </a:lnTo>
                  <a:close/>
                </a:path>
                <a:path w="2059940" h="1435100">
                  <a:moveTo>
                    <a:pt x="1895822" y="1333500"/>
                  </a:moveTo>
                  <a:lnTo>
                    <a:pt x="1893299" y="1333500"/>
                  </a:lnTo>
                  <a:lnTo>
                    <a:pt x="1896294" y="1346200"/>
                  </a:lnTo>
                  <a:lnTo>
                    <a:pt x="1895822" y="1333500"/>
                  </a:lnTo>
                  <a:close/>
                </a:path>
                <a:path w="2059940" h="1435100">
                  <a:moveTo>
                    <a:pt x="1917078" y="1333500"/>
                  </a:moveTo>
                  <a:lnTo>
                    <a:pt x="1908471" y="1333500"/>
                  </a:lnTo>
                  <a:lnTo>
                    <a:pt x="1909738" y="1346200"/>
                  </a:lnTo>
                  <a:lnTo>
                    <a:pt x="1913152" y="1346200"/>
                  </a:lnTo>
                  <a:lnTo>
                    <a:pt x="1917078" y="1333500"/>
                  </a:lnTo>
                  <a:close/>
                </a:path>
                <a:path w="2059940" h="1435100">
                  <a:moveTo>
                    <a:pt x="1929748" y="1333500"/>
                  </a:moveTo>
                  <a:lnTo>
                    <a:pt x="1919665" y="1333500"/>
                  </a:lnTo>
                  <a:lnTo>
                    <a:pt x="1914167" y="1346200"/>
                  </a:lnTo>
                  <a:lnTo>
                    <a:pt x="1926303" y="1346200"/>
                  </a:lnTo>
                  <a:lnTo>
                    <a:pt x="1929748" y="1333500"/>
                  </a:lnTo>
                  <a:close/>
                </a:path>
                <a:path w="2059940" h="1435100">
                  <a:moveTo>
                    <a:pt x="1941591" y="1333500"/>
                  </a:moveTo>
                  <a:lnTo>
                    <a:pt x="1935015" y="1346200"/>
                  </a:lnTo>
                  <a:lnTo>
                    <a:pt x="1945905" y="1346200"/>
                  </a:lnTo>
                  <a:lnTo>
                    <a:pt x="1941591" y="1333500"/>
                  </a:lnTo>
                  <a:close/>
                </a:path>
                <a:path w="2059940" h="1435100">
                  <a:moveTo>
                    <a:pt x="1884807" y="1320800"/>
                  </a:moveTo>
                  <a:lnTo>
                    <a:pt x="1869729" y="1320800"/>
                  </a:lnTo>
                  <a:lnTo>
                    <a:pt x="1885812" y="1333500"/>
                  </a:lnTo>
                  <a:lnTo>
                    <a:pt x="1884807" y="1320800"/>
                  </a:lnTo>
                  <a:close/>
                </a:path>
                <a:path w="2059940" h="1435100">
                  <a:moveTo>
                    <a:pt x="1911612" y="1320800"/>
                  </a:moveTo>
                  <a:lnTo>
                    <a:pt x="1889425" y="1320800"/>
                  </a:lnTo>
                  <a:lnTo>
                    <a:pt x="1890943" y="1333500"/>
                  </a:lnTo>
                  <a:lnTo>
                    <a:pt x="1909382" y="1333500"/>
                  </a:lnTo>
                  <a:lnTo>
                    <a:pt x="1911612" y="1320800"/>
                  </a:lnTo>
                  <a:close/>
                </a:path>
                <a:path w="2059940" h="1435100">
                  <a:moveTo>
                    <a:pt x="1919099" y="1320800"/>
                  </a:moveTo>
                  <a:lnTo>
                    <a:pt x="1919811" y="1333500"/>
                  </a:lnTo>
                  <a:lnTo>
                    <a:pt x="1931874" y="1333500"/>
                  </a:lnTo>
                  <a:lnTo>
                    <a:pt x="1919099" y="1320800"/>
                  </a:lnTo>
                  <a:close/>
                </a:path>
                <a:path w="2059940" h="1435100">
                  <a:moveTo>
                    <a:pt x="1892817" y="1308100"/>
                  </a:moveTo>
                  <a:lnTo>
                    <a:pt x="1863227" y="1308100"/>
                  </a:lnTo>
                  <a:lnTo>
                    <a:pt x="1864179" y="1320800"/>
                  </a:lnTo>
                  <a:lnTo>
                    <a:pt x="1892723" y="1320800"/>
                  </a:lnTo>
                  <a:lnTo>
                    <a:pt x="1892817" y="1308100"/>
                  </a:lnTo>
                  <a:close/>
                </a:path>
                <a:path w="2059940" h="1435100">
                  <a:moveTo>
                    <a:pt x="1900629" y="1308100"/>
                  </a:moveTo>
                  <a:lnTo>
                    <a:pt x="1895215" y="1308100"/>
                  </a:lnTo>
                  <a:lnTo>
                    <a:pt x="1897550" y="1320800"/>
                  </a:lnTo>
                  <a:lnTo>
                    <a:pt x="1910105" y="1320800"/>
                  </a:lnTo>
                  <a:lnTo>
                    <a:pt x="1900629" y="1308100"/>
                  </a:lnTo>
                  <a:close/>
                </a:path>
                <a:path w="2059940" h="1435100">
                  <a:moveTo>
                    <a:pt x="1869917" y="1295400"/>
                  </a:moveTo>
                  <a:lnTo>
                    <a:pt x="1849677" y="1295400"/>
                  </a:lnTo>
                  <a:lnTo>
                    <a:pt x="1848808" y="1308100"/>
                  </a:lnTo>
                  <a:lnTo>
                    <a:pt x="1884336" y="1308100"/>
                  </a:lnTo>
                  <a:lnTo>
                    <a:pt x="1869917" y="1295400"/>
                  </a:lnTo>
                  <a:close/>
                </a:path>
                <a:path w="2059940" h="1435100">
                  <a:moveTo>
                    <a:pt x="1866263" y="1282700"/>
                  </a:moveTo>
                  <a:lnTo>
                    <a:pt x="1834243" y="1282700"/>
                  </a:lnTo>
                  <a:lnTo>
                    <a:pt x="1830212" y="1295400"/>
                  </a:lnTo>
                  <a:lnTo>
                    <a:pt x="1861248" y="1295400"/>
                  </a:lnTo>
                  <a:lnTo>
                    <a:pt x="1866263" y="1282700"/>
                  </a:lnTo>
                  <a:close/>
                </a:path>
                <a:path w="2059940" h="1435100">
                  <a:moveTo>
                    <a:pt x="1815218" y="1270000"/>
                  </a:moveTo>
                  <a:lnTo>
                    <a:pt x="1801040" y="1270000"/>
                  </a:lnTo>
                  <a:lnTo>
                    <a:pt x="1806453" y="1282700"/>
                  </a:lnTo>
                  <a:lnTo>
                    <a:pt x="1814369" y="1282700"/>
                  </a:lnTo>
                  <a:lnTo>
                    <a:pt x="1815218" y="1270000"/>
                  </a:lnTo>
                  <a:close/>
                </a:path>
                <a:path w="2059940" h="1435100">
                  <a:moveTo>
                    <a:pt x="1845374" y="1270000"/>
                  </a:moveTo>
                  <a:lnTo>
                    <a:pt x="1818924" y="1270000"/>
                  </a:lnTo>
                  <a:lnTo>
                    <a:pt x="1819699" y="1282700"/>
                  </a:lnTo>
                  <a:lnTo>
                    <a:pt x="1850023" y="1282700"/>
                  </a:lnTo>
                  <a:lnTo>
                    <a:pt x="1845374" y="1270000"/>
                  </a:lnTo>
                  <a:close/>
                </a:path>
                <a:path w="2059940" h="1435100">
                  <a:moveTo>
                    <a:pt x="1829971" y="1257300"/>
                  </a:moveTo>
                  <a:lnTo>
                    <a:pt x="1793082" y="1257300"/>
                  </a:lnTo>
                  <a:lnTo>
                    <a:pt x="1787040" y="1270000"/>
                  </a:lnTo>
                  <a:lnTo>
                    <a:pt x="1829824" y="1270000"/>
                  </a:lnTo>
                  <a:lnTo>
                    <a:pt x="1829971" y="1257300"/>
                  </a:lnTo>
                  <a:close/>
                </a:path>
                <a:path w="2059940" h="1435100">
                  <a:moveTo>
                    <a:pt x="1770256" y="1244600"/>
                  </a:moveTo>
                  <a:lnTo>
                    <a:pt x="1763041" y="1244600"/>
                  </a:lnTo>
                  <a:lnTo>
                    <a:pt x="1768779" y="1257300"/>
                  </a:lnTo>
                  <a:lnTo>
                    <a:pt x="1769523" y="1257300"/>
                  </a:lnTo>
                  <a:lnTo>
                    <a:pt x="1770256" y="1244600"/>
                  </a:lnTo>
                  <a:close/>
                </a:path>
                <a:path w="2059940" h="1435100">
                  <a:moveTo>
                    <a:pt x="1778685" y="1244600"/>
                  </a:moveTo>
                  <a:lnTo>
                    <a:pt x="1770256" y="1244600"/>
                  </a:lnTo>
                  <a:lnTo>
                    <a:pt x="1770580" y="1257300"/>
                  </a:lnTo>
                  <a:lnTo>
                    <a:pt x="1776025" y="1257300"/>
                  </a:lnTo>
                  <a:lnTo>
                    <a:pt x="1778685" y="1244600"/>
                  </a:lnTo>
                  <a:close/>
                </a:path>
                <a:path w="2059940" h="1435100">
                  <a:moveTo>
                    <a:pt x="1805595" y="1244600"/>
                  </a:moveTo>
                  <a:lnTo>
                    <a:pt x="1780161" y="1244600"/>
                  </a:lnTo>
                  <a:lnTo>
                    <a:pt x="1777878" y="1257300"/>
                  </a:lnTo>
                  <a:lnTo>
                    <a:pt x="1808338" y="1257300"/>
                  </a:lnTo>
                  <a:lnTo>
                    <a:pt x="1805595" y="1244600"/>
                  </a:lnTo>
                  <a:close/>
                </a:path>
                <a:path w="2059940" h="1435100">
                  <a:moveTo>
                    <a:pt x="1810275" y="1244600"/>
                  </a:moveTo>
                  <a:lnTo>
                    <a:pt x="1808338" y="1257300"/>
                  </a:lnTo>
                  <a:lnTo>
                    <a:pt x="1816338" y="1257300"/>
                  </a:lnTo>
                  <a:lnTo>
                    <a:pt x="1810275" y="1244600"/>
                  </a:lnTo>
                  <a:close/>
                </a:path>
                <a:path w="2059940" h="1435100">
                  <a:moveTo>
                    <a:pt x="1780726" y="1231900"/>
                  </a:moveTo>
                  <a:lnTo>
                    <a:pt x="1760392" y="1231900"/>
                  </a:lnTo>
                  <a:lnTo>
                    <a:pt x="1759251" y="1244600"/>
                  </a:lnTo>
                  <a:lnTo>
                    <a:pt x="1779742" y="1244600"/>
                  </a:lnTo>
                  <a:lnTo>
                    <a:pt x="1780726" y="1231900"/>
                  </a:lnTo>
                  <a:close/>
                </a:path>
                <a:path w="2059940" h="1435100">
                  <a:moveTo>
                    <a:pt x="1788360" y="1231900"/>
                  </a:moveTo>
                  <a:lnTo>
                    <a:pt x="1780726" y="1231900"/>
                  </a:lnTo>
                  <a:lnTo>
                    <a:pt x="1779742" y="1244600"/>
                  </a:lnTo>
                  <a:lnTo>
                    <a:pt x="1780863" y="1244600"/>
                  </a:lnTo>
                  <a:lnTo>
                    <a:pt x="1788934" y="1232438"/>
                  </a:lnTo>
                  <a:lnTo>
                    <a:pt x="1788360" y="1231900"/>
                  </a:lnTo>
                  <a:close/>
                </a:path>
                <a:path w="2059940" h="1435100">
                  <a:moveTo>
                    <a:pt x="1788934" y="1232438"/>
                  </a:moveTo>
                  <a:lnTo>
                    <a:pt x="1780863" y="1244600"/>
                  </a:lnTo>
                  <a:lnTo>
                    <a:pt x="1801920" y="1244600"/>
                  </a:lnTo>
                  <a:lnTo>
                    <a:pt x="1788934" y="1232438"/>
                  </a:lnTo>
                  <a:close/>
                </a:path>
                <a:path w="2059940" h="1435100">
                  <a:moveTo>
                    <a:pt x="1789292" y="1231900"/>
                  </a:moveTo>
                  <a:lnTo>
                    <a:pt x="1788360" y="1231900"/>
                  </a:lnTo>
                  <a:lnTo>
                    <a:pt x="1788934" y="1232438"/>
                  </a:lnTo>
                  <a:lnTo>
                    <a:pt x="1789292" y="1231900"/>
                  </a:lnTo>
                  <a:close/>
                </a:path>
                <a:path w="2059940" h="1435100">
                  <a:moveTo>
                    <a:pt x="1771020" y="1219200"/>
                  </a:moveTo>
                  <a:lnTo>
                    <a:pt x="1736330" y="1219200"/>
                  </a:lnTo>
                  <a:lnTo>
                    <a:pt x="1736539" y="1231900"/>
                  </a:lnTo>
                  <a:lnTo>
                    <a:pt x="1774214" y="1231900"/>
                  </a:lnTo>
                  <a:lnTo>
                    <a:pt x="1771020" y="1219200"/>
                  </a:lnTo>
                  <a:close/>
                </a:path>
                <a:path w="2059940" h="1435100">
                  <a:moveTo>
                    <a:pt x="1747890" y="1206500"/>
                  </a:moveTo>
                  <a:lnTo>
                    <a:pt x="1720446" y="1206500"/>
                  </a:lnTo>
                  <a:lnTo>
                    <a:pt x="1719943" y="1219200"/>
                  </a:lnTo>
                  <a:lnTo>
                    <a:pt x="1751251" y="1219200"/>
                  </a:lnTo>
                  <a:lnTo>
                    <a:pt x="1747890" y="1206500"/>
                  </a:lnTo>
                  <a:close/>
                </a:path>
                <a:path w="2059940" h="1435100">
                  <a:moveTo>
                    <a:pt x="1758434" y="1206500"/>
                  </a:moveTo>
                  <a:lnTo>
                    <a:pt x="1754643" y="1219200"/>
                  </a:lnTo>
                  <a:lnTo>
                    <a:pt x="1766266" y="1219200"/>
                  </a:lnTo>
                  <a:lnTo>
                    <a:pt x="1758434" y="1206500"/>
                  </a:lnTo>
                  <a:close/>
                </a:path>
                <a:path w="2059940" h="1435100">
                  <a:moveTo>
                    <a:pt x="1730257" y="1193800"/>
                  </a:moveTo>
                  <a:lnTo>
                    <a:pt x="1694593" y="1193800"/>
                  </a:lnTo>
                  <a:lnTo>
                    <a:pt x="1696991" y="1206500"/>
                  </a:lnTo>
                  <a:lnTo>
                    <a:pt x="1733440" y="1206500"/>
                  </a:lnTo>
                  <a:lnTo>
                    <a:pt x="1730257" y="1193800"/>
                  </a:lnTo>
                  <a:close/>
                </a:path>
                <a:path w="2059940" h="1435100">
                  <a:moveTo>
                    <a:pt x="1734707" y="1193800"/>
                  </a:moveTo>
                  <a:lnTo>
                    <a:pt x="1733440" y="1206500"/>
                  </a:lnTo>
                  <a:lnTo>
                    <a:pt x="1736832" y="1206500"/>
                  </a:lnTo>
                  <a:lnTo>
                    <a:pt x="1734707" y="1193800"/>
                  </a:lnTo>
                  <a:close/>
                </a:path>
                <a:path w="2059940" h="1435100">
                  <a:moveTo>
                    <a:pt x="1688813" y="1181100"/>
                  </a:moveTo>
                  <a:lnTo>
                    <a:pt x="1678216" y="1181100"/>
                  </a:lnTo>
                  <a:lnTo>
                    <a:pt x="1678227" y="1193800"/>
                  </a:lnTo>
                  <a:lnTo>
                    <a:pt x="1690949" y="1193800"/>
                  </a:lnTo>
                  <a:lnTo>
                    <a:pt x="1688813" y="1181100"/>
                  </a:lnTo>
                  <a:close/>
                </a:path>
                <a:path w="2059940" h="1435100">
                  <a:moveTo>
                    <a:pt x="1720896" y="1181100"/>
                  </a:moveTo>
                  <a:lnTo>
                    <a:pt x="1691535" y="1181100"/>
                  </a:lnTo>
                  <a:lnTo>
                    <a:pt x="1694216" y="1193800"/>
                  </a:lnTo>
                  <a:lnTo>
                    <a:pt x="1714027" y="1193800"/>
                  </a:lnTo>
                  <a:lnTo>
                    <a:pt x="1720896" y="1181100"/>
                  </a:lnTo>
                  <a:close/>
                </a:path>
                <a:path w="2059940" h="1435100">
                  <a:moveTo>
                    <a:pt x="1662824" y="1168400"/>
                  </a:moveTo>
                  <a:lnTo>
                    <a:pt x="1656699" y="1168400"/>
                  </a:lnTo>
                  <a:lnTo>
                    <a:pt x="1659191" y="1181100"/>
                  </a:lnTo>
                  <a:lnTo>
                    <a:pt x="1662824" y="1168400"/>
                  </a:lnTo>
                  <a:close/>
                </a:path>
                <a:path w="2059940" h="1435100">
                  <a:moveTo>
                    <a:pt x="1692028" y="1168400"/>
                  </a:moveTo>
                  <a:lnTo>
                    <a:pt x="1669484" y="1168400"/>
                  </a:lnTo>
                  <a:lnTo>
                    <a:pt x="1675536" y="1181100"/>
                  </a:lnTo>
                  <a:lnTo>
                    <a:pt x="1695179" y="1181100"/>
                  </a:lnTo>
                  <a:lnTo>
                    <a:pt x="1692028" y="1168400"/>
                  </a:lnTo>
                  <a:close/>
                </a:path>
                <a:path w="2059940" h="1435100">
                  <a:moveTo>
                    <a:pt x="1705462" y="1168400"/>
                  </a:moveTo>
                  <a:lnTo>
                    <a:pt x="1696185" y="1168400"/>
                  </a:lnTo>
                  <a:lnTo>
                    <a:pt x="1701881" y="1181100"/>
                  </a:lnTo>
                  <a:lnTo>
                    <a:pt x="1709713" y="1181100"/>
                  </a:lnTo>
                  <a:lnTo>
                    <a:pt x="1705462" y="1168400"/>
                  </a:lnTo>
                  <a:close/>
                </a:path>
                <a:path w="2059940" h="1435100">
                  <a:moveTo>
                    <a:pt x="1682813" y="1155700"/>
                  </a:moveTo>
                  <a:lnTo>
                    <a:pt x="1639349" y="1155700"/>
                  </a:lnTo>
                  <a:lnTo>
                    <a:pt x="1645924" y="1168400"/>
                  </a:lnTo>
                  <a:lnTo>
                    <a:pt x="1691577" y="1168400"/>
                  </a:lnTo>
                  <a:lnTo>
                    <a:pt x="1682813" y="1155700"/>
                  </a:lnTo>
                  <a:close/>
                </a:path>
                <a:path w="2059940" h="1435100">
                  <a:moveTo>
                    <a:pt x="1645401" y="1143000"/>
                  </a:moveTo>
                  <a:lnTo>
                    <a:pt x="1633328" y="1143000"/>
                  </a:lnTo>
                  <a:lnTo>
                    <a:pt x="1629150" y="1155700"/>
                  </a:lnTo>
                  <a:lnTo>
                    <a:pt x="1638364" y="1155700"/>
                  </a:lnTo>
                  <a:lnTo>
                    <a:pt x="1645401" y="1143000"/>
                  </a:lnTo>
                  <a:close/>
                </a:path>
                <a:path w="2059940" h="1435100">
                  <a:moveTo>
                    <a:pt x="1667243" y="1143000"/>
                  </a:moveTo>
                  <a:lnTo>
                    <a:pt x="1648803" y="1143000"/>
                  </a:lnTo>
                  <a:lnTo>
                    <a:pt x="1642386" y="1155700"/>
                  </a:lnTo>
                  <a:lnTo>
                    <a:pt x="1672269" y="1155700"/>
                  </a:lnTo>
                  <a:lnTo>
                    <a:pt x="1667243" y="1143000"/>
                  </a:lnTo>
                  <a:close/>
                </a:path>
                <a:path w="2059940" h="1435100">
                  <a:moveTo>
                    <a:pt x="1647736" y="1130300"/>
                  </a:moveTo>
                  <a:lnTo>
                    <a:pt x="1608020" y="1130300"/>
                  </a:lnTo>
                  <a:lnTo>
                    <a:pt x="1608135" y="1143000"/>
                  </a:lnTo>
                  <a:lnTo>
                    <a:pt x="1649024" y="1143000"/>
                  </a:lnTo>
                  <a:lnTo>
                    <a:pt x="1647736" y="1130300"/>
                  </a:lnTo>
                  <a:close/>
                </a:path>
                <a:path w="2059940" h="1435100">
                  <a:moveTo>
                    <a:pt x="1631789" y="1117600"/>
                  </a:moveTo>
                  <a:lnTo>
                    <a:pt x="1592994" y="1117600"/>
                  </a:lnTo>
                  <a:lnTo>
                    <a:pt x="1595915" y="1130300"/>
                  </a:lnTo>
                  <a:lnTo>
                    <a:pt x="1627003" y="1130300"/>
                  </a:lnTo>
                  <a:lnTo>
                    <a:pt x="1631789" y="1117600"/>
                  </a:lnTo>
                  <a:close/>
                </a:path>
                <a:path w="2059940" h="1435100">
                  <a:moveTo>
                    <a:pt x="1577916" y="1104900"/>
                  </a:moveTo>
                  <a:lnTo>
                    <a:pt x="1563518" y="1104900"/>
                  </a:lnTo>
                  <a:lnTo>
                    <a:pt x="1565969" y="1117600"/>
                  </a:lnTo>
                  <a:lnTo>
                    <a:pt x="1574953" y="1117600"/>
                  </a:lnTo>
                  <a:lnTo>
                    <a:pt x="1577916" y="1104900"/>
                  </a:lnTo>
                  <a:close/>
                </a:path>
                <a:path w="2059940" h="1435100">
                  <a:moveTo>
                    <a:pt x="1610648" y="1104900"/>
                  </a:moveTo>
                  <a:lnTo>
                    <a:pt x="1577916" y="1104900"/>
                  </a:lnTo>
                  <a:lnTo>
                    <a:pt x="1584031" y="1117600"/>
                  </a:lnTo>
                  <a:lnTo>
                    <a:pt x="1608459" y="1117600"/>
                  </a:lnTo>
                  <a:lnTo>
                    <a:pt x="1610648" y="1104900"/>
                  </a:lnTo>
                  <a:close/>
                </a:path>
                <a:path w="2059940" h="1435100">
                  <a:moveTo>
                    <a:pt x="1592512" y="1092200"/>
                  </a:moveTo>
                  <a:lnTo>
                    <a:pt x="1547226" y="1092200"/>
                  </a:lnTo>
                  <a:lnTo>
                    <a:pt x="1556639" y="1104900"/>
                  </a:lnTo>
                  <a:lnTo>
                    <a:pt x="1590460" y="1104900"/>
                  </a:lnTo>
                  <a:lnTo>
                    <a:pt x="1592512" y="1092200"/>
                  </a:lnTo>
                  <a:close/>
                </a:path>
                <a:path w="2059940" h="1435100">
                  <a:moveTo>
                    <a:pt x="1562576" y="1079500"/>
                  </a:moveTo>
                  <a:lnTo>
                    <a:pt x="1546514" y="1079500"/>
                  </a:lnTo>
                  <a:lnTo>
                    <a:pt x="1546032" y="1092200"/>
                  </a:lnTo>
                  <a:lnTo>
                    <a:pt x="1561854" y="1092200"/>
                  </a:lnTo>
                  <a:lnTo>
                    <a:pt x="1562576" y="1079500"/>
                  </a:lnTo>
                  <a:close/>
                </a:path>
                <a:path w="2059940" h="1435100">
                  <a:moveTo>
                    <a:pt x="1574398" y="1079500"/>
                  </a:moveTo>
                  <a:lnTo>
                    <a:pt x="1571989" y="1092200"/>
                  </a:lnTo>
                  <a:lnTo>
                    <a:pt x="1577120" y="1092200"/>
                  </a:lnTo>
                  <a:lnTo>
                    <a:pt x="1574398" y="1079500"/>
                  </a:lnTo>
                  <a:close/>
                </a:path>
                <a:path w="2059940" h="1435100">
                  <a:moveTo>
                    <a:pt x="1523760" y="1066800"/>
                  </a:moveTo>
                  <a:lnTo>
                    <a:pt x="1514630" y="1066800"/>
                  </a:lnTo>
                  <a:lnTo>
                    <a:pt x="1518399" y="1079500"/>
                  </a:lnTo>
                  <a:lnTo>
                    <a:pt x="1523760" y="1066800"/>
                  </a:lnTo>
                  <a:close/>
                </a:path>
                <a:path w="2059940" h="1435100">
                  <a:moveTo>
                    <a:pt x="1553477" y="1066800"/>
                  </a:moveTo>
                  <a:lnTo>
                    <a:pt x="1523760" y="1066800"/>
                  </a:lnTo>
                  <a:lnTo>
                    <a:pt x="1524556" y="1079500"/>
                  </a:lnTo>
                  <a:lnTo>
                    <a:pt x="1556911" y="1079500"/>
                  </a:lnTo>
                  <a:lnTo>
                    <a:pt x="1553477" y="1066800"/>
                  </a:lnTo>
                  <a:close/>
                </a:path>
                <a:path w="2059940" h="1435100">
                  <a:moveTo>
                    <a:pt x="1497447" y="1054100"/>
                  </a:moveTo>
                  <a:lnTo>
                    <a:pt x="1490222" y="1054100"/>
                  </a:lnTo>
                  <a:lnTo>
                    <a:pt x="1495971" y="1066800"/>
                  </a:lnTo>
                  <a:lnTo>
                    <a:pt x="1496714" y="1066800"/>
                  </a:lnTo>
                  <a:lnTo>
                    <a:pt x="1497447" y="1054100"/>
                  </a:lnTo>
                  <a:close/>
                </a:path>
                <a:path w="2059940" h="1435100">
                  <a:moveTo>
                    <a:pt x="1504944" y="1054100"/>
                  </a:moveTo>
                  <a:lnTo>
                    <a:pt x="1497447" y="1054100"/>
                  </a:lnTo>
                  <a:lnTo>
                    <a:pt x="1497761" y="1066800"/>
                  </a:lnTo>
                  <a:lnTo>
                    <a:pt x="1500829" y="1066800"/>
                  </a:lnTo>
                  <a:lnTo>
                    <a:pt x="1504944" y="1054100"/>
                  </a:lnTo>
                  <a:close/>
                </a:path>
                <a:path w="2059940" h="1435100">
                  <a:moveTo>
                    <a:pt x="1505866" y="1054100"/>
                  </a:moveTo>
                  <a:lnTo>
                    <a:pt x="1504944" y="1054100"/>
                  </a:lnTo>
                  <a:lnTo>
                    <a:pt x="1500829" y="1066800"/>
                  </a:lnTo>
                  <a:lnTo>
                    <a:pt x="1503217" y="1066800"/>
                  </a:lnTo>
                  <a:lnTo>
                    <a:pt x="1505866" y="1054100"/>
                  </a:lnTo>
                  <a:close/>
                </a:path>
                <a:path w="2059940" h="1435100">
                  <a:moveTo>
                    <a:pt x="1519059" y="1054100"/>
                  </a:moveTo>
                  <a:lnTo>
                    <a:pt x="1505866" y="1054100"/>
                  </a:lnTo>
                  <a:lnTo>
                    <a:pt x="1503217" y="1066800"/>
                  </a:lnTo>
                  <a:lnTo>
                    <a:pt x="1520954" y="1066800"/>
                  </a:lnTo>
                  <a:lnTo>
                    <a:pt x="1519059" y="1054100"/>
                  </a:lnTo>
                  <a:close/>
                </a:path>
                <a:path w="2059940" h="1435100">
                  <a:moveTo>
                    <a:pt x="1536682" y="1054100"/>
                  </a:moveTo>
                  <a:lnTo>
                    <a:pt x="1523760" y="1054100"/>
                  </a:lnTo>
                  <a:lnTo>
                    <a:pt x="1520954" y="1066800"/>
                  </a:lnTo>
                  <a:lnTo>
                    <a:pt x="1538011" y="1066800"/>
                  </a:lnTo>
                  <a:lnTo>
                    <a:pt x="1536682" y="1054100"/>
                  </a:lnTo>
                  <a:close/>
                </a:path>
                <a:path w="2059940" h="1435100">
                  <a:moveTo>
                    <a:pt x="1509887" y="1041400"/>
                  </a:moveTo>
                  <a:lnTo>
                    <a:pt x="1487573" y="1041400"/>
                  </a:lnTo>
                  <a:lnTo>
                    <a:pt x="1486442" y="1054100"/>
                  </a:lnTo>
                  <a:lnTo>
                    <a:pt x="1508044" y="1054100"/>
                  </a:lnTo>
                  <a:lnTo>
                    <a:pt x="1510400" y="1050550"/>
                  </a:lnTo>
                  <a:lnTo>
                    <a:pt x="1509887" y="1041400"/>
                  </a:lnTo>
                  <a:close/>
                </a:path>
                <a:path w="2059940" h="1435100">
                  <a:moveTo>
                    <a:pt x="1522651" y="1041400"/>
                  </a:moveTo>
                  <a:lnTo>
                    <a:pt x="1516473" y="1041400"/>
                  </a:lnTo>
                  <a:lnTo>
                    <a:pt x="1510400" y="1050550"/>
                  </a:lnTo>
                  <a:lnTo>
                    <a:pt x="1510599" y="1054100"/>
                  </a:lnTo>
                  <a:lnTo>
                    <a:pt x="1522588" y="1054100"/>
                  </a:lnTo>
                  <a:lnTo>
                    <a:pt x="1522651" y="1041400"/>
                  </a:lnTo>
                  <a:close/>
                </a:path>
                <a:path w="2059940" h="1435100">
                  <a:moveTo>
                    <a:pt x="1516473" y="1041400"/>
                  </a:moveTo>
                  <a:lnTo>
                    <a:pt x="1509887" y="1041400"/>
                  </a:lnTo>
                  <a:lnTo>
                    <a:pt x="1510400" y="1050550"/>
                  </a:lnTo>
                  <a:lnTo>
                    <a:pt x="1516473" y="1041400"/>
                  </a:lnTo>
                  <a:close/>
                </a:path>
                <a:path w="2059940" h="1435100">
                  <a:moveTo>
                    <a:pt x="1498431" y="1028700"/>
                  </a:moveTo>
                  <a:lnTo>
                    <a:pt x="1463521" y="1028700"/>
                  </a:lnTo>
                  <a:lnTo>
                    <a:pt x="1463731" y="1041400"/>
                  </a:lnTo>
                  <a:lnTo>
                    <a:pt x="1502253" y="1041400"/>
                  </a:lnTo>
                  <a:lnTo>
                    <a:pt x="1498431" y="1028700"/>
                  </a:lnTo>
                  <a:close/>
                </a:path>
                <a:path w="2059940" h="1435100">
                  <a:moveTo>
                    <a:pt x="1475071" y="1016000"/>
                  </a:moveTo>
                  <a:lnTo>
                    <a:pt x="1447637" y="1016000"/>
                  </a:lnTo>
                  <a:lnTo>
                    <a:pt x="1447124" y="1028700"/>
                  </a:lnTo>
                  <a:lnTo>
                    <a:pt x="1478432" y="1028700"/>
                  </a:lnTo>
                  <a:lnTo>
                    <a:pt x="1475071" y="1016000"/>
                  </a:lnTo>
                  <a:close/>
                </a:path>
                <a:path w="2059940" h="1435100">
                  <a:moveTo>
                    <a:pt x="1457438" y="1003300"/>
                  </a:moveTo>
                  <a:lnTo>
                    <a:pt x="1421774" y="1003300"/>
                  </a:lnTo>
                  <a:lnTo>
                    <a:pt x="1424172" y="1016000"/>
                  </a:lnTo>
                  <a:lnTo>
                    <a:pt x="1460621" y="1016000"/>
                  </a:lnTo>
                  <a:lnTo>
                    <a:pt x="1457438" y="1003300"/>
                  </a:lnTo>
                  <a:close/>
                </a:path>
                <a:path w="2059940" h="1435100">
                  <a:moveTo>
                    <a:pt x="1416005" y="990600"/>
                  </a:moveTo>
                  <a:lnTo>
                    <a:pt x="1405398" y="990600"/>
                  </a:lnTo>
                  <a:lnTo>
                    <a:pt x="1405418" y="1003300"/>
                  </a:lnTo>
                  <a:lnTo>
                    <a:pt x="1418130" y="1003300"/>
                  </a:lnTo>
                  <a:lnTo>
                    <a:pt x="1416005" y="990600"/>
                  </a:lnTo>
                  <a:close/>
                </a:path>
                <a:path w="2059940" h="1435100">
                  <a:moveTo>
                    <a:pt x="1444789" y="990600"/>
                  </a:moveTo>
                  <a:lnTo>
                    <a:pt x="1416005" y="990600"/>
                  </a:lnTo>
                  <a:lnTo>
                    <a:pt x="1418717" y="1003300"/>
                  </a:lnTo>
                  <a:lnTo>
                    <a:pt x="1448087" y="1003300"/>
                  </a:lnTo>
                  <a:lnTo>
                    <a:pt x="1444789" y="990600"/>
                  </a:lnTo>
                  <a:close/>
                </a:path>
                <a:path w="2059940" h="1435100">
                  <a:moveTo>
                    <a:pt x="1390005" y="977900"/>
                  </a:moveTo>
                  <a:lnTo>
                    <a:pt x="1381367" y="977900"/>
                  </a:lnTo>
                  <a:lnTo>
                    <a:pt x="1383880" y="990600"/>
                  </a:lnTo>
                  <a:lnTo>
                    <a:pt x="1386382" y="990600"/>
                  </a:lnTo>
                  <a:lnTo>
                    <a:pt x="1390005" y="977900"/>
                  </a:lnTo>
                  <a:close/>
                </a:path>
                <a:path w="2059940" h="1435100">
                  <a:moveTo>
                    <a:pt x="1410005" y="965200"/>
                  </a:moveTo>
                  <a:lnTo>
                    <a:pt x="1366530" y="965200"/>
                  </a:lnTo>
                  <a:lnTo>
                    <a:pt x="1373105" y="977900"/>
                  </a:lnTo>
                  <a:lnTo>
                    <a:pt x="1396675" y="977900"/>
                  </a:lnTo>
                  <a:lnTo>
                    <a:pt x="1402717" y="990600"/>
                  </a:lnTo>
                  <a:lnTo>
                    <a:pt x="1419219" y="990600"/>
                  </a:lnTo>
                  <a:lnTo>
                    <a:pt x="1418758" y="977900"/>
                  </a:lnTo>
                  <a:lnTo>
                    <a:pt x="1410005" y="965200"/>
                  </a:lnTo>
                  <a:close/>
                </a:path>
                <a:path w="2059940" h="1435100">
                  <a:moveTo>
                    <a:pt x="1428402" y="977900"/>
                  </a:moveTo>
                  <a:lnTo>
                    <a:pt x="1423366" y="977900"/>
                  </a:lnTo>
                  <a:lnTo>
                    <a:pt x="1429072" y="990600"/>
                  </a:lnTo>
                  <a:lnTo>
                    <a:pt x="1432643" y="990600"/>
                  </a:lnTo>
                  <a:lnTo>
                    <a:pt x="1428402" y="977900"/>
                  </a:lnTo>
                  <a:close/>
                </a:path>
                <a:path w="2059940" h="1435100">
                  <a:moveTo>
                    <a:pt x="1372592" y="952500"/>
                  </a:moveTo>
                  <a:lnTo>
                    <a:pt x="1361200" y="952500"/>
                  </a:lnTo>
                  <a:lnTo>
                    <a:pt x="1360519" y="965200"/>
                  </a:lnTo>
                  <a:lnTo>
                    <a:pt x="1365545" y="965200"/>
                  </a:lnTo>
                  <a:lnTo>
                    <a:pt x="1372592" y="952500"/>
                  </a:lnTo>
                  <a:close/>
                </a:path>
                <a:path w="2059940" h="1435100">
                  <a:moveTo>
                    <a:pt x="1394424" y="952500"/>
                  </a:moveTo>
                  <a:lnTo>
                    <a:pt x="1375984" y="952500"/>
                  </a:lnTo>
                  <a:lnTo>
                    <a:pt x="1369567" y="965200"/>
                  </a:lnTo>
                  <a:lnTo>
                    <a:pt x="1399461" y="965200"/>
                  </a:lnTo>
                  <a:lnTo>
                    <a:pt x="1394424" y="952500"/>
                  </a:lnTo>
                  <a:close/>
                </a:path>
                <a:path w="2059940" h="1435100">
                  <a:moveTo>
                    <a:pt x="1374917" y="939800"/>
                  </a:moveTo>
                  <a:lnTo>
                    <a:pt x="1335211" y="939800"/>
                  </a:lnTo>
                  <a:lnTo>
                    <a:pt x="1335326" y="952500"/>
                  </a:lnTo>
                  <a:lnTo>
                    <a:pt x="1376215" y="952500"/>
                  </a:lnTo>
                  <a:lnTo>
                    <a:pt x="1374917" y="939800"/>
                  </a:lnTo>
                  <a:close/>
                </a:path>
                <a:path w="2059940" h="1435100">
                  <a:moveTo>
                    <a:pt x="1358980" y="927100"/>
                  </a:moveTo>
                  <a:lnTo>
                    <a:pt x="1320175" y="927100"/>
                  </a:lnTo>
                  <a:lnTo>
                    <a:pt x="1323096" y="939800"/>
                  </a:lnTo>
                  <a:lnTo>
                    <a:pt x="1354195" y="939800"/>
                  </a:lnTo>
                  <a:lnTo>
                    <a:pt x="1358980" y="927100"/>
                  </a:lnTo>
                  <a:close/>
                </a:path>
                <a:path w="2059940" h="1435100">
                  <a:moveTo>
                    <a:pt x="1305097" y="914400"/>
                  </a:moveTo>
                  <a:lnTo>
                    <a:pt x="1290699" y="914400"/>
                  </a:lnTo>
                  <a:lnTo>
                    <a:pt x="1293160" y="927100"/>
                  </a:lnTo>
                  <a:lnTo>
                    <a:pt x="1302144" y="927100"/>
                  </a:lnTo>
                  <a:lnTo>
                    <a:pt x="1305097" y="914400"/>
                  </a:lnTo>
                  <a:close/>
                </a:path>
                <a:path w="2059940" h="1435100">
                  <a:moveTo>
                    <a:pt x="1337839" y="914400"/>
                  </a:moveTo>
                  <a:lnTo>
                    <a:pt x="1305097" y="914400"/>
                  </a:lnTo>
                  <a:lnTo>
                    <a:pt x="1311212" y="927100"/>
                  </a:lnTo>
                  <a:lnTo>
                    <a:pt x="1335641" y="927100"/>
                  </a:lnTo>
                  <a:lnTo>
                    <a:pt x="1337839" y="914400"/>
                  </a:lnTo>
                  <a:close/>
                </a:path>
                <a:path w="2059940" h="1435100">
                  <a:moveTo>
                    <a:pt x="1319704" y="901700"/>
                  </a:moveTo>
                  <a:lnTo>
                    <a:pt x="1274407" y="901700"/>
                  </a:lnTo>
                  <a:lnTo>
                    <a:pt x="1283831" y="914400"/>
                  </a:lnTo>
                  <a:lnTo>
                    <a:pt x="1317641" y="914400"/>
                  </a:lnTo>
                  <a:lnTo>
                    <a:pt x="1319704" y="901700"/>
                  </a:lnTo>
                  <a:close/>
                </a:path>
                <a:path w="2059940" h="1435100">
                  <a:moveTo>
                    <a:pt x="1289757" y="889000"/>
                  </a:moveTo>
                  <a:lnTo>
                    <a:pt x="1273695" y="889000"/>
                  </a:lnTo>
                  <a:lnTo>
                    <a:pt x="1273213" y="901700"/>
                  </a:lnTo>
                  <a:lnTo>
                    <a:pt x="1289045" y="901700"/>
                  </a:lnTo>
                  <a:lnTo>
                    <a:pt x="1289757" y="889000"/>
                  </a:lnTo>
                  <a:close/>
                </a:path>
                <a:path w="2059940" h="1435100">
                  <a:moveTo>
                    <a:pt x="1250942" y="876300"/>
                  </a:moveTo>
                  <a:lnTo>
                    <a:pt x="1241811" y="876300"/>
                  </a:lnTo>
                  <a:lnTo>
                    <a:pt x="1245580" y="889000"/>
                  </a:lnTo>
                  <a:lnTo>
                    <a:pt x="1250942" y="876300"/>
                  </a:lnTo>
                  <a:close/>
                </a:path>
                <a:path w="2059940" h="1435100">
                  <a:moveTo>
                    <a:pt x="1280658" y="876300"/>
                  </a:moveTo>
                  <a:lnTo>
                    <a:pt x="1250942" y="876300"/>
                  </a:lnTo>
                  <a:lnTo>
                    <a:pt x="1251748" y="889000"/>
                  </a:lnTo>
                  <a:lnTo>
                    <a:pt x="1284092" y="889000"/>
                  </a:lnTo>
                  <a:lnTo>
                    <a:pt x="1280658" y="876300"/>
                  </a:lnTo>
                  <a:close/>
                </a:path>
                <a:path w="2059940" h="1435100">
                  <a:moveTo>
                    <a:pt x="1224628" y="863600"/>
                  </a:moveTo>
                  <a:lnTo>
                    <a:pt x="1217414" y="863600"/>
                  </a:lnTo>
                  <a:lnTo>
                    <a:pt x="1223152" y="876300"/>
                  </a:lnTo>
                  <a:lnTo>
                    <a:pt x="1223895" y="876300"/>
                  </a:lnTo>
                  <a:lnTo>
                    <a:pt x="1224628" y="863600"/>
                  </a:lnTo>
                  <a:close/>
                </a:path>
                <a:path w="2059940" h="1435100">
                  <a:moveTo>
                    <a:pt x="1232136" y="863600"/>
                  </a:moveTo>
                  <a:lnTo>
                    <a:pt x="1224628" y="863600"/>
                  </a:lnTo>
                  <a:lnTo>
                    <a:pt x="1224953" y="876300"/>
                  </a:lnTo>
                  <a:lnTo>
                    <a:pt x="1228010" y="876300"/>
                  </a:lnTo>
                  <a:lnTo>
                    <a:pt x="1232136" y="863600"/>
                  </a:lnTo>
                  <a:close/>
                </a:path>
                <a:path w="2059940" h="1435100">
                  <a:moveTo>
                    <a:pt x="1233057" y="863600"/>
                  </a:moveTo>
                  <a:lnTo>
                    <a:pt x="1232136" y="863600"/>
                  </a:lnTo>
                  <a:lnTo>
                    <a:pt x="1228010" y="876300"/>
                  </a:lnTo>
                  <a:lnTo>
                    <a:pt x="1230398" y="876300"/>
                  </a:lnTo>
                  <a:lnTo>
                    <a:pt x="1233057" y="863600"/>
                  </a:lnTo>
                  <a:close/>
                </a:path>
                <a:path w="2059940" h="1435100">
                  <a:moveTo>
                    <a:pt x="1247716" y="863600"/>
                  </a:moveTo>
                  <a:lnTo>
                    <a:pt x="1233057" y="863600"/>
                  </a:lnTo>
                  <a:lnTo>
                    <a:pt x="1230398" y="876300"/>
                  </a:lnTo>
                  <a:lnTo>
                    <a:pt x="1244272" y="876300"/>
                  </a:lnTo>
                  <a:lnTo>
                    <a:pt x="1247716" y="863600"/>
                  </a:lnTo>
                  <a:close/>
                </a:path>
                <a:path w="2059940" h="1435100">
                  <a:moveTo>
                    <a:pt x="1263873" y="863600"/>
                  </a:moveTo>
                  <a:lnTo>
                    <a:pt x="1252973" y="863600"/>
                  </a:lnTo>
                  <a:lnTo>
                    <a:pt x="1250952" y="876300"/>
                  </a:lnTo>
                  <a:lnTo>
                    <a:pt x="1265203" y="876300"/>
                  </a:lnTo>
                  <a:lnTo>
                    <a:pt x="1263873" y="863600"/>
                  </a:lnTo>
                  <a:close/>
                </a:path>
                <a:path w="2059940" h="1435100">
                  <a:moveTo>
                    <a:pt x="1237068" y="850900"/>
                  </a:moveTo>
                  <a:lnTo>
                    <a:pt x="1214765" y="850900"/>
                  </a:lnTo>
                  <a:lnTo>
                    <a:pt x="1213623" y="863600"/>
                  </a:lnTo>
                  <a:lnTo>
                    <a:pt x="1235235" y="863600"/>
                  </a:lnTo>
                  <a:lnTo>
                    <a:pt x="1237581" y="860064"/>
                  </a:lnTo>
                  <a:lnTo>
                    <a:pt x="1237068" y="850900"/>
                  </a:lnTo>
                  <a:close/>
                </a:path>
                <a:path w="2059940" h="1435100">
                  <a:moveTo>
                    <a:pt x="1249842" y="850900"/>
                  </a:moveTo>
                  <a:lnTo>
                    <a:pt x="1243664" y="850900"/>
                  </a:lnTo>
                  <a:lnTo>
                    <a:pt x="1237581" y="860064"/>
                  </a:lnTo>
                  <a:lnTo>
                    <a:pt x="1237780" y="863600"/>
                  </a:lnTo>
                  <a:lnTo>
                    <a:pt x="1249769" y="863600"/>
                  </a:lnTo>
                  <a:lnTo>
                    <a:pt x="1249842" y="850900"/>
                  </a:lnTo>
                  <a:close/>
                </a:path>
                <a:path w="2059940" h="1435100">
                  <a:moveTo>
                    <a:pt x="1243664" y="850900"/>
                  </a:moveTo>
                  <a:lnTo>
                    <a:pt x="1237068" y="850900"/>
                  </a:lnTo>
                  <a:lnTo>
                    <a:pt x="1237581" y="860064"/>
                  </a:lnTo>
                  <a:lnTo>
                    <a:pt x="1243664" y="850900"/>
                  </a:lnTo>
                  <a:close/>
                </a:path>
                <a:path w="2059940" h="1435100">
                  <a:moveTo>
                    <a:pt x="1225612" y="838200"/>
                  </a:moveTo>
                  <a:lnTo>
                    <a:pt x="1190703" y="838200"/>
                  </a:lnTo>
                  <a:lnTo>
                    <a:pt x="1190912" y="850900"/>
                  </a:lnTo>
                  <a:lnTo>
                    <a:pt x="1229445" y="850900"/>
                  </a:lnTo>
                  <a:lnTo>
                    <a:pt x="1225612" y="838200"/>
                  </a:lnTo>
                  <a:close/>
                </a:path>
                <a:path w="2059940" h="1435100">
                  <a:moveTo>
                    <a:pt x="1202252" y="825500"/>
                  </a:moveTo>
                  <a:lnTo>
                    <a:pt x="1174818" y="825500"/>
                  </a:lnTo>
                  <a:lnTo>
                    <a:pt x="1174316" y="838200"/>
                  </a:lnTo>
                  <a:lnTo>
                    <a:pt x="1205624" y="838200"/>
                  </a:lnTo>
                  <a:lnTo>
                    <a:pt x="1202252" y="825500"/>
                  </a:lnTo>
                  <a:close/>
                </a:path>
                <a:path w="2059940" h="1435100">
                  <a:moveTo>
                    <a:pt x="1184619" y="812800"/>
                  </a:moveTo>
                  <a:lnTo>
                    <a:pt x="1147646" y="812800"/>
                  </a:lnTo>
                  <a:lnTo>
                    <a:pt x="1148966" y="825500"/>
                  </a:lnTo>
                  <a:lnTo>
                    <a:pt x="1187813" y="825500"/>
                  </a:lnTo>
                  <a:lnTo>
                    <a:pt x="1184619" y="812800"/>
                  </a:lnTo>
                  <a:close/>
                </a:path>
                <a:path w="2059940" h="1435100">
                  <a:moveTo>
                    <a:pt x="1171981" y="800100"/>
                  </a:moveTo>
                  <a:lnTo>
                    <a:pt x="1132589" y="800100"/>
                  </a:lnTo>
                  <a:lnTo>
                    <a:pt x="1132600" y="812800"/>
                  </a:lnTo>
                  <a:lnTo>
                    <a:pt x="1175268" y="812800"/>
                  </a:lnTo>
                  <a:lnTo>
                    <a:pt x="1171981" y="800100"/>
                  </a:lnTo>
                  <a:close/>
                </a:path>
                <a:path w="2059940" h="1435100">
                  <a:moveTo>
                    <a:pt x="1117197" y="787400"/>
                  </a:moveTo>
                  <a:lnTo>
                    <a:pt x="1108548" y="787400"/>
                  </a:lnTo>
                  <a:lnTo>
                    <a:pt x="1111061" y="800100"/>
                  </a:lnTo>
                  <a:lnTo>
                    <a:pt x="1113563" y="800100"/>
                  </a:lnTo>
                  <a:lnTo>
                    <a:pt x="1117197" y="787400"/>
                  </a:lnTo>
                  <a:close/>
                </a:path>
                <a:path w="2059940" h="1435100">
                  <a:moveTo>
                    <a:pt x="1144767" y="787400"/>
                  </a:moveTo>
                  <a:lnTo>
                    <a:pt x="1123856" y="787400"/>
                  </a:lnTo>
                  <a:lnTo>
                    <a:pt x="1129909" y="800100"/>
                  </a:lnTo>
                  <a:lnTo>
                    <a:pt x="1146400" y="800100"/>
                  </a:lnTo>
                  <a:lnTo>
                    <a:pt x="1146050" y="790213"/>
                  </a:lnTo>
                  <a:lnTo>
                    <a:pt x="1144767" y="787400"/>
                  </a:lnTo>
                  <a:close/>
                </a:path>
                <a:path w="2059940" h="1435100">
                  <a:moveTo>
                    <a:pt x="1155583" y="787400"/>
                  </a:moveTo>
                  <a:lnTo>
                    <a:pt x="1145950" y="787400"/>
                  </a:lnTo>
                  <a:lnTo>
                    <a:pt x="1146050" y="790213"/>
                  </a:lnTo>
                  <a:lnTo>
                    <a:pt x="1150557" y="800100"/>
                  </a:lnTo>
                  <a:lnTo>
                    <a:pt x="1159824" y="800100"/>
                  </a:lnTo>
                  <a:lnTo>
                    <a:pt x="1155583" y="787400"/>
                  </a:lnTo>
                  <a:close/>
                </a:path>
                <a:path w="2059940" h="1435100">
                  <a:moveTo>
                    <a:pt x="1137186" y="774700"/>
                  </a:moveTo>
                  <a:lnTo>
                    <a:pt x="1092535" y="774700"/>
                  </a:lnTo>
                  <a:lnTo>
                    <a:pt x="1093721" y="787400"/>
                  </a:lnTo>
                  <a:lnTo>
                    <a:pt x="1144767" y="787400"/>
                  </a:lnTo>
                  <a:lnTo>
                    <a:pt x="1146050" y="790213"/>
                  </a:lnTo>
                  <a:lnTo>
                    <a:pt x="1145950" y="787400"/>
                  </a:lnTo>
                  <a:lnTo>
                    <a:pt x="1137186" y="774700"/>
                  </a:lnTo>
                  <a:close/>
                </a:path>
                <a:path w="2059940" h="1435100">
                  <a:moveTo>
                    <a:pt x="1103176" y="762000"/>
                  </a:moveTo>
                  <a:lnTo>
                    <a:pt x="1088381" y="762000"/>
                  </a:lnTo>
                  <a:lnTo>
                    <a:pt x="1087700" y="774700"/>
                  </a:lnTo>
                  <a:lnTo>
                    <a:pt x="1096759" y="774700"/>
                  </a:lnTo>
                  <a:lnTo>
                    <a:pt x="1103176" y="762000"/>
                  </a:lnTo>
                  <a:close/>
                </a:path>
                <a:path w="2059940" h="1435100">
                  <a:moveTo>
                    <a:pt x="1104757" y="762000"/>
                  </a:moveTo>
                  <a:lnTo>
                    <a:pt x="1103176" y="762000"/>
                  </a:lnTo>
                  <a:lnTo>
                    <a:pt x="1096759" y="774700"/>
                  </a:lnTo>
                  <a:lnTo>
                    <a:pt x="1099773" y="774700"/>
                  </a:lnTo>
                  <a:lnTo>
                    <a:pt x="1104757" y="762000"/>
                  </a:lnTo>
                  <a:close/>
                </a:path>
                <a:path w="2059940" h="1435100">
                  <a:moveTo>
                    <a:pt x="1121616" y="762000"/>
                  </a:moveTo>
                  <a:lnTo>
                    <a:pt x="1104757" y="762000"/>
                  </a:lnTo>
                  <a:lnTo>
                    <a:pt x="1099773" y="774700"/>
                  </a:lnTo>
                  <a:lnTo>
                    <a:pt x="1126642" y="774700"/>
                  </a:lnTo>
                  <a:lnTo>
                    <a:pt x="1121616" y="762000"/>
                  </a:lnTo>
                  <a:close/>
                </a:path>
                <a:path w="2059940" h="1435100">
                  <a:moveTo>
                    <a:pt x="1102108" y="749300"/>
                  </a:moveTo>
                  <a:lnTo>
                    <a:pt x="1061565" y="749300"/>
                  </a:lnTo>
                  <a:lnTo>
                    <a:pt x="1062392" y="762000"/>
                  </a:lnTo>
                  <a:lnTo>
                    <a:pt x="1103396" y="762000"/>
                  </a:lnTo>
                  <a:lnTo>
                    <a:pt x="1102108" y="749300"/>
                  </a:lnTo>
                  <a:close/>
                </a:path>
                <a:path w="2059940" h="1435100">
                  <a:moveTo>
                    <a:pt x="1065921" y="736600"/>
                  </a:moveTo>
                  <a:lnTo>
                    <a:pt x="1047367" y="736600"/>
                  </a:lnTo>
                  <a:lnTo>
                    <a:pt x="1050288" y="749300"/>
                  </a:lnTo>
                  <a:lnTo>
                    <a:pt x="1068759" y="749300"/>
                  </a:lnTo>
                  <a:lnTo>
                    <a:pt x="1065921" y="736600"/>
                  </a:lnTo>
                  <a:close/>
                </a:path>
                <a:path w="2059940" h="1435100">
                  <a:moveTo>
                    <a:pt x="1086161" y="736600"/>
                  </a:moveTo>
                  <a:lnTo>
                    <a:pt x="1074654" y="736600"/>
                  </a:lnTo>
                  <a:lnTo>
                    <a:pt x="1074654" y="749300"/>
                  </a:lnTo>
                  <a:lnTo>
                    <a:pt x="1081376" y="749300"/>
                  </a:lnTo>
                  <a:lnTo>
                    <a:pt x="1086161" y="736600"/>
                  </a:lnTo>
                  <a:close/>
                </a:path>
                <a:path w="2059940" h="1435100">
                  <a:moveTo>
                    <a:pt x="1032288" y="723900"/>
                  </a:moveTo>
                  <a:lnTo>
                    <a:pt x="1017891" y="723900"/>
                  </a:lnTo>
                  <a:lnTo>
                    <a:pt x="1020341" y="736600"/>
                  </a:lnTo>
                  <a:lnTo>
                    <a:pt x="1029325" y="736600"/>
                  </a:lnTo>
                  <a:lnTo>
                    <a:pt x="1032288" y="723900"/>
                  </a:lnTo>
                  <a:close/>
                </a:path>
                <a:path w="2059940" h="1435100">
                  <a:moveTo>
                    <a:pt x="1065020" y="723900"/>
                  </a:moveTo>
                  <a:lnTo>
                    <a:pt x="1032288" y="723900"/>
                  </a:lnTo>
                  <a:lnTo>
                    <a:pt x="1038393" y="736600"/>
                  </a:lnTo>
                  <a:lnTo>
                    <a:pt x="1062832" y="736600"/>
                  </a:lnTo>
                  <a:lnTo>
                    <a:pt x="1065020" y="723900"/>
                  </a:lnTo>
                  <a:close/>
                </a:path>
                <a:path w="2059940" h="1435100">
                  <a:moveTo>
                    <a:pt x="1046571" y="711200"/>
                  </a:moveTo>
                  <a:lnTo>
                    <a:pt x="1001598" y="711200"/>
                  </a:lnTo>
                  <a:lnTo>
                    <a:pt x="1011012" y="723900"/>
                  </a:lnTo>
                  <a:lnTo>
                    <a:pt x="1046885" y="723900"/>
                  </a:lnTo>
                  <a:lnTo>
                    <a:pt x="1046571" y="711200"/>
                  </a:lnTo>
                  <a:close/>
                </a:path>
                <a:path w="2059940" h="1435100">
                  <a:moveTo>
                    <a:pt x="990091" y="698500"/>
                  </a:moveTo>
                  <a:lnTo>
                    <a:pt x="983400" y="698500"/>
                  </a:lnTo>
                  <a:lnTo>
                    <a:pt x="985536" y="711200"/>
                  </a:lnTo>
                  <a:lnTo>
                    <a:pt x="990091" y="698500"/>
                  </a:lnTo>
                  <a:close/>
                </a:path>
                <a:path w="2059940" h="1435100">
                  <a:moveTo>
                    <a:pt x="1016949" y="698500"/>
                  </a:moveTo>
                  <a:lnTo>
                    <a:pt x="1001316" y="698500"/>
                  </a:lnTo>
                  <a:lnTo>
                    <a:pt x="1000886" y="711200"/>
                  </a:lnTo>
                  <a:lnTo>
                    <a:pt x="1016226" y="711200"/>
                  </a:lnTo>
                  <a:lnTo>
                    <a:pt x="1016949" y="698500"/>
                  </a:lnTo>
                  <a:close/>
                </a:path>
                <a:path w="2059940" h="1435100">
                  <a:moveTo>
                    <a:pt x="978133" y="685800"/>
                  </a:moveTo>
                  <a:lnTo>
                    <a:pt x="969002" y="685800"/>
                  </a:lnTo>
                  <a:lnTo>
                    <a:pt x="972772" y="698500"/>
                  </a:lnTo>
                  <a:lnTo>
                    <a:pt x="978133" y="685800"/>
                  </a:lnTo>
                  <a:close/>
                </a:path>
                <a:path w="2059940" h="1435100">
                  <a:moveTo>
                    <a:pt x="986740" y="673100"/>
                  </a:moveTo>
                  <a:lnTo>
                    <a:pt x="980164" y="673100"/>
                  </a:lnTo>
                  <a:lnTo>
                    <a:pt x="978133" y="685800"/>
                  </a:lnTo>
                  <a:lnTo>
                    <a:pt x="978929" y="698500"/>
                  </a:lnTo>
                  <a:lnTo>
                    <a:pt x="1011284" y="698500"/>
                  </a:lnTo>
                  <a:lnTo>
                    <a:pt x="1007849" y="685800"/>
                  </a:lnTo>
                  <a:lnTo>
                    <a:pt x="991054" y="685800"/>
                  </a:lnTo>
                  <a:lnTo>
                    <a:pt x="986740" y="673100"/>
                  </a:lnTo>
                  <a:close/>
                </a:path>
                <a:path w="2059940" h="1435100">
                  <a:moveTo>
                    <a:pt x="959317" y="673100"/>
                  </a:moveTo>
                  <a:lnTo>
                    <a:pt x="951547" y="673100"/>
                  </a:lnTo>
                  <a:lnTo>
                    <a:pt x="949254" y="685800"/>
                  </a:lnTo>
                  <a:lnTo>
                    <a:pt x="955202" y="685800"/>
                  </a:lnTo>
                  <a:lnTo>
                    <a:pt x="959317" y="673100"/>
                  </a:lnTo>
                  <a:close/>
                </a:path>
                <a:path w="2059940" h="1435100">
                  <a:moveTo>
                    <a:pt x="962228" y="673100"/>
                  </a:moveTo>
                  <a:lnTo>
                    <a:pt x="959317" y="673100"/>
                  </a:lnTo>
                  <a:lnTo>
                    <a:pt x="955202" y="685800"/>
                  </a:lnTo>
                  <a:lnTo>
                    <a:pt x="958301" y="685800"/>
                  </a:lnTo>
                  <a:lnTo>
                    <a:pt x="962228" y="673100"/>
                  </a:lnTo>
                  <a:close/>
                </a:path>
                <a:path w="2059940" h="1435100">
                  <a:moveTo>
                    <a:pt x="974898" y="673100"/>
                  </a:moveTo>
                  <a:lnTo>
                    <a:pt x="962228" y="673100"/>
                  </a:lnTo>
                  <a:lnTo>
                    <a:pt x="958301" y="685800"/>
                  </a:lnTo>
                  <a:lnTo>
                    <a:pt x="971453" y="685800"/>
                  </a:lnTo>
                  <a:lnTo>
                    <a:pt x="974898" y="673100"/>
                  </a:lnTo>
                  <a:close/>
                </a:path>
                <a:path w="2059940" h="1435100">
                  <a:moveTo>
                    <a:pt x="964249" y="660400"/>
                  </a:moveTo>
                  <a:lnTo>
                    <a:pt x="936092" y="660400"/>
                  </a:lnTo>
                  <a:lnTo>
                    <a:pt x="933035" y="673100"/>
                  </a:lnTo>
                  <a:lnTo>
                    <a:pt x="963390" y="673100"/>
                  </a:lnTo>
                  <a:lnTo>
                    <a:pt x="964620" y="666933"/>
                  </a:lnTo>
                  <a:lnTo>
                    <a:pt x="964249" y="660400"/>
                  </a:lnTo>
                  <a:close/>
                </a:path>
                <a:path w="2059940" h="1435100">
                  <a:moveTo>
                    <a:pt x="965647" y="661789"/>
                  </a:moveTo>
                  <a:lnTo>
                    <a:pt x="964620" y="666933"/>
                  </a:lnTo>
                  <a:lnTo>
                    <a:pt x="964971" y="673100"/>
                  </a:lnTo>
                  <a:lnTo>
                    <a:pt x="977023" y="673100"/>
                  </a:lnTo>
                  <a:lnTo>
                    <a:pt x="965647" y="661789"/>
                  </a:lnTo>
                  <a:close/>
                </a:path>
                <a:path w="2059940" h="1435100">
                  <a:moveTo>
                    <a:pt x="964249" y="660400"/>
                  </a:moveTo>
                  <a:lnTo>
                    <a:pt x="964620" y="666933"/>
                  </a:lnTo>
                  <a:lnTo>
                    <a:pt x="965647" y="661789"/>
                  </a:lnTo>
                  <a:lnTo>
                    <a:pt x="964249" y="660400"/>
                  </a:lnTo>
                  <a:close/>
                </a:path>
                <a:path w="2059940" h="1435100">
                  <a:moveTo>
                    <a:pt x="965924" y="660400"/>
                  </a:moveTo>
                  <a:lnTo>
                    <a:pt x="964249" y="660400"/>
                  </a:lnTo>
                  <a:lnTo>
                    <a:pt x="965647" y="661789"/>
                  </a:lnTo>
                  <a:lnTo>
                    <a:pt x="965924" y="660400"/>
                  </a:lnTo>
                  <a:close/>
                </a:path>
                <a:path w="2059940" h="1435100">
                  <a:moveTo>
                    <a:pt x="937862" y="647700"/>
                  </a:moveTo>
                  <a:lnTo>
                    <a:pt x="909329" y="647700"/>
                  </a:lnTo>
                  <a:lnTo>
                    <a:pt x="910229" y="660400"/>
                  </a:lnTo>
                  <a:lnTo>
                    <a:pt x="937674" y="660400"/>
                  </a:lnTo>
                  <a:lnTo>
                    <a:pt x="937862" y="647700"/>
                  </a:lnTo>
                  <a:close/>
                </a:path>
                <a:path w="2059940" h="1435100">
                  <a:moveTo>
                    <a:pt x="955254" y="647700"/>
                  </a:moveTo>
                  <a:lnTo>
                    <a:pt x="940365" y="647700"/>
                  </a:lnTo>
                  <a:lnTo>
                    <a:pt x="942700" y="660400"/>
                  </a:lnTo>
                  <a:lnTo>
                    <a:pt x="956762" y="660400"/>
                  </a:lnTo>
                  <a:lnTo>
                    <a:pt x="955254" y="647700"/>
                  </a:lnTo>
                  <a:close/>
                </a:path>
                <a:path w="2059940" h="1435100">
                  <a:moveTo>
                    <a:pt x="937244" y="635000"/>
                  </a:moveTo>
                  <a:lnTo>
                    <a:pt x="893968" y="635000"/>
                  </a:lnTo>
                  <a:lnTo>
                    <a:pt x="902732" y="647700"/>
                  </a:lnTo>
                  <a:lnTo>
                    <a:pt x="937558" y="647700"/>
                  </a:lnTo>
                  <a:lnTo>
                    <a:pt x="937244" y="635000"/>
                  </a:lnTo>
                  <a:close/>
                </a:path>
                <a:path w="2059940" h="1435100">
                  <a:moveTo>
                    <a:pt x="906397" y="622300"/>
                  </a:moveTo>
                  <a:lnTo>
                    <a:pt x="873005" y="622300"/>
                  </a:lnTo>
                  <a:lnTo>
                    <a:pt x="879592" y="635000"/>
                  </a:lnTo>
                  <a:lnTo>
                    <a:pt x="906973" y="635000"/>
                  </a:lnTo>
                  <a:lnTo>
                    <a:pt x="906397" y="622300"/>
                  </a:lnTo>
                  <a:close/>
                </a:path>
                <a:path w="2059940" h="1435100">
                  <a:moveTo>
                    <a:pt x="915067" y="622300"/>
                  </a:moveTo>
                  <a:lnTo>
                    <a:pt x="910533" y="622300"/>
                  </a:lnTo>
                  <a:lnTo>
                    <a:pt x="907528" y="635000"/>
                  </a:lnTo>
                  <a:lnTo>
                    <a:pt x="929496" y="635000"/>
                  </a:lnTo>
                  <a:lnTo>
                    <a:pt x="915067" y="622300"/>
                  </a:lnTo>
                  <a:close/>
                </a:path>
                <a:path w="2059940" h="1435100">
                  <a:moveTo>
                    <a:pt x="895172" y="609600"/>
                  </a:moveTo>
                  <a:lnTo>
                    <a:pt x="864849" y="609600"/>
                  </a:lnTo>
                  <a:lnTo>
                    <a:pt x="860859" y="622300"/>
                  </a:lnTo>
                  <a:lnTo>
                    <a:pt x="892733" y="622300"/>
                  </a:lnTo>
                  <a:lnTo>
                    <a:pt x="895172" y="609600"/>
                  </a:lnTo>
                  <a:close/>
                </a:path>
                <a:path w="2059940" h="1435100">
                  <a:moveTo>
                    <a:pt x="842870" y="596900"/>
                  </a:moveTo>
                  <a:lnTo>
                    <a:pt x="835865" y="596900"/>
                  </a:lnTo>
                  <a:lnTo>
                    <a:pt x="839499" y="609600"/>
                  </a:lnTo>
                  <a:lnTo>
                    <a:pt x="842870" y="596900"/>
                  </a:lnTo>
                  <a:close/>
                </a:path>
                <a:path w="2059940" h="1435100">
                  <a:moveTo>
                    <a:pt x="879058" y="596900"/>
                  </a:moveTo>
                  <a:lnTo>
                    <a:pt x="848326" y="596900"/>
                  </a:lnTo>
                  <a:lnTo>
                    <a:pt x="853823" y="609600"/>
                  </a:lnTo>
                  <a:lnTo>
                    <a:pt x="882544" y="609600"/>
                  </a:lnTo>
                  <a:lnTo>
                    <a:pt x="879058" y="596900"/>
                  </a:lnTo>
                  <a:close/>
                </a:path>
                <a:path w="2059940" h="1435100">
                  <a:moveTo>
                    <a:pt x="818491" y="584332"/>
                  </a:moveTo>
                  <a:lnTo>
                    <a:pt x="821185" y="596900"/>
                  </a:lnTo>
                  <a:lnTo>
                    <a:pt x="821899" y="593477"/>
                  </a:lnTo>
                  <a:lnTo>
                    <a:pt x="818491" y="584332"/>
                  </a:lnTo>
                  <a:close/>
                </a:path>
                <a:path w="2059940" h="1435100">
                  <a:moveTo>
                    <a:pt x="850744" y="584200"/>
                  </a:moveTo>
                  <a:lnTo>
                    <a:pt x="823834" y="584200"/>
                  </a:lnTo>
                  <a:lnTo>
                    <a:pt x="821899" y="593477"/>
                  </a:lnTo>
                  <a:lnTo>
                    <a:pt x="823174" y="596900"/>
                  </a:lnTo>
                  <a:lnTo>
                    <a:pt x="853488" y="596900"/>
                  </a:lnTo>
                  <a:lnTo>
                    <a:pt x="850744" y="584200"/>
                  </a:lnTo>
                  <a:close/>
                </a:path>
                <a:path w="2059940" h="1435100">
                  <a:moveTo>
                    <a:pt x="861487" y="584200"/>
                  </a:moveTo>
                  <a:lnTo>
                    <a:pt x="855425" y="584200"/>
                  </a:lnTo>
                  <a:lnTo>
                    <a:pt x="853488" y="596900"/>
                  </a:lnTo>
                  <a:lnTo>
                    <a:pt x="870304" y="596900"/>
                  </a:lnTo>
                  <a:lnTo>
                    <a:pt x="861487" y="584200"/>
                  </a:lnTo>
                  <a:close/>
                </a:path>
                <a:path w="2059940" h="1435100">
                  <a:moveTo>
                    <a:pt x="823834" y="584200"/>
                  </a:moveTo>
                  <a:lnTo>
                    <a:pt x="818463" y="584200"/>
                  </a:lnTo>
                  <a:lnTo>
                    <a:pt x="818491" y="584332"/>
                  </a:lnTo>
                  <a:lnTo>
                    <a:pt x="821899" y="593477"/>
                  </a:lnTo>
                  <a:lnTo>
                    <a:pt x="823834" y="584200"/>
                  </a:lnTo>
                  <a:close/>
                </a:path>
                <a:path w="2059940" h="1435100">
                  <a:moveTo>
                    <a:pt x="818463" y="584200"/>
                  </a:moveTo>
                  <a:lnTo>
                    <a:pt x="818491" y="584332"/>
                  </a:lnTo>
                  <a:lnTo>
                    <a:pt x="818463" y="584200"/>
                  </a:lnTo>
                  <a:close/>
                </a:path>
                <a:path w="2059940" h="1435100">
                  <a:moveTo>
                    <a:pt x="825876" y="571500"/>
                  </a:moveTo>
                  <a:lnTo>
                    <a:pt x="805541" y="571500"/>
                  </a:lnTo>
                  <a:lnTo>
                    <a:pt x="804400" y="584200"/>
                  </a:lnTo>
                  <a:lnTo>
                    <a:pt x="824902" y="584200"/>
                  </a:lnTo>
                  <a:lnTo>
                    <a:pt x="825876" y="571500"/>
                  </a:lnTo>
                  <a:close/>
                </a:path>
                <a:path w="2059940" h="1435100">
                  <a:moveTo>
                    <a:pt x="834441" y="571500"/>
                  </a:moveTo>
                  <a:lnTo>
                    <a:pt x="825876" y="571500"/>
                  </a:lnTo>
                  <a:lnTo>
                    <a:pt x="824902" y="584200"/>
                  </a:lnTo>
                  <a:lnTo>
                    <a:pt x="826012" y="584200"/>
                  </a:lnTo>
                  <a:lnTo>
                    <a:pt x="834441" y="571500"/>
                  </a:lnTo>
                  <a:close/>
                </a:path>
                <a:path w="2059940" h="1435100">
                  <a:moveTo>
                    <a:pt x="847069" y="571500"/>
                  </a:moveTo>
                  <a:lnTo>
                    <a:pt x="834441" y="571500"/>
                  </a:lnTo>
                  <a:lnTo>
                    <a:pt x="826012" y="584200"/>
                  </a:lnTo>
                  <a:lnTo>
                    <a:pt x="848723" y="584200"/>
                  </a:lnTo>
                  <a:lnTo>
                    <a:pt x="847069" y="571500"/>
                  </a:lnTo>
                  <a:close/>
                </a:path>
                <a:path w="2059940" h="1435100">
                  <a:moveTo>
                    <a:pt x="816169" y="558800"/>
                  </a:moveTo>
                  <a:lnTo>
                    <a:pt x="781699" y="558800"/>
                  </a:lnTo>
                  <a:lnTo>
                    <a:pt x="788840" y="571500"/>
                  </a:lnTo>
                  <a:lnTo>
                    <a:pt x="819363" y="571500"/>
                  </a:lnTo>
                  <a:lnTo>
                    <a:pt x="816169" y="558800"/>
                  </a:lnTo>
                  <a:close/>
                </a:path>
                <a:path w="2059940" h="1435100">
                  <a:moveTo>
                    <a:pt x="781720" y="546100"/>
                  </a:moveTo>
                  <a:lnTo>
                    <a:pt x="765092" y="546100"/>
                  </a:lnTo>
                  <a:lnTo>
                    <a:pt x="766014" y="558800"/>
                  </a:lnTo>
                  <a:lnTo>
                    <a:pt x="778181" y="558800"/>
                  </a:lnTo>
                  <a:lnTo>
                    <a:pt x="781720" y="546100"/>
                  </a:lnTo>
                  <a:close/>
                </a:path>
                <a:path w="2059940" h="1435100">
                  <a:moveTo>
                    <a:pt x="803583" y="546100"/>
                  </a:moveTo>
                  <a:lnTo>
                    <a:pt x="781720" y="546100"/>
                  </a:lnTo>
                  <a:lnTo>
                    <a:pt x="781626" y="558800"/>
                  </a:lnTo>
                  <a:lnTo>
                    <a:pt x="811416" y="558800"/>
                  </a:lnTo>
                  <a:lnTo>
                    <a:pt x="803583" y="546100"/>
                  </a:lnTo>
                  <a:close/>
                </a:path>
                <a:path w="2059940" h="1435100">
                  <a:moveTo>
                    <a:pt x="759930" y="533400"/>
                  </a:moveTo>
                  <a:lnTo>
                    <a:pt x="742140" y="533400"/>
                  </a:lnTo>
                  <a:lnTo>
                    <a:pt x="746978" y="546100"/>
                  </a:lnTo>
                  <a:lnTo>
                    <a:pt x="758318" y="546100"/>
                  </a:lnTo>
                  <a:lnTo>
                    <a:pt x="759930" y="533400"/>
                  </a:lnTo>
                  <a:close/>
                </a:path>
                <a:path w="2059940" h="1435100">
                  <a:moveTo>
                    <a:pt x="788024" y="533400"/>
                  </a:moveTo>
                  <a:lnTo>
                    <a:pt x="759930" y="533400"/>
                  </a:lnTo>
                  <a:lnTo>
                    <a:pt x="762192" y="546100"/>
                  </a:lnTo>
                  <a:lnTo>
                    <a:pt x="795039" y="546100"/>
                  </a:lnTo>
                  <a:lnTo>
                    <a:pt x="788024" y="533400"/>
                  </a:lnTo>
                  <a:close/>
                </a:path>
                <a:path w="2059940" h="1435100">
                  <a:moveTo>
                    <a:pt x="733962" y="520700"/>
                  </a:moveTo>
                  <a:lnTo>
                    <a:pt x="730696" y="520700"/>
                  </a:lnTo>
                  <a:lnTo>
                    <a:pt x="733376" y="533400"/>
                  </a:lnTo>
                  <a:lnTo>
                    <a:pt x="736099" y="533400"/>
                  </a:lnTo>
                  <a:lnTo>
                    <a:pt x="733962" y="520700"/>
                  </a:lnTo>
                  <a:close/>
                </a:path>
                <a:path w="2059940" h="1435100">
                  <a:moveTo>
                    <a:pt x="759176" y="520700"/>
                  </a:moveTo>
                  <a:lnTo>
                    <a:pt x="739365" y="520700"/>
                  </a:lnTo>
                  <a:lnTo>
                    <a:pt x="737156" y="533400"/>
                  </a:lnTo>
                  <a:lnTo>
                    <a:pt x="768139" y="533400"/>
                  </a:lnTo>
                  <a:lnTo>
                    <a:pt x="759176" y="520700"/>
                  </a:lnTo>
                  <a:close/>
                </a:path>
                <a:path w="2059940" h="1435100">
                  <a:moveTo>
                    <a:pt x="773857" y="520700"/>
                  </a:moveTo>
                  <a:lnTo>
                    <a:pt x="768977" y="520700"/>
                  </a:lnTo>
                  <a:lnTo>
                    <a:pt x="768139" y="533400"/>
                  </a:lnTo>
                  <a:lnTo>
                    <a:pt x="778820" y="533400"/>
                  </a:lnTo>
                  <a:lnTo>
                    <a:pt x="773857" y="520700"/>
                  </a:lnTo>
                  <a:close/>
                </a:path>
                <a:path w="2059940" h="1435100">
                  <a:moveTo>
                    <a:pt x="735303" y="508000"/>
                  </a:moveTo>
                  <a:lnTo>
                    <a:pt x="720685" y="508000"/>
                  </a:lnTo>
                  <a:lnTo>
                    <a:pt x="720036" y="520700"/>
                  </a:lnTo>
                  <a:lnTo>
                    <a:pt x="741564" y="520700"/>
                  </a:lnTo>
                  <a:lnTo>
                    <a:pt x="735303" y="508000"/>
                  </a:lnTo>
                  <a:close/>
                </a:path>
                <a:path w="2059940" h="1435100">
                  <a:moveTo>
                    <a:pt x="740329" y="508000"/>
                  </a:moveTo>
                  <a:lnTo>
                    <a:pt x="735303" y="508000"/>
                  </a:lnTo>
                  <a:lnTo>
                    <a:pt x="743512" y="520700"/>
                  </a:lnTo>
                  <a:lnTo>
                    <a:pt x="740329" y="508000"/>
                  </a:lnTo>
                  <a:close/>
                </a:path>
                <a:path w="2059940" h="1435100">
                  <a:moveTo>
                    <a:pt x="754862" y="508000"/>
                  </a:moveTo>
                  <a:lnTo>
                    <a:pt x="741334" y="508000"/>
                  </a:lnTo>
                  <a:lnTo>
                    <a:pt x="747030" y="520700"/>
                  </a:lnTo>
                  <a:lnTo>
                    <a:pt x="759543" y="520700"/>
                  </a:lnTo>
                  <a:lnTo>
                    <a:pt x="754862" y="508000"/>
                  </a:lnTo>
                  <a:close/>
                </a:path>
                <a:path w="2059940" h="1435100">
                  <a:moveTo>
                    <a:pt x="690152" y="495300"/>
                  </a:moveTo>
                  <a:lnTo>
                    <a:pt x="684498" y="495300"/>
                  </a:lnTo>
                  <a:lnTo>
                    <a:pt x="691074" y="508000"/>
                  </a:lnTo>
                  <a:lnTo>
                    <a:pt x="690152" y="495300"/>
                  </a:lnTo>
                  <a:close/>
                </a:path>
                <a:path w="2059940" h="1435100">
                  <a:moveTo>
                    <a:pt x="695262" y="495300"/>
                  </a:moveTo>
                  <a:lnTo>
                    <a:pt x="690152" y="495300"/>
                  </a:lnTo>
                  <a:lnTo>
                    <a:pt x="693137" y="508000"/>
                  </a:lnTo>
                  <a:lnTo>
                    <a:pt x="695262" y="495300"/>
                  </a:lnTo>
                  <a:close/>
                </a:path>
                <a:path w="2059940" h="1435100">
                  <a:moveTo>
                    <a:pt x="736727" y="495300"/>
                  </a:moveTo>
                  <a:lnTo>
                    <a:pt x="700707" y="495300"/>
                  </a:lnTo>
                  <a:lnTo>
                    <a:pt x="698529" y="508000"/>
                  </a:lnTo>
                  <a:lnTo>
                    <a:pt x="737177" y="508000"/>
                  </a:lnTo>
                  <a:lnTo>
                    <a:pt x="736727" y="495300"/>
                  </a:lnTo>
                  <a:close/>
                </a:path>
                <a:path w="2059940" h="1435100">
                  <a:moveTo>
                    <a:pt x="687536" y="482600"/>
                  </a:moveTo>
                  <a:lnTo>
                    <a:pt x="674299" y="482600"/>
                  </a:lnTo>
                  <a:lnTo>
                    <a:pt x="677221" y="495300"/>
                  </a:lnTo>
                  <a:lnTo>
                    <a:pt x="683312" y="495300"/>
                  </a:lnTo>
                  <a:lnTo>
                    <a:pt x="687536" y="482600"/>
                  </a:lnTo>
                  <a:close/>
                </a:path>
                <a:path w="2059940" h="1435100">
                  <a:moveTo>
                    <a:pt x="695545" y="469900"/>
                  </a:moveTo>
                  <a:lnTo>
                    <a:pt x="654405" y="469900"/>
                  </a:lnTo>
                  <a:lnTo>
                    <a:pt x="655546" y="482600"/>
                  </a:lnTo>
                  <a:lnTo>
                    <a:pt x="687536" y="482600"/>
                  </a:lnTo>
                  <a:lnTo>
                    <a:pt x="683312" y="495300"/>
                  </a:lnTo>
                  <a:lnTo>
                    <a:pt x="683514" y="495300"/>
                  </a:lnTo>
                  <a:lnTo>
                    <a:pt x="690561" y="482600"/>
                  </a:lnTo>
                  <a:lnTo>
                    <a:pt x="695545" y="469900"/>
                  </a:lnTo>
                  <a:close/>
                </a:path>
                <a:path w="2059940" h="1435100">
                  <a:moveTo>
                    <a:pt x="717418" y="482600"/>
                  </a:moveTo>
                  <a:lnTo>
                    <a:pt x="690561" y="482600"/>
                  </a:lnTo>
                  <a:lnTo>
                    <a:pt x="683514" y="495300"/>
                  </a:lnTo>
                  <a:lnTo>
                    <a:pt x="712141" y="495300"/>
                  </a:lnTo>
                  <a:lnTo>
                    <a:pt x="717418" y="482600"/>
                  </a:lnTo>
                  <a:close/>
                </a:path>
                <a:path w="2059940" h="1435100">
                  <a:moveTo>
                    <a:pt x="722528" y="482600"/>
                  </a:moveTo>
                  <a:lnTo>
                    <a:pt x="716759" y="495300"/>
                  </a:lnTo>
                  <a:lnTo>
                    <a:pt x="727963" y="495300"/>
                  </a:lnTo>
                  <a:lnTo>
                    <a:pt x="722528" y="482600"/>
                  </a:lnTo>
                  <a:close/>
                </a:path>
                <a:path w="2059940" h="1435100">
                  <a:moveTo>
                    <a:pt x="704424" y="469900"/>
                  </a:moveTo>
                  <a:lnTo>
                    <a:pt x="699346" y="482600"/>
                  </a:lnTo>
                  <a:lnTo>
                    <a:pt x="707450" y="482600"/>
                  </a:lnTo>
                  <a:lnTo>
                    <a:pt x="704424" y="469900"/>
                  </a:lnTo>
                  <a:close/>
                </a:path>
                <a:path w="2059940" h="1435100">
                  <a:moveTo>
                    <a:pt x="649934" y="457200"/>
                  </a:moveTo>
                  <a:lnTo>
                    <a:pt x="638143" y="457200"/>
                  </a:lnTo>
                  <a:lnTo>
                    <a:pt x="641065" y="469900"/>
                  </a:lnTo>
                  <a:lnTo>
                    <a:pt x="646164" y="469900"/>
                  </a:lnTo>
                  <a:lnTo>
                    <a:pt x="649934" y="457200"/>
                  </a:lnTo>
                  <a:close/>
                </a:path>
                <a:path w="2059940" h="1435100">
                  <a:moveTo>
                    <a:pt x="676938" y="457200"/>
                  </a:moveTo>
                  <a:lnTo>
                    <a:pt x="653693" y="457200"/>
                  </a:lnTo>
                  <a:lnTo>
                    <a:pt x="651431" y="469900"/>
                  </a:lnTo>
                  <a:lnTo>
                    <a:pt x="672153" y="469900"/>
                  </a:lnTo>
                  <a:lnTo>
                    <a:pt x="676938" y="457200"/>
                  </a:lnTo>
                  <a:close/>
                </a:path>
                <a:path w="2059940" h="1435100">
                  <a:moveTo>
                    <a:pt x="681723" y="457200"/>
                  </a:moveTo>
                  <a:lnTo>
                    <a:pt x="676477" y="469900"/>
                  </a:lnTo>
                  <a:lnTo>
                    <a:pt x="692885" y="469900"/>
                  </a:lnTo>
                  <a:lnTo>
                    <a:pt x="681723" y="457200"/>
                  </a:lnTo>
                  <a:close/>
                </a:path>
                <a:path w="2059940" h="1435100">
                  <a:moveTo>
                    <a:pt x="630939" y="444500"/>
                  </a:moveTo>
                  <a:lnTo>
                    <a:pt x="623065" y="444500"/>
                  </a:lnTo>
                  <a:lnTo>
                    <a:pt x="629180" y="457200"/>
                  </a:lnTo>
                  <a:lnTo>
                    <a:pt x="630939" y="444500"/>
                  </a:lnTo>
                  <a:close/>
                </a:path>
                <a:path w="2059940" h="1435100">
                  <a:moveTo>
                    <a:pt x="653609" y="444500"/>
                  </a:moveTo>
                  <a:lnTo>
                    <a:pt x="632720" y="444500"/>
                  </a:lnTo>
                  <a:lnTo>
                    <a:pt x="635369" y="457200"/>
                  </a:lnTo>
                  <a:lnTo>
                    <a:pt x="656384" y="457200"/>
                  </a:lnTo>
                  <a:lnTo>
                    <a:pt x="653609" y="444500"/>
                  </a:lnTo>
                  <a:close/>
                </a:path>
                <a:path w="2059940" h="1435100">
                  <a:moveTo>
                    <a:pt x="667326" y="444500"/>
                  </a:moveTo>
                  <a:lnTo>
                    <a:pt x="663975" y="444500"/>
                  </a:lnTo>
                  <a:lnTo>
                    <a:pt x="664687" y="457200"/>
                  </a:lnTo>
                  <a:lnTo>
                    <a:pt x="670069" y="457200"/>
                  </a:lnTo>
                  <a:lnTo>
                    <a:pt x="667326" y="444500"/>
                  </a:lnTo>
                  <a:close/>
                </a:path>
                <a:path w="2059940" h="1435100">
                  <a:moveTo>
                    <a:pt x="625013" y="419100"/>
                  </a:moveTo>
                  <a:lnTo>
                    <a:pt x="616657" y="419100"/>
                  </a:lnTo>
                  <a:lnTo>
                    <a:pt x="616228" y="431800"/>
                  </a:lnTo>
                  <a:lnTo>
                    <a:pt x="607443" y="431800"/>
                  </a:lnTo>
                  <a:lnTo>
                    <a:pt x="606228" y="444500"/>
                  </a:lnTo>
                  <a:lnTo>
                    <a:pt x="643463" y="444500"/>
                  </a:lnTo>
                  <a:lnTo>
                    <a:pt x="637065" y="431800"/>
                  </a:lnTo>
                  <a:lnTo>
                    <a:pt x="625013" y="419100"/>
                  </a:lnTo>
                  <a:close/>
                </a:path>
                <a:path w="2059940" h="1435100">
                  <a:moveTo>
                    <a:pt x="648541" y="431800"/>
                  </a:moveTo>
                  <a:lnTo>
                    <a:pt x="646646" y="444500"/>
                  </a:lnTo>
                  <a:lnTo>
                    <a:pt x="650206" y="444500"/>
                  </a:lnTo>
                  <a:lnTo>
                    <a:pt x="648541" y="431800"/>
                  </a:lnTo>
                  <a:close/>
                </a:path>
                <a:path w="2059940" h="1435100">
                  <a:moveTo>
                    <a:pt x="607013" y="419100"/>
                  </a:moveTo>
                  <a:lnTo>
                    <a:pt x="591181" y="419100"/>
                  </a:lnTo>
                  <a:lnTo>
                    <a:pt x="587307" y="431800"/>
                  </a:lnTo>
                  <a:lnTo>
                    <a:pt x="609411" y="431800"/>
                  </a:lnTo>
                  <a:lnTo>
                    <a:pt x="607013" y="419100"/>
                  </a:lnTo>
                  <a:close/>
                </a:path>
                <a:path w="2059940" h="1435100">
                  <a:moveTo>
                    <a:pt x="607129" y="406400"/>
                  </a:moveTo>
                  <a:lnTo>
                    <a:pt x="569706" y="406400"/>
                  </a:lnTo>
                  <a:lnTo>
                    <a:pt x="569821" y="419100"/>
                  </a:lnTo>
                  <a:lnTo>
                    <a:pt x="608982" y="419100"/>
                  </a:lnTo>
                  <a:lnTo>
                    <a:pt x="607129" y="406400"/>
                  </a:lnTo>
                  <a:close/>
                </a:path>
                <a:path w="2059940" h="1435100">
                  <a:moveTo>
                    <a:pt x="546147" y="396049"/>
                  </a:moveTo>
                  <a:lnTo>
                    <a:pt x="546890" y="406400"/>
                  </a:lnTo>
                  <a:lnTo>
                    <a:pt x="548366" y="406400"/>
                  </a:lnTo>
                  <a:lnTo>
                    <a:pt x="546147" y="396049"/>
                  </a:lnTo>
                  <a:close/>
                </a:path>
                <a:path w="2059940" h="1435100">
                  <a:moveTo>
                    <a:pt x="551026" y="393700"/>
                  </a:moveTo>
                  <a:lnTo>
                    <a:pt x="545979" y="393700"/>
                  </a:lnTo>
                  <a:lnTo>
                    <a:pt x="546147" y="396049"/>
                  </a:lnTo>
                  <a:lnTo>
                    <a:pt x="548366" y="406400"/>
                  </a:lnTo>
                  <a:lnTo>
                    <a:pt x="551026" y="393700"/>
                  </a:lnTo>
                  <a:close/>
                </a:path>
                <a:path w="2059940" h="1435100">
                  <a:moveTo>
                    <a:pt x="583161" y="393700"/>
                  </a:moveTo>
                  <a:lnTo>
                    <a:pt x="551026" y="393700"/>
                  </a:lnTo>
                  <a:lnTo>
                    <a:pt x="548366" y="406400"/>
                  </a:lnTo>
                  <a:lnTo>
                    <a:pt x="587203" y="406400"/>
                  </a:lnTo>
                  <a:lnTo>
                    <a:pt x="583161" y="393700"/>
                  </a:lnTo>
                  <a:close/>
                </a:path>
                <a:path w="2059940" h="1435100">
                  <a:moveTo>
                    <a:pt x="545979" y="393700"/>
                  </a:moveTo>
                  <a:lnTo>
                    <a:pt x="545644" y="393700"/>
                  </a:lnTo>
                  <a:lnTo>
                    <a:pt x="546147" y="396049"/>
                  </a:lnTo>
                  <a:lnTo>
                    <a:pt x="545979" y="393700"/>
                  </a:lnTo>
                  <a:close/>
                </a:path>
                <a:path w="2059940" h="1435100">
                  <a:moveTo>
                    <a:pt x="555706" y="381000"/>
                  </a:moveTo>
                  <a:lnTo>
                    <a:pt x="532723" y="381000"/>
                  </a:lnTo>
                  <a:lnTo>
                    <a:pt x="531592" y="393700"/>
                  </a:lnTo>
                  <a:lnTo>
                    <a:pt x="553193" y="393700"/>
                  </a:lnTo>
                  <a:lnTo>
                    <a:pt x="555624" y="390037"/>
                  </a:lnTo>
                  <a:lnTo>
                    <a:pt x="555706" y="381000"/>
                  </a:lnTo>
                  <a:close/>
                </a:path>
                <a:path w="2059940" h="1435100">
                  <a:moveTo>
                    <a:pt x="567737" y="381000"/>
                  </a:moveTo>
                  <a:lnTo>
                    <a:pt x="561622" y="381000"/>
                  </a:lnTo>
                  <a:lnTo>
                    <a:pt x="555624" y="390037"/>
                  </a:lnTo>
                  <a:lnTo>
                    <a:pt x="555591" y="393700"/>
                  </a:lnTo>
                  <a:lnTo>
                    <a:pt x="565674" y="393700"/>
                  </a:lnTo>
                  <a:lnTo>
                    <a:pt x="567737" y="381000"/>
                  </a:lnTo>
                  <a:close/>
                </a:path>
                <a:path w="2059940" h="1435100">
                  <a:moveTo>
                    <a:pt x="561622" y="381000"/>
                  </a:moveTo>
                  <a:lnTo>
                    <a:pt x="555706" y="381000"/>
                  </a:lnTo>
                  <a:lnTo>
                    <a:pt x="555624" y="390037"/>
                  </a:lnTo>
                  <a:lnTo>
                    <a:pt x="561622" y="381000"/>
                  </a:lnTo>
                  <a:close/>
                </a:path>
                <a:path w="2059940" h="1435100">
                  <a:moveTo>
                    <a:pt x="543350" y="368300"/>
                  </a:moveTo>
                  <a:lnTo>
                    <a:pt x="508880" y="368300"/>
                  </a:lnTo>
                  <a:lnTo>
                    <a:pt x="516032" y="381000"/>
                  </a:lnTo>
                  <a:lnTo>
                    <a:pt x="546544" y="381000"/>
                  </a:lnTo>
                  <a:lnTo>
                    <a:pt x="543350" y="368300"/>
                  </a:lnTo>
                  <a:close/>
                </a:path>
                <a:path w="2059940" h="1435100">
                  <a:moveTo>
                    <a:pt x="530764" y="355600"/>
                  </a:moveTo>
                  <a:lnTo>
                    <a:pt x="492284" y="355600"/>
                  </a:lnTo>
                  <a:lnTo>
                    <a:pt x="493195" y="368300"/>
                  </a:lnTo>
                  <a:lnTo>
                    <a:pt x="538597" y="368300"/>
                  </a:lnTo>
                  <a:lnTo>
                    <a:pt x="530764" y="355600"/>
                  </a:lnTo>
                  <a:close/>
                </a:path>
                <a:path w="2059940" h="1435100">
                  <a:moveTo>
                    <a:pt x="515205" y="342900"/>
                  </a:moveTo>
                  <a:lnTo>
                    <a:pt x="469321" y="342900"/>
                  </a:lnTo>
                  <a:lnTo>
                    <a:pt x="474159" y="355600"/>
                  </a:lnTo>
                  <a:lnTo>
                    <a:pt x="522231" y="355600"/>
                  </a:lnTo>
                  <a:lnTo>
                    <a:pt x="515205" y="342900"/>
                  </a:lnTo>
                  <a:close/>
                </a:path>
                <a:path w="2059940" h="1435100">
                  <a:moveTo>
                    <a:pt x="461154" y="330200"/>
                  </a:moveTo>
                  <a:lnTo>
                    <a:pt x="452830" y="330200"/>
                  </a:lnTo>
                  <a:lnTo>
                    <a:pt x="457887" y="342900"/>
                  </a:lnTo>
                  <a:lnTo>
                    <a:pt x="463280" y="342900"/>
                  </a:lnTo>
                  <a:lnTo>
                    <a:pt x="461154" y="330200"/>
                  </a:lnTo>
                  <a:close/>
                </a:path>
                <a:path w="2059940" h="1435100">
                  <a:moveTo>
                    <a:pt x="486357" y="330200"/>
                  </a:moveTo>
                  <a:lnTo>
                    <a:pt x="466547" y="330200"/>
                  </a:lnTo>
                  <a:lnTo>
                    <a:pt x="464337" y="342900"/>
                  </a:lnTo>
                  <a:lnTo>
                    <a:pt x="495321" y="342900"/>
                  </a:lnTo>
                  <a:lnTo>
                    <a:pt x="486357" y="330200"/>
                  </a:lnTo>
                  <a:close/>
                </a:path>
                <a:path w="2059940" h="1435100">
                  <a:moveTo>
                    <a:pt x="496158" y="330200"/>
                  </a:moveTo>
                  <a:lnTo>
                    <a:pt x="495321" y="342900"/>
                  </a:lnTo>
                  <a:lnTo>
                    <a:pt x="501048" y="342900"/>
                  </a:lnTo>
                  <a:lnTo>
                    <a:pt x="496158" y="330200"/>
                  </a:lnTo>
                  <a:close/>
                </a:path>
                <a:path w="2059940" h="1435100">
                  <a:moveTo>
                    <a:pt x="462494" y="317500"/>
                  </a:moveTo>
                  <a:lnTo>
                    <a:pt x="447866" y="317500"/>
                  </a:lnTo>
                  <a:lnTo>
                    <a:pt x="447228" y="330200"/>
                  </a:lnTo>
                  <a:lnTo>
                    <a:pt x="468745" y="330200"/>
                  </a:lnTo>
                  <a:lnTo>
                    <a:pt x="462494" y="317500"/>
                  </a:lnTo>
                  <a:close/>
                </a:path>
                <a:path w="2059940" h="1435100">
                  <a:moveTo>
                    <a:pt x="467510" y="317500"/>
                  </a:moveTo>
                  <a:lnTo>
                    <a:pt x="462494" y="317500"/>
                  </a:lnTo>
                  <a:lnTo>
                    <a:pt x="470693" y="330200"/>
                  </a:lnTo>
                  <a:lnTo>
                    <a:pt x="467510" y="317500"/>
                  </a:lnTo>
                  <a:close/>
                </a:path>
                <a:path w="2059940" h="1435100">
                  <a:moveTo>
                    <a:pt x="482043" y="317500"/>
                  </a:moveTo>
                  <a:lnTo>
                    <a:pt x="468515" y="317500"/>
                  </a:lnTo>
                  <a:lnTo>
                    <a:pt x="474222" y="330200"/>
                  </a:lnTo>
                  <a:lnTo>
                    <a:pt x="486734" y="330200"/>
                  </a:lnTo>
                  <a:lnTo>
                    <a:pt x="482043" y="317500"/>
                  </a:lnTo>
                  <a:close/>
                </a:path>
                <a:path w="2059940" h="1435100">
                  <a:moveTo>
                    <a:pt x="417333" y="304800"/>
                  </a:moveTo>
                  <a:lnTo>
                    <a:pt x="411690" y="304800"/>
                  </a:lnTo>
                  <a:lnTo>
                    <a:pt x="418255" y="317500"/>
                  </a:lnTo>
                  <a:lnTo>
                    <a:pt x="417333" y="304800"/>
                  </a:lnTo>
                  <a:close/>
                </a:path>
                <a:path w="2059940" h="1435100">
                  <a:moveTo>
                    <a:pt x="422443" y="304800"/>
                  </a:moveTo>
                  <a:lnTo>
                    <a:pt x="417333" y="304800"/>
                  </a:lnTo>
                  <a:lnTo>
                    <a:pt x="420318" y="317500"/>
                  </a:lnTo>
                  <a:lnTo>
                    <a:pt x="422443" y="304800"/>
                  </a:lnTo>
                  <a:close/>
                </a:path>
                <a:path w="2059940" h="1435100">
                  <a:moveTo>
                    <a:pt x="455154" y="304800"/>
                  </a:moveTo>
                  <a:lnTo>
                    <a:pt x="427888" y="304800"/>
                  </a:lnTo>
                  <a:lnTo>
                    <a:pt x="425721" y="317500"/>
                  </a:lnTo>
                  <a:lnTo>
                    <a:pt x="463908" y="317500"/>
                  </a:lnTo>
                  <a:lnTo>
                    <a:pt x="455154" y="304800"/>
                  </a:lnTo>
                  <a:close/>
                </a:path>
                <a:path w="2059940" h="1435100">
                  <a:moveTo>
                    <a:pt x="414718" y="292100"/>
                  </a:moveTo>
                  <a:lnTo>
                    <a:pt x="401480" y="292100"/>
                  </a:lnTo>
                  <a:lnTo>
                    <a:pt x="404402" y="304800"/>
                  </a:lnTo>
                  <a:lnTo>
                    <a:pt x="410498" y="304800"/>
                  </a:lnTo>
                  <a:lnTo>
                    <a:pt x="414718" y="292100"/>
                  </a:lnTo>
                  <a:close/>
                </a:path>
                <a:path w="2059940" h="1435100">
                  <a:moveTo>
                    <a:pt x="417742" y="292100"/>
                  </a:moveTo>
                  <a:lnTo>
                    <a:pt x="414718" y="292100"/>
                  </a:lnTo>
                  <a:lnTo>
                    <a:pt x="410498" y="304800"/>
                  </a:lnTo>
                  <a:lnTo>
                    <a:pt x="410695" y="304800"/>
                  </a:lnTo>
                  <a:lnTo>
                    <a:pt x="417742" y="292100"/>
                  </a:lnTo>
                  <a:close/>
                </a:path>
                <a:path w="2059940" h="1435100">
                  <a:moveTo>
                    <a:pt x="444610" y="292100"/>
                  </a:moveTo>
                  <a:lnTo>
                    <a:pt x="417742" y="292100"/>
                  </a:lnTo>
                  <a:lnTo>
                    <a:pt x="410695" y="304800"/>
                  </a:lnTo>
                  <a:lnTo>
                    <a:pt x="439322" y="304800"/>
                  </a:lnTo>
                  <a:lnTo>
                    <a:pt x="444610" y="292100"/>
                  </a:lnTo>
                  <a:close/>
                </a:path>
                <a:path w="2059940" h="1435100">
                  <a:moveTo>
                    <a:pt x="422066" y="279400"/>
                  </a:moveTo>
                  <a:lnTo>
                    <a:pt x="380476" y="279400"/>
                  </a:lnTo>
                  <a:lnTo>
                    <a:pt x="381586" y="292100"/>
                  </a:lnTo>
                  <a:lnTo>
                    <a:pt x="422726" y="292100"/>
                  </a:lnTo>
                  <a:lnTo>
                    <a:pt x="422066" y="279400"/>
                  </a:lnTo>
                  <a:close/>
                </a:path>
                <a:path w="2059940" h="1435100">
                  <a:moveTo>
                    <a:pt x="431605" y="279400"/>
                  </a:moveTo>
                  <a:lnTo>
                    <a:pt x="426527" y="292100"/>
                  </a:lnTo>
                  <a:lnTo>
                    <a:pt x="434631" y="292100"/>
                  </a:lnTo>
                  <a:lnTo>
                    <a:pt x="431605" y="279400"/>
                  </a:lnTo>
                  <a:close/>
                </a:path>
                <a:path w="2059940" h="1435100">
                  <a:moveTo>
                    <a:pt x="404130" y="266700"/>
                  </a:moveTo>
                  <a:lnTo>
                    <a:pt x="365325" y="266700"/>
                  </a:lnTo>
                  <a:lnTo>
                    <a:pt x="368256" y="279400"/>
                  </a:lnTo>
                  <a:lnTo>
                    <a:pt x="399344" y="279400"/>
                  </a:lnTo>
                  <a:lnTo>
                    <a:pt x="404130" y="266700"/>
                  </a:lnTo>
                  <a:close/>
                </a:path>
                <a:path w="2059940" h="1435100">
                  <a:moveTo>
                    <a:pt x="408915" y="266700"/>
                  </a:moveTo>
                  <a:lnTo>
                    <a:pt x="403658" y="279400"/>
                  </a:lnTo>
                  <a:lnTo>
                    <a:pt x="420066" y="279400"/>
                  </a:lnTo>
                  <a:lnTo>
                    <a:pt x="408915" y="266700"/>
                  </a:lnTo>
                  <a:close/>
                </a:path>
                <a:path w="2059940" h="1435100">
                  <a:moveTo>
                    <a:pt x="358121" y="254000"/>
                  </a:moveTo>
                  <a:lnTo>
                    <a:pt x="350246" y="254000"/>
                  </a:lnTo>
                  <a:lnTo>
                    <a:pt x="356361" y="266700"/>
                  </a:lnTo>
                  <a:lnTo>
                    <a:pt x="358121" y="254000"/>
                  </a:lnTo>
                  <a:close/>
                </a:path>
                <a:path w="2059940" h="1435100">
                  <a:moveTo>
                    <a:pt x="380790" y="254000"/>
                  </a:moveTo>
                  <a:lnTo>
                    <a:pt x="359901" y="254000"/>
                  </a:lnTo>
                  <a:lnTo>
                    <a:pt x="362560" y="266700"/>
                  </a:lnTo>
                  <a:lnTo>
                    <a:pt x="383565" y="266700"/>
                  </a:lnTo>
                  <a:lnTo>
                    <a:pt x="380790" y="254000"/>
                  </a:lnTo>
                  <a:close/>
                </a:path>
                <a:path w="2059940" h="1435100">
                  <a:moveTo>
                    <a:pt x="394517" y="254000"/>
                  </a:moveTo>
                  <a:lnTo>
                    <a:pt x="391156" y="266700"/>
                  </a:lnTo>
                  <a:lnTo>
                    <a:pt x="397250" y="266700"/>
                  </a:lnTo>
                  <a:lnTo>
                    <a:pt x="394517" y="254000"/>
                  </a:lnTo>
                  <a:close/>
                </a:path>
                <a:path w="2059940" h="1435100">
                  <a:moveTo>
                    <a:pt x="363503" y="241300"/>
                  </a:moveTo>
                  <a:lnTo>
                    <a:pt x="334624" y="241300"/>
                  </a:lnTo>
                  <a:lnTo>
                    <a:pt x="333409" y="254000"/>
                  </a:lnTo>
                  <a:lnTo>
                    <a:pt x="364256" y="254000"/>
                  </a:lnTo>
                  <a:lnTo>
                    <a:pt x="363503" y="241300"/>
                  </a:lnTo>
                  <a:close/>
                </a:path>
                <a:path w="2059940" h="1435100">
                  <a:moveTo>
                    <a:pt x="375733" y="241300"/>
                  </a:moveTo>
                  <a:lnTo>
                    <a:pt x="373837" y="254000"/>
                  </a:lnTo>
                  <a:lnTo>
                    <a:pt x="377387" y="254000"/>
                  </a:lnTo>
                  <a:lnTo>
                    <a:pt x="375733" y="241300"/>
                  </a:lnTo>
                  <a:close/>
                </a:path>
                <a:path w="2059940" h="1435100">
                  <a:moveTo>
                    <a:pt x="334907" y="228600"/>
                  </a:moveTo>
                  <a:lnTo>
                    <a:pt x="318363" y="228600"/>
                  </a:lnTo>
                  <a:lnTo>
                    <a:pt x="314499" y="241300"/>
                  </a:lnTo>
                  <a:lnTo>
                    <a:pt x="334195" y="241300"/>
                  </a:lnTo>
                  <a:lnTo>
                    <a:pt x="334907" y="228600"/>
                  </a:lnTo>
                  <a:close/>
                </a:path>
                <a:path w="2059940" h="1435100">
                  <a:moveTo>
                    <a:pt x="352194" y="228600"/>
                  </a:moveTo>
                  <a:lnTo>
                    <a:pt x="344330" y="228600"/>
                  </a:lnTo>
                  <a:lnTo>
                    <a:pt x="343849" y="241300"/>
                  </a:lnTo>
                  <a:lnTo>
                    <a:pt x="364256" y="241300"/>
                  </a:lnTo>
                  <a:lnTo>
                    <a:pt x="352194" y="228600"/>
                  </a:lnTo>
                  <a:close/>
                </a:path>
                <a:path w="2059940" h="1435100">
                  <a:moveTo>
                    <a:pt x="334310" y="215900"/>
                  </a:moveTo>
                  <a:lnTo>
                    <a:pt x="296897" y="215900"/>
                  </a:lnTo>
                  <a:lnTo>
                    <a:pt x="297012" y="228600"/>
                  </a:lnTo>
                  <a:lnTo>
                    <a:pt x="336174" y="228600"/>
                  </a:lnTo>
                  <a:lnTo>
                    <a:pt x="334310" y="215900"/>
                  </a:lnTo>
                  <a:close/>
                </a:path>
                <a:path w="2059940" h="1435100">
                  <a:moveTo>
                    <a:pt x="273160" y="203200"/>
                  </a:moveTo>
                  <a:lnTo>
                    <a:pt x="270102" y="203200"/>
                  </a:lnTo>
                  <a:lnTo>
                    <a:pt x="272835" y="215900"/>
                  </a:lnTo>
                  <a:lnTo>
                    <a:pt x="274071" y="215900"/>
                  </a:lnTo>
                  <a:lnTo>
                    <a:pt x="273160" y="203200"/>
                  </a:lnTo>
                  <a:close/>
                </a:path>
                <a:path w="2059940" h="1435100">
                  <a:moveTo>
                    <a:pt x="278207" y="203200"/>
                  </a:moveTo>
                  <a:lnTo>
                    <a:pt x="273160" y="203200"/>
                  </a:lnTo>
                  <a:lnTo>
                    <a:pt x="274071" y="215900"/>
                  </a:lnTo>
                  <a:lnTo>
                    <a:pt x="275547" y="215900"/>
                  </a:lnTo>
                  <a:lnTo>
                    <a:pt x="278207" y="203200"/>
                  </a:lnTo>
                  <a:close/>
                </a:path>
                <a:path w="2059940" h="1435100">
                  <a:moveTo>
                    <a:pt x="310352" y="203200"/>
                  </a:moveTo>
                  <a:lnTo>
                    <a:pt x="278207" y="203200"/>
                  </a:lnTo>
                  <a:lnTo>
                    <a:pt x="275547" y="215900"/>
                  </a:lnTo>
                  <a:lnTo>
                    <a:pt x="314384" y="215900"/>
                  </a:lnTo>
                  <a:lnTo>
                    <a:pt x="310352" y="203200"/>
                  </a:lnTo>
                  <a:close/>
                </a:path>
                <a:path w="2059940" h="1435100">
                  <a:moveTo>
                    <a:pt x="282898" y="190500"/>
                  </a:moveTo>
                  <a:lnTo>
                    <a:pt x="259914" y="190500"/>
                  </a:lnTo>
                  <a:lnTo>
                    <a:pt x="258773" y="203200"/>
                  </a:lnTo>
                  <a:lnTo>
                    <a:pt x="280385" y="203200"/>
                  </a:lnTo>
                  <a:lnTo>
                    <a:pt x="282816" y="199537"/>
                  </a:lnTo>
                  <a:lnTo>
                    <a:pt x="282898" y="190500"/>
                  </a:lnTo>
                  <a:close/>
                </a:path>
                <a:path w="2059940" h="1435100">
                  <a:moveTo>
                    <a:pt x="294918" y="190500"/>
                  </a:moveTo>
                  <a:lnTo>
                    <a:pt x="288814" y="190500"/>
                  </a:lnTo>
                  <a:lnTo>
                    <a:pt x="282816" y="199537"/>
                  </a:lnTo>
                  <a:lnTo>
                    <a:pt x="282783" y="203200"/>
                  </a:lnTo>
                  <a:lnTo>
                    <a:pt x="292866" y="203200"/>
                  </a:lnTo>
                  <a:lnTo>
                    <a:pt x="294918" y="190500"/>
                  </a:lnTo>
                  <a:close/>
                </a:path>
                <a:path w="2059940" h="1435100">
                  <a:moveTo>
                    <a:pt x="288814" y="190500"/>
                  </a:moveTo>
                  <a:lnTo>
                    <a:pt x="282898" y="190500"/>
                  </a:lnTo>
                  <a:lnTo>
                    <a:pt x="282816" y="199537"/>
                  </a:lnTo>
                  <a:lnTo>
                    <a:pt x="288814" y="190500"/>
                  </a:lnTo>
                  <a:close/>
                </a:path>
                <a:path w="2059940" h="1435100">
                  <a:moveTo>
                    <a:pt x="270542" y="177800"/>
                  </a:moveTo>
                  <a:lnTo>
                    <a:pt x="235852" y="177800"/>
                  </a:lnTo>
                  <a:lnTo>
                    <a:pt x="236061" y="190500"/>
                  </a:lnTo>
                  <a:lnTo>
                    <a:pt x="273736" y="190500"/>
                  </a:lnTo>
                  <a:lnTo>
                    <a:pt x="270542" y="177800"/>
                  </a:lnTo>
                  <a:close/>
                </a:path>
                <a:path w="2059940" h="1435100">
                  <a:moveTo>
                    <a:pt x="250773" y="165100"/>
                  </a:moveTo>
                  <a:lnTo>
                    <a:pt x="219968" y="165100"/>
                  </a:lnTo>
                  <a:lnTo>
                    <a:pt x="219465" y="177800"/>
                  </a:lnTo>
                  <a:lnTo>
                    <a:pt x="254166" y="177800"/>
                  </a:lnTo>
                  <a:lnTo>
                    <a:pt x="250773" y="165100"/>
                  </a:lnTo>
                  <a:close/>
                </a:path>
                <a:path w="2059940" h="1435100">
                  <a:moveTo>
                    <a:pt x="257956" y="165100"/>
                  </a:moveTo>
                  <a:lnTo>
                    <a:pt x="254166" y="177800"/>
                  </a:lnTo>
                  <a:lnTo>
                    <a:pt x="265788" y="177800"/>
                  </a:lnTo>
                  <a:lnTo>
                    <a:pt x="257956" y="165100"/>
                  </a:lnTo>
                  <a:close/>
                </a:path>
                <a:path w="2059940" h="1435100">
                  <a:moveTo>
                    <a:pt x="242396" y="152400"/>
                  </a:moveTo>
                  <a:lnTo>
                    <a:pt x="196513" y="152400"/>
                  </a:lnTo>
                  <a:lnTo>
                    <a:pt x="201350" y="165100"/>
                  </a:lnTo>
                  <a:lnTo>
                    <a:pt x="249412" y="165100"/>
                  </a:lnTo>
                  <a:lnTo>
                    <a:pt x="242396" y="152400"/>
                  </a:lnTo>
                  <a:close/>
                </a:path>
                <a:path w="2059940" h="1435100">
                  <a:moveTo>
                    <a:pt x="188335" y="139700"/>
                  </a:moveTo>
                  <a:lnTo>
                    <a:pt x="180011" y="139700"/>
                  </a:lnTo>
                  <a:lnTo>
                    <a:pt x="185068" y="152400"/>
                  </a:lnTo>
                  <a:lnTo>
                    <a:pt x="190471" y="152400"/>
                  </a:lnTo>
                  <a:lnTo>
                    <a:pt x="188335" y="139700"/>
                  </a:lnTo>
                  <a:close/>
                </a:path>
                <a:path w="2059940" h="1435100">
                  <a:moveTo>
                    <a:pt x="213549" y="139700"/>
                  </a:moveTo>
                  <a:lnTo>
                    <a:pt x="193738" y="139700"/>
                  </a:lnTo>
                  <a:lnTo>
                    <a:pt x="191529" y="152400"/>
                  </a:lnTo>
                  <a:lnTo>
                    <a:pt x="222502" y="152400"/>
                  </a:lnTo>
                  <a:lnTo>
                    <a:pt x="213549" y="139700"/>
                  </a:lnTo>
                  <a:close/>
                </a:path>
                <a:path w="2059940" h="1435100">
                  <a:moveTo>
                    <a:pt x="223350" y="139700"/>
                  </a:moveTo>
                  <a:lnTo>
                    <a:pt x="222502" y="152400"/>
                  </a:lnTo>
                  <a:lnTo>
                    <a:pt x="228229" y="152400"/>
                  </a:lnTo>
                  <a:lnTo>
                    <a:pt x="223350" y="139700"/>
                  </a:lnTo>
                  <a:close/>
                </a:path>
                <a:path w="2059940" h="1435100">
                  <a:moveTo>
                    <a:pt x="194701" y="127000"/>
                  </a:moveTo>
                  <a:lnTo>
                    <a:pt x="175058" y="127000"/>
                  </a:lnTo>
                  <a:lnTo>
                    <a:pt x="174409" y="139700"/>
                  </a:lnTo>
                  <a:lnTo>
                    <a:pt x="197874" y="139700"/>
                  </a:lnTo>
                  <a:lnTo>
                    <a:pt x="194701" y="127000"/>
                  </a:lnTo>
                  <a:close/>
                </a:path>
                <a:path w="2059940" h="1435100">
                  <a:moveTo>
                    <a:pt x="209235" y="127000"/>
                  </a:moveTo>
                  <a:lnTo>
                    <a:pt x="195707" y="127000"/>
                  </a:lnTo>
                  <a:lnTo>
                    <a:pt x="201403" y="139700"/>
                  </a:lnTo>
                  <a:lnTo>
                    <a:pt x="213915" y="139700"/>
                  </a:lnTo>
                  <a:lnTo>
                    <a:pt x="209235" y="127000"/>
                  </a:lnTo>
                  <a:close/>
                </a:path>
                <a:path w="2059940" h="1435100">
                  <a:moveTo>
                    <a:pt x="149624" y="114300"/>
                  </a:moveTo>
                  <a:lnTo>
                    <a:pt x="138871" y="114300"/>
                  </a:lnTo>
                  <a:lnTo>
                    <a:pt x="145446" y="127000"/>
                  </a:lnTo>
                  <a:lnTo>
                    <a:pt x="147509" y="127000"/>
                  </a:lnTo>
                  <a:lnTo>
                    <a:pt x="149624" y="114300"/>
                  </a:lnTo>
                  <a:close/>
                </a:path>
                <a:path w="2059940" h="1435100">
                  <a:moveTo>
                    <a:pt x="182335" y="114300"/>
                  </a:moveTo>
                  <a:lnTo>
                    <a:pt x="155080" y="114300"/>
                  </a:lnTo>
                  <a:lnTo>
                    <a:pt x="152902" y="127000"/>
                  </a:lnTo>
                  <a:lnTo>
                    <a:pt x="191099" y="127000"/>
                  </a:lnTo>
                  <a:lnTo>
                    <a:pt x="182335" y="114300"/>
                  </a:lnTo>
                  <a:close/>
                </a:path>
                <a:path w="2059940" h="1435100">
                  <a:moveTo>
                    <a:pt x="141909" y="101600"/>
                  </a:moveTo>
                  <a:lnTo>
                    <a:pt x="136441" y="101600"/>
                  </a:lnTo>
                  <a:lnTo>
                    <a:pt x="133112" y="114300"/>
                  </a:lnTo>
                  <a:lnTo>
                    <a:pt x="137685" y="114300"/>
                  </a:lnTo>
                  <a:lnTo>
                    <a:pt x="141909" y="101600"/>
                  </a:lnTo>
                  <a:close/>
                </a:path>
                <a:path w="2059940" h="1435100">
                  <a:moveTo>
                    <a:pt x="143782" y="101600"/>
                  </a:moveTo>
                  <a:lnTo>
                    <a:pt x="141909" y="101600"/>
                  </a:lnTo>
                  <a:lnTo>
                    <a:pt x="137685" y="114300"/>
                  </a:lnTo>
                  <a:lnTo>
                    <a:pt x="139865" y="114300"/>
                  </a:lnTo>
                  <a:lnTo>
                    <a:pt x="143782" y="101600"/>
                  </a:lnTo>
                  <a:close/>
                </a:path>
                <a:path w="2059940" h="1435100">
                  <a:moveTo>
                    <a:pt x="171791" y="101600"/>
                  </a:moveTo>
                  <a:lnTo>
                    <a:pt x="143782" y="101600"/>
                  </a:lnTo>
                  <a:lnTo>
                    <a:pt x="139865" y="114300"/>
                  </a:lnTo>
                  <a:lnTo>
                    <a:pt x="166514" y="114300"/>
                  </a:lnTo>
                  <a:lnTo>
                    <a:pt x="171791" y="101600"/>
                  </a:lnTo>
                  <a:close/>
                </a:path>
                <a:path w="2059940" h="1435100">
                  <a:moveTo>
                    <a:pt x="136085" y="88900"/>
                  </a:moveTo>
                  <a:lnTo>
                    <a:pt x="116128" y="88900"/>
                  </a:lnTo>
                  <a:lnTo>
                    <a:pt x="117657" y="101600"/>
                  </a:lnTo>
                  <a:lnTo>
                    <a:pt x="138703" y="101600"/>
                  </a:lnTo>
                  <a:lnTo>
                    <a:pt x="136085" y="88900"/>
                  </a:lnTo>
                  <a:close/>
                </a:path>
                <a:path w="2059940" h="1435100">
                  <a:moveTo>
                    <a:pt x="147771" y="88900"/>
                  </a:moveTo>
                  <a:lnTo>
                    <a:pt x="138703" y="101600"/>
                  </a:lnTo>
                  <a:lnTo>
                    <a:pt x="147478" y="101600"/>
                  </a:lnTo>
                  <a:lnTo>
                    <a:pt x="147771" y="88900"/>
                  </a:lnTo>
                  <a:close/>
                </a:path>
                <a:path w="2059940" h="1435100">
                  <a:moveTo>
                    <a:pt x="158797" y="88900"/>
                  </a:moveTo>
                  <a:lnTo>
                    <a:pt x="153718" y="101600"/>
                  </a:lnTo>
                  <a:lnTo>
                    <a:pt x="161823" y="101600"/>
                  </a:lnTo>
                  <a:lnTo>
                    <a:pt x="158797" y="88900"/>
                  </a:lnTo>
                  <a:close/>
                </a:path>
                <a:path w="2059940" h="1435100">
                  <a:moveTo>
                    <a:pt x="119416" y="76200"/>
                  </a:moveTo>
                  <a:lnTo>
                    <a:pt x="90883" y="76200"/>
                  </a:lnTo>
                  <a:lnTo>
                    <a:pt x="91783" y="88900"/>
                  </a:lnTo>
                  <a:lnTo>
                    <a:pt x="119227" y="88900"/>
                  </a:lnTo>
                  <a:lnTo>
                    <a:pt x="119416" y="76200"/>
                  </a:lnTo>
                  <a:close/>
                </a:path>
                <a:path w="2059940" h="1435100">
                  <a:moveTo>
                    <a:pt x="127342" y="76200"/>
                  </a:moveTo>
                  <a:lnTo>
                    <a:pt x="121929" y="76200"/>
                  </a:lnTo>
                  <a:lnTo>
                    <a:pt x="124253" y="88900"/>
                  </a:lnTo>
                  <a:lnTo>
                    <a:pt x="136808" y="88900"/>
                  </a:lnTo>
                  <a:lnTo>
                    <a:pt x="127342" y="76200"/>
                  </a:lnTo>
                  <a:close/>
                </a:path>
                <a:path w="2059940" h="1435100">
                  <a:moveTo>
                    <a:pt x="111070" y="63500"/>
                  </a:moveTo>
                  <a:lnTo>
                    <a:pt x="76380" y="63500"/>
                  </a:lnTo>
                  <a:lnTo>
                    <a:pt x="75522" y="76200"/>
                  </a:lnTo>
                  <a:lnTo>
                    <a:pt x="111060" y="76200"/>
                  </a:lnTo>
                  <a:lnTo>
                    <a:pt x="111070" y="63500"/>
                  </a:lnTo>
                  <a:close/>
                </a:path>
                <a:path w="2059940" h="1435100">
                  <a:moveTo>
                    <a:pt x="92087" y="50800"/>
                  </a:moveTo>
                  <a:lnTo>
                    <a:pt x="56918" y="50800"/>
                  </a:lnTo>
                  <a:lnTo>
                    <a:pt x="52869" y="63500"/>
                  </a:lnTo>
                  <a:lnTo>
                    <a:pt x="87961" y="63500"/>
                  </a:lnTo>
                  <a:lnTo>
                    <a:pt x="90765" y="56385"/>
                  </a:lnTo>
                  <a:lnTo>
                    <a:pt x="92087" y="50800"/>
                  </a:lnTo>
                  <a:close/>
                </a:path>
                <a:path w="2059940" h="1435100">
                  <a:moveTo>
                    <a:pt x="96621" y="50800"/>
                  </a:moveTo>
                  <a:lnTo>
                    <a:pt x="92966" y="50800"/>
                  </a:lnTo>
                  <a:lnTo>
                    <a:pt x="90765" y="56385"/>
                  </a:lnTo>
                  <a:lnTo>
                    <a:pt x="89082" y="63500"/>
                  </a:lnTo>
                  <a:lnTo>
                    <a:pt x="111050" y="63500"/>
                  </a:lnTo>
                  <a:lnTo>
                    <a:pt x="96621" y="50800"/>
                  </a:lnTo>
                  <a:close/>
                </a:path>
                <a:path w="2059940" h="1435100">
                  <a:moveTo>
                    <a:pt x="92966" y="50800"/>
                  </a:moveTo>
                  <a:lnTo>
                    <a:pt x="92087" y="50800"/>
                  </a:lnTo>
                  <a:lnTo>
                    <a:pt x="90765" y="56385"/>
                  </a:lnTo>
                  <a:lnTo>
                    <a:pt x="92966" y="50800"/>
                  </a:lnTo>
                  <a:close/>
                </a:path>
                <a:path w="2059940" h="1435100">
                  <a:moveTo>
                    <a:pt x="41927" y="38100"/>
                  </a:moveTo>
                  <a:lnTo>
                    <a:pt x="38333" y="38100"/>
                  </a:lnTo>
                  <a:lnTo>
                    <a:pt x="41081" y="50800"/>
                  </a:lnTo>
                  <a:lnTo>
                    <a:pt x="41927" y="38100"/>
                  </a:lnTo>
                  <a:close/>
                </a:path>
                <a:path w="2059940" h="1435100">
                  <a:moveTo>
                    <a:pt x="72087" y="38100"/>
                  </a:moveTo>
                  <a:lnTo>
                    <a:pt x="46402" y="38100"/>
                  </a:lnTo>
                  <a:lnTo>
                    <a:pt x="42420" y="50800"/>
                  </a:lnTo>
                  <a:lnTo>
                    <a:pt x="76736" y="50800"/>
                  </a:lnTo>
                  <a:lnTo>
                    <a:pt x="72087" y="38100"/>
                  </a:lnTo>
                  <a:close/>
                </a:path>
                <a:path w="2059940" h="1435100">
                  <a:moveTo>
                    <a:pt x="56530" y="25400"/>
                  </a:moveTo>
                  <a:lnTo>
                    <a:pt x="13749" y="25400"/>
                  </a:lnTo>
                  <a:lnTo>
                    <a:pt x="17422" y="38100"/>
                  </a:lnTo>
                  <a:lnTo>
                    <a:pt x="56793" y="38100"/>
                  </a:lnTo>
                  <a:lnTo>
                    <a:pt x="56530" y="25400"/>
                  </a:lnTo>
                  <a:close/>
                </a:path>
                <a:path w="2059940" h="1435100">
                  <a:moveTo>
                    <a:pt x="32298" y="12700"/>
                  </a:moveTo>
                  <a:lnTo>
                    <a:pt x="2301" y="12700"/>
                  </a:lnTo>
                  <a:lnTo>
                    <a:pt x="0" y="25400"/>
                  </a:lnTo>
                  <a:lnTo>
                    <a:pt x="33699" y="25400"/>
                  </a:lnTo>
                  <a:lnTo>
                    <a:pt x="32298" y="12700"/>
                  </a:lnTo>
                  <a:close/>
                </a:path>
                <a:path w="2059940" h="1435100">
                  <a:moveTo>
                    <a:pt x="36980" y="12700"/>
                  </a:moveTo>
                  <a:lnTo>
                    <a:pt x="35051" y="25400"/>
                  </a:lnTo>
                  <a:lnTo>
                    <a:pt x="43044" y="25400"/>
                  </a:lnTo>
                  <a:lnTo>
                    <a:pt x="36980" y="12700"/>
                  </a:lnTo>
                  <a:close/>
                </a:path>
                <a:path w="2059940" h="1435100">
                  <a:moveTo>
                    <a:pt x="28623" y="0"/>
                  </a:moveTo>
                  <a:lnTo>
                    <a:pt x="7432" y="0"/>
                  </a:lnTo>
                  <a:lnTo>
                    <a:pt x="6455" y="12700"/>
                  </a:lnTo>
                  <a:lnTo>
                    <a:pt x="30281" y="12700"/>
                  </a:lnTo>
                  <a:lnTo>
                    <a:pt x="2862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7614" y="3564738"/>
              <a:ext cx="147993" cy="14097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379623" y="7599633"/>
            <a:ext cx="11099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rollback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210407" y="6711174"/>
            <a:ext cx="2376805" cy="1706245"/>
            <a:chOff x="10210407" y="6711174"/>
            <a:chExt cx="2376805" cy="1706245"/>
          </a:xfrm>
        </p:grpSpPr>
        <p:sp>
          <p:nvSpPr>
            <p:cNvPr id="25" name="object 25"/>
            <p:cNvSpPr/>
            <p:nvPr/>
          </p:nvSpPr>
          <p:spPr>
            <a:xfrm>
              <a:off x="10289384" y="6711174"/>
              <a:ext cx="2297430" cy="1651000"/>
            </a:xfrm>
            <a:custGeom>
              <a:avLst/>
              <a:gdLst/>
              <a:ahLst/>
              <a:cxnLst/>
              <a:rect l="l" t="t" r="r" b="b"/>
              <a:pathLst>
                <a:path w="2297429" h="1651000">
                  <a:moveTo>
                    <a:pt x="23071" y="1638300"/>
                  </a:moveTo>
                  <a:lnTo>
                    <a:pt x="0" y="1638300"/>
                  </a:lnTo>
                  <a:lnTo>
                    <a:pt x="5434" y="1651000"/>
                  </a:lnTo>
                  <a:lnTo>
                    <a:pt x="24118" y="1651000"/>
                  </a:lnTo>
                  <a:lnTo>
                    <a:pt x="23071" y="1638300"/>
                  </a:lnTo>
                  <a:close/>
                </a:path>
                <a:path w="2297429" h="1651000">
                  <a:moveTo>
                    <a:pt x="35219" y="1638300"/>
                  </a:moveTo>
                  <a:lnTo>
                    <a:pt x="28039" y="1638300"/>
                  </a:lnTo>
                  <a:lnTo>
                    <a:pt x="27547" y="1651000"/>
                  </a:lnTo>
                  <a:lnTo>
                    <a:pt x="31366" y="1651000"/>
                  </a:lnTo>
                  <a:lnTo>
                    <a:pt x="35219" y="1638300"/>
                  </a:lnTo>
                  <a:close/>
                </a:path>
                <a:path w="2297429" h="1651000">
                  <a:moveTo>
                    <a:pt x="38671" y="1625600"/>
                  </a:moveTo>
                  <a:lnTo>
                    <a:pt x="9756" y="1625600"/>
                  </a:lnTo>
                  <a:lnTo>
                    <a:pt x="2798" y="1638300"/>
                  </a:lnTo>
                  <a:lnTo>
                    <a:pt x="36314" y="1638300"/>
                  </a:lnTo>
                  <a:lnTo>
                    <a:pt x="38671" y="1625600"/>
                  </a:lnTo>
                  <a:close/>
                </a:path>
                <a:path w="2297429" h="1651000">
                  <a:moveTo>
                    <a:pt x="49376" y="1625600"/>
                  </a:moveTo>
                  <a:lnTo>
                    <a:pt x="38671" y="1625600"/>
                  </a:lnTo>
                  <a:lnTo>
                    <a:pt x="38963" y="1638300"/>
                  </a:lnTo>
                  <a:lnTo>
                    <a:pt x="46680" y="1638300"/>
                  </a:lnTo>
                  <a:lnTo>
                    <a:pt x="49376" y="1625600"/>
                  </a:lnTo>
                  <a:close/>
                </a:path>
                <a:path w="2297429" h="1651000">
                  <a:moveTo>
                    <a:pt x="61006" y="1612900"/>
                  </a:moveTo>
                  <a:lnTo>
                    <a:pt x="28233" y="1612900"/>
                  </a:lnTo>
                  <a:lnTo>
                    <a:pt x="23122" y="1625600"/>
                  </a:lnTo>
                  <a:lnTo>
                    <a:pt x="62587" y="1625600"/>
                  </a:lnTo>
                  <a:lnTo>
                    <a:pt x="61006" y="1612900"/>
                  </a:lnTo>
                  <a:close/>
                </a:path>
                <a:path w="2297429" h="1651000">
                  <a:moveTo>
                    <a:pt x="68231" y="1612900"/>
                  </a:moveTo>
                  <a:lnTo>
                    <a:pt x="65826" y="1612900"/>
                  </a:lnTo>
                  <a:lnTo>
                    <a:pt x="67232" y="1625600"/>
                  </a:lnTo>
                  <a:lnTo>
                    <a:pt x="68231" y="1612900"/>
                  </a:lnTo>
                  <a:close/>
                </a:path>
                <a:path w="2297429" h="1651000">
                  <a:moveTo>
                    <a:pt x="52130" y="1600200"/>
                  </a:moveTo>
                  <a:lnTo>
                    <a:pt x="46017" y="1600200"/>
                  </a:lnTo>
                  <a:lnTo>
                    <a:pt x="45580" y="1612900"/>
                  </a:lnTo>
                  <a:lnTo>
                    <a:pt x="50800" y="1612900"/>
                  </a:lnTo>
                  <a:lnTo>
                    <a:pt x="52130" y="1600200"/>
                  </a:lnTo>
                  <a:close/>
                </a:path>
                <a:path w="2297429" h="1651000">
                  <a:moveTo>
                    <a:pt x="75133" y="1600200"/>
                  </a:moveTo>
                  <a:lnTo>
                    <a:pt x="53717" y="1600200"/>
                  </a:lnTo>
                  <a:lnTo>
                    <a:pt x="53427" y="1612900"/>
                  </a:lnTo>
                  <a:lnTo>
                    <a:pt x="80499" y="1612900"/>
                  </a:lnTo>
                  <a:lnTo>
                    <a:pt x="75133" y="1600200"/>
                  </a:lnTo>
                  <a:close/>
                </a:path>
                <a:path w="2297429" h="1651000">
                  <a:moveTo>
                    <a:pt x="62364" y="1587500"/>
                  </a:moveTo>
                  <a:lnTo>
                    <a:pt x="57318" y="1600200"/>
                  </a:lnTo>
                  <a:lnTo>
                    <a:pt x="63950" y="1600200"/>
                  </a:lnTo>
                  <a:lnTo>
                    <a:pt x="62364" y="1587500"/>
                  </a:lnTo>
                  <a:close/>
                </a:path>
                <a:path w="2297429" h="1651000">
                  <a:moveTo>
                    <a:pt x="94098" y="1587500"/>
                  </a:moveTo>
                  <a:lnTo>
                    <a:pt x="70308" y="1587500"/>
                  </a:lnTo>
                  <a:lnTo>
                    <a:pt x="70821" y="1600200"/>
                  </a:lnTo>
                  <a:lnTo>
                    <a:pt x="92334" y="1600200"/>
                  </a:lnTo>
                  <a:lnTo>
                    <a:pt x="94098" y="1587500"/>
                  </a:lnTo>
                  <a:close/>
                </a:path>
                <a:path w="2297429" h="1651000">
                  <a:moveTo>
                    <a:pt x="121284" y="1574800"/>
                  </a:moveTo>
                  <a:lnTo>
                    <a:pt x="79277" y="1574800"/>
                  </a:lnTo>
                  <a:lnTo>
                    <a:pt x="77967" y="1587500"/>
                  </a:lnTo>
                  <a:lnTo>
                    <a:pt x="109839" y="1587500"/>
                  </a:lnTo>
                  <a:lnTo>
                    <a:pt x="121284" y="1574800"/>
                  </a:lnTo>
                  <a:close/>
                </a:path>
                <a:path w="2297429" h="1651000">
                  <a:moveTo>
                    <a:pt x="134490" y="1562100"/>
                  </a:moveTo>
                  <a:lnTo>
                    <a:pt x="100757" y="1562100"/>
                  </a:lnTo>
                  <a:lnTo>
                    <a:pt x="98661" y="1574800"/>
                  </a:lnTo>
                  <a:lnTo>
                    <a:pt x="132353" y="1574800"/>
                  </a:lnTo>
                  <a:lnTo>
                    <a:pt x="134490" y="1562100"/>
                  </a:lnTo>
                  <a:close/>
                </a:path>
                <a:path w="2297429" h="1651000">
                  <a:moveTo>
                    <a:pt x="140234" y="1549400"/>
                  </a:moveTo>
                  <a:lnTo>
                    <a:pt x="119506" y="1549400"/>
                  </a:lnTo>
                  <a:lnTo>
                    <a:pt x="110505" y="1562100"/>
                  </a:lnTo>
                  <a:lnTo>
                    <a:pt x="146048" y="1562100"/>
                  </a:lnTo>
                  <a:lnTo>
                    <a:pt x="143238" y="1554466"/>
                  </a:lnTo>
                  <a:lnTo>
                    <a:pt x="140234" y="1549400"/>
                  </a:lnTo>
                  <a:close/>
                </a:path>
                <a:path w="2297429" h="1651000">
                  <a:moveTo>
                    <a:pt x="143238" y="1554466"/>
                  </a:moveTo>
                  <a:lnTo>
                    <a:pt x="146048" y="1562100"/>
                  </a:lnTo>
                  <a:lnTo>
                    <a:pt x="147764" y="1562100"/>
                  </a:lnTo>
                  <a:lnTo>
                    <a:pt x="143238" y="1554466"/>
                  </a:lnTo>
                  <a:close/>
                </a:path>
                <a:path w="2297429" h="1651000">
                  <a:moveTo>
                    <a:pt x="158157" y="1549400"/>
                  </a:moveTo>
                  <a:lnTo>
                    <a:pt x="141373" y="1549400"/>
                  </a:lnTo>
                  <a:lnTo>
                    <a:pt x="143238" y="1554466"/>
                  </a:lnTo>
                  <a:lnTo>
                    <a:pt x="147764" y="1562100"/>
                  </a:lnTo>
                  <a:lnTo>
                    <a:pt x="151258" y="1562100"/>
                  </a:lnTo>
                  <a:lnTo>
                    <a:pt x="158157" y="1549400"/>
                  </a:lnTo>
                  <a:close/>
                </a:path>
                <a:path w="2297429" h="1651000">
                  <a:moveTo>
                    <a:pt x="169112" y="1536700"/>
                  </a:moveTo>
                  <a:lnTo>
                    <a:pt x="136808" y="1536700"/>
                  </a:lnTo>
                  <a:lnTo>
                    <a:pt x="138027" y="1549400"/>
                  </a:lnTo>
                  <a:lnTo>
                    <a:pt x="171236" y="1549400"/>
                  </a:lnTo>
                  <a:lnTo>
                    <a:pt x="169112" y="1536700"/>
                  </a:lnTo>
                  <a:close/>
                </a:path>
                <a:path w="2297429" h="1651000">
                  <a:moveTo>
                    <a:pt x="151101" y="1524000"/>
                  </a:moveTo>
                  <a:lnTo>
                    <a:pt x="147061" y="1524000"/>
                  </a:lnTo>
                  <a:lnTo>
                    <a:pt x="143034" y="1536700"/>
                  </a:lnTo>
                  <a:lnTo>
                    <a:pt x="153430" y="1536700"/>
                  </a:lnTo>
                  <a:lnTo>
                    <a:pt x="151101" y="1524000"/>
                  </a:lnTo>
                  <a:close/>
                </a:path>
                <a:path w="2297429" h="1651000">
                  <a:moveTo>
                    <a:pt x="175863" y="1524000"/>
                  </a:moveTo>
                  <a:lnTo>
                    <a:pt x="157491" y="1524000"/>
                  </a:lnTo>
                  <a:lnTo>
                    <a:pt x="160882" y="1536700"/>
                  </a:lnTo>
                  <a:lnTo>
                    <a:pt x="169905" y="1536700"/>
                  </a:lnTo>
                  <a:lnTo>
                    <a:pt x="175863" y="1524000"/>
                  </a:lnTo>
                  <a:close/>
                </a:path>
                <a:path w="2297429" h="1651000">
                  <a:moveTo>
                    <a:pt x="191311" y="1524000"/>
                  </a:moveTo>
                  <a:lnTo>
                    <a:pt x="175863" y="1524000"/>
                  </a:lnTo>
                  <a:lnTo>
                    <a:pt x="181845" y="1536700"/>
                  </a:lnTo>
                  <a:lnTo>
                    <a:pt x="189081" y="1536700"/>
                  </a:lnTo>
                  <a:lnTo>
                    <a:pt x="191311" y="1524000"/>
                  </a:lnTo>
                  <a:close/>
                </a:path>
                <a:path w="2297429" h="1651000">
                  <a:moveTo>
                    <a:pt x="194766" y="1511300"/>
                  </a:moveTo>
                  <a:lnTo>
                    <a:pt x="172518" y="1511300"/>
                  </a:lnTo>
                  <a:lnTo>
                    <a:pt x="164592" y="1524000"/>
                  </a:lnTo>
                  <a:lnTo>
                    <a:pt x="192965" y="1524000"/>
                  </a:lnTo>
                  <a:lnTo>
                    <a:pt x="194766" y="1511300"/>
                  </a:lnTo>
                  <a:close/>
                </a:path>
                <a:path w="2297429" h="1651000">
                  <a:moveTo>
                    <a:pt x="212829" y="1511300"/>
                  </a:moveTo>
                  <a:lnTo>
                    <a:pt x="194766" y="1511300"/>
                  </a:lnTo>
                  <a:lnTo>
                    <a:pt x="201457" y="1524000"/>
                  </a:lnTo>
                  <a:lnTo>
                    <a:pt x="209185" y="1524000"/>
                  </a:lnTo>
                  <a:lnTo>
                    <a:pt x="212829" y="1511300"/>
                  </a:lnTo>
                  <a:close/>
                </a:path>
                <a:path w="2297429" h="1651000">
                  <a:moveTo>
                    <a:pt x="216368" y="1498600"/>
                  </a:moveTo>
                  <a:lnTo>
                    <a:pt x="185562" y="1498600"/>
                  </a:lnTo>
                  <a:lnTo>
                    <a:pt x="182306" y="1511300"/>
                  </a:lnTo>
                  <a:lnTo>
                    <a:pt x="221959" y="1511300"/>
                  </a:lnTo>
                  <a:lnTo>
                    <a:pt x="216368" y="1498600"/>
                  </a:lnTo>
                  <a:close/>
                </a:path>
                <a:path w="2297429" h="1651000">
                  <a:moveTo>
                    <a:pt x="202546" y="1485900"/>
                  </a:moveTo>
                  <a:lnTo>
                    <a:pt x="199792" y="1498600"/>
                  </a:lnTo>
                  <a:lnTo>
                    <a:pt x="201960" y="1498600"/>
                  </a:lnTo>
                  <a:lnTo>
                    <a:pt x="202546" y="1485900"/>
                  </a:lnTo>
                  <a:close/>
                </a:path>
                <a:path w="2297429" h="1651000">
                  <a:moveTo>
                    <a:pt x="239069" y="1485900"/>
                  </a:moveTo>
                  <a:lnTo>
                    <a:pt x="210368" y="1485900"/>
                  </a:lnTo>
                  <a:lnTo>
                    <a:pt x="201960" y="1498600"/>
                  </a:lnTo>
                  <a:lnTo>
                    <a:pt x="236880" y="1498600"/>
                  </a:lnTo>
                  <a:lnTo>
                    <a:pt x="239069" y="1485900"/>
                  </a:lnTo>
                  <a:close/>
                </a:path>
                <a:path w="2297429" h="1651000">
                  <a:moveTo>
                    <a:pt x="253550" y="1473200"/>
                  </a:moveTo>
                  <a:lnTo>
                    <a:pt x="222085" y="1473200"/>
                  </a:lnTo>
                  <a:lnTo>
                    <a:pt x="220504" y="1485900"/>
                  </a:lnTo>
                  <a:lnTo>
                    <a:pt x="257340" y="1485900"/>
                  </a:lnTo>
                  <a:lnTo>
                    <a:pt x="253550" y="1473200"/>
                  </a:lnTo>
                  <a:close/>
                </a:path>
                <a:path w="2297429" h="1651000">
                  <a:moveTo>
                    <a:pt x="277591" y="1460500"/>
                  </a:moveTo>
                  <a:lnTo>
                    <a:pt x="238692" y="1460500"/>
                  </a:lnTo>
                  <a:lnTo>
                    <a:pt x="241079" y="1473200"/>
                  </a:lnTo>
                  <a:lnTo>
                    <a:pt x="279120" y="1473200"/>
                  </a:lnTo>
                  <a:lnTo>
                    <a:pt x="277591" y="1460500"/>
                  </a:lnTo>
                  <a:close/>
                </a:path>
                <a:path w="2297429" h="1651000">
                  <a:moveTo>
                    <a:pt x="282858" y="1460500"/>
                  </a:moveTo>
                  <a:lnTo>
                    <a:pt x="277591" y="1460500"/>
                  </a:lnTo>
                  <a:lnTo>
                    <a:pt x="281005" y="1473200"/>
                  </a:lnTo>
                  <a:lnTo>
                    <a:pt x="282858" y="1460500"/>
                  </a:lnTo>
                  <a:close/>
                </a:path>
                <a:path w="2297429" h="1651000">
                  <a:moveTo>
                    <a:pt x="256419" y="1447800"/>
                  </a:moveTo>
                  <a:lnTo>
                    <a:pt x="249969" y="1460500"/>
                  </a:lnTo>
                  <a:lnTo>
                    <a:pt x="255707" y="1460500"/>
                  </a:lnTo>
                  <a:lnTo>
                    <a:pt x="256419" y="1447800"/>
                  </a:lnTo>
                  <a:close/>
                </a:path>
                <a:path w="2297429" h="1651000">
                  <a:moveTo>
                    <a:pt x="269518" y="1447800"/>
                  </a:moveTo>
                  <a:lnTo>
                    <a:pt x="263455" y="1447800"/>
                  </a:lnTo>
                  <a:lnTo>
                    <a:pt x="262806" y="1460500"/>
                  </a:lnTo>
                  <a:lnTo>
                    <a:pt x="276638" y="1460500"/>
                  </a:lnTo>
                  <a:lnTo>
                    <a:pt x="269518" y="1447800"/>
                  </a:lnTo>
                  <a:close/>
                </a:path>
                <a:path w="2297429" h="1651000">
                  <a:moveTo>
                    <a:pt x="290533" y="1447800"/>
                  </a:moveTo>
                  <a:lnTo>
                    <a:pt x="275612" y="1447800"/>
                  </a:lnTo>
                  <a:lnTo>
                    <a:pt x="278921" y="1460500"/>
                  </a:lnTo>
                  <a:lnTo>
                    <a:pt x="287978" y="1460500"/>
                  </a:lnTo>
                  <a:lnTo>
                    <a:pt x="290533" y="1447800"/>
                  </a:lnTo>
                  <a:close/>
                </a:path>
                <a:path w="2297429" h="1651000">
                  <a:moveTo>
                    <a:pt x="276324" y="1435100"/>
                  </a:moveTo>
                  <a:lnTo>
                    <a:pt x="273853" y="1435100"/>
                  </a:lnTo>
                  <a:lnTo>
                    <a:pt x="263801" y="1447800"/>
                  </a:lnTo>
                  <a:lnTo>
                    <a:pt x="278418" y="1447800"/>
                  </a:lnTo>
                  <a:lnTo>
                    <a:pt x="276324" y="1435100"/>
                  </a:lnTo>
                  <a:close/>
                </a:path>
                <a:path w="2297429" h="1651000">
                  <a:moveTo>
                    <a:pt x="311684" y="1422400"/>
                  </a:moveTo>
                  <a:lnTo>
                    <a:pt x="298836" y="1422400"/>
                  </a:lnTo>
                  <a:lnTo>
                    <a:pt x="294460" y="1435100"/>
                  </a:lnTo>
                  <a:lnTo>
                    <a:pt x="286397" y="1435100"/>
                  </a:lnTo>
                  <a:lnTo>
                    <a:pt x="286606" y="1447800"/>
                  </a:lnTo>
                  <a:lnTo>
                    <a:pt x="312229" y="1447800"/>
                  </a:lnTo>
                  <a:lnTo>
                    <a:pt x="312993" y="1435100"/>
                  </a:lnTo>
                  <a:lnTo>
                    <a:pt x="311684" y="1422400"/>
                  </a:lnTo>
                  <a:close/>
                </a:path>
                <a:path w="2297429" h="1651000">
                  <a:moveTo>
                    <a:pt x="336605" y="1422400"/>
                  </a:moveTo>
                  <a:lnTo>
                    <a:pt x="317359" y="1422400"/>
                  </a:lnTo>
                  <a:lnTo>
                    <a:pt x="318553" y="1435100"/>
                  </a:lnTo>
                  <a:lnTo>
                    <a:pt x="328919" y="1435100"/>
                  </a:lnTo>
                  <a:lnTo>
                    <a:pt x="336605" y="1422400"/>
                  </a:lnTo>
                  <a:close/>
                </a:path>
                <a:path w="2297429" h="1651000">
                  <a:moveTo>
                    <a:pt x="352060" y="1409700"/>
                  </a:moveTo>
                  <a:lnTo>
                    <a:pt x="310553" y="1409700"/>
                  </a:lnTo>
                  <a:lnTo>
                    <a:pt x="307161" y="1422400"/>
                  </a:lnTo>
                  <a:lnTo>
                    <a:pt x="349861" y="1422400"/>
                  </a:lnTo>
                  <a:lnTo>
                    <a:pt x="352060" y="1409700"/>
                  </a:lnTo>
                  <a:close/>
                </a:path>
                <a:path w="2297429" h="1651000">
                  <a:moveTo>
                    <a:pt x="358123" y="1397000"/>
                  </a:moveTo>
                  <a:lnTo>
                    <a:pt x="327380" y="1397000"/>
                  </a:lnTo>
                  <a:lnTo>
                    <a:pt x="329139" y="1409700"/>
                  </a:lnTo>
                  <a:lnTo>
                    <a:pt x="358929" y="1409700"/>
                  </a:lnTo>
                  <a:lnTo>
                    <a:pt x="358123" y="1397000"/>
                  </a:lnTo>
                  <a:close/>
                </a:path>
                <a:path w="2297429" h="1651000">
                  <a:moveTo>
                    <a:pt x="344374" y="1384300"/>
                  </a:moveTo>
                  <a:lnTo>
                    <a:pt x="338783" y="1384300"/>
                  </a:lnTo>
                  <a:lnTo>
                    <a:pt x="331097" y="1397000"/>
                  </a:lnTo>
                  <a:lnTo>
                    <a:pt x="345673" y="1397000"/>
                  </a:lnTo>
                  <a:lnTo>
                    <a:pt x="344374" y="1384300"/>
                  </a:lnTo>
                  <a:close/>
                </a:path>
                <a:path w="2297429" h="1651000">
                  <a:moveTo>
                    <a:pt x="377316" y="1384300"/>
                  </a:moveTo>
                  <a:lnTo>
                    <a:pt x="355547" y="1384300"/>
                  </a:lnTo>
                  <a:lnTo>
                    <a:pt x="348783" y="1397000"/>
                  </a:lnTo>
                  <a:lnTo>
                    <a:pt x="376468" y="1397000"/>
                  </a:lnTo>
                  <a:lnTo>
                    <a:pt x="377316" y="1384300"/>
                  </a:lnTo>
                  <a:close/>
                </a:path>
                <a:path w="2297429" h="1651000">
                  <a:moveTo>
                    <a:pt x="362238" y="1371600"/>
                  </a:moveTo>
                  <a:lnTo>
                    <a:pt x="359117" y="1371600"/>
                  </a:lnTo>
                  <a:lnTo>
                    <a:pt x="355976" y="1384300"/>
                  </a:lnTo>
                  <a:lnTo>
                    <a:pt x="365075" y="1384300"/>
                  </a:lnTo>
                  <a:lnTo>
                    <a:pt x="362238" y="1371600"/>
                  </a:lnTo>
                  <a:close/>
                </a:path>
                <a:path w="2297429" h="1651000">
                  <a:moveTo>
                    <a:pt x="397922" y="1371600"/>
                  </a:moveTo>
                  <a:lnTo>
                    <a:pt x="375913" y="1371600"/>
                  </a:lnTo>
                  <a:lnTo>
                    <a:pt x="372719" y="1384300"/>
                  </a:lnTo>
                  <a:lnTo>
                    <a:pt x="397064" y="1384300"/>
                  </a:lnTo>
                  <a:lnTo>
                    <a:pt x="397922" y="1371600"/>
                  </a:lnTo>
                  <a:close/>
                </a:path>
                <a:path w="2297429" h="1651000">
                  <a:moveTo>
                    <a:pt x="379745" y="1358900"/>
                  </a:moveTo>
                  <a:lnTo>
                    <a:pt x="372175" y="1358900"/>
                  </a:lnTo>
                  <a:lnTo>
                    <a:pt x="370269" y="1371600"/>
                  </a:lnTo>
                  <a:lnTo>
                    <a:pt x="385420" y="1371600"/>
                  </a:lnTo>
                  <a:lnTo>
                    <a:pt x="379745" y="1358900"/>
                  </a:lnTo>
                  <a:close/>
                </a:path>
                <a:path w="2297429" h="1651000">
                  <a:moveTo>
                    <a:pt x="403933" y="1346200"/>
                  </a:moveTo>
                  <a:lnTo>
                    <a:pt x="395860" y="1346200"/>
                  </a:lnTo>
                  <a:lnTo>
                    <a:pt x="384855" y="1358900"/>
                  </a:lnTo>
                  <a:lnTo>
                    <a:pt x="391807" y="1358900"/>
                  </a:lnTo>
                  <a:lnTo>
                    <a:pt x="385420" y="1371600"/>
                  </a:lnTo>
                  <a:lnTo>
                    <a:pt x="414903" y="1371600"/>
                  </a:lnTo>
                  <a:lnTo>
                    <a:pt x="412344" y="1364649"/>
                  </a:lnTo>
                  <a:lnTo>
                    <a:pt x="409817" y="1358900"/>
                  </a:lnTo>
                  <a:lnTo>
                    <a:pt x="403933" y="1346200"/>
                  </a:lnTo>
                  <a:close/>
                </a:path>
                <a:path w="2297429" h="1651000">
                  <a:moveTo>
                    <a:pt x="412344" y="1364649"/>
                  </a:moveTo>
                  <a:lnTo>
                    <a:pt x="414903" y="1371600"/>
                  </a:lnTo>
                  <a:lnTo>
                    <a:pt x="415398" y="1371600"/>
                  </a:lnTo>
                  <a:lnTo>
                    <a:pt x="412344" y="1364649"/>
                  </a:lnTo>
                  <a:close/>
                </a:path>
                <a:path w="2297429" h="1651000">
                  <a:moveTo>
                    <a:pt x="437963" y="1346200"/>
                  </a:moveTo>
                  <a:lnTo>
                    <a:pt x="406880" y="1346200"/>
                  </a:lnTo>
                  <a:lnTo>
                    <a:pt x="410227" y="1358900"/>
                  </a:lnTo>
                  <a:lnTo>
                    <a:pt x="412344" y="1364649"/>
                  </a:lnTo>
                  <a:lnTo>
                    <a:pt x="415398" y="1371600"/>
                  </a:lnTo>
                  <a:lnTo>
                    <a:pt x="420110" y="1371600"/>
                  </a:lnTo>
                  <a:lnTo>
                    <a:pt x="427011" y="1358900"/>
                  </a:lnTo>
                  <a:lnTo>
                    <a:pt x="440089" y="1358900"/>
                  </a:lnTo>
                  <a:lnTo>
                    <a:pt x="437963" y="1346200"/>
                  </a:lnTo>
                  <a:close/>
                </a:path>
                <a:path w="2297429" h="1651000">
                  <a:moveTo>
                    <a:pt x="444717" y="1333500"/>
                  </a:moveTo>
                  <a:lnTo>
                    <a:pt x="411891" y="1333500"/>
                  </a:lnTo>
                  <a:lnTo>
                    <a:pt x="405807" y="1346200"/>
                  </a:lnTo>
                  <a:lnTo>
                    <a:pt x="438759" y="1346200"/>
                  </a:lnTo>
                  <a:lnTo>
                    <a:pt x="444717" y="1333500"/>
                  </a:lnTo>
                  <a:close/>
                </a:path>
                <a:path w="2297429" h="1651000">
                  <a:moveTo>
                    <a:pt x="452758" y="1333500"/>
                  </a:moveTo>
                  <a:lnTo>
                    <a:pt x="444717" y="1333500"/>
                  </a:lnTo>
                  <a:lnTo>
                    <a:pt x="450696" y="1346200"/>
                  </a:lnTo>
                  <a:lnTo>
                    <a:pt x="452758" y="1333500"/>
                  </a:lnTo>
                  <a:close/>
                </a:path>
                <a:path w="2297429" h="1651000">
                  <a:moveTo>
                    <a:pt x="461816" y="1320800"/>
                  </a:moveTo>
                  <a:lnTo>
                    <a:pt x="433450" y="1320800"/>
                  </a:lnTo>
                  <a:lnTo>
                    <a:pt x="424990" y="1333500"/>
                  </a:lnTo>
                  <a:lnTo>
                    <a:pt x="460057" y="1333500"/>
                  </a:lnTo>
                  <a:lnTo>
                    <a:pt x="461816" y="1320800"/>
                  </a:lnTo>
                  <a:close/>
                </a:path>
                <a:path w="2297429" h="1651000">
                  <a:moveTo>
                    <a:pt x="478035" y="1320800"/>
                  </a:moveTo>
                  <a:lnTo>
                    <a:pt x="463617" y="1320800"/>
                  </a:lnTo>
                  <a:lnTo>
                    <a:pt x="470308" y="1333500"/>
                  </a:lnTo>
                  <a:lnTo>
                    <a:pt x="473784" y="1333500"/>
                  </a:lnTo>
                  <a:lnTo>
                    <a:pt x="478035" y="1320800"/>
                  </a:lnTo>
                  <a:close/>
                </a:path>
                <a:path w="2297429" h="1651000">
                  <a:moveTo>
                    <a:pt x="490820" y="1308100"/>
                  </a:moveTo>
                  <a:lnTo>
                    <a:pt x="451156" y="1308100"/>
                  </a:lnTo>
                  <a:lnTo>
                    <a:pt x="442675" y="1320800"/>
                  </a:lnTo>
                  <a:lnTo>
                    <a:pt x="481679" y="1320800"/>
                  </a:lnTo>
                  <a:lnTo>
                    <a:pt x="490820" y="1308100"/>
                  </a:lnTo>
                  <a:close/>
                </a:path>
                <a:path w="2297429" h="1651000">
                  <a:moveTo>
                    <a:pt x="471397" y="1295400"/>
                  </a:moveTo>
                  <a:lnTo>
                    <a:pt x="468643" y="1295400"/>
                  </a:lnTo>
                  <a:lnTo>
                    <a:pt x="465910" y="1308100"/>
                  </a:lnTo>
                  <a:lnTo>
                    <a:pt x="470821" y="1308100"/>
                  </a:lnTo>
                  <a:lnTo>
                    <a:pt x="471397" y="1295400"/>
                  </a:lnTo>
                  <a:close/>
                </a:path>
                <a:path w="2297429" h="1651000">
                  <a:moveTo>
                    <a:pt x="505741" y="1295400"/>
                  </a:moveTo>
                  <a:lnTo>
                    <a:pt x="479229" y="1295400"/>
                  </a:lnTo>
                  <a:lnTo>
                    <a:pt x="470821" y="1308100"/>
                  </a:lnTo>
                  <a:lnTo>
                    <a:pt x="503584" y="1308100"/>
                  </a:lnTo>
                  <a:lnTo>
                    <a:pt x="505741" y="1295400"/>
                  </a:lnTo>
                  <a:close/>
                </a:path>
                <a:path w="2297429" h="1651000">
                  <a:moveTo>
                    <a:pt x="481731" y="1282700"/>
                  </a:moveTo>
                  <a:lnTo>
                    <a:pt x="477826" y="1295400"/>
                  </a:lnTo>
                  <a:lnTo>
                    <a:pt x="484140" y="1295400"/>
                  </a:lnTo>
                  <a:lnTo>
                    <a:pt x="481731" y="1282700"/>
                  </a:lnTo>
                  <a:close/>
                </a:path>
                <a:path w="2297429" h="1651000">
                  <a:moveTo>
                    <a:pt x="522411" y="1282700"/>
                  </a:moveTo>
                  <a:lnTo>
                    <a:pt x="489354" y="1282700"/>
                  </a:lnTo>
                  <a:lnTo>
                    <a:pt x="487679" y="1295400"/>
                  </a:lnTo>
                  <a:lnTo>
                    <a:pt x="526201" y="1295400"/>
                  </a:lnTo>
                  <a:lnTo>
                    <a:pt x="522411" y="1282700"/>
                  </a:lnTo>
                  <a:close/>
                </a:path>
                <a:path w="2297429" h="1651000">
                  <a:moveTo>
                    <a:pt x="549426" y="1270000"/>
                  </a:moveTo>
                  <a:lnTo>
                    <a:pt x="507542" y="1270000"/>
                  </a:lnTo>
                  <a:lnTo>
                    <a:pt x="509930" y="1282700"/>
                  </a:lnTo>
                  <a:lnTo>
                    <a:pt x="541583" y="1282700"/>
                  </a:lnTo>
                  <a:lnTo>
                    <a:pt x="549426" y="1270000"/>
                  </a:lnTo>
                  <a:close/>
                </a:path>
                <a:path w="2297429" h="1651000">
                  <a:moveTo>
                    <a:pt x="524568" y="1257300"/>
                  </a:moveTo>
                  <a:lnTo>
                    <a:pt x="518830" y="1257300"/>
                  </a:lnTo>
                  <a:lnTo>
                    <a:pt x="516819" y="1270000"/>
                  </a:lnTo>
                  <a:lnTo>
                    <a:pt x="523887" y="1270000"/>
                  </a:lnTo>
                  <a:lnTo>
                    <a:pt x="524568" y="1257300"/>
                  </a:lnTo>
                  <a:close/>
                </a:path>
                <a:path w="2297429" h="1651000">
                  <a:moveTo>
                    <a:pt x="544473" y="1257300"/>
                  </a:moveTo>
                  <a:lnTo>
                    <a:pt x="531667" y="1257300"/>
                  </a:lnTo>
                  <a:lnTo>
                    <a:pt x="530976" y="1270000"/>
                  </a:lnTo>
                  <a:lnTo>
                    <a:pt x="547708" y="1270000"/>
                  </a:lnTo>
                  <a:lnTo>
                    <a:pt x="547559" y="1269145"/>
                  </a:lnTo>
                  <a:lnTo>
                    <a:pt x="544473" y="1257300"/>
                  </a:lnTo>
                  <a:close/>
                </a:path>
                <a:path w="2297429" h="1651000">
                  <a:moveTo>
                    <a:pt x="547279" y="1244600"/>
                  </a:moveTo>
                  <a:lnTo>
                    <a:pt x="542714" y="1244600"/>
                  </a:lnTo>
                  <a:lnTo>
                    <a:pt x="540169" y="1247811"/>
                  </a:lnTo>
                  <a:lnTo>
                    <a:pt x="545489" y="1257300"/>
                  </a:lnTo>
                  <a:lnTo>
                    <a:pt x="547559" y="1269145"/>
                  </a:lnTo>
                  <a:lnTo>
                    <a:pt x="547782" y="1270000"/>
                  </a:lnTo>
                  <a:lnTo>
                    <a:pt x="556829" y="1270000"/>
                  </a:lnTo>
                  <a:lnTo>
                    <a:pt x="559384" y="1257300"/>
                  </a:lnTo>
                  <a:lnTo>
                    <a:pt x="553080" y="1257300"/>
                  </a:lnTo>
                  <a:lnTo>
                    <a:pt x="547279" y="1244600"/>
                  </a:lnTo>
                  <a:close/>
                </a:path>
                <a:path w="2297429" h="1651000">
                  <a:moveTo>
                    <a:pt x="540169" y="1247811"/>
                  </a:moveTo>
                  <a:lnTo>
                    <a:pt x="535707" y="1253443"/>
                  </a:lnTo>
                  <a:lnTo>
                    <a:pt x="534547" y="1257300"/>
                  </a:lnTo>
                  <a:lnTo>
                    <a:pt x="544473" y="1257300"/>
                  </a:lnTo>
                  <a:lnTo>
                    <a:pt x="547559" y="1269145"/>
                  </a:lnTo>
                  <a:lnTo>
                    <a:pt x="545489" y="1257300"/>
                  </a:lnTo>
                  <a:lnTo>
                    <a:pt x="540169" y="1247811"/>
                  </a:lnTo>
                  <a:close/>
                </a:path>
                <a:path w="2297429" h="1651000">
                  <a:moveTo>
                    <a:pt x="535707" y="1253443"/>
                  </a:moveTo>
                  <a:lnTo>
                    <a:pt x="532651" y="1257300"/>
                  </a:lnTo>
                  <a:lnTo>
                    <a:pt x="534547" y="1257300"/>
                  </a:lnTo>
                  <a:lnTo>
                    <a:pt x="535707" y="1253443"/>
                  </a:lnTo>
                  <a:close/>
                </a:path>
                <a:path w="2297429" h="1651000">
                  <a:moveTo>
                    <a:pt x="581079" y="1244600"/>
                  </a:moveTo>
                  <a:lnTo>
                    <a:pt x="555467" y="1244600"/>
                  </a:lnTo>
                  <a:lnTo>
                    <a:pt x="555227" y="1257300"/>
                  </a:lnTo>
                  <a:lnTo>
                    <a:pt x="579372" y="1257300"/>
                  </a:lnTo>
                  <a:lnTo>
                    <a:pt x="581079" y="1244600"/>
                  </a:lnTo>
                  <a:close/>
                </a:path>
                <a:path w="2297429" h="1651000">
                  <a:moveTo>
                    <a:pt x="538368" y="1244600"/>
                  </a:moveTo>
                  <a:lnTo>
                    <a:pt x="535707" y="1253443"/>
                  </a:lnTo>
                  <a:lnTo>
                    <a:pt x="540169" y="1247811"/>
                  </a:lnTo>
                  <a:lnTo>
                    <a:pt x="538368" y="1244600"/>
                  </a:lnTo>
                  <a:close/>
                </a:path>
                <a:path w="2297429" h="1651000">
                  <a:moveTo>
                    <a:pt x="580535" y="1231900"/>
                  </a:moveTo>
                  <a:lnTo>
                    <a:pt x="559467" y="1231900"/>
                  </a:lnTo>
                  <a:lnTo>
                    <a:pt x="552682" y="1244600"/>
                  </a:lnTo>
                  <a:lnTo>
                    <a:pt x="581854" y="1244600"/>
                  </a:lnTo>
                  <a:lnTo>
                    <a:pt x="580535" y="1231900"/>
                  </a:lnTo>
                  <a:close/>
                </a:path>
                <a:path w="2297429" h="1651000">
                  <a:moveTo>
                    <a:pt x="605455" y="1231900"/>
                  </a:moveTo>
                  <a:lnTo>
                    <a:pt x="587404" y="1231900"/>
                  </a:lnTo>
                  <a:lnTo>
                    <a:pt x="589854" y="1244600"/>
                  </a:lnTo>
                  <a:lnTo>
                    <a:pt x="597770" y="1244600"/>
                  </a:lnTo>
                  <a:lnTo>
                    <a:pt x="605455" y="1231900"/>
                  </a:lnTo>
                  <a:close/>
                </a:path>
                <a:path w="2297429" h="1651000">
                  <a:moveTo>
                    <a:pt x="620910" y="1219200"/>
                  </a:moveTo>
                  <a:lnTo>
                    <a:pt x="576011" y="1219200"/>
                  </a:lnTo>
                  <a:lnTo>
                    <a:pt x="572326" y="1231900"/>
                  </a:lnTo>
                  <a:lnTo>
                    <a:pt x="618712" y="1231900"/>
                  </a:lnTo>
                  <a:lnTo>
                    <a:pt x="620910" y="1219200"/>
                  </a:lnTo>
                  <a:close/>
                </a:path>
                <a:path w="2297429" h="1651000">
                  <a:moveTo>
                    <a:pt x="627779" y="1206500"/>
                  </a:moveTo>
                  <a:lnTo>
                    <a:pt x="596241" y="1206500"/>
                  </a:lnTo>
                  <a:lnTo>
                    <a:pt x="597990" y="1219200"/>
                  </a:lnTo>
                  <a:lnTo>
                    <a:pt x="618827" y="1219200"/>
                  </a:lnTo>
                  <a:lnTo>
                    <a:pt x="627779" y="1206500"/>
                  </a:lnTo>
                  <a:close/>
                </a:path>
                <a:path w="2297429" h="1651000">
                  <a:moveTo>
                    <a:pt x="645318" y="1193800"/>
                  </a:moveTo>
                  <a:lnTo>
                    <a:pt x="607644" y="1193800"/>
                  </a:lnTo>
                  <a:lnTo>
                    <a:pt x="599958" y="1206500"/>
                  </a:lnTo>
                  <a:lnTo>
                    <a:pt x="645883" y="1206500"/>
                  </a:lnTo>
                  <a:lnTo>
                    <a:pt x="645318" y="1193800"/>
                  </a:lnTo>
                  <a:close/>
                </a:path>
                <a:path w="2297429" h="1651000">
                  <a:moveTo>
                    <a:pt x="668228" y="1168400"/>
                  </a:moveTo>
                  <a:lnTo>
                    <a:pt x="660668" y="1168400"/>
                  </a:lnTo>
                  <a:lnTo>
                    <a:pt x="654281" y="1181100"/>
                  </a:lnTo>
                  <a:lnTo>
                    <a:pt x="622722" y="1181100"/>
                  </a:lnTo>
                  <a:lnTo>
                    <a:pt x="620617" y="1193800"/>
                  </a:lnTo>
                  <a:lnTo>
                    <a:pt x="665925" y="1193800"/>
                  </a:lnTo>
                  <a:lnTo>
                    <a:pt x="666783" y="1181100"/>
                  </a:lnTo>
                  <a:lnTo>
                    <a:pt x="668228" y="1168400"/>
                  </a:lnTo>
                  <a:close/>
                </a:path>
                <a:path w="2297429" h="1651000">
                  <a:moveTo>
                    <a:pt x="648595" y="1168400"/>
                  </a:moveTo>
                  <a:lnTo>
                    <a:pt x="639119" y="1168400"/>
                  </a:lnTo>
                  <a:lnTo>
                    <a:pt x="638753" y="1181100"/>
                  </a:lnTo>
                  <a:lnTo>
                    <a:pt x="654281" y="1181100"/>
                  </a:lnTo>
                  <a:lnTo>
                    <a:pt x="648595" y="1168400"/>
                  </a:lnTo>
                  <a:close/>
                </a:path>
                <a:path w="2297429" h="1651000">
                  <a:moveTo>
                    <a:pt x="684259" y="1168400"/>
                  </a:moveTo>
                  <a:lnTo>
                    <a:pt x="674113" y="1168400"/>
                  </a:lnTo>
                  <a:lnTo>
                    <a:pt x="675506" y="1181100"/>
                  </a:lnTo>
                  <a:lnTo>
                    <a:pt x="682186" y="1181100"/>
                  </a:lnTo>
                  <a:lnTo>
                    <a:pt x="684259" y="1168400"/>
                  </a:lnTo>
                  <a:close/>
                </a:path>
                <a:path w="2297429" h="1651000">
                  <a:moveTo>
                    <a:pt x="672794" y="1155700"/>
                  </a:moveTo>
                  <a:lnTo>
                    <a:pt x="664710" y="1155700"/>
                  </a:lnTo>
                  <a:lnTo>
                    <a:pt x="653716" y="1168400"/>
                  </a:lnTo>
                  <a:lnTo>
                    <a:pt x="678678" y="1168400"/>
                  </a:lnTo>
                  <a:lnTo>
                    <a:pt x="672794" y="1155700"/>
                  </a:lnTo>
                  <a:close/>
                </a:path>
                <a:path w="2297429" h="1651000">
                  <a:moveTo>
                    <a:pt x="697474" y="1155700"/>
                  </a:moveTo>
                  <a:lnTo>
                    <a:pt x="675740" y="1155700"/>
                  </a:lnTo>
                  <a:lnTo>
                    <a:pt x="679084" y="1168400"/>
                  </a:lnTo>
                  <a:lnTo>
                    <a:pt x="695673" y="1168400"/>
                  </a:lnTo>
                  <a:lnTo>
                    <a:pt x="697474" y="1155700"/>
                  </a:lnTo>
                  <a:close/>
                </a:path>
                <a:path w="2297429" h="1651000">
                  <a:moveTo>
                    <a:pt x="704154" y="1155700"/>
                  </a:moveTo>
                  <a:lnTo>
                    <a:pt x="697474" y="1155700"/>
                  </a:lnTo>
                  <a:lnTo>
                    <a:pt x="699693" y="1168400"/>
                  </a:lnTo>
                  <a:lnTo>
                    <a:pt x="704154" y="1155700"/>
                  </a:lnTo>
                  <a:close/>
                </a:path>
                <a:path w="2297429" h="1651000">
                  <a:moveTo>
                    <a:pt x="708950" y="1155700"/>
                  </a:moveTo>
                  <a:lnTo>
                    <a:pt x="704154" y="1155700"/>
                  </a:lnTo>
                  <a:lnTo>
                    <a:pt x="704500" y="1168400"/>
                  </a:lnTo>
                  <a:lnTo>
                    <a:pt x="706761" y="1168400"/>
                  </a:lnTo>
                  <a:lnTo>
                    <a:pt x="708950" y="1155700"/>
                  </a:lnTo>
                  <a:close/>
                </a:path>
                <a:path w="2297429" h="1651000">
                  <a:moveTo>
                    <a:pt x="707609" y="1143000"/>
                  </a:moveTo>
                  <a:lnTo>
                    <a:pt x="674657" y="1143000"/>
                  </a:lnTo>
                  <a:lnTo>
                    <a:pt x="674521" y="1155700"/>
                  </a:lnTo>
                  <a:lnTo>
                    <a:pt x="708154" y="1155700"/>
                  </a:lnTo>
                  <a:lnTo>
                    <a:pt x="707609" y="1143000"/>
                  </a:lnTo>
                  <a:close/>
                </a:path>
                <a:path w="2297429" h="1651000">
                  <a:moveTo>
                    <a:pt x="735807" y="1130300"/>
                  </a:moveTo>
                  <a:lnTo>
                    <a:pt x="693851" y="1130300"/>
                  </a:lnTo>
                  <a:lnTo>
                    <a:pt x="695201" y="1143000"/>
                  </a:lnTo>
                  <a:lnTo>
                    <a:pt x="734038" y="1143000"/>
                  </a:lnTo>
                  <a:lnTo>
                    <a:pt x="735807" y="1130300"/>
                  </a:lnTo>
                  <a:close/>
                </a:path>
                <a:path w="2297429" h="1651000">
                  <a:moveTo>
                    <a:pt x="727713" y="1117600"/>
                  </a:moveTo>
                  <a:lnTo>
                    <a:pt x="720007" y="1117600"/>
                  </a:lnTo>
                  <a:lnTo>
                    <a:pt x="711525" y="1130300"/>
                  </a:lnTo>
                  <a:lnTo>
                    <a:pt x="719630" y="1130300"/>
                  </a:lnTo>
                  <a:lnTo>
                    <a:pt x="727713" y="1117600"/>
                  </a:lnTo>
                  <a:close/>
                </a:path>
                <a:path w="2297429" h="1651000">
                  <a:moveTo>
                    <a:pt x="759671" y="1117600"/>
                  </a:moveTo>
                  <a:lnTo>
                    <a:pt x="732928" y="1117600"/>
                  </a:lnTo>
                  <a:lnTo>
                    <a:pt x="727179" y="1130300"/>
                  </a:lnTo>
                  <a:lnTo>
                    <a:pt x="750540" y="1130300"/>
                  </a:lnTo>
                  <a:lnTo>
                    <a:pt x="759671" y="1117600"/>
                  </a:lnTo>
                  <a:close/>
                </a:path>
                <a:path w="2297429" h="1651000">
                  <a:moveTo>
                    <a:pt x="740258" y="1104900"/>
                  </a:moveTo>
                  <a:lnTo>
                    <a:pt x="734760" y="1104900"/>
                  </a:lnTo>
                  <a:lnTo>
                    <a:pt x="726624" y="1117600"/>
                  </a:lnTo>
                  <a:lnTo>
                    <a:pt x="739671" y="1117600"/>
                  </a:lnTo>
                  <a:lnTo>
                    <a:pt x="740258" y="1104900"/>
                  </a:lnTo>
                  <a:close/>
                </a:path>
                <a:path w="2297429" h="1651000">
                  <a:moveTo>
                    <a:pt x="774592" y="1104900"/>
                  </a:moveTo>
                  <a:lnTo>
                    <a:pt x="748079" y="1104900"/>
                  </a:lnTo>
                  <a:lnTo>
                    <a:pt x="739671" y="1117600"/>
                  </a:lnTo>
                  <a:lnTo>
                    <a:pt x="772445" y="1117600"/>
                  </a:lnTo>
                  <a:lnTo>
                    <a:pt x="774592" y="1104900"/>
                  </a:lnTo>
                  <a:close/>
                </a:path>
                <a:path w="2297429" h="1651000">
                  <a:moveTo>
                    <a:pt x="750592" y="1092200"/>
                  </a:moveTo>
                  <a:lnTo>
                    <a:pt x="746676" y="1104900"/>
                  </a:lnTo>
                  <a:lnTo>
                    <a:pt x="752990" y="1104900"/>
                  </a:lnTo>
                  <a:lnTo>
                    <a:pt x="750592" y="1092200"/>
                  </a:lnTo>
                  <a:close/>
                </a:path>
                <a:path w="2297429" h="1651000">
                  <a:moveTo>
                    <a:pt x="795052" y="1092200"/>
                  </a:moveTo>
                  <a:lnTo>
                    <a:pt x="756529" y="1092200"/>
                  </a:lnTo>
                  <a:lnTo>
                    <a:pt x="758812" y="1104900"/>
                  </a:lnTo>
                  <a:lnTo>
                    <a:pt x="792214" y="1104900"/>
                  </a:lnTo>
                  <a:lnTo>
                    <a:pt x="795052" y="1092200"/>
                  </a:lnTo>
                  <a:close/>
                </a:path>
                <a:path w="2297429" h="1651000">
                  <a:moveTo>
                    <a:pt x="797272" y="1079500"/>
                  </a:moveTo>
                  <a:lnTo>
                    <a:pt x="778790" y="1079500"/>
                  </a:lnTo>
                  <a:lnTo>
                    <a:pt x="775440" y="1092200"/>
                  </a:lnTo>
                  <a:lnTo>
                    <a:pt x="791261" y="1092200"/>
                  </a:lnTo>
                  <a:lnTo>
                    <a:pt x="797272" y="1079500"/>
                  </a:lnTo>
                  <a:close/>
                </a:path>
                <a:path w="2297429" h="1651000">
                  <a:moveTo>
                    <a:pt x="818287" y="1079500"/>
                  </a:moveTo>
                  <a:lnTo>
                    <a:pt x="797272" y="1079500"/>
                  </a:lnTo>
                  <a:lnTo>
                    <a:pt x="806706" y="1092200"/>
                  </a:lnTo>
                  <a:lnTo>
                    <a:pt x="810433" y="1092200"/>
                  </a:lnTo>
                  <a:lnTo>
                    <a:pt x="818287" y="1079500"/>
                  </a:lnTo>
                  <a:close/>
                </a:path>
                <a:path w="2297429" h="1651000">
                  <a:moveTo>
                    <a:pt x="816559" y="1066800"/>
                  </a:moveTo>
                  <a:lnTo>
                    <a:pt x="785670" y="1066800"/>
                  </a:lnTo>
                  <a:lnTo>
                    <a:pt x="783691" y="1079500"/>
                  </a:lnTo>
                  <a:lnTo>
                    <a:pt x="819145" y="1079500"/>
                  </a:lnTo>
                  <a:lnTo>
                    <a:pt x="819351" y="1072945"/>
                  </a:lnTo>
                  <a:lnTo>
                    <a:pt x="816559" y="1066800"/>
                  </a:lnTo>
                  <a:close/>
                </a:path>
                <a:path w="2297429" h="1651000">
                  <a:moveTo>
                    <a:pt x="819351" y="1072945"/>
                  </a:moveTo>
                  <a:lnTo>
                    <a:pt x="819145" y="1079500"/>
                  </a:lnTo>
                  <a:lnTo>
                    <a:pt x="822328" y="1079500"/>
                  </a:lnTo>
                  <a:lnTo>
                    <a:pt x="819351" y="1072945"/>
                  </a:lnTo>
                  <a:close/>
                </a:path>
                <a:path w="2297429" h="1651000">
                  <a:moveTo>
                    <a:pt x="827721" y="1066800"/>
                  </a:moveTo>
                  <a:lnTo>
                    <a:pt x="819543" y="1066800"/>
                  </a:lnTo>
                  <a:lnTo>
                    <a:pt x="819351" y="1072945"/>
                  </a:lnTo>
                  <a:lnTo>
                    <a:pt x="822328" y="1079500"/>
                  </a:lnTo>
                  <a:lnTo>
                    <a:pt x="824758" y="1079500"/>
                  </a:lnTo>
                  <a:lnTo>
                    <a:pt x="827721" y="1066800"/>
                  </a:lnTo>
                  <a:close/>
                </a:path>
                <a:path w="2297429" h="1651000">
                  <a:moveTo>
                    <a:pt x="807229" y="1054100"/>
                  </a:moveTo>
                  <a:lnTo>
                    <a:pt x="803407" y="1066800"/>
                  </a:lnTo>
                  <a:lnTo>
                    <a:pt x="806559" y="1066800"/>
                  </a:lnTo>
                  <a:lnTo>
                    <a:pt x="808761" y="1056835"/>
                  </a:lnTo>
                  <a:lnTo>
                    <a:pt x="807229" y="1054100"/>
                  </a:lnTo>
                  <a:close/>
                </a:path>
                <a:path w="2297429" h="1651000">
                  <a:moveTo>
                    <a:pt x="808761" y="1056835"/>
                  </a:moveTo>
                  <a:lnTo>
                    <a:pt x="806559" y="1066800"/>
                  </a:lnTo>
                  <a:lnTo>
                    <a:pt x="814339" y="1066800"/>
                  </a:lnTo>
                  <a:lnTo>
                    <a:pt x="808761" y="1056835"/>
                  </a:lnTo>
                  <a:close/>
                </a:path>
                <a:path w="2297429" h="1651000">
                  <a:moveTo>
                    <a:pt x="826203" y="1041400"/>
                  </a:moveTo>
                  <a:lnTo>
                    <a:pt x="816318" y="1041400"/>
                  </a:lnTo>
                  <a:lnTo>
                    <a:pt x="809365" y="1054100"/>
                  </a:lnTo>
                  <a:lnTo>
                    <a:pt x="808761" y="1056835"/>
                  </a:lnTo>
                  <a:lnTo>
                    <a:pt x="814339" y="1066800"/>
                  </a:lnTo>
                  <a:lnTo>
                    <a:pt x="840569" y="1066800"/>
                  </a:lnTo>
                  <a:lnTo>
                    <a:pt x="842872" y="1054100"/>
                  </a:lnTo>
                  <a:lnTo>
                    <a:pt x="828004" y="1054100"/>
                  </a:lnTo>
                  <a:lnTo>
                    <a:pt x="826203" y="1041400"/>
                  </a:lnTo>
                  <a:close/>
                </a:path>
                <a:path w="2297429" h="1651000">
                  <a:moveTo>
                    <a:pt x="853280" y="1041400"/>
                  </a:moveTo>
                  <a:lnTo>
                    <a:pt x="831522" y="1041400"/>
                  </a:lnTo>
                  <a:lnTo>
                    <a:pt x="828004" y="1054100"/>
                  </a:lnTo>
                  <a:lnTo>
                    <a:pt x="858181" y="1054100"/>
                  </a:lnTo>
                  <a:lnTo>
                    <a:pt x="853280" y="1041400"/>
                  </a:lnTo>
                  <a:close/>
                </a:path>
                <a:path w="2297429" h="1651000">
                  <a:moveTo>
                    <a:pt x="864673" y="1041400"/>
                  </a:moveTo>
                  <a:lnTo>
                    <a:pt x="857500" y="1041400"/>
                  </a:lnTo>
                  <a:lnTo>
                    <a:pt x="862767" y="1054100"/>
                  </a:lnTo>
                  <a:lnTo>
                    <a:pt x="864673" y="1041400"/>
                  </a:lnTo>
                  <a:close/>
                </a:path>
                <a:path w="2297429" h="1651000">
                  <a:moveTo>
                    <a:pt x="870903" y="1028700"/>
                  </a:moveTo>
                  <a:lnTo>
                    <a:pt x="842548" y="1028700"/>
                  </a:lnTo>
                  <a:lnTo>
                    <a:pt x="834799" y="1041400"/>
                  </a:lnTo>
                  <a:lnTo>
                    <a:pt x="865971" y="1041400"/>
                  </a:lnTo>
                  <a:lnTo>
                    <a:pt x="870903" y="1028700"/>
                  </a:lnTo>
                  <a:close/>
                </a:path>
                <a:path w="2297429" h="1651000">
                  <a:moveTo>
                    <a:pt x="887059" y="1028700"/>
                  </a:moveTo>
                  <a:lnTo>
                    <a:pt x="870903" y="1028700"/>
                  </a:lnTo>
                  <a:lnTo>
                    <a:pt x="872390" y="1041400"/>
                  </a:lnTo>
                  <a:lnTo>
                    <a:pt x="880892" y="1041400"/>
                  </a:lnTo>
                  <a:lnTo>
                    <a:pt x="887059" y="1028700"/>
                  </a:lnTo>
                  <a:close/>
                </a:path>
                <a:path w="2297429" h="1651000">
                  <a:moveTo>
                    <a:pt x="857961" y="1016000"/>
                  </a:moveTo>
                  <a:lnTo>
                    <a:pt x="855280" y="1028700"/>
                  </a:lnTo>
                  <a:lnTo>
                    <a:pt x="857908" y="1028700"/>
                  </a:lnTo>
                  <a:lnTo>
                    <a:pt x="857961" y="1016000"/>
                  </a:lnTo>
                  <a:close/>
                </a:path>
                <a:path w="2297429" h="1651000">
                  <a:moveTo>
                    <a:pt x="901562" y="1016000"/>
                  </a:moveTo>
                  <a:lnTo>
                    <a:pt x="862086" y="1016000"/>
                  </a:lnTo>
                  <a:lnTo>
                    <a:pt x="860285" y="1028700"/>
                  </a:lnTo>
                  <a:lnTo>
                    <a:pt x="892651" y="1028700"/>
                  </a:lnTo>
                  <a:lnTo>
                    <a:pt x="901562" y="1016000"/>
                  </a:lnTo>
                  <a:close/>
                </a:path>
                <a:path w="2297429" h="1651000">
                  <a:moveTo>
                    <a:pt x="883133" y="1003300"/>
                  </a:moveTo>
                  <a:lnTo>
                    <a:pt x="875971" y="1003300"/>
                  </a:lnTo>
                  <a:lnTo>
                    <a:pt x="873730" y="1016000"/>
                  </a:lnTo>
                  <a:lnTo>
                    <a:pt x="886117" y="1016000"/>
                  </a:lnTo>
                  <a:lnTo>
                    <a:pt x="883133" y="1003300"/>
                  </a:lnTo>
                  <a:close/>
                </a:path>
                <a:path w="2297429" h="1651000">
                  <a:moveTo>
                    <a:pt x="927843" y="1003300"/>
                  </a:moveTo>
                  <a:lnTo>
                    <a:pt x="886955" y="1003300"/>
                  </a:lnTo>
                  <a:lnTo>
                    <a:pt x="886117" y="1016000"/>
                  </a:lnTo>
                  <a:lnTo>
                    <a:pt x="916399" y="1016000"/>
                  </a:lnTo>
                  <a:lnTo>
                    <a:pt x="927843" y="1003300"/>
                  </a:lnTo>
                  <a:close/>
                </a:path>
                <a:path w="2297429" h="1651000">
                  <a:moveTo>
                    <a:pt x="923477" y="990600"/>
                  </a:moveTo>
                  <a:lnTo>
                    <a:pt x="902211" y="990600"/>
                  </a:lnTo>
                  <a:lnTo>
                    <a:pt x="887070" y="1003300"/>
                  </a:lnTo>
                  <a:lnTo>
                    <a:pt x="921404" y="1003300"/>
                  </a:lnTo>
                  <a:lnTo>
                    <a:pt x="923477" y="990600"/>
                  </a:lnTo>
                  <a:close/>
                </a:path>
                <a:path w="2297429" h="1651000">
                  <a:moveTo>
                    <a:pt x="935634" y="990600"/>
                  </a:moveTo>
                  <a:lnTo>
                    <a:pt x="930576" y="990600"/>
                  </a:lnTo>
                  <a:lnTo>
                    <a:pt x="932493" y="1003300"/>
                  </a:lnTo>
                  <a:lnTo>
                    <a:pt x="935634" y="990600"/>
                  </a:lnTo>
                  <a:close/>
                </a:path>
                <a:path w="2297429" h="1651000">
                  <a:moveTo>
                    <a:pt x="941435" y="977900"/>
                  </a:moveTo>
                  <a:lnTo>
                    <a:pt x="916315" y="977900"/>
                  </a:lnTo>
                  <a:lnTo>
                    <a:pt x="915530" y="990600"/>
                  </a:lnTo>
                  <a:lnTo>
                    <a:pt x="943236" y="990600"/>
                  </a:lnTo>
                  <a:lnTo>
                    <a:pt x="941435" y="977900"/>
                  </a:lnTo>
                  <a:close/>
                </a:path>
                <a:path w="2297429" h="1651000">
                  <a:moveTo>
                    <a:pt x="953602" y="977900"/>
                  </a:moveTo>
                  <a:lnTo>
                    <a:pt x="947623" y="977900"/>
                  </a:lnTo>
                  <a:lnTo>
                    <a:pt x="948408" y="990600"/>
                  </a:lnTo>
                  <a:lnTo>
                    <a:pt x="950251" y="990600"/>
                  </a:lnTo>
                  <a:lnTo>
                    <a:pt x="953602" y="977900"/>
                  </a:lnTo>
                  <a:close/>
                </a:path>
                <a:path w="2297429" h="1651000">
                  <a:moveTo>
                    <a:pt x="945613" y="965200"/>
                  </a:moveTo>
                  <a:lnTo>
                    <a:pt x="939602" y="965200"/>
                  </a:lnTo>
                  <a:lnTo>
                    <a:pt x="938262" y="977900"/>
                  </a:lnTo>
                  <a:lnTo>
                    <a:pt x="946796" y="977900"/>
                  </a:lnTo>
                  <a:lnTo>
                    <a:pt x="945613" y="965200"/>
                  </a:lnTo>
                  <a:close/>
                </a:path>
                <a:path w="2297429" h="1651000">
                  <a:moveTo>
                    <a:pt x="962670" y="965200"/>
                  </a:moveTo>
                  <a:lnTo>
                    <a:pt x="947749" y="965200"/>
                  </a:lnTo>
                  <a:lnTo>
                    <a:pt x="951057" y="977900"/>
                  </a:lnTo>
                  <a:lnTo>
                    <a:pt x="960115" y="977900"/>
                  </a:lnTo>
                  <a:lnTo>
                    <a:pt x="962670" y="965200"/>
                  </a:lnTo>
                  <a:close/>
                </a:path>
                <a:path w="2297429" h="1651000">
                  <a:moveTo>
                    <a:pt x="948461" y="952500"/>
                  </a:moveTo>
                  <a:lnTo>
                    <a:pt x="945990" y="952500"/>
                  </a:lnTo>
                  <a:lnTo>
                    <a:pt x="935937" y="965200"/>
                  </a:lnTo>
                  <a:lnTo>
                    <a:pt x="950555" y="965200"/>
                  </a:lnTo>
                  <a:lnTo>
                    <a:pt x="948461" y="952500"/>
                  </a:lnTo>
                  <a:close/>
                </a:path>
                <a:path w="2297429" h="1651000">
                  <a:moveTo>
                    <a:pt x="985130" y="952500"/>
                  </a:moveTo>
                  <a:lnTo>
                    <a:pt x="958534" y="952500"/>
                  </a:lnTo>
                  <a:lnTo>
                    <a:pt x="958743" y="965200"/>
                  </a:lnTo>
                  <a:lnTo>
                    <a:pt x="984365" y="965200"/>
                  </a:lnTo>
                  <a:lnTo>
                    <a:pt x="985130" y="952500"/>
                  </a:lnTo>
                  <a:close/>
                </a:path>
                <a:path w="2297429" h="1651000">
                  <a:moveTo>
                    <a:pt x="988250" y="939800"/>
                  </a:moveTo>
                  <a:lnTo>
                    <a:pt x="970973" y="939800"/>
                  </a:lnTo>
                  <a:lnTo>
                    <a:pt x="966596" y="952500"/>
                  </a:lnTo>
                  <a:lnTo>
                    <a:pt x="983821" y="952500"/>
                  </a:lnTo>
                  <a:lnTo>
                    <a:pt x="988250" y="939800"/>
                  </a:lnTo>
                  <a:close/>
                </a:path>
                <a:path w="2297429" h="1651000">
                  <a:moveTo>
                    <a:pt x="1008742" y="939800"/>
                  </a:moveTo>
                  <a:lnTo>
                    <a:pt x="988250" y="939800"/>
                  </a:lnTo>
                  <a:lnTo>
                    <a:pt x="989496" y="952500"/>
                  </a:lnTo>
                  <a:lnTo>
                    <a:pt x="1001056" y="952500"/>
                  </a:lnTo>
                  <a:lnTo>
                    <a:pt x="1008742" y="939800"/>
                  </a:lnTo>
                  <a:close/>
                </a:path>
                <a:path w="2297429" h="1651000">
                  <a:moveTo>
                    <a:pt x="992397" y="927100"/>
                  </a:moveTo>
                  <a:lnTo>
                    <a:pt x="982690" y="927100"/>
                  </a:lnTo>
                  <a:lnTo>
                    <a:pt x="979297" y="939800"/>
                  </a:lnTo>
                  <a:lnTo>
                    <a:pt x="999224" y="939800"/>
                  </a:lnTo>
                  <a:lnTo>
                    <a:pt x="992397" y="927100"/>
                  </a:lnTo>
                  <a:close/>
                </a:path>
                <a:path w="2297429" h="1651000">
                  <a:moveTo>
                    <a:pt x="1025422" y="927100"/>
                  </a:moveTo>
                  <a:lnTo>
                    <a:pt x="1003663" y="927100"/>
                  </a:lnTo>
                  <a:lnTo>
                    <a:pt x="999224" y="939800"/>
                  </a:lnTo>
                  <a:lnTo>
                    <a:pt x="1024197" y="939800"/>
                  </a:lnTo>
                  <a:lnTo>
                    <a:pt x="1025422" y="927100"/>
                  </a:lnTo>
                  <a:close/>
                </a:path>
                <a:path w="2297429" h="1651000">
                  <a:moveTo>
                    <a:pt x="1030259" y="914400"/>
                  </a:moveTo>
                  <a:lnTo>
                    <a:pt x="1001339" y="914400"/>
                  </a:lnTo>
                  <a:lnTo>
                    <a:pt x="999517" y="927100"/>
                  </a:lnTo>
                  <a:lnTo>
                    <a:pt x="1031065" y="927100"/>
                  </a:lnTo>
                  <a:lnTo>
                    <a:pt x="1030259" y="914400"/>
                  </a:lnTo>
                  <a:close/>
                </a:path>
                <a:path w="2297429" h="1651000">
                  <a:moveTo>
                    <a:pt x="1016511" y="901700"/>
                  </a:moveTo>
                  <a:lnTo>
                    <a:pt x="1010920" y="901700"/>
                  </a:lnTo>
                  <a:lnTo>
                    <a:pt x="1003234" y="914400"/>
                  </a:lnTo>
                  <a:lnTo>
                    <a:pt x="1017809" y="914400"/>
                  </a:lnTo>
                  <a:lnTo>
                    <a:pt x="1016511" y="901700"/>
                  </a:lnTo>
                  <a:close/>
                </a:path>
                <a:path w="2297429" h="1651000">
                  <a:moveTo>
                    <a:pt x="1049452" y="901700"/>
                  </a:moveTo>
                  <a:lnTo>
                    <a:pt x="1027683" y="901700"/>
                  </a:lnTo>
                  <a:lnTo>
                    <a:pt x="1020919" y="914400"/>
                  </a:lnTo>
                  <a:lnTo>
                    <a:pt x="1048604" y="914400"/>
                  </a:lnTo>
                  <a:lnTo>
                    <a:pt x="1049452" y="901700"/>
                  </a:lnTo>
                  <a:close/>
                </a:path>
                <a:path w="2297429" h="1651000">
                  <a:moveTo>
                    <a:pt x="1034374" y="889000"/>
                  </a:moveTo>
                  <a:lnTo>
                    <a:pt x="1031254" y="889000"/>
                  </a:lnTo>
                  <a:lnTo>
                    <a:pt x="1028113" y="901700"/>
                  </a:lnTo>
                  <a:lnTo>
                    <a:pt x="1037212" y="901700"/>
                  </a:lnTo>
                  <a:lnTo>
                    <a:pt x="1034374" y="889000"/>
                  </a:lnTo>
                  <a:close/>
                </a:path>
                <a:path w="2297429" h="1651000">
                  <a:moveTo>
                    <a:pt x="1071504" y="889000"/>
                  </a:moveTo>
                  <a:lnTo>
                    <a:pt x="1049735" y="889000"/>
                  </a:lnTo>
                  <a:lnTo>
                    <a:pt x="1048049" y="901700"/>
                  </a:lnTo>
                  <a:lnTo>
                    <a:pt x="1070059" y="901700"/>
                  </a:lnTo>
                  <a:lnTo>
                    <a:pt x="1071504" y="889000"/>
                  </a:lnTo>
                  <a:close/>
                </a:path>
                <a:path w="2297429" h="1651000">
                  <a:moveTo>
                    <a:pt x="1051882" y="876300"/>
                  </a:moveTo>
                  <a:lnTo>
                    <a:pt x="1044311" y="889000"/>
                  </a:lnTo>
                  <a:lnTo>
                    <a:pt x="1057557" y="889000"/>
                  </a:lnTo>
                  <a:lnTo>
                    <a:pt x="1051882" y="876300"/>
                  </a:lnTo>
                  <a:close/>
                </a:path>
                <a:path w="2297429" h="1651000">
                  <a:moveTo>
                    <a:pt x="1076069" y="863600"/>
                  </a:moveTo>
                  <a:lnTo>
                    <a:pt x="1067996" y="863600"/>
                  </a:lnTo>
                  <a:lnTo>
                    <a:pt x="1056991" y="876300"/>
                  </a:lnTo>
                  <a:lnTo>
                    <a:pt x="1063944" y="889000"/>
                  </a:lnTo>
                  <a:lnTo>
                    <a:pt x="1087040" y="889000"/>
                  </a:lnTo>
                  <a:lnTo>
                    <a:pt x="1084481" y="882049"/>
                  </a:lnTo>
                  <a:lnTo>
                    <a:pt x="1081954" y="876300"/>
                  </a:lnTo>
                  <a:lnTo>
                    <a:pt x="1079017" y="876300"/>
                  </a:lnTo>
                  <a:lnTo>
                    <a:pt x="1078249" y="868303"/>
                  </a:lnTo>
                  <a:lnTo>
                    <a:pt x="1076069" y="863600"/>
                  </a:lnTo>
                  <a:close/>
                </a:path>
                <a:path w="2297429" h="1651000">
                  <a:moveTo>
                    <a:pt x="1084481" y="882049"/>
                  </a:moveTo>
                  <a:lnTo>
                    <a:pt x="1087040" y="889000"/>
                  </a:lnTo>
                  <a:lnTo>
                    <a:pt x="1087535" y="889000"/>
                  </a:lnTo>
                  <a:lnTo>
                    <a:pt x="1084481" y="882049"/>
                  </a:lnTo>
                  <a:close/>
                </a:path>
                <a:path w="2297429" h="1651000">
                  <a:moveTo>
                    <a:pt x="1099147" y="876300"/>
                  </a:moveTo>
                  <a:lnTo>
                    <a:pt x="1082364" y="876300"/>
                  </a:lnTo>
                  <a:lnTo>
                    <a:pt x="1084481" y="882049"/>
                  </a:lnTo>
                  <a:lnTo>
                    <a:pt x="1087535" y="889000"/>
                  </a:lnTo>
                  <a:lnTo>
                    <a:pt x="1092247" y="889000"/>
                  </a:lnTo>
                  <a:lnTo>
                    <a:pt x="1099147" y="876300"/>
                  </a:lnTo>
                  <a:close/>
                </a:path>
                <a:path w="2297429" h="1651000">
                  <a:moveTo>
                    <a:pt x="1078249" y="868303"/>
                  </a:moveTo>
                  <a:lnTo>
                    <a:pt x="1079017" y="876300"/>
                  </a:lnTo>
                  <a:lnTo>
                    <a:pt x="1081954" y="876300"/>
                  </a:lnTo>
                  <a:lnTo>
                    <a:pt x="1078249" y="868303"/>
                  </a:lnTo>
                  <a:close/>
                </a:path>
                <a:path w="2297429" h="1651000">
                  <a:moveTo>
                    <a:pt x="1110100" y="863600"/>
                  </a:moveTo>
                  <a:lnTo>
                    <a:pt x="1077797" y="863600"/>
                  </a:lnTo>
                  <a:lnTo>
                    <a:pt x="1078249" y="868303"/>
                  </a:lnTo>
                  <a:lnTo>
                    <a:pt x="1081954" y="876300"/>
                  </a:lnTo>
                  <a:lnTo>
                    <a:pt x="1112225" y="876300"/>
                  </a:lnTo>
                  <a:lnTo>
                    <a:pt x="1110100" y="863600"/>
                  </a:lnTo>
                  <a:close/>
                </a:path>
                <a:path w="2297429" h="1651000">
                  <a:moveTo>
                    <a:pt x="1116853" y="850900"/>
                  </a:moveTo>
                  <a:lnTo>
                    <a:pt x="1088048" y="850900"/>
                  </a:lnTo>
                  <a:lnTo>
                    <a:pt x="1084027" y="863600"/>
                  </a:lnTo>
                  <a:lnTo>
                    <a:pt x="1110896" y="863600"/>
                  </a:lnTo>
                  <a:lnTo>
                    <a:pt x="1116853" y="850900"/>
                  </a:lnTo>
                  <a:close/>
                </a:path>
                <a:path w="2297429" h="1651000">
                  <a:moveTo>
                    <a:pt x="1127031" y="850900"/>
                  </a:moveTo>
                  <a:lnTo>
                    <a:pt x="1116853" y="850900"/>
                  </a:lnTo>
                  <a:lnTo>
                    <a:pt x="1122832" y="863600"/>
                  </a:lnTo>
                  <a:lnTo>
                    <a:pt x="1124895" y="863600"/>
                  </a:lnTo>
                  <a:lnTo>
                    <a:pt x="1127031" y="850900"/>
                  </a:lnTo>
                  <a:close/>
                </a:path>
                <a:path w="2297429" h="1651000">
                  <a:moveTo>
                    <a:pt x="1132298" y="850900"/>
                  </a:moveTo>
                  <a:lnTo>
                    <a:pt x="1127031" y="850900"/>
                  </a:lnTo>
                  <a:lnTo>
                    <a:pt x="1130078" y="863600"/>
                  </a:lnTo>
                  <a:lnTo>
                    <a:pt x="1132298" y="850900"/>
                  </a:lnTo>
                  <a:close/>
                </a:path>
                <a:path w="2297429" h="1651000">
                  <a:moveTo>
                    <a:pt x="1135753" y="838200"/>
                  </a:moveTo>
                  <a:lnTo>
                    <a:pt x="1105587" y="838200"/>
                  </a:lnTo>
                  <a:lnTo>
                    <a:pt x="1097126" y="850900"/>
                  </a:lnTo>
                  <a:lnTo>
                    <a:pt x="1133952" y="850900"/>
                  </a:lnTo>
                  <a:lnTo>
                    <a:pt x="1135753" y="838200"/>
                  </a:lnTo>
                  <a:close/>
                </a:path>
                <a:path w="2297429" h="1651000">
                  <a:moveTo>
                    <a:pt x="1153816" y="838200"/>
                  </a:moveTo>
                  <a:lnTo>
                    <a:pt x="1135753" y="838200"/>
                  </a:lnTo>
                  <a:lnTo>
                    <a:pt x="1142444" y="850900"/>
                  </a:lnTo>
                  <a:lnTo>
                    <a:pt x="1150172" y="850900"/>
                  </a:lnTo>
                  <a:lnTo>
                    <a:pt x="1153816" y="838200"/>
                  </a:lnTo>
                  <a:close/>
                </a:path>
                <a:path w="2297429" h="1651000">
                  <a:moveTo>
                    <a:pt x="1157365" y="825500"/>
                  </a:moveTo>
                  <a:lnTo>
                    <a:pt x="1123293" y="825500"/>
                  </a:lnTo>
                  <a:lnTo>
                    <a:pt x="1114812" y="838200"/>
                  </a:lnTo>
                  <a:lnTo>
                    <a:pt x="1162957" y="838200"/>
                  </a:lnTo>
                  <a:lnTo>
                    <a:pt x="1157365" y="825500"/>
                  </a:lnTo>
                  <a:close/>
                </a:path>
                <a:path w="2297429" h="1651000">
                  <a:moveTo>
                    <a:pt x="1143533" y="812800"/>
                  </a:moveTo>
                  <a:lnTo>
                    <a:pt x="1140779" y="825500"/>
                  </a:lnTo>
                  <a:lnTo>
                    <a:pt x="1142957" y="825500"/>
                  </a:lnTo>
                  <a:lnTo>
                    <a:pt x="1143533" y="812800"/>
                  </a:lnTo>
                  <a:close/>
                </a:path>
                <a:path w="2297429" h="1651000">
                  <a:moveTo>
                    <a:pt x="1180056" y="812800"/>
                  </a:moveTo>
                  <a:lnTo>
                    <a:pt x="1151365" y="812800"/>
                  </a:lnTo>
                  <a:lnTo>
                    <a:pt x="1142957" y="825500"/>
                  </a:lnTo>
                  <a:lnTo>
                    <a:pt x="1177878" y="825500"/>
                  </a:lnTo>
                  <a:lnTo>
                    <a:pt x="1180056" y="812800"/>
                  </a:lnTo>
                  <a:close/>
                </a:path>
                <a:path w="2297429" h="1651000">
                  <a:moveTo>
                    <a:pt x="1194547" y="800100"/>
                  </a:moveTo>
                  <a:lnTo>
                    <a:pt x="1163082" y="800100"/>
                  </a:lnTo>
                  <a:lnTo>
                    <a:pt x="1161491" y="812800"/>
                  </a:lnTo>
                  <a:lnTo>
                    <a:pt x="1198338" y="812800"/>
                  </a:lnTo>
                  <a:lnTo>
                    <a:pt x="1194547" y="800100"/>
                  </a:lnTo>
                  <a:close/>
                </a:path>
                <a:path w="2297429" h="1651000">
                  <a:moveTo>
                    <a:pt x="1220117" y="787400"/>
                  </a:moveTo>
                  <a:lnTo>
                    <a:pt x="1179679" y="787400"/>
                  </a:lnTo>
                  <a:lnTo>
                    <a:pt x="1182066" y="800100"/>
                  </a:lnTo>
                  <a:lnTo>
                    <a:pt x="1221562" y="800100"/>
                  </a:lnTo>
                  <a:lnTo>
                    <a:pt x="1220117" y="787400"/>
                  </a:lnTo>
                  <a:close/>
                </a:path>
                <a:path w="2297429" h="1651000">
                  <a:moveTo>
                    <a:pt x="1196704" y="774700"/>
                  </a:moveTo>
                  <a:lnTo>
                    <a:pt x="1190966" y="774700"/>
                  </a:lnTo>
                  <a:lnTo>
                    <a:pt x="1188945" y="787400"/>
                  </a:lnTo>
                  <a:lnTo>
                    <a:pt x="1196024" y="787400"/>
                  </a:lnTo>
                  <a:lnTo>
                    <a:pt x="1196704" y="774700"/>
                  </a:lnTo>
                  <a:close/>
                </a:path>
                <a:path w="2297429" h="1651000">
                  <a:moveTo>
                    <a:pt x="1216610" y="774700"/>
                  </a:moveTo>
                  <a:lnTo>
                    <a:pt x="1203804" y="774700"/>
                  </a:lnTo>
                  <a:lnTo>
                    <a:pt x="1203113" y="787400"/>
                  </a:lnTo>
                  <a:lnTo>
                    <a:pt x="1219845" y="787400"/>
                  </a:lnTo>
                  <a:lnTo>
                    <a:pt x="1219696" y="786545"/>
                  </a:lnTo>
                  <a:lnTo>
                    <a:pt x="1216610" y="774700"/>
                  </a:lnTo>
                  <a:close/>
                </a:path>
                <a:path w="2297429" h="1651000">
                  <a:moveTo>
                    <a:pt x="1231520" y="774700"/>
                  </a:moveTo>
                  <a:lnTo>
                    <a:pt x="1217625" y="774700"/>
                  </a:lnTo>
                  <a:lnTo>
                    <a:pt x="1219696" y="786545"/>
                  </a:lnTo>
                  <a:lnTo>
                    <a:pt x="1219918" y="787400"/>
                  </a:lnTo>
                  <a:lnTo>
                    <a:pt x="1228965" y="787400"/>
                  </a:lnTo>
                  <a:lnTo>
                    <a:pt x="1231520" y="774700"/>
                  </a:lnTo>
                  <a:close/>
                </a:path>
                <a:path w="2297429" h="1651000">
                  <a:moveTo>
                    <a:pt x="1217625" y="774700"/>
                  </a:moveTo>
                  <a:lnTo>
                    <a:pt x="1216610" y="774700"/>
                  </a:lnTo>
                  <a:lnTo>
                    <a:pt x="1219696" y="786545"/>
                  </a:lnTo>
                  <a:lnTo>
                    <a:pt x="1217625" y="774700"/>
                  </a:lnTo>
                  <a:close/>
                </a:path>
                <a:path w="2297429" h="1651000">
                  <a:moveTo>
                    <a:pt x="1219416" y="762000"/>
                  </a:moveTo>
                  <a:lnTo>
                    <a:pt x="1214850" y="762000"/>
                  </a:lnTo>
                  <a:lnTo>
                    <a:pt x="1204788" y="774700"/>
                  </a:lnTo>
                  <a:lnTo>
                    <a:pt x="1225217" y="774700"/>
                  </a:lnTo>
                  <a:lnTo>
                    <a:pt x="1219416" y="762000"/>
                  </a:lnTo>
                  <a:close/>
                </a:path>
                <a:path w="2297429" h="1651000">
                  <a:moveTo>
                    <a:pt x="1253970" y="762000"/>
                  </a:moveTo>
                  <a:lnTo>
                    <a:pt x="1227604" y="762000"/>
                  </a:lnTo>
                  <a:lnTo>
                    <a:pt x="1227363" y="774700"/>
                  </a:lnTo>
                  <a:lnTo>
                    <a:pt x="1253216" y="774700"/>
                  </a:lnTo>
                  <a:lnTo>
                    <a:pt x="1253970" y="762000"/>
                  </a:lnTo>
                  <a:close/>
                </a:path>
                <a:path w="2297429" h="1651000">
                  <a:moveTo>
                    <a:pt x="1252671" y="749300"/>
                  </a:moveTo>
                  <a:lnTo>
                    <a:pt x="1231604" y="749300"/>
                  </a:lnTo>
                  <a:lnTo>
                    <a:pt x="1224819" y="762000"/>
                  </a:lnTo>
                  <a:lnTo>
                    <a:pt x="1253991" y="762000"/>
                  </a:lnTo>
                  <a:lnTo>
                    <a:pt x="1252671" y="749300"/>
                  </a:lnTo>
                  <a:close/>
                </a:path>
                <a:path w="2297429" h="1651000">
                  <a:moveTo>
                    <a:pt x="1277592" y="749300"/>
                  </a:moveTo>
                  <a:lnTo>
                    <a:pt x="1259540" y="749300"/>
                  </a:lnTo>
                  <a:lnTo>
                    <a:pt x="1261990" y="762000"/>
                  </a:lnTo>
                  <a:lnTo>
                    <a:pt x="1269906" y="762000"/>
                  </a:lnTo>
                  <a:lnTo>
                    <a:pt x="1277592" y="749300"/>
                  </a:lnTo>
                  <a:close/>
                </a:path>
                <a:path w="2297429" h="1651000">
                  <a:moveTo>
                    <a:pt x="1293047" y="736600"/>
                  </a:moveTo>
                  <a:lnTo>
                    <a:pt x="1251540" y="736600"/>
                  </a:lnTo>
                  <a:lnTo>
                    <a:pt x="1248148" y="749300"/>
                  </a:lnTo>
                  <a:lnTo>
                    <a:pt x="1290848" y="749300"/>
                  </a:lnTo>
                  <a:lnTo>
                    <a:pt x="1293047" y="736600"/>
                  </a:lnTo>
                  <a:close/>
                </a:path>
                <a:path w="2297429" h="1651000">
                  <a:moveTo>
                    <a:pt x="1299916" y="723900"/>
                  </a:moveTo>
                  <a:lnTo>
                    <a:pt x="1268378" y="723900"/>
                  </a:lnTo>
                  <a:lnTo>
                    <a:pt x="1270126" y="736600"/>
                  </a:lnTo>
                  <a:lnTo>
                    <a:pt x="1290963" y="736600"/>
                  </a:lnTo>
                  <a:lnTo>
                    <a:pt x="1299916" y="723900"/>
                  </a:lnTo>
                  <a:close/>
                </a:path>
                <a:path w="2297429" h="1651000">
                  <a:moveTo>
                    <a:pt x="1285361" y="711200"/>
                  </a:moveTo>
                  <a:lnTo>
                    <a:pt x="1279780" y="711200"/>
                  </a:lnTo>
                  <a:lnTo>
                    <a:pt x="1272095" y="723900"/>
                  </a:lnTo>
                  <a:lnTo>
                    <a:pt x="1286660" y="723900"/>
                  </a:lnTo>
                  <a:lnTo>
                    <a:pt x="1285361" y="711200"/>
                  </a:lnTo>
                  <a:close/>
                </a:path>
                <a:path w="2297429" h="1651000">
                  <a:moveTo>
                    <a:pt x="1317455" y="711200"/>
                  </a:moveTo>
                  <a:lnTo>
                    <a:pt x="1288230" y="711200"/>
                  </a:lnTo>
                  <a:lnTo>
                    <a:pt x="1286660" y="723900"/>
                  </a:lnTo>
                  <a:lnTo>
                    <a:pt x="1318020" y="723900"/>
                  </a:lnTo>
                  <a:lnTo>
                    <a:pt x="1317455" y="711200"/>
                  </a:lnTo>
                  <a:close/>
                </a:path>
                <a:path w="2297429" h="1651000">
                  <a:moveTo>
                    <a:pt x="1303235" y="698500"/>
                  </a:moveTo>
                  <a:lnTo>
                    <a:pt x="1296974" y="698500"/>
                  </a:lnTo>
                  <a:lnTo>
                    <a:pt x="1294859" y="711200"/>
                  </a:lnTo>
                  <a:lnTo>
                    <a:pt x="1306073" y="711200"/>
                  </a:lnTo>
                  <a:lnTo>
                    <a:pt x="1303235" y="698500"/>
                  </a:lnTo>
                  <a:close/>
                </a:path>
                <a:path w="2297429" h="1651000">
                  <a:moveTo>
                    <a:pt x="1310931" y="698500"/>
                  </a:moveTo>
                  <a:lnTo>
                    <a:pt x="1306073" y="711200"/>
                  </a:lnTo>
                  <a:lnTo>
                    <a:pt x="1313706" y="711200"/>
                  </a:lnTo>
                  <a:lnTo>
                    <a:pt x="1310931" y="698500"/>
                  </a:lnTo>
                  <a:close/>
                </a:path>
                <a:path w="2297429" h="1651000">
                  <a:moveTo>
                    <a:pt x="1338920" y="698500"/>
                  </a:moveTo>
                  <a:lnTo>
                    <a:pt x="1316910" y="698500"/>
                  </a:lnTo>
                  <a:lnTo>
                    <a:pt x="1313706" y="711200"/>
                  </a:lnTo>
                  <a:lnTo>
                    <a:pt x="1338061" y="711200"/>
                  </a:lnTo>
                  <a:lnTo>
                    <a:pt x="1338920" y="698500"/>
                  </a:lnTo>
                  <a:close/>
                </a:path>
                <a:path w="2297429" h="1651000">
                  <a:moveTo>
                    <a:pt x="1320732" y="685800"/>
                  </a:moveTo>
                  <a:lnTo>
                    <a:pt x="1313162" y="685800"/>
                  </a:lnTo>
                  <a:lnTo>
                    <a:pt x="1311256" y="698500"/>
                  </a:lnTo>
                  <a:lnTo>
                    <a:pt x="1326418" y="698500"/>
                  </a:lnTo>
                  <a:lnTo>
                    <a:pt x="1320732" y="685800"/>
                  </a:lnTo>
                  <a:close/>
                </a:path>
                <a:path w="2297429" h="1651000">
                  <a:moveTo>
                    <a:pt x="1344805" y="685800"/>
                  </a:moveTo>
                  <a:lnTo>
                    <a:pt x="1332805" y="685800"/>
                  </a:lnTo>
                  <a:lnTo>
                    <a:pt x="1326418" y="698500"/>
                  </a:lnTo>
                  <a:lnTo>
                    <a:pt x="1340365" y="698500"/>
                  </a:lnTo>
                  <a:lnTo>
                    <a:pt x="1344805" y="685800"/>
                  </a:lnTo>
                  <a:close/>
                </a:path>
                <a:path w="2297429" h="1651000">
                  <a:moveTo>
                    <a:pt x="1355896" y="685800"/>
                  </a:moveTo>
                  <a:lnTo>
                    <a:pt x="1344805" y="685800"/>
                  </a:lnTo>
                  <a:lnTo>
                    <a:pt x="1346250" y="698500"/>
                  </a:lnTo>
                  <a:lnTo>
                    <a:pt x="1354323" y="698500"/>
                  </a:lnTo>
                  <a:lnTo>
                    <a:pt x="1356254" y="686671"/>
                  </a:lnTo>
                  <a:lnTo>
                    <a:pt x="1355896" y="685800"/>
                  </a:lnTo>
                  <a:close/>
                </a:path>
                <a:path w="2297429" h="1651000">
                  <a:moveTo>
                    <a:pt x="1367998" y="685800"/>
                  </a:moveTo>
                  <a:lnTo>
                    <a:pt x="1356396" y="685800"/>
                  </a:lnTo>
                  <a:lnTo>
                    <a:pt x="1356254" y="686671"/>
                  </a:lnTo>
                  <a:lnTo>
                    <a:pt x="1361108" y="698500"/>
                  </a:lnTo>
                  <a:lnTo>
                    <a:pt x="1367998" y="685800"/>
                  </a:lnTo>
                  <a:close/>
                </a:path>
                <a:path w="2297429" h="1651000">
                  <a:moveTo>
                    <a:pt x="1356396" y="685800"/>
                  </a:moveTo>
                  <a:lnTo>
                    <a:pt x="1355896" y="685800"/>
                  </a:lnTo>
                  <a:lnTo>
                    <a:pt x="1356254" y="686671"/>
                  </a:lnTo>
                  <a:lnTo>
                    <a:pt x="1356396" y="685800"/>
                  </a:lnTo>
                  <a:close/>
                </a:path>
                <a:path w="2297429" h="1651000">
                  <a:moveTo>
                    <a:pt x="1344930" y="673100"/>
                  </a:moveTo>
                  <a:lnTo>
                    <a:pt x="1336847" y="673100"/>
                  </a:lnTo>
                  <a:lnTo>
                    <a:pt x="1325852" y="685800"/>
                  </a:lnTo>
                  <a:lnTo>
                    <a:pt x="1350815" y="685800"/>
                  </a:lnTo>
                  <a:lnTo>
                    <a:pt x="1344930" y="673100"/>
                  </a:lnTo>
                  <a:close/>
                </a:path>
                <a:path w="2297429" h="1651000">
                  <a:moveTo>
                    <a:pt x="1369610" y="673100"/>
                  </a:moveTo>
                  <a:lnTo>
                    <a:pt x="1347876" y="673100"/>
                  </a:lnTo>
                  <a:lnTo>
                    <a:pt x="1351221" y="685800"/>
                  </a:lnTo>
                  <a:lnTo>
                    <a:pt x="1367809" y="685800"/>
                  </a:lnTo>
                  <a:lnTo>
                    <a:pt x="1369610" y="673100"/>
                  </a:lnTo>
                  <a:close/>
                </a:path>
                <a:path w="2297429" h="1651000">
                  <a:moveTo>
                    <a:pt x="1376291" y="673100"/>
                  </a:moveTo>
                  <a:lnTo>
                    <a:pt x="1369610" y="673100"/>
                  </a:lnTo>
                  <a:lnTo>
                    <a:pt x="1371830" y="685800"/>
                  </a:lnTo>
                  <a:lnTo>
                    <a:pt x="1376291" y="673100"/>
                  </a:lnTo>
                  <a:close/>
                </a:path>
                <a:path w="2297429" h="1651000">
                  <a:moveTo>
                    <a:pt x="1381086" y="673100"/>
                  </a:moveTo>
                  <a:lnTo>
                    <a:pt x="1376291" y="673100"/>
                  </a:lnTo>
                  <a:lnTo>
                    <a:pt x="1376636" y="685800"/>
                  </a:lnTo>
                  <a:lnTo>
                    <a:pt x="1378898" y="685800"/>
                  </a:lnTo>
                  <a:lnTo>
                    <a:pt x="1381086" y="673100"/>
                  </a:lnTo>
                  <a:close/>
                </a:path>
                <a:path w="2297429" h="1651000">
                  <a:moveTo>
                    <a:pt x="1385704" y="660400"/>
                  </a:moveTo>
                  <a:lnTo>
                    <a:pt x="1346794" y="660400"/>
                  </a:lnTo>
                  <a:lnTo>
                    <a:pt x="1346658" y="673100"/>
                  </a:lnTo>
                  <a:lnTo>
                    <a:pt x="1379746" y="673100"/>
                  </a:lnTo>
                  <a:lnTo>
                    <a:pt x="1385704" y="660400"/>
                  </a:lnTo>
                  <a:close/>
                </a:path>
                <a:path w="2297429" h="1651000">
                  <a:moveTo>
                    <a:pt x="1402813" y="647700"/>
                  </a:moveTo>
                  <a:lnTo>
                    <a:pt x="1365987" y="647700"/>
                  </a:lnTo>
                  <a:lnTo>
                    <a:pt x="1367338" y="660400"/>
                  </a:lnTo>
                  <a:lnTo>
                    <a:pt x="1401044" y="660400"/>
                  </a:lnTo>
                  <a:lnTo>
                    <a:pt x="1402813" y="647700"/>
                  </a:lnTo>
                  <a:close/>
                </a:path>
                <a:path w="2297429" h="1651000">
                  <a:moveTo>
                    <a:pt x="1413054" y="647700"/>
                  </a:moveTo>
                  <a:lnTo>
                    <a:pt x="1404614" y="647700"/>
                  </a:lnTo>
                  <a:lnTo>
                    <a:pt x="1411305" y="660400"/>
                  </a:lnTo>
                  <a:lnTo>
                    <a:pt x="1413054" y="647700"/>
                  </a:lnTo>
                  <a:close/>
                </a:path>
                <a:path w="2297429" h="1651000">
                  <a:moveTo>
                    <a:pt x="1399850" y="635000"/>
                  </a:moveTo>
                  <a:lnTo>
                    <a:pt x="1392143" y="635000"/>
                  </a:lnTo>
                  <a:lnTo>
                    <a:pt x="1383662" y="647700"/>
                  </a:lnTo>
                  <a:lnTo>
                    <a:pt x="1391767" y="647700"/>
                  </a:lnTo>
                  <a:lnTo>
                    <a:pt x="1399850" y="635000"/>
                  </a:lnTo>
                  <a:close/>
                </a:path>
                <a:path w="2297429" h="1651000">
                  <a:moveTo>
                    <a:pt x="1431807" y="635000"/>
                  </a:moveTo>
                  <a:lnTo>
                    <a:pt x="1405065" y="635000"/>
                  </a:lnTo>
                  <a:lnTo>
                    <a:pt x="1399316" y="647700"/>
                  </a:lnTo>
                  <a:lnTo>
                    <a:pt x="1422677" y="647700"/>
                  </a:lnTo>
                  <a:lnTo>
                    <a:pt x="1431807" y="635000"/>
                  </a:lnTo>
                  <a:close/>
                </a:path>
                <a:path w="2297429" h="1651000">
                  <a:moveTo>
                    <a:pt x="1412394" y="622300"/>
                  </a:moveTo>
                  <a:lnTo>
                    <a:pt x="1409640" y="622300"/>
                  </a:lnTo>
                  <a:lnTo>
                    <a:pt x="1406897" y="635000"/>
                  </a:lnTo>
                  <a:lnTo>
                    <a:pt x="1411808" y="635000"/>
                  </a:lnTo>
                  <a:lnTo>
                    <a:pt x="1412394" y="622300"/>
                  </a:lnTo>
                  <a:close/>
                </a:path>
                <a:path w="2297429" h="1651000">
                  <a:moveTo>
                    <a:pt x="1446728" y="622300"/>
                  </a:moveTo>
                  <a:lnTo>
                    <a:pt x="1420216" y="622300"/>
                  </a:lnTo>
                  <a:lnTo>
                    <a:pt x="1411808" y="635000"/>
                  </a:lnTo>
                  <a:lnTo>
                    <a:pt x="1444582" y="635000"/>
                  </a:lnTo>
                  <a:lnTo>
                    <a:pt x="1446728" y="622300"/>
                  </a:lnTo>
                  <a:close/>
                </a:path>
                <a:path w="2297429" h="1651000">
                  <a:moveTo>
                    <a:pt x="1422729" y="609600"/>
                  </a:moveTo>
                  <a:lnTo>
                    <a:pt x="1418813" y="622300"/>
                  </a:lnTo>
                  <a:lnTo>
                    <a:pt x="1425127" y="622300"/>
                  </a:lnTo>
                  <a:lnTo>
                    <a:pt x="1422729" y="609600"/>
                  </a:lnTo>
                  <a:close/>
                </a:path>
                <a:path w="2297429" h="1651000">
                  <a:moveTo>
                    <a:pt x="1467188" y="609600"/>
                  </a:moveTo>
                  <a:lnTo>
                    <a:pt x="1428666" y="609600"/>
                  </a:lnTo>
                  <a:lnTo>
                    <a:pt x="1430949" y="622300"/>
                  </a:lnTo>
                  <a:lnTo>
                    <a:pt x="1464351" y="622300"/>
                  </a:lnTo>
                  <a:lnTo>
                    <a:pt x="1467188" y="609600"/>
                  </a:lnTo>
                  <a:close/>
                </a:path>
                <a:path w="2297429" h="1651000">
                  <a:moveTo>
                    <a:pt x="1469408" y="596900"/>
                  </a:moveTo>
                  <a:lnTo>
                    <a:pt x="1450927" y="596900"/>
                  </a:lnTo>
                  <a:lnTo>
                    <a:pt x="1447576" y="609600"/>
                  </a:lnTo>
                  <a:lnTo>
                    <a:pt x="1463398" y="609600"/>
                  </a:lnTo>
                  <a:lnTo>
                    <a:pt x="1469408" y="596900"/>
                  </a:lnTo>
                  <a:close/>
                </a:path>
                <a:path w="2297429" h="1651000">
                  <a:moveTo>
                    <a:pt x="1490423" y="596900"/>
                  </a:moveTo>
                  <a:lnTo>
                    <a:pt x="1469408" y="596900"/>
                  </a:lnTo>
                  <a:lnTo>
                    <a:pt x="1478842" y="609600"/>
                  </a:lnTo>
                  <a:lnTo>
                    <a:pt x="1482570" y="609600"/>
                  </a:lnTo>
                  <a:lnTo>
                    <a:pt x="1490423" y="596900"/>
                  </a:lnTo>
                  <a:close/>
                </a:path>
                <a:path w="2297429" h="1651000">
                  <a:moveTo>
                    <a:pt x="1485460" y="584200"/>
                  </a:moveTo>
                  <a:lnTo>
                    <a:pt x="1457806" y="584200"/>
                  </a:lnTo>
                  <a:lnTo>
                    <a:pt x="1455827" y="596900"/>
                  </a:lnTo>
                  <a:lnTo>
                    <a:pt x="1488696" y="596900"/>
                  </a:lnTo>
                  <a:lnTo>
                    <a:pt x="1488546" y="596045"/>
                  </a:lnTo>
                  <a:lnTo>
                    <a:pt x="1485460" y="584200"/>
                  </a:lnTo>
                  <a:close/>
                </a:path>
                <a:path w="2297429" h="1651000">
                  <a:moveTo>
                    <a:pt x="1488266" y="571500"/>
                  </a:moveTo>
                  <a:lnTo>
                    <a:pt x="1483701" y="571500"/>
                  </a:lnTo>
                  <a:lnTo>
                    <a:pt x="1481162" y="574707"/>
                  </a:lnTo>
                  <a:lnTo>
                    <a:pt x="1486476" y="584200"/>
                  </a:lnTo>
                  <a:lnTo>
                    <a:pt x="1488546" y="596045"/>
                  </a:lnTo>
                  <a:lnTo>
                    <a:pt x="1488769" y="596900"/>
                  </a:lnTo>
                  <a:lnTo>
                    <a:pt x="1497816" y="596900"/>
                  </a:lnTo>
                  <a:lnTo>
                    <a:pt x="1500381" y="584200"/>
                  </a:lnTo>
                  <a:lnTo>
                    <a:pt x="1494078" y="584200"/>
                  </a:lnTo>
                  <a:lnTo>
                    <a:pt x="1488266" y="571500"/>
                  </a:lnTo>
                  <a:close/>
                </a:path>
                <a:path w="2297429" h="1651000">
                  <a:moveTo>
                    <a:pt x="1481162" y="574707"/>
                  </a:moveTo>
                  <a:lnTo>
                    <a:pt x="1476707" y="580336"/>
                  </a:lnTo>
                  <a:lnTo>
                    <a:pt x="1475544" y="584200"/>
                  </a:lnTo>
                  <a:lnTo>
                    <a:pt x="1485460" y="584200"/>
                  </a:lnTo>
                  <a:lnTo>
                    <a:pt x="1488546" y="596045"/>
                  </a:lnTo>
                  <a:lnTo>
                    <a:pt x="1486476" y="584200"/>
                  </a:lnTo>
                  <a:lnTo>
                    <a:pt x="1481162" y="574707"/>
                  </a:lnTo>
                  <a:close/>
                </a:path>
                <a:path w="2297429" h="1651000">
                  <a:moveTo>
                    <a:pt x="1476707" y="580336"/>
                  </a:moveTo>
                  <a:lnTo>
                    <a:pt x="1473649" y="584200"/>
                  </a:lnTo>
                  <a:lnTo>
                    <a:pt x="1475544" y="584200"/>
                  </a:lnTo>
                  <a:lnTo>
                    <a:pt x="1476707" y="580336"/>
                  </a:lnTo>
                  <a:close/>
                </a:path>
                <a:path w="2297429" h="1651000">
                  <a:moveTo>
                    <a:pt x="1520359" y="571500"/>
                  </a:moveTo>
                  <a:lnTo>
                    <a:pt x="1496224" y="571500"/>
                  </a:lnTo>
                  <a:lnTo>
                    <a:pt x="1495156" y="584200"/>
                  </a:lnTo>
                  <a:lnTo>
                    <a:pt x="1518684" y="584200"/>
                  </a:lnTo>
                  <a:lnTo>
                    <a:pt x="1520359" y="571500"/>
                  </a:lnTo>
                  <a:close/>
                </a:path>
                <a:path w="2297429" h="1651000">
                  <a:moveTo>
                    <a:pt x="1479366" y="571500"/>
                  </a:moveTo>
                  <a:lnTo>
                    <a:pt x="1476707" y="580336"/>
                  </a:lnTo>
                  <a:lnTo>
                    <a:pt x="1481162" y="574707"/>
                  </a:lnTo>
                  <a:lnTo>
                    <a:pt x="1479366" y="571500"/>
                  </a:lnTo>
                  <a:close/>
                </a:path>
                <a:path w="2297429" h="1651000">
                  <a:moveTo>
                    <a:pt x="1522841" y="558800"/>
                  </a:moveTo>
                  <a:lnTo>
                    <a:pt x="1493680" y="558800"/>
                  </a:lnTo>
                  <a:lnTo>
                    <a:pt x="1495983" y="571500"/>
                  </a:lnTo>
                  <a:lnTo>
                    <a:pt x="1522831" y="571500"/>
                  </a:lnTo>
                  <a:lnTo>
                    <a:pt x="1522841" y="558800"/>
                  </a:lnTo>
                  <a:close/>
                </a:path>
                <a:path w="2297429" h="1651000">
                  <a:moveTo>
                    <a:pt x="1538767" y="558800"/>
                  </a:moveTo>
                  <a:lnTo>
                    <a:pt x="1528391" y="558800"/>
                  </a:lnTo>
                  <a:lnTo>
                    <a:pt x="1530841" y="571500"/>
                  </a:lnTo>
                  <a:lnTo>
                    <a:pt x="1532097" y="571500"/>
                  </a:lnTo>
                  <a:lnTo>
                    <a:pt x="1538767" y="558800"/>
                  </a:lnTo>
                  <a:close/>
                </a:path>
                <a:path w="2297429" h="1651000">
                  <a:moveTo>
                    <a:pt x="1546484" y="546100"/>
                  </a:moveTo>
                  <a:lnTo>
                    <a:pt x="1513323" y="546100"/>
                  </a:lnTo>
                  <a:lnTo>
                    <a:pt x="1509711" y="558800"/>
                  </a:lnTo>
                  <a:lnTo>
                    <a:pt x="1546442" y="558800"/>
                  </a:lnTo>
                  <a:lnTo>
                    <a:pt x="1546484" y="546100"/>
                  </a:lnTo>
                  <a:close/>
                </a:path>
                <a:path w="2297429" h="1651000">
                  <a:moveTo>
                    <a:pt x="1559709" y="546100"/>
                  </a:moveTo>
                  <a:lnTo>
                    <a:pt x="1546484" y="546100"/>
                  </a:lnTo>
                  <a:lnTo>
                    <a:pt x="1552411" y="558800"/>
                  </a:lnTo>
                  <a:lnTo>
                    <a:pt x="1556023" y="558800"/>
                  </a:lnTo>
                  <a:lnTo>
                    <a:pt x="1559709" y="546100"/>
                  </a:lnTo>
                  <a:close/>
                </a:path>
                <a:path w="2297429" h="1651000">
                  <a:moveTo>
                    <a:pt x="1568766" y="533400"/>
                  </a:moveTo>
                  <a:lnTo>
                    <a:pt x="1540181" y="533400"/>
                  </a:lnTo>
                  <a:lnTo>
                    <a:pt x="1541416" y="546100"/>
                  </a:lnTo>
                  <a:lnTo>
                    <a:pt x="1559814" y="546100"/>
                  </a:lnTo>
                  <a:lnTo>
                    <a:pt x="1568766" y="533400"/>
                  </a:lnTo>
                  <a:close/>
                </a:path>
                <a:path w="2297429" h="1651000">
                  <a:moveTo>
                    <a:pt x="1586316" y="520700"/>
                  </a:moveTo>
                  <a:lnTo>
                    <a:pt x="1548631" y="520700"/>
                  </a:lnTo>
                  <a:lnTo>
                    <a:pt x="1540945" y="533400"/>
                  </a:lnTo>
                  <a:lnTo>
                    <a:pt x="1586881" y="533400"/>
                  </a:lnTo>
                  <a:lnTo>
                    <a:pt x="1586316" y="520700"/>
                  </a:lnTo>
                  <a:close/>
                </a:path>
                <a:path w="2297429" h="1651000">
                  <a:moveTo>
                    <a:pt x="1609215" y="495300"/>
                  </a:moveTo>
                  <a:lnTo>
                    <a:pt x="1580117" y="495300"/>
                  </a:lnTo>
                  <a:lnTo>
                    <a:pt x="1579740" y="508000"/>
                  </a:lnTo>
                  <a:lnTo>
                    <a:pt x="1561604" y="508000"/>
                  </a:lnTo>
                  <a:lnTo>
                    <a:pt x="1564337" y="520700"/>
                  </a:lnTo>
                  <a:lnTo>
                    <a:pt x="1606912" y="520700"/>
                  </a:lnTo>
                  <a:lnTo>
                    <a:pt x="1607770" y="508000"/>
                  </a:lnTo>
                  <a:lnTo>
                    <a:pt x="1609215" y="495300"/>
                  </a:lnTo>
                  <a:close/>
                </a:path>
                <a:path w="2297429" h="1651000">
                  <a:moveTo>
                    <a:pt x="1625246" y="495300"/>
                  </a:moveTo>
                  <a:lnTo>
                    <a:pt x="1616493" y="495300"/>
                  </a:lnTo>
                  <a:lnTo>
                    <a:pt x="1616964" y="508000"/>
                  </a:lnTo>
                  <a:lnTo>
                    <a:pt x="1623173" y="508000"/>
                  </a:lnTo>
                  <a:lnTo>
                    <a:pt x="1625246" y="495300"/>
                  </a:lnTo>
                  <a:close/>
                </a:path>
                <a:path w="2297429" h="1651000">
                  <a:moveTo>
                    <a:pt x="1613781" y="482600"/>
                  </a:moveTo>
                  <a:lnTo>
                    <a:pt x="1605697" y="482600"/>
                  </a:lnTo>
                  <a:lnTo>
                    <a:pt x="1594703" y="495300"/>
                  </a:lnTo>
                  <a:lnTo>
                    <a:pt x="1619665" y="495300"/>
                  </a:lnTo>
                  <a:lnTo>
                    <a:pt x="1613781" y="482600"/>
                  </a:lnTo>
                  <a:close/>
                </a:path>
                <a:path w="2297429" h="1651000">
                  <a:moveTo>
                    <a:pt x="1636670" y="482600"/>
                  </a:moveTo>
                  <a:lnTo>
                    <a:pt x="1616727" y="482600"/>
                  </a:lnTo>
                  <a:lnTo>
                    <a:pt x="1620071" y="495300"/>
                  </a:lnTo>
                  <a:lnTo>
                    <a:pt x="1634859" y="495300"/>
                  </a:lnTo>
                  <a:lnTo>
                    <a:pt x="1636670" y="482600"/>
                  </a:lnTo>
                  <a:close/>
                </a:path>
                <a:path w="2297429" h="1651000">
                  <a:moveTo>
                    <a:pt x="1647759" y="482600"/>
                  </a:moveTo>
                  <a:lnTo>
                    <a:pt x="1645141" y="482600"/>
                  </a:lnTo>
                  <a:lnTo>
                    <a:pt x="1645487" y="495300"/>
                  </a:lnTo>
                  <a:lnTo>
                    <a:pt x="1647759" y="482600"/>
                  </a:lnTo>
                  <a:close/>
                </a:path>
                <a:path w="2297429" h="1651000">
                  <a:moveTo>
                    <a:pt x="1648607" y="469900"/>
                  </a:moveTo>
                  <a:lnTo>
                    <a:pt x="1615655" y="469900"/>
                  </a:lnTo>
                  <a:lnTo>
                    <a:pt x="1615508" y="482600"/>
                  </a:lnTo>
                  <a:lnTo>
                    <a:pt x="1649141" y="482600"/>
                  </a:lnTo>
                  <a:lnTo>
                    <a:pt x="1648607" y="469900"/>
                  </a:lnTo>
                  <a:close/>
                </a:path>
                <a:path w="2297429" h="1651000">
                  <a:moveTo>
                    <a:pt x="1676795" y="457200"/>
                  </a:moveTo>
                  <a:lnTo>
                    <a:pt x="1634838" y="457200"/>
                  </a:lnTo>
                  <a:lnTo>
                    <a:pt x="1636188" y="469900"/>
                  </a:lnTo>
                  <a:lnTo>
                    <a:pt x="1675035" y="469900"/>
                  </a:lnTo>
                  <a:lnTo>
                    <a:pt x="1676795" y="457200"/>
                  </a:lnTo>
                  <a:close/>
                </a:path>
                <a:path w="2297429" h="1651000">
                  <a:moveTo>
                    <a:pt x="1661004" y="444500"/>
                  </a:moveTo>
                  <a:lnTo>
                    <a:pt x="1660617" y="444500"/>
                  </a:lnTo>
                  <a:lnTo>
                    <a:pt x="1652523" y="457200"/>
                  </a:lnTo>
                  <a:lnTo>
                    <a:pt x="1661004" y="444500"/>
                  </a:lnTo>
                  <a:close/>
                </a:path>
                <a:path w="2297429" h="1651000">
                  <a:moveTo>
                    <a:pt x="1666774" y="444500"/>
                  </a:moveTo>
                  <a:lnTo>
                    <a:pt x="1662428" y="457200"/>
                  </a:lnTo>
                  <a:lnTo>
                    <a:pt x="1663214" y="457200"/>
                  </a:lnTo>
                  <a:lnTo>
                    <a:pt x="1666774" y="444500"/>
                  </a:lnTo>
                  <a:close/>
                </a:path>
                <a:path w="2297429" h="1651000">
                  <a:moveTo>
                    <a:pt x="1700658" y="444500"/>
                  </a:moveTo>
                  <a:lnTo>
                    <a:pt x="1673925" y="444500"/>
                  </a:lnTo>
                  <a:lnTo>
                    <a:pt x="1668167" y="457200"/>
                  </a:lnTo>
                  <a:lnTo>
                    <a:pt x="1691527" y="457200"/>
                  </a:lnTo>
                  <a:lnTo>
                    <a:pt x="1700658" y="444500"/>
                  </a:lnTo>
                  <a:close/>
                </a:path>
                <a:path w="2297429" h="1651000">
                  <a:moveTo>
                    <a:pt x="1681245" y="431800"/>
                  </a:moveTo>
                  <a:lnTo>
                    <a:pt x="1675747" y="431800"/>
                  </a:lnTo>
                  <a:lnTo>
                    <a:pt x="1667612" y="444500"/>
                  </a:lnTo>
                  <a:lnTo>
                    <a:pt x="1680669" y="444500"/>
                  </a:lnTo>
                  <a:lnTo>
                    <a:pt x="1681245" y="431800"/>
                  </a:lnTo>
                  <a:close/>
                </a:path>
                <a:path w="2297429" h="1651000">
                  <a:moveTo>
                    <a:pt x="1713432" y="431800"/>
                  </a:moveTo>
                  <a:lnTo>
                    <a:pt x="1689077" y="431800"/>
                  </a:lnTo>
                  <a:lnTo>
                    <a:pt x="1680669" y="444500"/>
                  </a:lnTo>
                  <a:lnTo>
                    <a:pt x="1710741" y="444500"/>
                  </a:lnTo>
                  <a:lnTo>
                    <a:pt x="1713432" y="431800"/>
                  </a:lnTo>
                  <a:close/>
                </a:path>
                <a:path w="2297429" h="1651000">
                  <a:moveTo>
                    <a:pt x="1691579" y="419100"/>
                  </a:moveTo>
                  <a:lnTo>
                    <a:pt x="1687674" y="431800"/>
                  </a:lnTo>
                  <a:lnTo>
                    <a:pt x="1693977" y="431800"/>
                  </a:lnTo>
                  <a:lnTo>
                    <a:pt x="1691579" y="419100"/>
                  </a:lnTo>
                  <a:close/>
                </a:path>
                <a:path w="2297429" h="1651000">
                  <a:moveTo>
                    <a:pt x="1736039" y="419100"/>
                  </a:moveTo>
                  <a:lnTo>
                    <a:pt x="1699799" y="419100"/>
                  </a:lnTo>
                  <a:lnTo>
                    <a:pt x="1693977" y="431800"/>
                  </a:lnTo>
                  <a:lnTo>
                    <a:pt x="1733212" y="431800"/>
                  </a:lnTo>
                  <a:lnTo>
                    <a:pt x="1736039" y="419100"/>
                  </a:lnTo>
                  <a:close/>
                </a:path>
                <a:path w="2297429" h="1651000">
                  <a:moveTo>
                    <a:pt x="1712490" y="406400"/>
                  </a:moveTo>
                  <a:lnTo>
                    <a:pt x="1702898" y="419100"/>
                  </a:lnTo>
                  <a:lnTo>
                    <a:pt x="1712270" y="419100"/>
                  </a:lnTo>
                  <a:lnTo>
                    <a:pt x="1712490" y="406400"/>
                  </a:lnTo>
                  <a:close/>
                </a:path>
                <a:path w="2297429" h="1651000">
                  <a:moveTo>
                    <a:pt x="1738259" y="406400"/>
                  </a:moveTo>
                  <a:lnTo>
                    <a:pt x="1716437" y="406400"/>
                  </a:lnTo>
                  <a:lnTo>
                    <a:pt x="1712270" y="419100"/>
                  </a:lnTo>
                  <a:lnTo>
                    <a:pt x="1732248" y="419100"/>
                  </a:lnTo>
                  <a:lnTo>
                    <a:pt x="1738259" y="406400"/>
                  </a:lnTo>
                  <a:close/>
                </a:path>
                <a:path w="2297429" h="1651000">
                  <a:moveTo>
                    <a:pt x="1751431" y="406400"/>
                  </a:moveTo>
                  <a:lnTo>
                    <a:pt x="1738259" y="406400"/>
                  </a:lnTo>
                  <a:lnTo>
                    <a:pt x="1747703" y="419100"/>
                  </a:lnTo>
                  <a:lnTo>
                    <a:pt x="1751431" y="406400"/>
                  </a:lnTo>
                  <a:close/>
                </a:path>
                <a:path w="2297429" h="1651000">
                  <a:moveTo>
                    <a:pt x="1757556" y="393700"/>
                  </a:moveTo>
                  <a:lnTo>
                    <a:pt x="1724678" y="393700"/>
                  </a:lnTo>
                  <a:lnTo>
                    <a:pt x="1717390" y="406400"/>
                  </a:lnTo>
                  <a:lnTo>
                    <a:pt x="1760750" y="406400"/>
                  </a:lnTo>
                  <a:lnTo>
                    <a:pt x="1760448" y="400075"/>
                  </a:lnTo>
                  <a:lnTo>
                    <a:pt x="1757556" y="393700"/>
                  </a:lnTo>
                  <a:close/>
                </a:path>
                <a:path w="2297429" h="1651000">
                  <a:moveTo>
                    <a:pt x="1760448" y="400075"/>
                  </a:moveTo>
                  <a:lnTo>
                    <a:pt x="1760750" y="406400"/>
                  </a:lnTo>
                  <a:lnTo>
                    <a:pt x="1763315" y="406400"/>
                  </a:lnTo>
                  <a:lnTo>
                    <a:pt x="1760448" y="400075"/>
                  </a:lnTo>
                  <a:close/>
                </a:path>
                <a:path w="2297429" h="1651000">
                  <a:moveTo>
                    <a:pt x="1768718" y="393700"/>
                  </a:moveTo>
                  <a:lnTo>
                    <a:pt x="1760143" y="393700"/>
                  </a:lnTo>
                  <a:lnTo>
                    <a:pt x="1760448" y="400075"/>
                  </a:lnTo>
                  <a:lnTo>
                    <a:pt x="1763315" y="406400"/>
                  </a:lnTo>
                  <a:lnTo>
                    <a:pt x="1765745" y="406400"/>
                  </a:lnTo>
                  <a:lnTo>
                    <a:pt x="1768718" y="393700"/>
                  </a:lnTo>
                  <a:close/>
                </a:path>
                <a:path w="2297429" h="1651000">
                  <a:moveTo>
                    <a:pt x="1748216" y="381000"/>
                  </a:moveTo>
                  <a:lnTo>
                    <a:pt x="1744395" y="393700"/>
                  </a:lnTo>
                  <a:lnTo>
                    <a:pt x="1747557" y="393700"/>
                  </a:lnTo>
                  <a:lnTo>
                    <a:pt x="1749750" y="383735"/>
                  </a:lnTo>
                  <a:lnTo>
                    <a:pt x="1748216" y="381000"/>
                  </a:lnTo>
                  <a:close/>
                </a:path>
                <a:path w="2297429" h="1651000">
                  <a:moveTo>
                    <a:pt x="1749750" y="383735"/>
                  </a:moveTo>
                  <a:lnTo>
                    <a:pt x="1747557" y="393700"/>
                  </a:lnTo>
                  <a:lnTo>
                    <a:pt x="1755337" y="393700"/>
                  </a:lnTo>
                  <a:lnTo>
                    <a:pt x="1749750" y="383735"/>
                  </a:lnTo>
                  <a:close/>
                </a:path>
                <a:path w="2297429" h="1651000">
                  <a:moveTo>
                    <a:pt x="1794278" y="368300"/>
                  </a:moveTo>
                  <a:lnTo>
                    <a:pt x="1757316" y="368300"/>
                  </a:lnTo>
                  <a:lnTo>
                    <a:pt x="1750352" y="381000"/>
                  </a:lnTo>
                  <a:lnTo>
                    <a:pt x="1749750" y="383735"/>
                  </a:lnTo>
                  <a:lnTo>
                    <a:pt x="1755337" y="393700"/>
                  </a:lnTo>
                  <a:lnTo>
                    <a:pt x="1782770" y="393700"/>
                  </a:lnTo>
                  <a:lnTo>
                    <a:pt x="1781556" y="381000"/>
                  </a:lnTo>
                  <a:lnTo>
                    <a:pt x="1799168" y="381000"/>
                  </a:lnTo>
                  <a:lnTo>
                    <a:pt x="1794278" y="368300"/>
                  </a:lnTo>
                  <a:close/>
                </a:path>
                <a:path w="2297429" h="1651000">
                  <a:moveTo>
                    <a:pt x="1805670" y="368300"/>
                  </a:moveTo>
                  <a:lnTo>
                    <a:pt x="1798487" y="368300"/>
                  </a:lnTo>
                  <a:lnTo>
                    <a:pt x="1803754" y="381000"/>
                  </a:lnTo>
                  <a:lnTo>
                    <a:pt x="1805670" y="368300"/>
                  </a:lnTo>
                  <a:close/>
                </a:path>
                <a:path w="2297429" h="1651000">
                  <a:moveTo>
                    <a:pt x="1806958" y="355600"/>
                  </a:moveTo>
                  <a:lnTo>
                    <a:pt x="1783545" y="355600"/>
                  </a:lnTo>
                  <a:lnTo>
                    <a:pt x="1775786" y="368300"/>
                  </a:lnTo>
                  <a:lnTo>
                    <a:pt x="1808560" y="368300"/>
                  </a:lnTo>
                  <a:lnTo>
                    <a:pt x="1806958" y="355600"/>
                  </a:lnTo>
                  <a:close/>
                </a:path>
                <a:path w="2297429" h="1651000">
                  <a:moveTo>
                    <a:pt x="1828057" y="355600"/>
                  </a:moveTo>
                  <a:lnTo>
                    <a:pt x="1811890" y="355600"/>
                  </a:lnTo>
                  <a:lnTo>
                    <a:pt x="1813377" y="368300"/>
                  </a:lnTo>
                  <a:lnTo>
                    <a:pt x="1821879" y="368300"/>
                  </a:lnTo>
                  <a:lnTo>
                    <a:pt x="1828057" y="355600"/>
                  </a:lnTo>
                  <a:close/>
                </a:path>
                <a:path w="2297429" h="1651000">
                  <a:moveTo>
                    <a:pt x="1798903" y="343161"/>
                  </a:moveTo>
                  <a:lnTo>
                    <a:pt x="1796267" y="355600"/>
                  </a:lnTo>
                  <a:lnTo>
                    <a:pt x="1799252" y="355600"/>
                  </a:lnTo>
                  <a:lnTo>
                    <a:pt x="1798903" y="343161"/>
                  </a:lnTo>
                  <a:close/>
                </a:path>
                <a:path w="2297429" h="1651000">
                  <a:moveTo>
                    <a:pt x="1829230" y="342900"/>
                  </a:moveTo>
                  <a:lnTo>
                    <a:pt x="1801272" y="342900"/>
                  </a:lnTo>
                  <a:lnTo>
                    <a:pt x="1800979" y="355600"/>
                  </a:lnTo>
                  <a:lnTo>
                    <a:pt x="1826277" y="355600"/>
                  </a:lnTo>
                  <a:lnTo>
                    <a:pt x="1829230" y="342900"/>
                  </a:lnTo>
                  <a:close/>
                </a:path>
                <a:path w="2297429" h="1651000">
                  <a:moveTo>
                    <a:pt x="1842549" y="342900"/>
                  </a:moveTo>
                  <a:lnTo>
                    <a:pt x="1829230" y="342900"/>
                  </a:lnTo>
                  <a:lnTo>
                    <a:pt x="1833648" y="355600"/>
                  </a:lnTo>
                  <a:lnTo>
                    <a:pt x="1842549" y="342900"/>
                  </a:lnTo>
                  <a:close/>
                </a:path>
                <a:path w="2297429" h="1651000">
                  <a:moveTo>
                    <a:pt x="1798958" y="342900"/>
                  </a:moveTo>
                  <a:lnTo>
                    <a:pt x="1798903" y="343161"/>
                  </a:lnTo>
                  <a:lnTo>
                    <a:pt x="1798958" y="342900"/>
                  </a:lnTo>
                  <a:close/>
                </a:path>
                <a:path w="2297429" h="1651000">
                  <a:moveTo>
                    <a:pt x="1843470" y="330200"/>
                  </a:moveTo>
                  <a:lnTo>
                    <a:pt x="1816958" y="330200"/>
                  </a:lnTo>
                  <a:lnTo>
                    <a:pt x="1814717" y="342900"/>
                  </a:lnTo>
                  <a:lnTo>
                    <a:pt x="1841648" y="342900"/>
                  </a:lnTo>
                  <a:lnTo>
                    <a:pt x="1843470" y="330200"/>
                  </a:lnTo>
                  <a:close/>
                </a:path>
                <a:path w="2297429" h="1651000">
                  <a:moveTo>
                    <a:pt x="1862391" y="317500"/>
                  </a:moveTo>
                  <a:lnTo>
                    <a:pt x="1843208" y="317500"/>
                  </a:lnTo>
                  <a:lnTo>
                    <a:pt x="1828057" y="330200"/>
                  </a:lnTo>
                  <a:lnTo>
                    <a:pt x="1843470" y="330200"/>
                  </a:lnTo>
                  <a:lnTo>
                    <a:pt x="1847187" y="342900"/>
                  </a:lnTo>
                  <a:lnTo>
                    <a:pt x="1857396" y="342900"/>
                  </a:lnTo>
                  <a:lnTo>
                    <a:pt x="1868841" y="330200"/>
                  </a:lnTo>
                  <a:lnTo>
                    <a:pt x="1862391" y="317500"/>
                  </a:lnTo>
                  <a:close/>
                </a:path>
                <a:path w="2297429" h="1651000">
                  <a:moveTo>
                    <a:pt x="1848308" y="304800"/>
                  </a:moveTo>
                  <a:lnTo>
                    <a:pt x="1846213" y="317500"/>
                  </a:lnTo>
                  <a:lnTo>
                    <a:pt x="1852423" y="317500"/>
                  </a:lnTo>
                  <a:lnTo>
                    <a:pt x="1848308" y="304800"/>
                  </a:lnTo>
                  <a:close/>
                </a:path>
                <a:path w="2297429" h="1651000">
                  <a:moveTo>
                    <a:pt x="1884233" y="304800"/>
                  </a:moveTo>
                  <a:lnTo>
                    <a:pt x="1865742" y="304800"/>
                  </a:lnTo>
                  <a:lnTo>
                    <a:pt x="1865679" y="317500"/>
                  </a:lnTo>
                  <a:lnTo>
                    <a:pt x="1882045" y="317500"/>
                  </a:lnTo>
                  <a:lnTo>
                    <a:pt x="1884233" y="304800"/>
                  </a:lnTo>
                  <a:close/>
                </a:path>
                <a:path w="2297429" h="1651000">
                  <a:moveTo>
                    <a:pt x="1894589" y="304800"/>
                  </a:moveTo>
                  <a:lnTo>
                    <a:pt x="1889395" y="304800"/>
                  </a:lnTo>
                  <a:lnTo>
                    <a:pt x="1890327" y="317500"/>
                  </a:lnTo>
                  <a:lnTo>
                    <a:pt x="1891249" y="317500"/>
                  </a:lnTo>
                  <a:lnTo>
                    <a:pt x="1894589" y="304800"/>
                  </a:lnTo>
                  <a:close/>
                </a:path>
                <a:path w="2297429" h="1651000">
                  <a:moveTo>
                    <a:pt x="1867061" y="292100"/>
                  </a:moveTo>
                  <a:lnTo>
                    <a:pt x="1858056" y="304800"/>
                  </a:lnTo>
                  <a:lnTo>
                    <a:pt x="1873082" y="304800"/>
                  </a:lnTo>
                  <a:lnTo>
                    <a:pt x="1867061" y="292100"/>
                  </a:lnTo>
                  <a:close/>
                </a:path>
                <a:path w="2297429" h="1651000">
                  <a:moveTo>
                    <a:pt x="1887793" y="292100"/>
                  </a:moveTo>
                  <a:lnTo>
                    <a:pt x="1880589" y="292100"/>
                  </a:lnTo>
                  <a:lnTo>
                    <a:pt x="1879249" y="304800"/>
                  </a:lnTo>
                  <a:lnTo>
                    <a:pt x="1892055" y="304800"/>
                  </a:lnTo>
                  <a:lnTo>
                    <a:pt x="1889493" y="294967"/>
                  </a:lnTo>
                  <a:lnTo>
                    <a:pt x="1887793" y="292100"/>
                  </a:lnTo>
                  <a:close/>
                </a:path>
                <a:path w="2297429" h="1651000">
                  <a:moveTo>
                    <a:pt x="1889493" y="294967"/>
                  </a:moveTo>
                  <a:lnTo>
                    <a:pt x="1892055" y="304800"/>
                  </a:lnTo>
                  <a:lnTo>
                    <a:pt x="1895322" y="304800"/>
                  </a:lnTo>
                  <a:lnTo>
                    <a:pt x="1889493" y="294967"/>
                  </a:lnTo>
                  <a:close/>
                </a:path>
                <a:path w="2297429" h="1651000">
                  <a:moveTo>
                    <a:pt x="1903657" y="292100"/>
                  </a:moveTo>
                  <a:lnTo>
                    <a:pt x="1888746" y="292100"/>
                  </a:lnTo>
                  <a:lnTo>
                    <a:pt x="1889493" y="294967"/>
                  </a:lnTo>
                  <a:lnTo>
                    <a:pt x="1895322" y="304800"/>
                  </a:lnTo>
                  <a:lnTo>
                    <a:pt x="1901102" y="304800"/>
                  </a:lnTo>
                  <a:lnTo>
                    <a:pt x="1903657" y="292100"/>
                  </a:lnTo>
                  <a:close/>
                </a:path>
                <a:path w="2297429" h="1651000">
                  <a:moveTo>
                    <a:pt x="1889448" y="279400"/>
                  </a:moveTo>
                  <a:lnTo>
                    <a:pt x="1886987" y="279400"/>
                  </a:lnTo>
                  <a:lnTo>
                    <a:pt x="1876925" y="292100"/>
                  </a:lnTo>
                  <a:lnTo>
                    <a:pt x="1891552" y="292100"/>
                  </a:lnTo>
                  <a:lnTo>
                    <a:pt x="1889448" y="279400"/>
                  </a:lnTo>
                  <a:close/>
                </a:path>
                <a:path w="2297429" h="1651000">
                  <a:moveTo>
                    <a:pt x="1926106" y="279400"/>
                  </a:moveTo>
                  <a:lnTo>
                    <a:pt x="1899741" y="279400"/>
                  </a:lnTo>
                  <a:lnTo>
                    <a:pt x="1899500" y="292100"/>
                  </a:lnTo>
                  <a:lnTo>
                    <a:pt x="1925352" y="292100"/>
                  </a:lnTo>
                  <a:lnTo>
                    <a:pt x="1926106" y="279400"/>
                  </a:lnTo>
                  <a:close/>
                </a:path>
                <a:path w="2297429" h="1651000">
                  <a:moveTo>
                    <a:pt x="1924808" y="266700"/>
                  </a:moveTo>
                  <a:lnTo>
                    <a:pt x="1911960" y="266700"/>
                  </a:lnTo>
                  <a:lnTo>
                    <a:pt x="1907583" y="279400"/>
                  </a:lnTo>
                  <a:lnTo>
                    <a:pt x="1926127" y="279400"/>
                  </a:lnTo>
                  <a:lnTo>
                    <a:pt x="1924808" y="266700"/>
                  </a:lnTo>
                  <a:close/>
                </a:path>
                <a:path w="2297429" h="1651000">
                  <a:moveTo>
                    <a:pt x="1949729" y="266700"/>
                  </a:moveTo>
                  <a:lnTo>
                    <a:pt x="1930483" y="266700"/>
                  </a:lnTo>
                  <a:lnTo>
                    <a:pt x="1931677" y="279400"/>
                  </a:lnTo>
                  <a:lnTo>
                    <a:pt x="1942043" y="279400"/>
                  </a:lnTo>
                  <a:lnTo>
                    <a:pt x="1949729" y="266700"/>
                  </a:lnTo>
                  <a:close/>
                </a:path>
                <a:path w="2297429" h="1651000">
                  <a:moveTo>
                    <a:pt x="1965184" y="254000"/>
                  </a:moveTo>
                  <a:lnTo>
                    <a:pt x="1923677" y="254000"/>
                  </a:lnTo>
                  <a:lnTo>
                    <a:pt x="1920284" y="266700"/>
                  </a:lnTo>
                  <a:lnTo>
                    <a:pt x="1962985" y="266700"/>
                  </a:lnTo>
                  <a:lnTo>
                    <a:pt x="1965184" y="254000"/>
                  </a:lnTo>
                  <a:close/>
                </a:path>
                <a:path w="2297429" h="1651000">
                  <a:moveTo>
                    <a:pt x="1972053" y="241300"/>
                  </a:moveTo>
                  <a:lnTo>
                    <a:pt x="1940514" y="241300"/>
                  </a:lnTo>
                  <a:lnTo>
                    <a:pt x="1942263" y="254000"/>
                  </a:lnTo>
                  <a:lnTo>
                    <a:pt x="1963100" y="254000"/>
                  </a:lnTo>
                  <a:lnTo>
                    <a:pt x="1972053" y="241300"/>
                  </a:lnTo>
                  <a:close/>
                </a:path>
                <a:path w="2297429" h="1651000">
                  <a:moveTo>
                    <a:pt x="1957498" y="228600"/>
                  </a:moveTo>
                  <a:lnTo>
                    <a:pt x="1951917" y="228600"/>
                  </a:lnTo>
                  <a:lnTo>
                    <a:pt x="1944231" y="241300"/>
                  </a:lnTo>
                  <a:lnTo>
                    <a:pt x="1958796" y="241300"/>
                  </a:lnTo>
                  <a:lnTo>
                    <a:pt x="1957498" y="228600"/>
                  </a:lnTo>
                  <a:close/>
                </a:path>
                <a:path w="2297429" h="1651000">
                  <a:moveTo>
                    <a:pt x="1990439" y="228600"/>
                  </a:moveTo>
                  <a:lnTo>
                    <a:pt x="1968670" y="228600"/>
                  </a:lnTo>
                  <a:lnTo>
                    <a:pt x="1961906" y="241300"/>
                  </a:lnTo>
                  <a:lnTo>
                    <a:pt x="1989591" y="241300"/>
                  </a:lnTo>
                  <a:lnTo>
                    <a:pt x="1990439" y="228600"/>
                  </a:lnTo>
                  <a:close/>
                </a:path>
                <a:path w="2297429" h="1651000">
                  <a:moveTo>
                    <a:pt x="1975372" y="215900"/>
                  </a:moveTo>
                  <a:lnTo>
                    <a:pt x="1972241" y="215900"/>
                  </a:lnTo>
                  <a:lnTo>
                    <a:pt x="1969110" y="228600"/>
                  </a:lnTo>
                  <a:lnTo>
                    <a:pt x="1978209" y="228600"/>
                  </a:lnTo>
                  <a:lnTo>
                    <a:pt x="1975372" y="215900"/>
                  </a:lnTo>
                  <a:close/>
                </a:path>
                <a:path w="2297429" h="1651000">
                  <a:moveTo>
                    <a:pt x="2011057" y="215900"/>
                  </a:moveTo>
                  <a:lnTo>
                    <a:pt x="1989047" y="215900"/>
                  </a:lnTo>
                  <a:lnTo>
                    <a:pt x="1985843" y="228600"/>
                  </a:lnTo>
                  <a:lnTo>
                    <a:pt x="2010198" y="228600"/>
                  </a:lnTo>
                  <a:lnTo>
                    <a:pt x="2011057" y="215900"/>
                  </a:lnTo>
                  <a:close/>
                </a:path>
                <a:path w="2297429" h="1651000">
                  <a:moveTo>
                    <a:pt x="1992869" y="203200"/>
                  </a:moveTo>
                  <a:lnTo>
                    <a:pt x="1985298" y="203200"/>
                  </a:lnTo>
                  <a:lnTo>
                    <a:pt x="1983393" y="215900"/>
                  </a:lnTo>
                  <a:lnTo>
                    <a:pt x="1998554" y="215900"/>
                  </a:lnTo>
                  <a:lnTo>
                    <a:pt x="1992869" y="203200"/>
                  </a:lnTo>
                  <a:close/>
                </a:path>
                <a:path w="2297429" h="1651000">
                  <a:moveTo>
                    <a:pt x="2017067" y="190500"/>
                  </a:moveTo>
                  <a:lnTo>
                    <a:pt x="2008983" y="190500"/>
                  </a:lnTo>
                  <a:lnTo>
                    <a:pt x="1997989" y="203200"/>
                  </a:lnTo>
                  <a:lnTo>
                    <a:pt x="2004942" y="203200"/>
                  </a:lnTo>
                  <a:lnTo>
                    <a:pt x="1998554" y="215900"/>
                  </a:lnTo>
                  <a:lnTo>
                    <a:pt x="2028033" y="215900"/>
                  </a:lnTo>
                  <a:lnTo>
                    <a:pt x="2025482" y="208971"/>
                  </a:lnTo>
                  <a:lnTo>
                    <a:pt x="2022941" y="203200"/>
                  </a:lnTo>
                  <a:lnTo>
                    <a:pt x="2017067" y="190500"/>
                  </a:lnTo>
                  <a:close/>
                </a:path>
                <a:path w="2297429" h="1651000">
                  <a:moveTo>
                    <a:pt x="2025482" y="208971"/>
                  </a:moveTo>
                  <a:lnTo>
                    <a:pt x="2028033" y="215900"/>
                  </a:lnTo>
                  <a:lnTo>
                    <a:pt x="2028532" y="215900"/>
                  </a:lnTo>
                  <a:lnTo>
                    <a:pt x="2025482" y="208971"/>
                  </a:lnTo>
                  <a:close/>
                </a:path>
                <a:path w="2297429" h="1651000">
                  <a:moveTo>
                    <a:pt x="2041747" y="190500"/>
                  </a:moveTo>
                  <a:lnTo>
                    <a:pt x="2020013" y="190500"/>
                  </a:lnTo>
                  <a:lnTo>
                    <a:pt x="2023357" y="203200"/>
                  </a:lnTo>
                  <a:lnTo>
                    <a:pt x="2025482" y="208971"/>
                  </a:lnTo>
                  <a:lnTo>
                    <a:pt x="2028532" y="215900"/>
                  </a:lnTo>
                  <a:lnTo>
                    <a:pt x="2033244" y="215900"/>
                  </a:lnTo>
                  <a:lnTo>
                    <a:pt x="2040134" y="203200"/>
                  </a:lnTo>
                  <a:lnTo>
                    <a:pt x="2039946" y="203200"/>
                  </a:lnTo>
                  <a:lnTo>
                    <a:pt x="2041747" y="190500"/>
                  </a:lnTo>
                  <a:close/>
                </a:path>
                <a:path w="2297429" h="1651000">
                  <a:moveTo>
                    <a:pt x="2048427" y="190500"/>
                  </a:moveTo>
                  <a:lnTo>
                    <a:pt x="2041747" y="190500"/>
                  </a:lnTo>
                  <a:lnTo>
                    <a:pt x="2043967" y="203200"/>
                  </a:lnTo>
                  <a:lnTo>
                    <a:pt x="2048427" y="190500"/>
                  </a:lnTo>
                  <a:close/>
                </a:path>
                <a:path w="2297429" h="1651000">
                  <a:moveTo>
                    <a:pt x="2051097" y="190500"/>
                  </a:moveTo>
                  <a:lnTo>
                    <a:pt x="2048427" y="190500"/>
                  </a:lnTo>
                  <a:lnTo>
                    <a:pt x="2048773" y="203200"/>
                  </a:lnTo>
                  <a:lnTo>
                    <a:pt x="2053223" y="203200"/>
                  </a:lnTo>
                  <a:lnTo>
                    <a:pt x="2051097" y="190500"/>
                  </a:lnTo>
                  <a:close/>
                </a:path>
                <a:path w="2297429" h="1651000">
                  <a:moveTo>
                    <a:pt x="2057841" y="177800"/>
                  </a:moveTo>
                  <a:lnTo>
                    <a:pt x="2025014" y="177800"/>
                  </a:lnTo>
                  <a:lnTo>
                    <a:pt x="2018931" y="190500"/>
                  </a:lnTo>
                  <a:lnTo>
                    <a:pt x="2051883" y="190500"/>
                  </a:lnTo>
                  <a:lnTo>
                    <a:pt x="2057841" y="177800"/>
                  </a:lnTo>
                  <a:close/>
                </a:path>
                <a:path w="2297429" h="1651000">
                  <a:moveTo>
                    <a:pt x="2065882" y="177800"/>
                  </a:moveTo>
                  <a:lnTo>
                    <a:pt x="2057841" y="177800"/>
                  </a:lnTo>
                  <a:lnTo>
                    <a:pt x="2063830" y="190500"/>
                  </a:lnTo>
                  <a:lnTo>
                    <a:pt x="2065882" y="177800"/>
                  </a:lnTo>
                  <a:close/>
                </a:path>
                <a:path w="2297429" h="1651000">
                  <a:moveTo>
                    <a:pt x="2074950" y="165100"/>
                  </a:moveTo>
                  <a:lnTo>
                    <a:pt x="2046574" y="165100"/>
                  </a:lnTo>
                  <a:lnTo>
                    <a:pt x="2038124" y="177800"/>
                  </a:lnTo>
                  <a:lnTo>
                    <a:pt x="2073180" y="177800"/>
                  </a:lnTo>
                  <a:lnTo>
                    <a:pt x="2074950" y="165100"/>
                  </a:lnTo>
                  <a:close/>
                </a:path>
                <a:path w="2297429" h="1651000">
                  <a:moveTo>
                    <a:pt x="2091169" y="165100"/>
                  </a:moveTo>
                  <a:lnTo>
                    <a:pt x="2076751" y="165100"/>
                  </a:lnTo>
                  <a:lnTo>
                    <a:pt x="2083442" y="177800"/>
                  </a:lnTo>
                  <a:lnTo>
                    <a:pt x="2086908" y="177800"/>
                  </a:lnTo>
                  <a:lnTo>
                    <a:pt x="2091169" y="165100"/>
                  </a:lnTo>
                  <a:close/>
                </a:path>
                <a:path w="2297429" h="1651000">
                  <a:moveTo>
                    <a:pt x="2071987" y="152400"/>
                  </a:moveTo>
                  <a:lnTo>
                    <a:pt x="2064280" y="152400"/>
                  </a:lnTo>
                  <a:lnTo>
                    <a:pt x="2055799" y="165100"/>
                  </a:lnTo>
                  <a:lnTo>
                    <a:pt x="2063903" y="165100"/>
                  </a:lnTo>
                  <a:lnTo>
                    <a:pt x="2071987" y="152400"/>
                  </a:lnTo>
                  <a:close/>
                </a:path>
                <a:path w="2297429" h="1651000">
                  <a:moveTo>
                    <a:pt x="2103944" y="152400"/>
                  </a:moveTo>
                  <a:lnTo>
                    <a:pt x="2071987" y="152400"/>
                  </a:lnTo>
                  <a:lnTo>
                    <a:pt x="2077201" y="165100"/>
                  </a:lnTo>
                  <a:lnTo>
                    <a:pt x="2094813" y="165100"/>
                  </a:lnTo>
                  <a:lnTo>
                    <a:pt x="2103944" y="152400"/>
                  </a:lnTo>
                  <a:close/>
                </a:path>
                <a:path w="2297429" h="1651000">
                  <a:moveTo>
                    <a:pt x="2084531" y="139700"/>
                  </a:moveTo>
                  <a:lnTo>
                    <a:pt x="2081777" y="139700"/>
                  </a:lnTo>
                  <a:lnTo>
                    <a:pt x="2079034" y="152400"/>
                  </a:lnTo>
                  <a:lnTo>
                    <a:pt x="2083944" y="152400"/>
                  </a:lnTo>
                  <a:lnTo>
                    <a:pt x="2084531" y="139700"/>
                  </a:lnTo>
                  <a:close/>
                </a:path>
                <a:path w="2297429" h="1651000">
                  <a:moveTo>
                    <a:pt x="2118865" y="139700"/>
                  </a:moveTo>
                  <a:lnTo>
                    <a:pt x="2092353" y="139700"/>
                  </a:lnTo>
                  <a:lnTo>
                    <a:pt x="2083944" y="152400"/>
                  </a:lnTo>
                  <a:lnTo>
                    <a:pt x="2116718" y="152400"/>
                  </a:lnTo>
                  <a:lnTo>
                    <a:pt x="2118865" y="139700"/>
                  </a:lnTo>
                  <a:close/>
                </a:path>
                <a:path w="2297429" h="1651000">
                  <a:moveTo>
                    <a:pt x="2094866" y="127000"/>
                  </a:moveTo>
                  <a:lnTo>
                    <a:pt x="2090949" y="139700"/>
                  </a:lnTo>
                  <a:lnTo>
                    <a:pt x="2097263" y="139700"/>
                  </a:lnTo>
                  <a:lnTo>
                    <a:pt x="2094866" y="127000"/>
                  </a:lnTo>
                  <a:close/>
                </a:path>
                <a:path w="2297429" h="1651000">
                  <a:moveTo>
                    <a:pt x="2135534" y="127000"/>
                  </a:moveTo>
                  <a:lnTo>
                    <a:pt x="2102478" y="127000"/>
                  </a:lnTo>
                  <a:lnTo>
                    <a:pt x="2100803" y="139700"/>
                  </a:lnTo>
                  <a:lnTo>
                    <a:pt x="2139325" y="139700"/>
                  </a:lnTo>
                  <a:lnTo>
                    <a:pt x="2135534" y="127000"/>
                  </a:lnTo>
                  <a:close/>
                </a:path>
                <a:path w="2297429" h="1651000">
                  <a:moveTo>
                    <a:pt x="2162560" y="114300"/>
                  </a:moveTo>
                  <a:lnTo>
                    <a:pt x="2120666" y="114300"/>
                  </a:lnTo>
                  <a:lnTo>
                    <a:pt x="2123064" y="127000"/>
                  </a:lnTo>
                  <a:lnTo>
                    <a:pt x="2154707" y="127000"/>
                  </a:lnTo>
                  <a:lnTo>
                    <a:pt x="2162560" y="114300"/>
                  </a:lnTo>
                  <a:close/>
                </a:path>
                <a:path w="2297429" h="1651000">
                  <a:moveTo>
                    <a:pt x="2137691" y="101600"/>
                  </a:moveTo>
                  <a:lnTo>
                    <a:pt x="2131953" y="101600"/>
                  </a:lnTo>
                  <a:lnTo>
                    <a:pt x="2129943" y="114300"/>
                  </a:lnTo>
                  <a:lnTo>
                    <a:pt x="2137011" y="114300"/>
                  </a:lnTo>
                  <a:lnTo>
                    <a:pt x="2137691" y="101600"/>
                  </a:lnTo>
                  <a:close/>
                </a:path>
                <a:path w="2297429" h="1651000">
                  <a:moveTo>
                    <a:pt x="2157597" y="101600"/>
                  </a:moveTo>
                  <a:lnTo>
                    <a:pt x="2144110" y="101600"/>
                  </a:lnTo>
                  <a:lnTo>
                    <a:pt x="2137011" y="114300"/>
                  </a:lnTo>
                  <a:lnTo>
                    <a:pt x="2160832" y="114300"/>
                  </a:lnTo>
                  <a:lnTo>
                    <a:pt x="2160683" y="113445"/>
                  </a:lnTo>
                  <a:lnTo>
                    <a:pt x="2157597" y="101600"/>
                  </a:lnTo>
                  <a:close/>
                </a:path>
                <a:path w="2297429" h="1651000">
                  <a:moveTo>
                    <a:pt x="2160403" y="88900"/>
                  </a:moveTo>
                  <a:lnTo>
                    <a:pt x="2155838" y="88900"/>
                  </a:lnTo>
                  <a:lnTo>
                    <a:pt x="2153298" y="92107"/>
                  </a:lnTo>
                  <a:lnTo>
                    <a:pt x="2158612" y="101600"/>
                  </a:lnTo>
                  <a:lnTo>
                    <a:pt x="2160683" y="113445"/>
                  </a:lnTo>
                  <a:lnTo>
                    <a:pt x="2160905" y="114300"/>
                  </a:lnTo>
                  <a:lnTo>
                    <a:pt x="2169952" y="114300"/>
                  </a:lnTo>
                  <a:lnTo>
                    <a:pt x="2172518" y="101600"/>
                  </a:lnTo>
                  <a:lnTo>
                    <a:pt x="2166214" y="101600"/>
                  </a:lnTo>
                  <a:lnTo>
                    <a:pt x="2160403" y="88900"/>
                  </a:lnTo>
                  <a:close/>
                </a:path>
                <a:path w="2297429" h="1651000">
                  <a:moveTo>
                    <a:pt x="2153298" y="92107"/>
                  </a:moveTo>
                  <a:lnTo>
                    <a:pt x="2148843" y="97736"/>
                  </a:lnTo>
                  <a:lnTo>
                    <a:pt x="2147681" y="101600"/>
                  </a:lnTo>
                  <a:lnTo>
                    <a:pt x="2157597" y="101600"/>
                  </a:lnTo>
                  <a:lnTo>
                    <a:pt x="2160683" y="113445"/>
                  </a:lnTo>
                  <a:lnTo>
                    <a:pt x="2158612" y="101600"/>
                  </a:lnTo>
                  <a:lnTo>
                    <a:pt x="2153298" y="92107"/>
                  </a:lnTo>
                  <a:close/>
                </a:path>
                <a:path w="2297429" h="1651000">
                  <a:moveTo>
                    <a:pt x="2148843" y="97736"/>
                  </a:moveTo>
                  <a:lnTo>
                    <a:pt x="2145785" y="101600"/>
                  </a:lnTo>
                  <a:lnTo>
                    <a:pt x="2147681" y="101600"/>
                  </a:lnTo>
                  <a:lnTo>
                    <a:pt x="2148843" y="97736"/>
                  </a:lnTo>
                  <a:close/>
                </a:path>
                <a:path w="2297429" h="1651000">
                  <a:moveTo>
                    <a:pt x="2194213" y="88900"/>
                  </a:moveTo>
                  <a:lnTo>
                    <a:pt x="2168591" y="88900"/>
                  </a:lnTo>
                  <a:lnTo>
                    <a:pt x="2168361" y="101600"/>
                  </a:lnTo>
                  <a:lnTo>
                    <a:pt x="2192496" y="101600"/>
                  </a:lnTo>
                  <a:lnTo>
                    <a:pt x="2194213" y="88900"/>
                  </a:lnTo>
                  <a:close/>
                </a:path>
                <a:path w="2297429" h="1651000">
                  <a:moveTo>
                    <a:pt x="2151503" y="88900"/>
                  </a:moveTo>
                  <a:lnTo>
                    <a:pt x="2148843" y="97736"/>
                  </a:lnTo>
                  <a:lnTo>
                    <a:pt x="2153298" y="92107"/>
                  </a:lnTo>
                  <a:lnTo>
                    <a:pt x="2151503" y="88900"/>
                  </a:lnTo>
                  <a:close/>
                </a:path>
                <a:path w="2297429" h="1651000">
                  <a:moveTo>
                    <a:pt x="2193658" y="76200"/>
                  </a:moveTo>
                  <a:lnTo>
                    <a:pt x="2172601" y="76200"/>
                  </a:lnTo>
                  <a:lnTo>
                    <a:pt x="2165816" y="88900"/>
                  </a:lnTo>
                  <a:lnTo>
                    <a:pt x="2194978" y="88900"/>
                  </a:lnTo>
                  <a:lnTo>
                    <a:pt x="2193658" y="76200"/>
                  </a:lnTo>
                  <a:close/>
                </a:path>
                <a:path w="2297429" h="1651000">
                  <a:moveTo>
                    <a:pt x="2218579" y="76200"/>
                  </a:moveTo>
                  <a:lnTo>
                    <a:pt x="2200527" y="76200"/>
                  </a:lnTo>
                  <a:lnTo>
                    <a:pt x="2202977" y="88900"/>
                  </a:lnTo>
                  <a:lnTo>
                    <a:pt x="2210904" y="88900"/>
                  </a:lnTo>
                  <a:lnTo>
                    <a:pt x="2218579" y="76200"/>
                  </a:lnTo>
                  <a:close/>
                </a:path>
                <a:path w="2297429" h="1651000">
                  <a:moveTo>
                    <a:pt x="2234045" y="63500"/>
                  </a:moveTo>
                  <a:lnTo>
                    <a:pt x="2189145" y="63500"/>
                  </a:lnTo>
                  <a:lnTo>
                    <a:pt x="2185460" y="76200"/>
                  </a:lnTo>
                  <a:lnTo>
                    <a:pt x="2231846" y="76200"/>
                  </a:lnTo>
                  <a:lnTo>
                    <a:pt x="2234045" y="63500"/>
                  </a:lnTo>
                  <a:close/>
                </a:path>
                <a:path w="2297429" h="1651000">
                  <a:moveTo>
                    <a:pt x="2240903" y="50800"/>
                  </a:moveTo>
                  <a:lnTo>
                    <a:pt x="2211124" y="50800"/>
                  </a:lnTo>
                  <a:lnTo>
                    <a:pt x="2212307" y="63500"/>
                  </a:lnTo>
                  <a:lnTo>
                    <a:pt x="2231950" y="63500"/>
                  </a:lnTo>
                  <a:lnTo>
                    <a:pt x="2240903" y="50800"/>
                  </a:lnTo>
                  <a:close/>
                </a:path>
                <a:path w="2297429" h="1651000">
                  <a:moveTo>
                    <a:pt x="2258452" y="38100"/>
                  </a:moveTo>
                  <a:lnTo>
                    <a:pt x="2220767" y="38100"/>
                  </a:lnTo>
                  <a:lnTo>
                    <a:pt x="2213082" y="50800"/>
                  </a:lnTo>
                  <a:lnTo>
                    <a:pt x="2259018" y="50800"/>
                  </a:lnTo>
                  <a:lnTo>
                    <a:pt x="2258452" y="38100"/>
                  </a:lnTo>
                  <a:close/>
                </a:path>
                <a:path w="2297429" h="1651000">
                  <a:moveTo>
                    <a:pt x="2281352" y="12700"/>
                  </a:moveTo>
                  <a:lnTo>
                    <a:pt x="2252253" y="12700"/>
                  </a:lnTo>
                  <a:lnTo>
                    <a:pt x="2251876" y="25400"/>
                  </a:lnTo>
                  <a:lnTo>
                    <a:pt x="2235846" y="25400"/>
                  </a:lnTo>
                  <a:lnTo>
                    <a:pt x="2233741" y="38100"/>
                  </a:lnTo>
                  <a:lnTo>
                    <a:pt x="2279048" y="38100"/>
                  </a:lnTo>
                  <a:lnTo>
                    <a:pt x="2279907" y="25400"/>
                  </a:lnTo>
                  <a:lnTo>
                    <a:pt x="2281352" y="12700"/>
                  </a:lnTo>
                  <a:close/>
                </a:path>
                <a:path w="2297429" h="1651000">
                  <a:moveTo>
                    <a:pt x="2297383" y="12700"/>
                  </a:moveTo>
                  <a:lnTo>
                    <a:pt x="2287237" y="12700"/>
                  </a:lnTo>
                  <a:lnTo>
                    <a:pt x="2288629" y="25400"/>
                  </a:lnTo>
                  <a:lnTo>
                    <a:pt x="2295310" y="25400"/>
                  </a:lnTo>
                  <a:lnTo>
                    <a:pt x="2297383" y="12700"/>
                  </a:lnTo>
                  <a:close/>
                </a:path>
                <a:path w="2297429" h="1651000">
                  <a:moveTo>
                    <a:pt x="2285917" y="0"/>
                  </a:moveTo>
                  <a:lnTo>
                    <a:pt x="2277834" y="0"/>
                  </a:lnTo>
                  <a:lnTo>
                    <a:pt x="2266839" y="12700"/>
                  </a:lnTo>
                  <a:lnTo>
                    <a:pt x="2291802" y="12700"/>
                  </a:lnTo>
                  <a:lnTo>
                    <a:pt x="22859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0407" y="8279859"/>
              <a:ext cx="148517" cy="13716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489659" y="5118034"/>
            <a:ext cx="208407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delete</a:t>
            </a: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2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52740" y="5617848"/>
            <a:ext cx="2707380" cy="16256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740960" y="6269831"/>
            <a:ext cx="211582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persist/rollback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5787" y="6073408"/>
            <a:ext cx="2707809" cy="16256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500312" y="5819583"/>
            <a:ext cx="98425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refresh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36160" y="5662985"/>
            <a:ext cx="1230833" cy="75575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3031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0" dirty="0"/>
              <a:t>Cascade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091947"/>
            <a:ext cx="89255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80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588010" algn="l"/>
                <a:tab pos="588645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Recall:</a:t>
            </a:r>
            <a:r>
              <a:rPr kumimoji="0" sz="425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cascade</a:t>
            </a:r>
            <a:r>
              <a:rPr kumimoji="0" sz="425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operations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407722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955765"/>
            <a:ext cx="10588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Apply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same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operation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related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entities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2328" y="5596102"/>
            <a:ext cx="3463127" cy="2179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88727" y="6311714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</a:t>
            </a:r>
            <a:r>
              <a:rPr kumimoji="0" sz="4450" b="0" i="0" u="none" strike="noStrike" kern="1200" cap="none" spc="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445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uc</a:t>
            </a:r>
            <a:r>
              <a:rPr kumimoji="0" sz="4450" b="0" i="0" u="none" strike="noStrike" kern="1200" cap="none" spc="3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tor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596" y="5596102"/>
            <a:ext cx="6717172" cy="21796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11036" y="5987117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lvl="0" indent="-565785" algn="l" defTabSz="914400" rtl="0" eaLnBrk="1" fontAlgn="auto" latinLnBrk="0" hangingPunct="1">
              <a:lnSpc>
                <a:spcPts val="511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</a:t>
            </a:r>
            <a:r>
              <a:rPr kumimoji="0" sz="4450" b="0" i="0" u="none" strike="noStrike" kern="1200" cap="none" spc="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445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uc</a:t>
            </a:r>
            <a:r>
              <a:rPr kumimoji="0" sz="445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tor  </a:t>
            </a:r>
            <a:r>
              <a:rPr kumimoji="0" sz="4450" b="0" i="0" u="none" strike="noStrike" kern="120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Detail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4832" y="7529200"/>
            <a:ext cx="1483552" cy="112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10165" y="7683400"/>
            <a:ext cx="10039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5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633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Cascade</a:t>
            </a:r>
            <a:r>
              <a:rPr spc="-145" dirty="0"/>
              <a:t> </a:t>
            </a:r>
            <a:r>
              <a:rPr spc="240" dirty="0"/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494" y="2903600"/>
            <a:ext cx="18341340" cy="6871970"/>
            <a:chOff x="328494" y="2903600"/>
            <a:chExt cx="18341340" cy="6871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311" y="2903600"/>
              <a:ext cx="12816363" cy="2457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883" y="4011819"/>
              <a:ext cx="2466730" cy="2425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5351" y="4137196"/>
              <a:ext cx="7071359" cy="4385310"/>
            </a:xfrm>
            <a:custGeom>
              <a:avLst/>
              <a:gdLst/>
              <a:ahLst/>
              <a:cxnLst/>
              <a:rect l="l" t="t" r="r" b="b"/>
              <a:pathLst>
                <a:path w="7071359" h="4385309">
                  <a:moveTo>
                    <a:pt x="6413" y="2505125"/>
                  </a:moveTo>
                  <a:lnTo>
                    <a:pt x="5740" y="2492425"/>
                  </a:lnTo>
                  <a:lnTo>
                    <a:pt x="4927" y="2505125"/>
                  </a:lnTo>
                  <a:lnTo>
                    <a:pt x="6413" y="2505125"/>
                  </a:lnTo>
                  <a:close/>
                </a:path>
                <a:path w="7071359" h="4385309">
                  <a:moveTo>
                    <a:pt x="8077" y="4118025"/>
                  </a:moveTo>
                  <a:lnTo>
                    <a:pt x="5118" y="4105325"/>
                  </a:lnTo>
                  <a:lnTo>
                    <a:pt x="0" y="4105325"/>
                  </a:lnTo>
                  <a:lnTo>
                    <a:pt x="8077" y="4118025"/>
                  </a:lnTo>
                  <a:close/>
                </a:path>
                <a:path w="7071359" h="4385309">
                  <a:moveTo>
                    <a:pt x="8191" y="4346626"/>
                  </a:moveTo>
                  <a:lnTo>
                    <a:pt x="6324" y="4333926"/>
                  </a:lnTo>
                  <a:lnTo>
                    <a:pt x="5321" y="4346626"/>
                  </a:lnTo>
                  <a:lnTo>
                    <a:pt x="8191" y="4346626"/>
                  </a:lnTo>
                  <a:close/>
                </a:path>
                <a:path w="7071359" h="4385309">
                  <a:moveTo>
                    <a:pt x="9613" y="3213608"/>
                  </a:moveTo>
                  <a:lnTo>
                    <a:pt x="6108" y="3203625"/>
                  </a:lnTo>
                  <a:lnTo>
                    <a:pt x="7543" y="3216325"/>
                  </a:lnTo>
                  <a:lnTo>
                    <a:pt x="9169" y="3216325"/>
                  </a:lnTo>
                  <a:lnTo>
                    <a:pt x="9613" y="3213608"/>
                  </a:lnTo>
                  <a:close/>
                </a:path>
                <a:path w="7071359" h="4385309">
                  <a:moveTo>
                    <a:pt x="9969" y="4308272"/>
                  </a:moveTo>
                  <a:lnTo>
                    <a:pt x="5892" y="4295826"/>
                  </a:lnTo>
                  <a:lnTo>
                    <a:pt x="6096" y="4308526"/>
                  </a:lnTo>
                  <a:lnTo>
                    <a:pt x="9893" y="4308526"/>
                  </a:lnTo>
                  <a:lnTo>
                    <a:pt x="9969" y="4308272"/>
                  </a:lnTo>
                  <a:close/>
                </a:path>
                <a:path w="7071359" h="4385309">
                  <a:moveTo>
                    <a:pt x="10388" y="1933625"/>
                  </a:moveTo>
                  <a:lnTo>
                    <a:pt x="5118" y="1933625"/>
                  </a:lnTo>
                  <a:lnTo>
                    <a:pt x="4419" y="1946325"/>
                  </a:lnTo>
                  <a:lnTo>
                    <a:pt x="10388" y="1933625"/>
                  </a:lnTo>
                  <a:close/>
                </a:path>
                <a:path w="7071359" h="4385309">
                  <a:moveTo>
                    <a:pt x="10566" y="2454325"/>
                  </a:moveTo>
                  <a:lnTo>
                    <a:pt x="6108" y="2441625"/>
                  </a:lnTo>
                  <a:lnTo>
                    <a:pt x="7543" y="2454325"/>
                  </a:lnTo>
                  <a:lnTo>
                    <a:pt x="10566" y="2454325"/>
                  </a:lnTo>
                  <a:close/>
                </a:path>
                <a:path w="7071359" h="4385309">
                  <a:moveTo>
                    <a:pt x="11595" y="2606725"/>
                  </a:moveTo>
                  <a:lnTo>
                    <a:pt x="2235" y="2619425"/>
                  </a:lnTo>
                  <a:lnTo>
                    <a:pt x="7302" y="2619425"/>
                  </a:lnTo>
                  <a:lnTo>
                    <a:pt x="11595" y="2606725"/>
                  </a:lnTo>
                  <a:close/>
                </a:path>
                <a:path w="7071359" h="4385309">
                  <a:moveTo>
                    <a:pt x="12992" y="3165525"/>
                  </a:moveTo>
                  <a:lnTo>
                    <a:pt x="10833" y="3165525"/>
                  </a:lnTo>
                  <a:lnTo>
                    <a:pt x="9283" y="3178225"/>
                  </a:lnTo>
                  <a:lnTo>
                    <a:pt x="9334" y="3190925"/>
                  </a:lnTo>
                  <a:lnTo>
                    <a:pt x="10261" y="3190925"/>
                  </a:lnTo>
                  <a:lnTo>
                    <a:pt x="12776" y="3178225"/>
                  </a:lnTo>
                  <a:lnTo>
                    <a:pt x="12992" y="3178225"/>
                  </a:lnTo>
                  <a:lnTo>
                    <a:pt x="12992" y="3165525"/>
                  </a:lnTo>
                  <a:close/>
                </a:path>
                <a:path w="7071359" h="4385309">
                  <a:moveTo>
                    <a:pt x="13931" y="3289909"/>
                  </a:moveTo>
                  <a:lnTo>
                    <a:pt x="12052" y="3279825"/>
                  </a:lnTo>
                  <a:lnTo>
                    <a:pt x="9601" y="3279825"/>
                  </a:lnTo>
                  <a:lnTo>
                    <a:pt x="13766" y="3290798"/>
                  </a:lnTo>
                  <a:lnTo>
                    <a:pt x="13931" y="3289909"/>
                  </a:lnTo>
                  <a:close/>
                </a:path>
                <a:path w="7071359" h="4385309">
                  <a:moveTo>
                    <a:pt x="18135" y="2441625"/>
                  </a:moveTo>
                  <a:lnTo>
                    <a:pt x="18059" y="2441283"/>
                  </a:lnTo>
                  <a:lnTo>
                    <a:pt x="17919" y="2441625"/>
                  </a:lnTo>
                  <a:lnTo>
                    <a:pt x="18135" y="2441625"/>
                  </a:lnTo>
                  <a:close/>
                </a:path>
                <a:path w="7071359" h="4385309">
                  <a:moveTo>
                    <a:pt x="20561" y="4384726"/>
                  </a:moveTo>
                  <a:lnTo>
                    <a:pt x="18618" y="4372026"/>
                  </a:lnTo>
                  <a:lnTo>
                    <a:pt x="17653" y="4384726"/>
                  </a:lnTo>
                  <a:lnTo>
                    <a:pt x="20561" y="4384726"/>
                  </a:lnTo>
                  <a:close/>
                </a:path>
                <a:path w="7071359" h="4385309">
                  <a:moveTo>
                    <a:pt x="41757" y="1895525"/>
                  </a:moveTo>
                  <a:lnTo>
                    <a:pt x="40830" y="1895525"/>
                  </a:lnTo>
                  <a:lnTo>
                    <a:pt x="40906" y="1897392"/>
                  </a:lnTo>
                  <a:lnTo>
                    <a:pt x="41757" y="1895525"/>
                  </a:lnTo>
                  <a:close/>
                </a:path>
                <a:path w="7071359" h="4385309">
                  <a:moveTo>
                    <a:pt x="47942" y="4092625"/>
                  </a:moveTo>
                  <a:lnTo>
                    <a:pt x="43510" y="4081208"/>
                  </a:lnTo>
                  <a:lnTo>
                    <a:pt x="43256" y="4081881"/>
                  </a:lnTo>
                  <a:lnTo>
                    <a:pt x="44589" y="4092625"/>
                  </a:lnTo>
                  <a:lnTo>
                    <a:pt x="47942" y="4092625"/>
                  </a:lnTo>
                  <a:close/>
                </a:path>
                <a:path w="7071359" h="4385309">
                  <a:moveTo>
                    <a:pt x="50457" y="3229025"/>
                  </a:moveTo>
                  <a:lnTo>
                    <a:pt x="48564" y="3229025"/>
                  </a:lnTo>
                  <a:lnTo>
                    <a:pt x="49225" y="3241725"/>
                  </a:lnTo>
                  <a:lnTo>
                    <a:pt x="50266" y="3241725"/>
                  </a:lnTo>
                  <a:lnTo>
                    <a:pt x="50457" y="3229025"/>
                  </a:lnTo>
                  <a:close/>
                </a:path>
                <a:path w="7071359" h="4385309">
                  <a:moveTo>
                    <a:pt x="50761" y="4283126"/>
                  </a:moveTo>
                  <a:lnTo>
                    <a:pt x="50304" y="4283126"/>
                  </a:lnTo>
                  <a:lnTo>
                    <a:pt x="49733" y="4283126"/>
                  </a:lnTo>
                  <a:lnTo>
                    <a:pt x="49161" y="4283875"/>
                  </a:lnTo>
                  <a:lnTo>
                    <a:pt x="50292" y="4289476"/>
                  </a:lnTo>
                  <a:lnTo>
                    <a:pt x="50711" y="4283761"/>
                  </a:lnTo>
                  <a:lnTo>
                    <a:pt x="50761" y="4283126"/>
                  </a:lnTo>
                  <a:close/>
                </a:path>
                <a:path w="7071359" h="4385309">
                  <a:moveTo>
                    <a:pt x="53365" y="3444925"/>
                  </a:moveTo>
                  <a:lnTo>
                    <a:pt x="50330" y="3444925"/>
                  </a:lnTo>
                  <a:lnTo>
                    <a:pt x="51892" y="3457625"/>
                  </a:lnTo>
                  <a:lnTo>
                    <a:pt x="53365" y="3444925"/>
                  </a:lnTo>
                  <a:close/>
                </a:path>
                <a:path w="7071359" h="4385309">
                  <a:moveTo>
                    <a:pt x="54876" y="3000425"/>
                  </a:moveTo>
                  <a:lnTo>
                    <a:pt x="54444" y="2987725"/>
                  </a:lnTo>
                  <a:lnTo>
                    <a:pt x="52247" y="2987725"/>
                  </a:lnTo>
                  <a:lnTo>
                    <a:pt x="54876" y="3000425"/>
                  </a:lnTo>
                  <a:close/>
                </a:path>
                <a:path w="7071359" h="4385309">
                  <a:moveTo>
                    <a:pt x="55359" y="3022600"/>
                  </a:moveTo>
                  <a:lnTo>
                    <a:pt x="51854" y="3015843"/>
                  </a:lnTo>
                  <a:lnTo>
                    <a:pt x="53682" y="3025825"/>
                  </a:lnTo>
                  <a:lnTo>
                    <a:pt x="55359" y="3022600"/>
                  </a:lnTo>
                  <a:close/>
                </a:path>
                <a:path w="7071359" h="4385309">
                  <a:moveTo>
                    <a:pt x="55422" y="2060625"/>
                  </a:moveTo>
                  <a:lnTo>
                    <a:pt x="53771" y="2054618"/>
                  </a:lnTo>
                  <a:lnTo>
                    <a:pt x="53213" y="2055876"/>
                  </a:lnTo>
                  <a:lnTo>
                    <a:pt x="55422" y="2060625"/>
                  </a:lnTo>
                  <a:close/>
                </a:path>
                <a:path w="7071359" h="4385309">
                  <a:moveTo>
                    <a:pt x="56273" y="4168825"/>
                  </a:moveTo>
                  <a:lnTo>
                    <a:pt x="54381" y="4168825"/>
                  </a:lnTo>
                  <a:lnTo>
                    <a:pt x="54559" y="4181525"/>
                  </a:lnTo>
                  <a:lnTo>
                    <a:pt x="56273" y="4168825"/>
                  </a:lnTo>
                  <a:close/>
                </a:path>
                <a:path w="7071359" h="4385309">
                  <a:moveTo>
                    <a:pt x="56972" y="4245026"/>
                  </a:moveTo>
                  <a:lnTo>
                    <a:pt x="54165" y="4232326"/>
                  </a:lnTo>
                  <a:lnTo>
                    <a:pt x="50546" y="4232326"/>
                  </a:lnTo>
                  <a:lnTo>
                    <a:pt x="56972" y="4245026"/>
                  </a:lnTo>
                  <a:close/>
                </a:path>
                <a:path w="7071359" h="4385309">
                  <a:moveTo>
                    <a:pt x="57035" y="3787825"/>
                  </a:moveTo>
                  <a:lnTo>
                    <a:pt x="51854" y="3777843"/>
                  </a:lnTo>
                  <a:lnTo>
                    <a:pt x="53682" y="3787825"/>
                  </a:lnTo>
                  <a:lnTo>
                    <a:pt x="57035" y="3787825"/>
                  </a:lnTo>
                  <a:close/>
                </a:path>
                <a:path w="7071359" h="4385309">
                  <a:moveTo>
                    <a:pt x="57048" y="2098725"/>
                  </a:moveTo>
                  <a:lnTo>
                    <a:pt x="56273" y="2086025"/>
                  </a:lnTo>
                  <a:lnTo>
                    <a:pt x="54356" y="2086025"/>
                  </a:lnTo>
                  <a:lnTo>
                    <a:pt x="57048" y="2098725"/>
                  </a:lnTo>
                  <a:close/>
                </a:path>
                <a:path w="7071359" h="4385309">
                  <a:moveTo>
                    <a:pt x="58381" y="4295826"/>
                  </a:moveTo>
                  <a:lnTo>
                    <a:pt x="55422" y="4283126"/>
                  </a:lnTo>
                  <a:lnTo>
                    <a:pt x="50761" y="4283126"/>
                  </a:lnTo>
                  <a:lnTo>
                    <a:pt x="53289" y="4287812"/>
                  </a:lnTo>
                  <a:lnTo>
                    <a:pt x="58381" y="4295826"/>
                  </a:lnTo>
                  <a:close/>
                </a:path>
                <a:path w="7071359" h="4385309">
                  <a:moveTo>
                    <a:pt x="58496" y="4092625"/>
                  </a:moveTo>
                  <a:lnTo>
                    <a:pt x="53098" y="4105325"/>
                  </a:lnTo>
                  <a:lnTo>
                    <a:pt x="55918" y="4105325"/>
                  </a:lnTo>
                  <a:lnTo>
                    <a:pt x="58496" y="4092625"/>
                  </a:lnTo>
                  <a:close/>
                </a:path>
                <a:path w="7071359" h="4385309">
                  <a:moveTo>
                    <a:pt x="58940" y="4168825"/>
                  </a:moveTo>
                  <a:lnTo>
                    <a:pt x="56261" y="4156125"/>
                  </a:lnTo>
                  <a:lnTo>
                    <a:pt x="55245" y="4158970"/>
                  </a:lnTo>
                  <a:lnTo>
                    <a:pt x="58788" y="4168825"/>
                  </a:lnTo>
                  <a:lnTo>
                    <a:pt x="58940" y="4168825"/>
                  </a:lnTo>
                  <a:close/>
                </a:path>
                <a:path w="7071359" h="4385309">
                  <a:moveTo>
                    <a:pt x="59105" y="3559225"/>
                  </a:moveTo>
                  <a:lnTo>
                    <a:pt x="53619" y="3559225"/>
                  </a:lnTo>
                  <a:lnTo>
                    <a:pt x="53594" y="3571925"/>
                  </a:lnTo>
                  <a:lnTo>
                    <a:pt x="57302" y="3571925"/>
                  </a:lnTo>
                  <a:lnTo>
                    <a:pt x="59105" y="3559225"/>
                  </a:lnTo>
                  <a:close/>
                </a:path>
                <a:path w="7071359" h="4385309">
                  <a:moveTo>
                    <a:pt x="60363" y="2441625"/>
                  </a:moveTo>
                  <a:lnTo>
                    <a:pt x="60223" y="2434336"/>
                  </a:lnTo>
                  <a:lnTo>
                    <a:pt x="58851" y="2437003"/>
                  </a:lnTo>
                  <a:lnTo>
                    <a:pt x="60363" y="2441625"/>
                  </a:lnTo>
                  <a:close/>
                </a:path>
                <a:path w="7071359" h="4385309">
                  <a:moveTo>
                    <a:pt x="61620" y="1895525"/>
                  </a:moveTo>
                  <a:lnTo>
                    <a:pt x="60299" y="1895525"/>
                  </a:lnTo>
                  <a:lnTo>
                    <a:pt x="60134" y="1908225"/>
                  </a:lnTo>
                  <a:lnTo>
                    <a:pt x="61620" y="1895525"/>
                  </a:lnTo>
                  <a:close/>
                </a:path>
                <a:path w="7071359" h="4385309">
                  <a:moveTo>
                    <a:pt x="62103" y="4245026"/>
                  </a:moveTo>
                  <a:lnTo>
                    <a:pt x="56972" y="4245026"/>
                  </a:lnTo>
                  <a:lnTo>
                    <a:pt x="50431" y="4245026"/>
                  </a:lnTo>
                  <a:lnTo>
                    <a:pt x="51308" y="4249674"/>
                  </a:lnTo>
                  <a:lnTo>
                    <a:pt x="55079" y="4257726"/>
                  </a:lnTo>
                  <a:lnTo>
                    <a:pt x="62103" y="4245026"/>
                  </a:lnTo>
                  <a:close/>
                </a:path>
                <a:path w="7071359" h="4385309">
                  <a:moveTo>
                    <a:pt x="62191" y="3660825"/>
                  </a:moveTo>
                  <a:lnTo>
                    <a:pt x="58801" y="3648125"/>
                  </a:lnTo>
                  <a:lnTo>
                    <a:pt x="57531" y="3648125"/>
                  </a:lnTo>
                  <a:lnTo>
                    <a:pt x="62191" y="3660825"/>
                  </a:lnTo>
                  <a:close/>
                </a:path>
                <a:path w="7071359" h="4385309">
                  <a:moveTo>
                    <a:pt x="62191" y="2886125"/>
                  </a:moveTo>
                  <a:lnTo>
                    <a:pt x="58801" y="2873425"/>
                  </a:lnTo>
                  <a:lnTo>
                    <a:pt x="57302" y="2877134"/>
                  </a:lnTo>
                  <a:lnTo>
                    <a:pt x="57531" y="2886125"/>
                  </a:lnTo>
                  <a:lnTo>
                    <a:pt x="62191" y="2886125"/>
                  </a:lnTo>
                  <a:close/>
                </a:path>
                <a:path w="7071359" h="4385309">
                  <a:moveTo>
                    <a:pt x="62217" y="2276525"/>
                  </a:moveTo>
                  <a:lnTo>
                    <a:pt x="61620" y="2263825"/>
                  </a:lnTo>
                  <a:lnTo>
                    <a:pt x="58115" y="2263825"/>
                  </a:lnTo>
                  <a:lnTo>
                    <a:pt x="59867" y="2276525"/>
                  </a:lnTo>
                  <a:lnTo>
                    <a:pt x="62217" y="2276525"/>
                  </a:lnTo>
                  <a:close/>
                </a:path>
                <a:path w="7071359" h="4385309">
                  <a:moveTo>
                    <a:pt x="62395" y="2721025"/>
                  </a:moveTo>
                  <a:lnTo>
                    <a:pt x="60159" y="2721025"/>
                  </a:lnTo>
                  <a:lnTo>
                    <a:pt x="61899" y="2725470"/>
                  </a:lnTo>
                  <a:lnTo>
                    <a:pt x="62395" y="2721025"/>
                  </a:lnTo>
                  <a:close/>
                </a:path>
                <a:path w="7071359" h="4385309">
                  <a:moveTo>
                    <a:pt x="62712" y="3419525"/>
                  </a:moveTo>
                  <a:lnTo>
                    <a:pt x="59080" y="3406825"/>
                  </a:lnTo>
                  <a:lnTo>
                    <a:pt x="53124" y="3406825"/>
                  </a:lnTo>
                  <a:lnTo>
                    <a:pt x="57023" y="3419525"/>
                  </a:lnTo>
                  <a:lnTo>
                    <a:pt x="62712" y="3419525"/>
                  </a:lnTo>
                  <a:close/>
                </a:path>
                <a:path w="7071359" h="4385309">
                  <a:moveTo>
                    <a:pt x="62712" y="2644825"/>
                  </a:moveTo>
                  <a:lnTo>
                    <a:pt x="59080" y="2632125"/>
                  </a:lnTo>
                  <a:lnTo>
                    <a:pt x="51917" y="2644825"/>
                  </a:lnTo>
                  <a:lnTo>
                    <a:pt x="62712" y="2644825"/>
                  </a:lnTo>
                  <a:close/>
                </a:path>
                <a:path w="7071359" h="4385309">
                  <a:moveTo>
                    <a:pt x="62712" y="2022525"/>
                  </a:moveTo>
                  <a:lnTo>
                    <a:pt x="60998" y="2022525"/>
                  </a:lnTo>
                  <a:lnTo>
                    <a:pt x="53619" y="2022525"/>
                  </a:lnTo>
                  <a:lnTo>
                    <a:pt x="53594" y="2035225"/>
                  </a:lnTo>
                  <a:lnTo>
                    <a:pt x="59105" y="2035225"/>
                  </a:lnTo>
                  <a:lnTo>
                    <a:pt x="62712" y="2022525"/>
                  </a:lnTo>
                  <a:close/>
                </a:path>
                <a:path w="7071359" h="4385309">
                  <a:moveTo>
                    <a:pt x="62877" y="4029125"/>
                  </a:moveTo>
                  <a:lnTo>
                    <a:pt x="62141" y="4016425"/>
                  </a:lnTo>
                  <a:lnTo>
                    <a:pt x="59347" y="4016425"/>
                  </a:lnTo>
                  <a:lnTo>
                    <a:pt x="58318" y="4029125"/>
                  </a:lnTo>
                  <a:lnTo>
                    <a:pt x="62877" y="4029125"/>
                  </a:lnTo>
                  <a:close/>
                </a:path>
                <a:path w="7071359" h="4385309">
                  <a:moveTo>
                    <a:pt x="62953" y="2975025"/>
                  </a:moveTo>
                  <a:lnTo>
                    <a:pt x="58204" y="2975025"/>
                  </a:lnTo>
                  <a:lnTo>
                    <a:pt x="60032" y="2987725"/>
                  </a:lnTo>
                  <a:lnTo>
                    <a:pt x="62953" y="2975025"/>
                  </a:lnTo>
                  <a:close/>
                </a:path>
                <a:path w="7071359" h="4385309">
                  <a:moveTo>
                    <a:pt x="63017" y="2949625"/>
                  </a:moveTo>
                  <a:lnTo>
                    <a:pt x="62407" y="2936925"/>
                  </a:lnTo>
                  <a:lnTo>
                    <a:pt x="58940" y="2949625"/>
                  </a:lnTo>
                  <a:lnTo>
                    <a:pt x="63017" y="2949625"/>
                  </a:lnTo>
                  <a:close/>
                </a:path>
                <a:path w="7071359" h="4385309">
                  <a:moveTo>
                    <a:pt x="63017" y="2428925"/>
                  </a:moveTo>
                  <a:lnTo>
                    <a:pt x="60134" y="2428925"/>
                  </a:lnTo>
                  <a:lnTo>
                    <a:pt x="60223" y="2434336"/>
                  </a:lnTo>
                  <a:lnTo>
                    <a:pt x="63017" y="2428925"/>
                  </a:lnTo>
                  <a:close/>
                </a:path>
                <a:path w="7071359" h="4385309">
                  <a:moveTo>
                    <a:pt x="63017" y="2174925"/>
                  </a:moveTo>
                  <a:lnTo>
                    <a:pt x="58940" y="2174925"/>
                  </a:lnTo>
                  <a:lnTo>
                    <a:pt x="61595" y="2187625"/>
                  </a:lnTo>
                  <a:lnTo>
                    <a:pt x="63017" y="2174925"/>
                  </a:lnTo>
                  <a:close/>
                </a:path>
                <a:path w="7071359" h="4385309">
                  <a:moveTo>
                    <a:pt x="63080" y="4168825"/>
                  </a:moveTo>
                  <a:lnTo>
                    <a:pt x="59169" y="4168825"/>
                  </a:lnTo>
                  <a:lnTo>
                    <a:pt x="60718" y="4181525"/>
                  </a:lnTo>
                  <a:lnTo>
                    <a:pt x="62953" y="4181525"/>
                  </a:lnTo>
                  <a:lnTo>
                    <a:pt x="63080" y="4168825"/>
                  </a:lnTo>
                  <a:close/>
                </a:path>
                <a:path w="7071359" h="4385309">
                  <a:moveTo>
                    <a:pt x="63093" y="3597325"/>
                  </a:moveTo>
                  <a:lnTo>
                    <a:pt x="59753" y="3597325"/>
                  </a:lnTo>
                  <a:lnTo>
                    <a:pt x="62369" y="3610025"/>
                  </a:lnTo>
                  <a:lnTo>
                    <a:pt x="63093" y="3597325"/>
                  </a:lnTo>
                  <a:close/>
                </a:path>
                <a:path w="7071359" h="4385309">
                  <a:moveTo>
                    <a:pt x="63093" y="2073325"/>
                  </a:moveTo>
                  <a:lnTo>
                    <a:pt x="62153" y="2060625"/>
                  </a:lnTo>
                  <a:lnTo>
                    <a:pt x="59753" y="2073325"/>
                  </a:lnTo>
                  <a:lnTo>
                    <a:pt x="63093" y="2073325"/>
                  </a:lnTo>
                  <a:close/>
                </a:path>
                <a:path w="7071359" h="4385309">
                  <a:moveTo>
                    <a:pt x="63360" y="4359326"/>
                  </a:moveTo>
                  <a:lnTo>
                    <a:pt x="63258" y="4359021"/>
                  </a:lnTo>
                  <a:lnTo>
                    <a:pt x="63195" y="4359326"/>
                  </a:lnTo>
                  <a:lnTo>
                    <a:pt x="63360" y="4359326"/>
                  </a:lnTo>
                  <a:close/>
                </a:path>
                <a:path w="7071359" h="4385309">
                  <a:moveTo>
                    <a:pt x="63601" y="3317925"/>
                  </a:moveTo>
                  <a:lnTo>
                    <a:pt x="62941" y="3315906"/>
                  </a:lnTo>
                  <a:lnTo>
                    <a:pt x="63373" y="3317925"/>
                  </a:lnTo>
                  <a:lnTo>
                    <a:pt x="63601" y="3317925"/>
                  </a:lnTo>
                  <a:close/>
                </a:path>
                <a:path w="7071359" h="4385309">
                  <a:moveTo>
                    <a:pt x="63804" y="3470325"/>
                  </a:moveTo>
                  <a:lnTo>
                    <a:pt x="60274" y="3457625"/>
                  </a:lnTo>
                  <a:lnTo>
                    <a:pt x="56146" y="3457625"/>
                  </a:lnTo>
                  <a:lnTo>
                    <a:pt x="56781" y="3470325"/>
                  </a:lnTo>
                  <a:lnTo>
                    <a:pt x="52819" y="3470325"/>
                  </a:lnTo>
                  <a:lnTo>
                    <a:pt x="60083" y="3483025"/>
                  </a:lnTo>
                  <a:lnTo>
                    <a:pt x="60667" y="3470325"/>
                  </a:lnTo>
                  <a:lnTo>
                    <a:pt x="63804" y="3470325"/>
                  </a:lnTo>
                  <a:close/>
                </a:path>
                <a:path w="7071359" h="4385309">
                  <a:moveTo>
                    <a:pt x="63995" y="1984425"/>
                  </a:moveTo>
                  <a:lnTo>
                    <a:pt x="62801" y="1971725"/>
                  </a:lnTo>
                  <a:lnTo>
                    <a:pt x="58902" y="1959025"/>
                  </a:lnTo>
                  <a:lnTo>
                    <a:pt x="57645" y="1959025"/>
                  </a:lnTo>
                  <a:lnTo>
                    <a:pt x="61861" y="1971725"/>
                  </a:lnTo>
                  <a:lnTo>
                    <a:pt x="54444" y="1984425"/>
                  </a:lnTo>
                  <a:lnTo>
                    <a:pt x="63995" y="1984425"/>
                  </a:lnTo>
                  <a:close/>
                </a:path>
                <a:path w="7071359" h="4385309">
                  <a:moveTo>
                    <a:pt x="64058" y="3178225"/>
                  </a:moveTo>
                  <a:lnTo>
                    <a:pt x="61074" y="3178225"/>
                  </a:lnTo>
                  <a:lnTo>
                    <a:pt x="63119" y="3190925"/>
                  </a:lnTo>
                  <a:lnTo>
                    <a:pt x="64058" y="3178225"/>
                  </a:lnTo>
                  <a:close/>
                </a:path>
                <a:path w="7071359" h="4385309">
                  <a:moveTo>
                    <a:pt x="64071" y="1946325"/>
                  </a:moveTo>
                  <a:lnTo>
                    <a:pt x="60325" y="1946325"/>
                  </a:lnTo>
                  <a:lnTo>
                    <a:pt x="58978" y="1959025"/>
                  </a:lnTo>
                  <a:lnTo>
                    <a:pt x="61925" y="1959025"/>
                  </a:lnTo>
                  <a:lnTo>
                    <a:pt x="64071" y="1946325"/>
                  </a:lnTo>
                  <a:close/>
                </a:path>
                <a:path w="7071359" h="4385309">
                  <a:moveTo>
                    <a:pt x="64643" y="2492425"/>
                  </a:moveTo>
                  <a:lnTo>
                    <a:pt x="61290" y="2479725"/>
                  </a:lnTo>
                  <a:lnTo>
                    <a:pt x="58407" y="2492425"/>
                  </a:lnTo>
                  <a:lnTo>
                    <a:pt x="61201" y="2492425"/>
                  </a:lnTo>
                  <a:lnTo>
                    <a:pt x="61125" y="2505125"/>
                  </a:lnTo>
                  <a:lnTo>
                    <a:pt x="62674" y="2492425"/>
                  </a:lnTo>
                  <a:lnTo>
                    <a:pt x="64643" y="2492425"/>
                  </a:lnTo>
                  <a:close/>
                </a:path>
                <a:path w="7071359" h="4385309">
                  <a:moveTo>
                    <a:pt x="64655" y="4118025"/>
                  </a:moveTo>
                  <a:lnTo>
                    <a:pt x="61696" y="4105325"/>
                  </a:lnTo>
                  <a:lnTo>
                    <a:pt x="56629" y="4105325"/>
                  </a:lnTo>
                  <a:lnTo>
                    <a:pt x="64655" y="4118025"/>
                  </a:lnTo>
                  <a:close/>
                </a:path>
                <a:path w="7071359" h="4385309">
                  <a:moveTo>
                    <a:pt x="64770" y="4283126"/>
                  </a:moveTo>
                  <a:lnTo>
                    <a:pt x="60490" y="4283126"/>
                  </a:lnTo>
                  <a:lnTo>
                    <a:pt x="62001" y="4295826"/>
                  </a:lnTo>
                  <a:lnTo>
                    <a:pt x="64350" y="4295826"/>
                  </a:lnTo>
                  <a:lnTo>
                    <a:pt x="64770" y="4283126"/>
                  </a:lnTo>
                  <a:close/>
                </a:path>
                <a:path w="7071359" h="4385309">
                  <a:moveTo>
                    <a:pt x="65189" y="1971725"/>
                  </a:moveTo>
                  <a:lnTo>
                    <a:pt x="63868" y="1959025"/>
                  </a:lnTo>
                  <a:lnTo>
                    <a:pt x="63703" y="1971725"/>
                  </a:lnTo>
                  <a:lnTo>
                    <a:pt x="65189" y="1971725"/>
                  </a:lnTo>
                  <a:close/>
                </a:path>
                <a:path w="7071359" h="4385309">
                  <a:moveTo>
                    <a:pt x="65227" y="4321226"/>
                  </a:moveTo>
                  <a:lnTo>
                    <a:pt x="63652" y="4308272"/>
                  </a:lnTo>
                  <a:lnTo>
                    <a:pt x="62687" y="4302620"/>
                  </a:lnTo>
                  <a:lnTo>
                    <a:pt x="62687" y="4308526"/>
                  </a:lnTo>
                  <a:lnTo>
                    <a:pt x="56235" y="4321226"/>
                  </a:lnTo>
                  <a:lnTo>
                    <a:pt x="54279" y="4321226"/>
                  </a:lnTo>
                  <a:lnTo>
                    <a:pt x="59436" y="4333926"/>
                  </a:lnTo>
                  <a:lnTo>
                    <a:pt x="53149" y="4333926"/>
                  </a:lnTo>
                  <a:lnTo>
                    <a:pt x="53136" y="4346626"/>
                  </a:lnTo>
                  <a:lnTo>
                    <a:pt x="51523" y="4346626"/>
                  </a:lnTo>
                  <a:lnTo>
                    <a:pt x="48666" y="4333926"/>
                  </a:lnTo>
                  <a:lnTo>
                    <a:pt x="49822" y="4321226"/>
                  </a:lnTo>
                  <a:lnTo>
                    <a:pt x="53352" y="4321226"/>
                  </a:lnTo>
                  <a:lnTo>
                    <a:pt x="53276" y="4308526"/>
                  </a:lnTo>
                  <a:lnTo>
                    <a:pt x="62687" y="4308526"/>
                  </a:lnTo>
                  <a:lnTo>
                    <a:pt x="62687" y="4302620"/>
                  </a:lnTo>
                  <a:lnTo>
                    <a:pt x="61531" y="4295826"/>
                  </a:lnTo>
                  <a:lnTo>
                    <a:pt x="58381" y="4295826"/>
                  </a:lnTo>
                  <a:lnTo>
                    <a:pt x="57607" y="4295826"/>
                  </a:lnTo>
                  <a:lnTo>
                    <a:pt x="53289" y="4287812"/>
                  </a:lnTo>
                  <a:lnTo>
                    <a:pt x="50749" y="4283837"/>
                  </a:lnTo>
                  <a:lnTo>
                    <a:pt x="50685" y="4291457"/>
                  </a:lnTo>
                  <a:lnTo>
                    <a:pt x="50292" y="4289476"/>
                  </a:lnTo>
                  <a:lnTo>
                    <a:pt x="49822" y="4295826"/>
                  </a:lnTo>
                  <a:lnTo>
                    <a:pt x="46215" y="4295826"/>
                  </a:lnTo>
                  <a:lnTo>
                    <a:pt x="46215" y="4321226"/>
                  </a:lnTo>
                  <a:lnTo>
                    <a:pt x="43865" y="4333926"/>
                  </a:lnTo>
                  <a:lnTo>
                    <a:pt x="43180" y="4321226"/>
                  </a:lnTo>
                  <a:lnTo>
                    <a:pt x="46215" y="4321226"/>
                  </a:lnTo>
                  <a:lnTo>
                    <a:pt x="46215" y="4295826"/>
                  </a:lnTo>
                  <a:lnTo>
                    <a:pt x="40741" y="4295826"/>
                  </a:lnTo>
                  <a:lnTo>
                    <a:pt x="40741" y="4321226"/>
                  </a:lnTo>
                  <a:lnTo>
                    <a:pt x="37833" y="4321226"/>
                  </a:lnTo>
                  <a:lnTo>
                    <a:pt x="38798" y="4308526"/>
                  </a:lnTo>
                  <a:lnTo>
                    <a:pt x="40741" y="4321226"/>
                  </a:lnTo>
                  <a:lnTo>
                    <a:pt x="40741" y="4295826"/>
                  </a:lnTo>
                  <a:lnTo>
                    <a:pt x="40259" y="4295826"/>
                  </a:lnTo>
                  <a:lnTo>
                    <a:pt x="49161" y="4283875"/>
                  </a:lnTo>
                  <a:lnTo>
                    <a:pt x="49009" y="4283126"/>
                  </a:lnTo>
                  <a:lnTo>
                    <a:pt x="49733" y="4283126"/>
                  </a:lnTo>
                  <a:lnTo>
                    <a:pt x="55219" y="4270426"/>
                  </a:lnTo>
                  <a:lnTo>
                    <a:pt x="51308" y="4249674"/>
                  </a:lnTo>
                  <a:lnTo>
                    <a:pt x="49136" y="4245026"/>
                  </a:lnTo>
                  <a:lnTo>
                    <a:pt x="48120" y="4232326"/>
                  </a:lnTo>
                  <a:lnTo>
                    <a:pt x="55905" y="4219626"/>
                  </a:lnTo>
                  <a:lnTo>
                    <a:pt x="56705" y="4219626"/>
                  </a:lnTo>
                  <a:lnTo>
                    <a:pt x="49618" y="4206925"/>
                  </a:lnTo>
                  <a:lnTo>
                    <a:pt x="49415" y="4206113"/>
                  </a:lnTo>
                  <a:lnTo>
                    <a:pt x="49415" y="4219626"/>
                  </a:lnTo>
                  <a:lnTo>
                    <a:pt x="47028" y="4219626"/>
                  </a:lnTo>
                  <a:lnTo>
                    <a:pt x="45821" y="4206925"/>
                  </a:lnTo>
                  <a:lnTo>
                    <a:pt x="49415" y="4219626"/>
                  </a:lnTo>
                  <a:lnTo>
                    <a:pt x="49415" y="4206113"/>
                  </a:lnTo>
                  <a:lnTo>
                    <a:pt x="46456" y="4194225"/>
                  </a:lnTo>
                  <a:lnTo>
                    <a:pt x="62915" y="4194225"/>
                  </a:lnTo>
                  <a:lnTo>
                    <a:pt x="59918" y="4181525"/>
                  </a:lnTo>
                  <a:lnTo>
                    <a:pt x="54559" y="4181525"/>
                  </a:lnTo>
                  <a:lnTo>
                    <a:pt x="48907" y="4181525"/>
                  </a:lnTo>
                  <a:lnTo>
                    <a:pt x="51752" y="4168825"/>
                  </a:lnTo>
                  <a:lnTo>
                    <a:pt x="55245" y="4158970"/>
                  </a:lnTo>
                  <a:lnTo>
                    <a:pt x="54229" y="4156125"/>
                  </a:lnTo>
                  <a:lnTo>
                    <a:pt x="50431" y="4156125"/>
                  </a:lnTo>
                  <a:lnTo>
                    <a:pt x="54457" y="4143425"/>
                  </a:lnTo>
                  <a:lnTo>
                    <a:pt x="48895" y="4143425"/>
                  </a:lnTo>
                  <a:lnTo>
                    <a:pt x="46863" y="4130725"/>
                  </a:lnTo>
                  <a:lnTo>
                    <a:pt x="49707" y="4130725"/>
                  </a:lnTo>
                  <a:lnTo>
                    <a:pt x="48933" y="4118025"/>
                  </a:lnTo>
                  <a:lnTo>
                    <a:pt x="52082" y="4118025"/>
                  </a:lnTo>
                  <a:lnTo>
                    <a:pt x="49707" y="4130725"/>
                  </a:lnTo>
                  <a:lnTo>
                    <a:pt x="56299" y="4130725"/>
                  </a:lnTo>
                  <a:lnTo>
                    <a:pt x="59880" y="4118025"/>
                  </a:lnTo>
                  <a:lnTo>
                    <a:pt x="56845" y="4118025"/>
                  </a:lnTo>
                  <a:lnTo>
                    <a:pt x="52019" y="4105325"/>
                  </a:lnTo>
                  <a:lnTo>
                    <a:pt x="44475" y="4105325"/>
                  </a:lnTo>
                  <a:lnTo>
                    <a:pt x="43294" y="4102468"/>
                  </a:lnTo>
                  <a:lnTo>
                    <a:pt x="43294" y="4245026"/>
                  </a:lnTo>
                  <a:lnTo>
                    <a:pt x="41935" y="4245026"/>
                  </a:lnTo>
                  <a:lnTo>
                    <a:pt x="41122" y="4232326"/>
                  </a:lnTo>
                  <a:lnTo>
                    <a:pt x="43053" y="4232326"/>
                  </a:lnTo>
                  <a:lnTo>
                    <a:pt x="43294" y="4245026"/>
                  </a:lnTo>
                  <a:lnTo>
                    <a:pt x="43294" y="4102468"/>
                  </a:lnTo>
                  <a:lnTo>
                    <a:pt x="42506" y="4100563"/>
                  </a:lnTo>
                  <a:lnTo>
                    <a:pt x="42506" y="4156125"/>
                  </a:lnTo>
                  <a:lnTo>
                    <a:pt x="39649" y="4156125"/>
                  </a:lnTo>
                  <a:lnTo>
                    <a:pt x="39700" y="4143425"/>
                  </a:lnTo>
                  <a:lnTo>
                    <a:pt x="42506" y="4156125"/>
                  </a:lnTo>
                  <a:lnTo>
                    <a:pt x="42506" y="4100563"/>
                  </a:lnTo>
                  <a:lnTo>
                    <a:pt x="39230" y="4092625"/>
                  </a:lnTo>
                  <a:lnTo>
                    <a:pt x="43256" y="4081881"/>
                  </a:lnTo>
                  <a:lnTo>
                    <a:pt x="43002" y="4079925"/>
                  </a:lnTo>
                  <a:lnTo>
                    <a:pt x="43510" y="4081208"/>
                  </a:lnTo>
                  <a:lnTo>
                    <a:pt x="43992" y="4079925"/>
                  </a:lnTo>
                  <a:lnTo>
                    <a:pt x="60375" y="4079925"/>
                  </a:lnTo>
                  <a:lnTo>
                    <a:pt x="57124" y="4067225"/>
                  </a:lnTo>
                  <a:lnTo>
                    <a:pt x="63144" y="4054525"/>
                  </a:lnTo>
                  <a:lnTo>
                    <a:pt x="62445" y="4054525"/>
                  </a:lnTo>
                  <a:lnTo>
                    <a:pt x="63817" y="4041825"/>
                  </a:lnTo>
                  <a:lnTo>
                    <a:pt x="59588" y="4041825"/>
                  </a:lnTo>
                  <a:lnTo>
                    <a:pt x="59639" y="4054525"/>
                  </a:lnTo>
                  <a:lnTo>
                    <a:pt x="51904" y="4054525"/>
                  </a:lnTo>
                  <a:lnTo>
                    <a:pt x="47917" y="4041825"/>
                  </a:lnTo>
                  <a:lnTo>
                    <a:pt x="48196" y="4029125"/>
                  </a:lnTo>
                  <a:lnTo>
                    <a:pt x="43421" y="4029125"/>
                  </a:lnTo>
                  <a:lnTo>
                    <a:pt x="43421" y="4067225"/>
                  </a:lnTo>
                  <a:lnTo>
                    <a:pt x="40093" y="4067225"/>
                  </a:lnTo>
                  <a:lnTo>
                    <a:pt x="38950" y="4059453"/>
                  </a:lnTo>
                  <a:lnTo>
                    <a:pt x="38950" y="4206925"/>
                  </a:lnTo>
                  <a:lnTo>
                    <a:pt x="38252" y="4219626"/>
                  </a:lnTo>
                  <a:lnTo>
                    <a:pt x="32512" y="4206925"/>
                  </a:lnTo>
                  <a:lnTo>
                    <a:pt x="36436" y="4194225"/>
                  </a:lnTo>
                  <a:lnTo>
                    <a:pt x="38950" y="4206925"/>
                  </a:lnTo>
                  <a:lnTo>
                    <a:pt x="38950" y="4059453"/>
                  </a:lnTo>
                  <a:lnTo>
                    <a:pt x="38227" y="4054525"/>
                  </a:lnTo>
                  <a:lnTo>
                    <a:pt x="38836" y="4054525"/>
                  </a:lnTo>
                  <a:lnTo>
                    <a:pt x="43421" y="4067225"/>
                  </a:lnTo>
                  <a:lnTo>
                    <a:pt x="43421" y="4029125"/>
                  </a:lnTo>
                  <a:lnTo>
                    <a:pt x="42265" y="4029125"/>
                  </a:lnTo>
                  <a:lnTo>
                    <a:pt x="44234" y="4016425"/>
                  </a:lnTo>
                  <a:lnTo>
                    <a:pt x="47625" y="4016425"/>
                  </a:lnTo>
                  <a:lnTo>
                    <a:pt x="46951" y="4003725"/>
                  </a:lnTo>
                  <a:lnTo>
                    <a:pt x="55194" y="4003725"/>
                  </a:lnTo>
                  <a:lnTo>
                    <a:pt x="53949" y="3991025"/>
                  </a:lnTo>
                  <a:lnTo>
                    <a:pt x="64465" y="3991025"/>
                  </a:lnTo>
                  <a:lnTo>
                    <a:pt x="63665" y="3978325"/>
                  </a:lnTo>
                  <a:lnTo>
                    <a:pt x="60604" y="3978325"/>
                  </a:lnTo>
                  <a:lnTo>
                    <a:pt x="53606" y="3991025"/>
                  </a:lnTo>
                  <a:lnTo>
                    <a:pt x="48920" y="3978325"/>
                  </a:lnTo>
                  <a:lnTo>
                    <a:pt x="49657" y="3952925"/>
                  </a:lnTo>
                  <a:lnTo>
                    <a:pt x="58940" y="3965625"/>
                  </a:lnTo>
                  <a:lnTo>
                    <a:pt x="63271" y="3952925"/>
                  </a:lnTo>
                  <a:lnTo>
                    <a:pt x="57708" y="3952925"/>
                  </a:lnTo>
                  <a:lnTo>
                    <a:pt x="60807" y="3940225"/>
                  </a:lnTo>
                  <a:lnTo>
                    <a:pt x="48780" y="3940225"/>
                  </a:lnTo>
                  <a:lnTo>
                    <a:pt x="52641" y="3927525"/>
                  </a:lnTo>
                  <a:lnTo>
                    <a:pt x="52222" y="3914825"/>
                  </a:lnTo>
                  <a:lnTo>
                    <a:pt x="56921" y="3914825"/>
                  </a:lnTo>
                  <a:lnTo>
                    <a:pt x="46697" y="3902125"/>
                  </a:lnTo>
                  <a:lnTo>
                    <a:pt x="54546" y="3902125"/>
                  </a:lnTo>
                  <a:lnTo>
                    <a:pt x="63969" y="3889425"/>
                  </a:lnTo>
                  <a:lnTo>
                    <a:pt x="57683" y="3889425"/>
                  </a:lnTo>
                  <a:lnTo>
                    <a:pt x="59766" y="3876725"/>
                  </a:lnTo>
                  <a:lnTo>
                    <a:pt x="55981" y="3864025"/>
                  </a:lnTo>
                  <a:lnTo>
                    <a:pt x="47269" y="3851325"/>
                  </a:lnTo>
                  <a:lnTo>
                    <a:pt x="60007" y="3851325"/>
                  </a:lnTo>
                  <a:lnTo>
                    <a:pt x="55333" y="3838625"/>
                  </a:lnTo>
                  <a:lnTo>
                    <a:pt x="47828" y="3838625"/>
                  </a:lnTo>
                  <a:lnTo>
                    <a:pt x="50507" y="3825925"/>
                  </a:lnTo>
                  <a:lnTo>
                    <a:pt x="55054" y="3825925"/>
                  </a:lnTo>
                  <a:lnTo>
                    <a:pt x="58801" y="3813225"/>
                  </a:lnTo>
                  <a:lnTo>
                    <a:pt x="49326" y="3813225"/>
                  </a:lnTo>
                  <a:lnTo>
                    <a:pt x="47764" y="3800525"/>
                  </a:lnTo>
                  <a:lnTo>
                    <a:pt x="49098" y="3787825"/>
                  </a:lnTo>
                  <a:lnTo>
                    <a:pt x="50431" y="3775125"/>
                  </a:lnTo>
                  <a:lnTo>
                    <a:pt x="51854" y="3777843"/>
                  </a:lnTo>
                  <a:lnTo>
                    <a:pt x="51346" y="3775125"/>
                  </a:lnTo>
                  <a:lnTo>
                    <a:pt x="53492" y="3775125"/>
                  </a:lnTo>
                  <a:lnTo>
                    <a:pt x="60286" y="3787825"/>
                  </a:lnTo>
                  <a:lnTo>
                    <a:pt x="61417" y="3787825"/>
                  </a:lnTo>
                  <a:lnTo>
                    <a:pt x="63868" y="3775125"/>
                  </a:lnTo>
                  <a:lnTo>
                    <a:pt x="62915" y="3762425"/>
                  </a:lnTo>
                  <a:lnTo>
                    <a:pt x="54876" y="3762425"/>
                  </a:lnTo>
                  <a:lnTo>
                    <a:pt x="54444" y="3749725"/>
                  </a:lnTo>
                  <a:lnTo>
                    <a:pt x="58204" y="3749725"/>
                  </a:lnTo>
                  <a:lnTo>
                    <a:pt x="56718" y="3737025"/>
                  </a:lnTo>
                  <a:lnTo>
                    <a:pt x="54851" y="3724325"/>
                  </a:lnTo>
                  <a:lnTo>
                    <a:pt x="52692" y="3724325"/>
                  </a:lnTo>
                  <a:lnTo>
                    <a:pt x="52247" y="3716921"/>
                  </a:lnTo>
                  <a:lnTo>
                    <a:pt x="52247" y="3762425"/>
                  </a:lnTo>
                  <a:lnTo>
                    <a:pt x="48844" y="3762425"/>
                  </a:lnTo>
                  <a:lnTo>
                    <a:pt x="50939" y="3751542"/>
                  </a:lnTo>
                  <a:lnTo>
                    <a:pt x="50723" y="3749725"/>
                  </a:lnTo>
                  <a:lnTo>
                    <a:pt x="51282" y="3749725"/>
                  </a:lnTo>
                  <a:lnTo>
                    <a:pt x="50939" y="3751542"/>
                  </a:lnTo>
                  <a:lnTo>
                    <a:pt x="52247" y="3762425"/>
                  </a:lnTo>
                  <a:lnTo>
                    <a:pt x="52247" y="3716921"/>
                  </a:lnTo>
                  <a:lnTo>
                    <a:pt x="51930" y="3711625"/>
                  </a:lnTo>
                  <a:lnTo>
                    <a:pt x="53276" y="3711625"/>
                  </a:lnTo>
                  <a:lnTo>
                    <a:pt x="51612" y="3707053"/>
                  </a:lnTo>
                  <a:lnTo>
                    <a:pt x="51612" y="3711625"/>
                  </a:lnTo>
                  <a:lnTo>
                    <a:pt x="44221" y="3711625"/>
                  </a:lnTo>
                  <a:lnTo>
                    <a:pt x="44246" y="3698925"/>
                  </a:lnTo>
                  <a:lnTo>
                    <a:pt x="51612" y="3711625"/>
                  </a:lnTo>
                  <a:lnTo>
                    <a:pt x="51612" y="3707053"/>
                  </a:lnTo>
                  <a:lnTo>
                    <a:pt x="48666" y="3698925"/>
                  </a:lnTo>
                  <a:lnTo>
                    <a:pt x="54457" y="3698925"/>
                  </a:lnTo>
                  <a:lnTo>
                    <a:pt x="55905" y="3711625"/>
                  </a:lnTo>
                  <a:lnTo>
                    <a:pt x="55765" y="3698925"/>
                  </a:lnTo>
                  <a:lnTo>
                    <a:pt x="61366" y="3698925"/>
                  </a:lnTo>
                  <a:lnTo>
                    <a:pt x="61747" y="3686225"/>
                  </a:lnTo>
                  <a:lnTo>
                    <a:pt x="59016" y="3673525"/>
                  </a:lnTo>
                  <a:lnTo>
                    <a:pt x="57734" y="3669944"/>
                  </a:lnTo>
                  <a:lnTo>
                    <a:pt x="57734" y="3673525"/>
                  </a:lnTo>
                  <a:lnTo>
                    <a:pt x="49415" y="3686225"/>
                  </a:lnTo>
                  <a:lnTo>
                    <a:pt x="46507" y="3673525"/>
                  </a:lnTo>
                  <a:lnTo>
                    <a:pt x="57734" y="3673525"/>
                  </a:lnTo>
                  <a:lnTo>
                    <a:pt x="57734" y="3669944"/>
                  </a:lnTo>
                  <a:lnTo>
                    <a:pt x="54483" y="3660825"/>
                  </a:lnTo>
                  <a:lnTo>
                    <a:pt x="55778" y="3660825"/>
                  </a:lnTo>
                  <a:lnTo>
                    <a:pt x="56057" y="3648125"/>
                  </a:lnTo>
                  <a:lnTo>
                    <a:pt x="54305" y="3660825"/>
                  </a:lnTo>
                  <a:lnTo>
                    <a:pt x="50901" y="3660825"/>
                  </a:lnTo>
                  <a:lnTo>
                    <a:pt x="53682" y="3648125"/>
                  </a:lnTo>
                  <a:lnTo>
                    <a:pt x="56057" y="3648125"/>
                  </a:lnTo>
                  <a:lnTo>
                    <a:pt x="57213" y="3648125"/>
                  </a:lnTo>
                  <a:lnTo>
                    <a:pt x="58534" y="3635425"/>
                  </a:lnTo>
                  <a:lnTo>
                    <a:pt x="49517" y="3635425"/>
                  </a:lnTo>
                  <a:lnTo>
                    <a:pt x="46926" y="3622725"/>
                  </a:lnTo>
                  <a:lnTo>
                    <a:pt x="49403" y="3610025"/>
                  </a:lnTo>
                  <a:lnTo>
                    <a:pt x="55295" y="3610025"/>
                  </a:lnTo>
                  <a:lnTo>
                    <a:pt x="51130" y="3597325"/>
                  </a:lnTo>
                  <a:lnTo>
                    <a:pt x="56705" y="3584625"/>
                  </a:lnTo>
                  <a:lnTo>
                    <a:pt x="61036" y="3571925"/>
                  </a:lnTo>
                  <a:lnTo>
                    <a:pt x="57302" y="3571925"/>
                  </a:lnTo>
                  <a:lnTo>
                    <a:pt x="55499" y="3584625"/>
                  </a:lnTo>
                  <a:lnTo>
                    <a:pt x="53594" y="3571925"/>
                  </a:lnTo>
                  <a:lnTo>
                    <a:pt x="49149" y="3571925"/>
                  </a:lnTo>
                  <a:lnTo>
                    <a:pt x="47891" y="3559225"/>
                  </a:lnTo>
                  <a:lnTo>
                    <a:pt x="43294" y="3559225"/>
                  </a:lnTo>
                  <a:lnTo>
                    <a:pt x="43294" y="3825925"/>
                  </a:lnTo>
                  <a:lnTo>
                    <a:pt x="41084" y="3832161"/>
                  </a:lnTo>
                  <a:lnTo>
                    <a:pt x="41084" y="4016425"/>
                  </a:lnTo>
                  <a:lnTo>
                    <a:pt x="38049" y="4016425"/>
                  </a:lnTo>
                  <a:lnTo>
                    <a:pt x="34988" y="4003725"/>
                  </a:lnTo>
                  <a:lnTo>
                    <a:pt x="41071" y="4003725"/>
                  </a:lnTo>
                  <a:lnTo>
                    <a:pt x="41084" y="4016425"/>
                  </a:lnTo>
                  <a:lnTo>
                    <a:pt x="41084" y="3832161"/>
                  </a:lnTo>
                  <a:lnTo>
                    <a:pt x="38785" y="3838625"/>
                  </a:lnTo>
                  <a:lnTo>
                    <a:pt x="34582" y="3838625"/>
                  </a:lnTo>
                  <a:lnTo>
                    <a:pt x="35877" y="3825925"/>
                  </a:lnTo>
                  <a:lnTo>
                    <a:pt x="43294" y="3825925"/>
                  </a:lnTo>
                  <a:lnTo>
                    <a:pt x="43294" y="3559225"/>
                  </a:lnTo>
                  <a:lnTo>
                    <a:pt x="31915" y="3559225"/>
                  </a:lnTo>
                  <a:lnTo>
                    <a:pt x="31915" y="3889425"/>
                  </a:lnTo>
                  <a:lnTo>
                    <a:pt x="30276" y="3902125"/>
                  </a:lnTo>
                  <a:lnTo>
                    <a:pt x="29806" y="3902125"/>
                  </a:lnTo>
                  <a:lnTo>
                    <a:pt x="29806" y="4105325"/>
                  </a:lnTo>
                  <a:lnTo>
                    <a:pt x="27838" y="4105325"/>
                  </a:lnTo>
                  <a:lnTo>
                    <a:pt x="29679" y="4092625"/>
                  </a:lnTo>
                  <a:lnTo>
                    <a:pt x="29806" y="4105325"/>
                  </a:lnTo>
                  <a:lnTo>
                    <a:pt x="29806" y="3902125"/>
                  </a:lnTo>
                  <a:lnTo>
                    <a:pt x="18681" y="3902125"/>
                  </a:lnTo>
                  <a:lnTo>
                    <a:pt x="18681" y="3952925"/>
                  </a:lnTo>
                  <a:lnTo>
                    <a:pt x="16268" y="3952925"/>
                  </a:lnTo>
                  <a:lnTo>
                    <a:pt x="15265" y="3940225"/>
                  </a:lnTo>
                  <a:lnTo>
                    <a:pt x="17145" y="3940225"/>
                  </a:lnTo>
                  <a:lnTo>
                    <a:pt x="18681" y="3952925"/>
                  </a:lnTo>
                  <a:lnTo>
                    <a:pt x="18681" y="3902125"/>
                  </a:lnTo>
                  <a:lnTo>
                    <a:pt x="16979" y="3902125"/>
                  </a:lnTo>
                  <a:lnTo>
                    <a:pt x="23317" y="3889425"/>
                  </a:lnTo>
                  <a:lnTo>
                    <a:pt x="31915" y="3889425"/>
                  </a:lnTo>
                  <a:lnTo>
                    <a:pt x="31915" y="3559225"/>
                  </a:lnTo>
                  <a:lnTo>
                    <a:pt x="30861" y="3559225"/>
                  </a:lnTo>
                  <a:lnTo>
                    <a:pt x="30861" y="3648125"/>
                  </a:lnTo>
                  <a:lnTo>
                    <a:pt x="28143" y="3660825"/>
                  </a:lnTo>
                  <a:lnTo>
                    <a:pt x="16662" y="3660825"/>
                  </a:lnTo>
                  <a:lnTo>
                    <a:pt x="17653" y="3648125"/>
                  </a:lnTo>
                  <a:lnTo>
                    <a:pt x="30861" y="3648125"/>
                  </a:lnTo>
                  <a:lnTo>
                    <a:pt x="30861" y="3559225"/>
                  </a:lnTo>
                  <a:lnTo>
                    <a:pt x="17399" y="3559225"/>
                  </a:lnTo>
                  <a:lnTo>
                    <a:pt x="9004" y="3559225"/>
                  </a:lnTo>
                  <a:lnTo>
                    <a:pt x="12319" y="3571925"/>
                  </a:lnTo>
                  <a:lnTo>
                    <a:pt x="10502" y="3571925"/>
                  </a:lnTo>
                  <a:lnTo>
                    <a:pt x="13296" y="3584625"/>
                  </a:lnTo>
                  <a:lnTo>
                    <a:pt x="11849" y="3584625"/>
                  </a:lnTo>
                  <a:lnTo>
                    <a:pt x="23228" y="3597325"/>
                  </a:lnTo>
                  <a:lnTo>
                    <a:pt x="9893" y="3597325"/>
                  </a:lnTo>
                  <a:lnTo>
                    <a:pt x="12458" y="3610025"/>
                  </a:lnTo>
                  <a:lnTo>
                    <a:pt x="8966" y="3622725"/>
                  </a:lnTo>
                  <a:lnTo>
                    <a:pt x="9639" y="3622725"/>
                  </a:lnTo>
                  <a:lnTo>
                    <a:pt x="12204" y="3635425"/>
                  </a:lnTo>
                  <a:lnTo>
                    <a:pt x="13335" y="3635425"/>
                  </a:lnTo>
                  <a:lnTo>
                    <a:pt x="12801" y="3648125"/>
                  </a:lnTo>
                  <a:lnTo>
                    <a:pt x="12687" y="3660825"/>
                  </a:lnTo>
                  <a:lnTo>
                    <a:pt x="12814" y="3673525"/>
                  </a:lnTo>
                  <a:lnTo>
                    <a:pt x="11176" y="3673525"/>
                  </a:lnTo>
                  <a:lnTo>
                    <a:pt x="9169" y="3686225"/>
                  </a:lnTo>
                  <a:lnTo>
                    <a:pt x="11480" y="3698925"/>
                  </a:lnTo>
                  <a:lnTo>
                    <a:pt x="10541" y="3698925"/>
                  </a:lnTo>
                  <a:lnTo>
                    <a:pt x="9753" y="3711625"/>
                  </a:lnTo>
                  <a:lnTo>
                    <a:pt x="12458" y="3711625"/>
                  </a:lnTo>
                  <a:lnTo>
                    <a:pt x="20408" y="3698925"/>
                  </a:lnTo>
                  <a:lnTo>
                    <a:pt x="21653" y="3698925"/>
                  </a:lnTo>
                  <a:lnTo>
                    <a:pt x="19177" y="3711625"/>
                  </a:lnTo>
                  <a:lnTo>
                    <a:pt x="15976" y="3724325"/>
                  </a:lnTo>
                  <a:lnTo>
                    <a:pt x="15621" y="3724325"/>
                  </a:lnTo>
                  <a:lnTo>
                    <a:pt x="22783" y="3737025"/>
                  </a:lnTo>
                  <a:lnTo>
                    <a:pt x="13792" y="3724325"/>
                  </a:lnTo>
                  <a:lnTo>
                    <a:pt x="11150" y="3724325"/>
                  </a:lnTo>
                  <a:lnTo>
                    <a:pt x="8318" y="3737025"/>
                  </a:lnTo>
                  <a:lnTo>
                    <a:pt x="10261" y="3737025"/>
                  </a:lnTo>
                  <a:lnTo>
                    <a:pt x="12192" y="3749725"/>
                  </a:lnTo>
                  <a:lnTo>
                    <a:pt x="9334" y="3762425"/>
                  </a:lnTo>
                  <a:lnTo>
                    <a:pt x="16560" y="3762425"/>
                  </a:lnTo>
                  <a:lnTo>
                    <a:pt x="19037" y="3775125"/>
                  </a:lnTo>
                  <a:lnTo>
                    <a:pt x="16865" y="3787825"/>
                  </a:lnTo>
                  <a:lnTo>
                    <a:pt x="12915" y="3775125"/>
                  </a:lnTo>
                  <a:lnTo>
                    <a:pt x="9347" y="3787825"/>
                  </a:lnTo>
                  <a:lnTo>
                    <a:pt x="8445" y="3800525"/>
                  </a:lnTo>
                  <a:lnTo>
                    <a:pt x="12458" y="3800525"/>
                  </a:lnTo>
                  <a:lnTo>
                    <a:pt x="13677" y="3813225"/>
                  </a:lnTo>
                  <a:lnTo>
                    <a:pt x="10642" y="3813225"/>
                  </a:lnTo>
                  <a:lnTo>
                    <a:pt x="9207" y="3825925"/>
                  </a:lnTo>
                  <a:lnTo>
                    <a:pt x="12090" y="3825925"/>
                  </a:lnTo>
                  <a:lnTo>
                    <a:pt x="13779" y="3838625"/>
                  </a:lnTo>
                  <a:lnTo>
                    <a:pt x="8318" y="3838625"/>
                  </a:lnTo>
                  <a:lnTo>
                    <a:pt x="8483" y="3851325"/>
                  </a:lnTo>
                  <a:lnTo>
                    <a:pt x="10528" y="3851325"/>
                  </a:lnTo>
                  <a:lnTo>
                    <a:pt x="12407" y="3864025"/>
                  </a:lnTo>
                  <a:lnTo>
                    <a:pt x="12128" y="3876725"/>
                  </a:lnTo>
                  <a:lnTo>
                    <a:pt x="17843" y="3876725"/>
                  </a:lnTo>
                  <a:lnTo>
                    <a:pt x="18770" y="3889425"/>
                  </a:lnTo>
                  <a:lnTo>
                    <a:pt x="7213" y="3889425"/>
                  </a:lnTo>
                  <a:lnTo>
                    <a:pt x="9118" y="3902125"/>
                  </a:lnTo>
                  <a:lnTo>
                    <a:pt x="11366" y="3902125"/>
                  </a:lnTo>
                  <a:lnTo>
                    <a:pt x="9372" y="3927525"/>
                  </a:lnTo>
                  <a:lnTo>
                    <a:pt x="10160" y="3940225"/>
                  </a:lnTo>
                  <a:lnTo>
                    <a:pt x="9791" y="3952925"/>
                  </a:lnTo>
                  <a:lnTo>
                    <a:pt x="10782" y="3965625"/>
                  </a:lnTo>
                  <a:lnTo>
                    <a:pt x="4381" y="3965625"/>
                  </a:lnTo>
                  <a:lnTo>
                    <a:pt x="10185" y="3978325"/>
                  </a:lnTo>
                  <a:lnTo>
                    <a:pt x="14084" y="3978325"/>
                  </a:lnTo>
                  <a:lnTo>
                    <a:pt x="10756" y="3991025"/>
                  </a:lnTo>
                  <a:lnTo>
                    <a:pt x="7988" y="3991025"/>
                  </a:lnTo>
                  <a:lnTo>
                    <a:pt x="13589" y="4003725"/>
                  </a:lnTo>
                  <a:lnTo>
                    <a:pt x="19710" y="4003725"/>
                  </a:lnTo>
                  <a:lnTo>
                    <a:pt x="18897" y="4016425"/>
                  </a:lnTo>
                  <a:lnTo>
                    <a:pt x="14401" y="4016425"/>
                  </a:lnTo>
                  <a:lnTo>
                    <a:pt x="9537" y="4029125"/>
                  </a:lnTo>
                  <a:lnTo>
                    <a:pt x="11087" y="4041825"/>
                  </a:lnTo>
                  <a:lnTo>
                    <a:pt x="8039" y="4067225"/>
                  </a:lnTo>
                  <a:lnTo>
                    <a:pt x="15862" y="4067225"/>
                  </a:lnTo>
                  <a:lnTo>
                    <a:pt x="15100" y="4079925"/>
                  </a:lnTo>
                  <a:lnTo>
                    <a:pt x="10147" y="4079925"/>
                  </a:lnTo>
                  <a:lnTo>
                    <a:pt x="7607" y="4092625"/>
                  </a:lnTo>
                  <a:lnTo>
                    <a:pt x="11163" y="4105325"/>
                  </a:lnTo>
                  <a:lnTo>
                    <a:pt x="9334" y="4105325"/>
                  </a:lnTo>
                  <a:lnTo>
                    <a:pt x="16243" y="4118025"/>
                  </a:lnTo>
                  <a:lnTo>
                    <a:pt x="10972" y="4118025"/>
                  </a:lnTo>
                  <a:lnTo>
                    <a:pt x="12979" y="4130725"/>
                  </a:lnTo>
                  <a:lnTo>
                    <a:pt x="8940" y="4130725"/>
                  </a:lnTo>
                  <a:lnTo>
                    <a:pt x="7061" y="4143425"/>
                  </a:lnTo>
                  <a:lnTo>
                    <a:pt x="10604" y="4143425"/>
                  </a:lnTo>
                  <a:lnTo>
                    <a:pt x="14795" y="4156125"/>
                  </a:lnTo>
                  <a:lnTo>
                    <a:pt x="14605" y="4168825"/>
                  </a:lnTo>
                  <a:lnTo>
                    <a:pt x="8458" y="4181525"/>
                  </a:lnTo>
                  <a:lnTo>
                    <a:pt x="11531" y="4181525"/>
                  </a:lnTo>
                  <a:lnTo>
                    <a:pt x="18351" y="4194225"/>
                  </a:lnTo>
                  <a:lnTo>
                    <a:pt x="19075" y="4194225"/>
                  </a:lnTo>
                  <a:lnTo>
                    <a:pt x="12433" y="4206925"/>
                  </a:lnTo>
                  <a:lnTo>
                    <a:pt x="8432" y="4206925"/>
                  </a:lnTo>
                  <a:lnTo>
                    <a:pt x="11963" y="4219626"/>
                  </a:lnTo>
                  <a:lnTo>
                    <a:pt x="8724" y="4219626"/>
                  </a:lnTo>
                  <a:lnTo>
                    <a:pt x="8661" y="4232326"/>
                  </a:lnTo>
                  <a:lnTo>
                    <a:pt x="12141" y="4232326"/>
                  </a:lnTo>
                  <a:lnTo>
                    <a:pt x="14681" y="4219626"/>
                  </a:lnTo>
                  <a:lnTo>
                    <a:pt x="21818" y="4219626"/>
                  </a:lnTo>
                  <a:lnTo>
                    <a:pt x="12141" y="4232326"/>
                  </a:lnTo>
                  <a:lnTo>
                    <a:pt x="19507" y="4232326"/>
                  </a:lnTo>
                  <a:lnTo>
                    <a:pt x="14262" y="4245026"/>
                  </a:lnTo>
                  <a:lnTo>
                    <a:pt x="8763" y="4245026"/>
                  </a:lnTo>
                  <a:lnTo>
                    <a:pt x="15976" y="4257726"/>
                  </a:lnTo>
                  <a:lnTo>
                    <a:pt x="20815" y="4257726"/>
                  </a:lnTo>
                  <a:lnTo>
                    <a:pt x="15608" y="4270426"/>
                  </a:lnTo>
                  <a:lnTo>
                    <a:pt x="10426" y="4270426"/>
                  </a:lnTo>
                  <a:lnTo>
                    <a:pt x="15367" y="4283126"/>
                  </a:lnTo>
                  <a:lnTo>
                    <a:pt x="10833" y="4283126"/>
                  </a:lnTo>
                  <a:lnTo>
                    <a:pt x="10299" y="4295826"/>
                  </a:lnTo>
                  <a:lnTo>
                    <a:pt x="13665" y="4295826"/>
                  </a:lnTo>
                  <a:lnTo>
                    <a:pt x="9969" y="4308272"/>
                  </a:lnTo>
                  <a:lnTo>
                    <a:pt x="10058" y="4308526"/>
                  </a:lnTo>
                  <a:lnTo>
                    <a:pt x="12230" y="4308526"/>
                  </a:lnTo>
                  <a:lnTo>
                    <a:pt x="16929" y="4321226"/>
                  </a:lnTo>
                  <a:lnTo>
                    <a:pt x="7747" y="4321226"/>
                  </a:lnTo>
                  <a:lnTo>
                    <a:pt x="5461" y="4333926"/>
                  </a:lnTo>
                  <a:lnTo>
                    <a:pt x="6324" y="4333926"/>
                  </a:lnTo>
                  <a:lnTo>
                    <a:pt x="11315" y="4333926"/>
                  </a:lnTo>
                  <a:lnTo>
                    <a:pt x="9791" y="4346626"/>
                  </a:lnTo>
                  <a:lnTo>
                    <a:pt x="10160" y="4346626"/>
                  </a:lnTo>
                  <a:lnTo>
                    <a:pt x="12547" y="4346626"/>
                  </a:lnTo>
                  <a:lnTo>
                    <a:pt x="14478" y="4359326"/>
                  </a:lnTo>
                  <a:lnTo>
                    <a:pt x="14198" y="4359326"/>
                  </a:lnTo>
                  <a:lnTo>
                    <a:pt x="10160" y="4346626"/>
                  </a:lnTo>
                  <a:lnTo>
                    <a:pt x="10223" y="4359326"/>
                  </a:lnTo>
                  <a:lnTo>
                    <a:pt x="5892" y="4359326"/>
                  </a:lnTo>
                  <a:lnTo>
                    <a:pt x="9842" y="4372026"/>
                  </a:lnTo>
                  <a:lnTo>
                    <a:pt x="18618" y="4372026"/>
                  </a:lnTo>
                  <a:lnTo>
                    <a:pt x="19100" y="4372026"/>
                  </a:lnTo>
                  <a:lnTo>
                    <a:pt x="23075" y="4384726"/>
                  </a:lnTo>
                  <a:lnTo>
                    <a:pt x="37744" y="4384726"/>
                  </a:lnTo>
                  <a:lnTo>
                    <a:pt x="41833" y="4372026"/>
                  </a:lnTo>
                  <a:lnTo>
                    <a:pt x="44234" y="4372026"/>
                  </a:lnTo>
                  <a:lnTo>
                    <a:pt x="49987" y="4384726"/>
                  </a:lnTo>
                  <a:lnTo>
                    <a:pt x="53924" y="4372026"/>
                  </a:lnTo>
                  <a:lnTo>
                    <a:pt x="56197" y="4372026"/>
                  </a:lnTo>
                  <a:lnTo>
                    <a:pt x="56921" y="4384726"/>
                  </a:lnTo>
                  <a:lnTo>
                    <a:pt x="63690" y="4384726"/>
                  </a:lnTo>
                  <a:lnTo>
                    <a:pt x="64096" y="4372026"/>
                  </a:lnTo>
                  <a:lnTo>
                    <a:pt x="63195" y="4359326"/>
                  </a:lnTo>
                  <a:lnTo>
                    <a:pt x="59347" y="4359326"/>
                  </a:lnTo>
                  <a:lnTo>
                    <a:pt x="59220" y="4346626"/>
                  </a:lnTo>
                  <a:lnTo>
                    <a:pt x="54394" y="4346626"/>
                  </a:lnTo>
                  <a:lnTo>
                    <a:pt x="60109" y="4333926"/>
                  </a:lnTo>
                  <a:lnTo>
                    <a:pt x="63652" y="4333926"/>
                  </a:lnTo>
                  <a:lnTo>
                    <a:pt x="65227" y="4321226"/>
                  </a:lnTo>
                  <a:close/>
                </a:path>
                <a:path w="7071359" h="4385309">
                  <a:moveTo>
                    <a:pt x="66001" y="4346626"/>
                  </a:moveTo>
                  <a:lnTo>
                    <a:pt x="59220" y="4346626"/>
                  </a:lnTo>
                  <a:lnTo>
                    <a:pt x="63258" y="4359021"/>
                  </a:lnTo>
                  <a:lnTo>
                    <a:pt x="66001" y="4346626"/>
                  </a:lnTo>
                  <a:close/>
                </a:path>
                <a:path w="7071359" h="4385309">
                  <a:moveTo>
                    <a:pt x="66027" y="2390825"/>
                  </a:moveTo>
                  <a:lnTo>
                    <a:pt x="62636" y="2378125"/>
                  </a:lnTo>
                  <a:lnTo>
                    <a:pt x="59740" y="2390825"/>
                  </a:lnTo>
                  <a:lnTo>
                    <a:pt x="66027" y="2390825"/>
                  </a:lnTo>
                  <a:close/>
                </a:path>
                <a:path w="7071359" h="4385309">
                  <a:moveTo>
                    <a:pt x="67221" y="3127425"/>
                  </a:moveTo>
                  <a:lnTo>
                    <a:pt x="61658" y="3114725"/>
                  </a:lnTo>
                  <a:lnTo>
                    <a:pt x="57289" y="3127425"/>
                  </a:lnTo>
                  <a:lnTo>
                    <a:pt x="55867" y="3127425"/>
                  </a:lnTo>
                  <a:lnTo>
                    <a:pt x="57683" y="3114725"/>
                  </a:lnTo>
                  <a:lnTo>
                    <a:pt x="59766" y="3102025"/>
                  </a:lnTo>
                  <a:lnTo>
                    <a:pt x="56197" y="3102025"/>
                  </a:lnTo>
                  <a:lnTo>
                    <a:pt x="55981" y="3102025"/>
                  </a:lnTo>
                  <a:lnTo>
                    <a:pt x="47269" y="3089325"/>
                  </a:lnTo>
                  <a:lnTo>
                    <a:pt x="52971" y="3089325"/>
                  </a:lnTo>
                  <a:lnTo>
                    <a:pt x="60007" y="3076625"/>
                  </a:lnTo>
                  <a:lnTo>
                    <a:pt x="48831" y="3076625"/>
                  </a:lnTo>
                  <a:lnTo>
                    <a:pt x="47828" y="3063925"/>
                  </a:lnTo>
                  <a:lnTo>
                    <a:pt x="55054" y="3063925"/>
                  </a:lnTo>
                  <a:lnTo>
                    <a:pt x="58801" y="3051225"/>
                  </a:lnTo>
                  <a:lnTo>
                    <a:pt x="59270" y="3051225"/>
                  </a:lnTo>
                  <a:lnTo>
                    <a:pt x="57975" y="3063925"/>
                  </a:lnTo>
                  <a:lnTo>
                    <a:pt x="61493" y="3063925"/>
                  </a:lnTo>
                  <a:lnTo>
                    <a:pt x="61683" y="3051225"/>
                  </a:lnTo>
                  <a:lnTo>
                    <a:pt x="60921" y="3051225"/>
                  </a:lnTo>
                  <a:lnTo>
                    <a:pt x="55460" y="3038525"/>
                  </a:lnTo>
                  <a:lnTo>
                    <a:pt x="49326" y="3051225"/>
                  </a:lnTo>
                  <a:lnTo>
                    <a:pt x="47764" y="3025825"/>
                  </a:lnTo>
                  <a:lnTo>
                    <a:pt x="50431" y="3013125"/>
                  </a:lnTo>
                  <a:lnTo>
                    <a:pt x="51854" y="3015843"/>
                  </a:lnTo>
                  <a:lnTo>
                    <a:pt x="51346" y="3013125"/>
                  </a:lnTo>
                  <a:lnTo>
                    <a:pt x="60286" y="3013125"/>
                  </a:lnTo>
                  <a:lnTo>
                    <a:pt x="55359" y="3022600"/>
                  </a:lnTo>
                  <a:lnTo>
                    <a:pt x="57035" y="3025825"/>
                  </a:lnTo>
                  <a:lnTo>
                    <a:pt x="61417" y="3025825"/>
                  </a:lnTo>
                  <a:lnTo>
                    <a:pt x="63868" y="3000425"/>
                  </a:lnTo>
                  <a:lnTo>
                    <a:pt x="62915" y="2987725"/>
                  </a:lnTo>
                  <a:lnTo>
                    <a:pt x="57073" y="3000425"/>
                  </a:lnTo>
                  <a:lnTo>
                    <a:pt x="54876" y="3000425"/>
                  </a:lnTo>
                  <a:lnTo>
                    <a:pt x="48844" y="3000425"/>
                  </a:lnTo>
                  <a:lnTo>
                    <a:pt x="51282" y="2987725"/>
                  </a:lnTo>
                  <a:lnTo>
                    <a:pt x="58089" y="2975025"/>
                  </a:lnTo>
                  <a:lnTo>
                    <a:pt x="56718" y="2975025"/>
                  </a:lnTo>
                  <a:lnTo>
                    <a:pt x="54851" y="2962325"/>
                  </a:lnTo>
                  <a:lnTo>
                    <a:pt x="52692" y="2962325"/>
                  </a:lnTo>
                  <a:lnTo>
                    <a:pt x="51930" y="2949625"/>
                  </a:lnTo>
                  <a:lnTo>
                    <a:pt x="53276" y="2936925"/>
                  </a:lnTo>
                  <a:lnTo>
                    <a:pt x="51612" y="2936925"/>
                  </a:lnTo>
                  <a:lnTo>
                    <a:pt x="51612" y="2949625"/>
                  </a:lnTo>
                  <a:lnTo>
                    <a:pt x="47891" y="2949625"/>
                  </a:lnTo>
                  <a:lnTo>
                    <a:pt x="44602" y="2938246"/>
                  </a:lnTo>
                  <a:lnTo>
                    <a:pt x="44602" y="3051225"/>
                  </a:lnTo>
                  <a:lnTo>
                    <a:pt x="43294" y="3063925"/>
                  </a:lnTo>
                  <a:lnTo>
                    <a:pt x="35877" y="3063925"/>
                  </a:lnTo>
                  <a:lnTo>
                    <a:pt x="35331" y="3060928"/>
                  </a:lnTo>
                  <a:lnTo>
                    <a:pt x="35331" y="3330625"/>
                  </a:lnTo>
                  <a:lnTo>
                    <a:pt x="35039" y="3331565"/>
                  </a:lnTo>
                  <a:lnTo>
                    <a:pt x="35039" y="3356025"/>
                  </a:lnTo>
                  <a:lnTo>
                    <a:pt x="34823" y="3368725"/>
                  </a:lnTo>
                  <a:lnTo>
                    <a:pt x="33591" y="3368725"/>
                  </a:lnTo>
                  <a:lnTo>
                    <a:pt x="35039" y="3356025"/>
                  </a:lnTo>
                  <a:lnTo>
                    <a:pt x="35039" y="3331565"/>
                  </a:lnTo>
                  <a:lnTo>
                    <a:pt x="31330" y="3343325"/>
                  </a:lnTo>
                  <a:lnTo>
                    <a:pt x="22301" y="3343325"/>
                  </a:lnTo>
                  <a:lnTo>
                    <a:pt x="28028" y="3330625"/>
                  </a:lnTo>
                  <a:lnTo>
                    <a:pt x="27101" y="3330625"/>
                  </a:lnTo>
                  <a:lnTo>
                    <a:pt x="34582" y="3317925"/>
                  </a:lnTo>
                  <a:lnTo>
                    <a:pt x="35331" y="3330625"/>
                  </a:lnTo>
                  <a:lnTo>
                    <a:pt x="35331" y="3060928"/>
                  </a:lnTo>
                  <a:lnTo>
                    <a:pt x="33566" y="3051225"/>
                  </a:lnTo>
                  <a:lnTo>
                    <a:pt x="44602" y="3051225"/>
                  </a:lnTo>
                  <a:lnTo>
                    <a:pt x="44602" y="2938246"/>
                  </a:lnTo>
                  <a:lnTo>
                    <a:pt x="44221" y="2936925"/>
                  </a:lnTo>
                  <a:lnTo>
                    <a:pt x="51612" y="2949625"/>
                  </a:lnTo>
                  <a:lnTo>
                    <a:pt x="51612" y="2936925"/>
                  </a:lnTo>
                  <a:lnTo>
                    <a:pt x="48666" y="2936925"/>
                  </a:lnTo>
                  <a:lnTo>
                    <a:pt x="46837" y="2924225"/>
                  </a:lnTo>
                  <a:lnTo>
                    <a:pt x="56553" y="2936925"/>
                  </a:lnTo>
                  <a:lnTo>
                    <a:pt x="61366" y="2924225"/>
                  </a:lnTo>
                  <a:lnTo>
                    <a:pt x="61747" y="2911525"/>
                  </a:lnTo>
                  <a:lnTo>
                    <a:pt x="59016" y="2898825"/>
                  </a:lnTo>
                  <a:lnTo>
                    <a:pt x="55778" y="2898825"/>
                  </a:lnTo>
                  <a:lnTo>
                    <a:pt x="56057" y="2886125"/>
                  </a:lnTo>
                  <a:lnTo>
                    <a:pt x="54305" y="2886125"/>
                  </a:lnTo>
                  <a:lnTo>
                    <a:pt x="53289" y="2898825"/>
                  </a:lnTo>
                  <a:lnTo>
                    <a:pt x="50901" y="2898825"/>
                  </a:lnTo>
                  <a:lnTo>
                    <a:pt x="53682" y="2886125"/>
                  </a:lnTo>
                  <a:lnTo>
                    <a:pt x="57302" y="2877134"/>
                  </a:lnTo>
                  <a:lnTo>
                    <a:pt x="57213" y="2873425"/>
                  </a:lnTo>
                  <a:lnTo>
                    <a:pt x="49517" y="2873425"/>
                  </a:lnTo>
                  <a:lnTo>
                    <a:pt x="46926" y="2860725"/>
                  </a:lnTo>
                  <a:lnTo>
                    <a:pt x="49403" y="2848025"/>
                  </a:lnTo>
                  <a:lnTo>
                    <a:pt x="52616" y="2848025"/>
                  </a:lnTo>
                  <a:lnTo>
                    <a:pt x="54356" y="2860725"/>
                  </a:lnTo>
                  <a:lnTo>
                    <a:pt x="57048" y="2860725"/>
                  </a:lnTo>
                  <a:lnTo>
                    <a:pt x="56273" y="2848025"/>
                  </a:lnTo>
                  <a:lnTo>
                    <a:pt x="55295" y="2848025"/>
                  </a:lnTo>
                  <a:lnTo>
                    <a:pt x="51130" y="2835325"/>
                  </a:lnTo>
                  <a:lnTo>
                    <a:pt x="56705" y="2822625"/>
                  </a:lnTo>
                  <a:lnTo>
                    <a:pt x="61036" y="2809925"/>
                  </a:lnTo>
                  <a:lnTo>
                    <a:pt x="56794" y="2805392"/>
                  </a:lnTo>
                  <a:lnTo>
                    <a:pt x="55499" y="2809925"/>
                  </a:lnTo>
                  <a:lnTo>
                    <a:pt x="55422" y="2822625"/>
                  </a:lnTo>
                  <a:lnTo>
                    <a:pt x="49517" y="2822625"/>
                  </a:lnTo>
                  <a:lnTo>
                    <a:pt x="44818" y="2809925"/>
                  </a:lnTo>
                  <a:lnTo>
                    <a:pt x="51930" y="2809925"/>
                  </a:lnTo>
                  <a:lnTo>
                    <a:pt x="55422" y="2822625"/>
                  </a:lnTo>
                  <a:lnTo>
                    <a:pt x="55422" y="2809925"/>
                  </a:lnTo>
                  <a:lnTo>
                    <a:pt x="53594" y="2809925"/>
                  </a:lnTo>
                  <a:lnTo>
                    <a:pt x="53606" y="2801988"/>
                  </a:lnTo>
                  <a:lnTo>
                    <a:pt x="49149" y="2797225"/>
                  </a:lnTo>
                  <a:lnTo>
                    <a:pt x="47891" y="2784525"/>
                  </a:lnTo>
                  <a:lnTo>
                    <a:pt x="49237" y="2771825"/>
                  </a:lnTo>
                  <a:lnTo>
                    <a:pt x="53073" y="2784525"/>
                  </a:lnTo>
                  <a:lnTo>
                    <a:pt x="55778" y="2784525"/>
                  </a:lnTo>
                  <a:lnTo>
                    <a:pt x="53619" y="2797225"/>
                  </a:lnTo>
                  <a:lnTo>
                    <a:pt x="53606" y="2801988"/>
                  </a:lnTo>
                  <a:lnTo>
                    <a:pt x="56794" y="2805392"/>
                  </a:lnTo>
                  <a:lnTo>
                    <a:pt x="59105" y="2797225"/>
                  </a:lnTo>
                  <a:lnTo>
                    <a:pt x="62712" y="2797225"/>
                  </a:lnTo>
                  <a:lnTo>
                    <a:pt x="58178" y="2784525"/>
                  </a:lnTo>
                  <a:lnTo>
                    <a:pt x="60045" y="2784525"/>
                  </a:lnTo>
                  <a:lnTo>
                    <a:pt x="57531" y="2771825"/>
                  </a:lnTo>
                  <a:lnTo>
                    <a:pt x="60807" y="2771825"/>
                  </a:lnTo>
                  <a:lnTo>
                    <a:pt x="50114" y="2759125"/>
                  </a:lnTo>
                  <a:lnTo>
                    <a:pt x="48298" y="2757017"/>
                  </a:lnTo>
                  <a:lnTo>
                    <a:pt x="57835" y="2746425"/>
                  </a:lnTo>
                  <a:lnTo>
                    <a:pt x="56959" y="2746425"/>
                  </a:lnTo>
                  <a:lnTo>
                    <a:pt x="62407" y="2733725"/>
                  </a:lnTo>
                  <a:lnTo>
                    <a:pt x="65125" y="2733725"/>
                  </a:lnTo>
                  <a:lnTo>
                    <a:pt x="61899" y="2725470"/>
                  </a:lnTo>
                  <a:lnTo>
                    <a:pt x="60972" y="2733725"/>
                  </a:lnTo>
                  <a:lnTo>
                    <a:pt x="57988" y="2721025"/>
                  </a:lnTo>
                  <a:lnTo>
                    <a:pt x="60159" y="2721025"/>
                  </a:lnTo>
                  <a:lnTo>
                    <a:pt x="52031" y="2708325"/>
                  </a:lnTo>
                  <a:lnTo>
                    <a:pt x="57327" y="2708325"/>
                  </a:lnTo>
                  <a:lnTo>
                    <a:pt x="63804" y="2695625"/>
                  </a:lnTo>
                  <a:lnTo>
                    <a:pt x="54000" y="2695625"/>
                  </a:lnTo>
                  <a:lnTo>
                    <a:pt x="51904" y="2690545"/>
                  </a:lnTo>
                  <a:lnTo>
                    <a:pt x="51904" y="2746425"/>
                  </a:lnTo>
                  <a:lnTo>
                    <a:pt x="49479" y="2746425"/>
                  </a:lnTo>
                  <a:lnTo>
                    <a:pt x="46240" y="2733725"/>
                  </a:lnTo>
                  <a:lnTo>
                    <a:pt x="44183" y="2708325"/>
                  </a:lnTo>
                  <a:lnTo>
                    <a:pt x="45275" y="2708325"/>
                  </a:lnTo>
                  <a:lnTo>
                    <a:pt x="51523" y="2721025"/>
                  </a:lnTo>
                  <a:lnTo>
                    <a:pt x="51904" y="2746425"/>
                  </a:lnTo>
                  <a:lnTo>
                    <a:pt x="51904" y="2690545"/>
                  </a:lnTo>
                  <a:lnTo>
                    <a:pt x="49580" y="2684907"/>
                  </a:lnTo>
                  <a:lnTo>
                    <a:pt x="49580" y="2695625"/>
                  </a:lnTo>
                  <a:lnTo>
                    <a:pt x="47739" y="2708325"/>
                  </a:lnTo>
                  <a:lnTo>
                    <a:pt x="47523" y="2695625"/>
                  </a:lnTo>
                  <a:lnTo>
                    <a:pt x="49580" y="2695625"/>
                  </a:lnTo>
                  <a:lnTo>
                    <a:pt x="49580" y="2684907"/>
                  </a:lnTo>
                  <a:lnTo>
                    <a:pt x="48768" y="2682925"/>
                  </a:lnTo>
                  <a:lnTo>
                    <a:pt x="48323" y="2670225"/>
                  </a:lnTo>
                  <a:lnTo>
                    <a:pt x="57835" y="2670225"/>
                  </a:lnTo>
                  <a:lnTo>
                    <a:pt x="55168" y="2657525"/>
                  </a:lnTo>
                  <a:lnTo>
                    <a:pt x="51244" y="2644825"/>
                  </a:lnTo>
                  <a:lnTo>
                    <a:pt x="51917" y="2644825"/>
                  </a:lnTo>
                  <a:lnTo>
                    <a:pt x="46570" y="2632125"/>
                  </a:lnTo>
                  <a:lnTo>
                    <a:pt x="48399" y="2606725"/>
                  </a:lnTo>
                  <a:lnTo>
                    <a:pt x="61036" y="2619425"/>
                  </a:lnTo>
                  <a:lnTo>
                    <a:pt x="57327" y="2606725"/>
                  </a:lnTo>
                  <a:lnTo>
                    <a:pt x="59791" y="2606725"/>
                  </a:lnTo>
                  <a:lnTo>
                    <a:pt x="64592" y="2594025"/>
                  </a:lnTo>
                  <a:lnTo>
                    <a:pt x="52666" y="2594025"/>
                  </a:lnTo>
                  <a:lnTo>
                    <a:pt x="56337" y="2581325"/>
                  </a:lnTo>
                  <a:lnTo>
                    <a:pt x="48729" y="2581325"/>
                  </a:lnTo>
                  <a:lnTo>
                    <a:pt x="46786" y="2568625"/>
                  </a:lnTo>
                  <a:lnTo>
                    <a:pt x="55283" y="2568625"/>
                  </a:lnTo>
                  <a:lnTo>
                    <a:pt x="56299" y="2555925"/>
                  </a:lnTo>
                  <a:lnTo>
                    <a:pt x="59423" y="2555925"/>
                  </a:lnTo>
                  <a:lnTo>
                    <a:pt x="56718" y="2543225"/>
                  </a:lnTo>
                  <a:lnTo>
                    <a:pt x="59969" y="2543225"/>
                  </a:lnTo>
                  <a:lnTo>
                    <a:pt x="63563" y="2530525"/>
                  </a:lnTo>
                  <a:lnTo>
                    <a:pt x="48133" y="2530525"/>
                  </a:lnTo>
                  <a:lnTo>
                    <a:pt x="49098" y="2505125"/>
                  </a:lnTo>
                  <a:lnTo>
                    <a:pt x="55613" y="2517825"/>
                  </a:lnTo>
                  <a:lnTo>
                    <a:pt x="59067" y="2517825"/>
                  </a:lnTo>
                  <a:lnTo>
                    <a:pt x="59182" y="2505125"/>
                  </a:lnTo>
                  <a:lnTo>
                    <a:pt x="55664" y="2492425"/>
                  </a:lnTo>
                  <a:lnTo>
                    <a:pt x="51003" y="2492425"/>
                  </a:lnTo>
                  <a:lnTo>
                    <a:pt x="46647" y="2479725"/>
                  </a:lnTo>
                  <a:lnTo>
                    <a:pt x="43345" y="2479725"/>
                  </a:lnTo>
                  <a:lnTo>
                    <a:pt x="42773" y="2475090"/>
                  </a:lnTo>
                  <a:lnTo>
                    <a:pt x="42773" y="2530525"/>
                  </a:lnTo>
                  <a:lnTo>
                    <a:pt x="41097" y="2543225"/>
                  </a:lnTo>
                  <a:lnTo>
                    <a:pt x="38481" y="2530525"/>
                  </a:lnTo>
                  <a:lnTo>
                    <a:pt x="42773" y="2530525"/>
                  </a:lnTo>
                  <a:lnTo>
                    <a:pt x="42773" y="2475090"/>
                  </a:lnTo>
                  <a:lnTo>
                    <a:pt x="41783" y="2467025"/>
                  </a:lnTo>
                  <a:lnTo>
                    <a:pt x="42646" y="2454325"/>
                  </a:lnTo>
                  <a:lnTo>
                    <a:pt x="49542" y="2454325"/>
                  </a:lnTo>
                  <a:lnTo>
                    <a:pt x="52743" y="2441625"/>
                  </a:lnTo>
                  <a:lnTo>
                    <a:pt x="56476" y="2441625"/>
                  </a:lnTo>
                  <a:lnTo>
                    <a:pt x="58851" y="2437003"/>
                  </a:lnTo>
                  <a:lnTo>
                    <a:pt x="56210" y="2428925"/>
                  </a:lnTo>
                  <a:lnTo>
                    <a:pt x="52095" y="2428925"/>
                  </a:lnTo>
                  <a:lnTo>
                    <a:pt x="47637" y="2416225"/>
                  </a:lnTo>
                  <a:lnTo>
                    <a:pt x="48602" y="2403525"/>
                  </a:lnTo>
                  <a:lnTo>
                    <a:pt x="47599" y="2403525"/>
                  </a:lnTo>
                  <a:lnTo>
                    <a:pt x="51282" y="2390825"/>
                  </a:lnTo>
                  <a:lnTo>
                    <a:pt x="54724" y="2403525"/>
                  </a:lnTo>
                  <a:lnTo>
                    <a:pt x="48602" y="2403525"/>
                  </a:lnTo>
                  <a:lnTo>
                    <a:pt x="55219" y="2416225"/>
                  </a:lnTo>
                  <a:lnTo>
                    <a:pt x="57607" y="2416225"/>
                  </a:lnTo>
                  <a:lnTo>
                    <a:pt x="57353" y="2403525"/>
                  </a:lnTo>
                  <a:lnTo>
                    <a:pt x="55435" y="2390825"/>
                  </a:lnTo>
                  <a:lnTo>
                    <a:pt x="54927" y="2390825"/>
                  </a:lnTo>
                  <a:lnTo>
                    <a:pt x="58902" y="2378125"/>
                  </a:lnTo>
                  <a:lnTo>
                    <a:pt x="60528" y="2378125"/>
                  </a:lnTo>
                  <a:lnTo>
                    <a:pt x="59029" y="2365425"/>
                  </a:lnTo>
                  <a:lnTo>
                    <a:pt x="47599" y="2378125"/>
                  </a:lnTo>
                  <a:lnTo>
                    <a:pt x="46240" y="2376627"/>
                  </a:lnTo>
                  <a:lnTo>
                    <a:pt x="54546" y="2365425"/>
                  </a:lnTo>
                  <a:lnTo>
                    <a:pt x="59029" y="2365425"/>
                  </a:lnTo>
                  <a:lnTo>
                    <a:pt x="64096" y="2365425"/>
                  </a:lnTo>
                  <a:lnTo>
                    <a:pt x="61785" y="2352725"/>
                  </a:lnTo>
                  <a:lnTo>
                    <a:pt x="57683" y="2352725"/>
                  </a:lnTo>
                  <a:lnTo>
                    <a:pt x="59766" y="2340025"/>
                  </a:lnTo>
                  <a:lnTo>
                    <a:pt x="56197" y="2340025"/>
                  </a:lnTo>
                  <a:lnTo>
                    <a:pt x="51206" y="2352725"/>
                  </a:lnTo>
                  <a:lnTo>
                    <a:pt x="47625" y="2340025"/>
                  </a:lnTo>
                  <a:lnTo>
                    <a:pt x="55981" y="2340025"/>
                  </a:lnTo>
                  <a:lnTo>
                    <a:pt x="47269" y="2327325"/>
                  </a:lnTo>
                  <a:lnTo>
                    <a:pt x="52971" y="2314625"/>
                  </a:lnTo>
                  <a:lnTo>
                    <a:pt x="48831" y="2314625"/>
                  </a:lnTo>
                  <a:lnTo>
                    <a:pt x="47828" y="2301925"/>
                  </a:lnTo>
                  <a:lnTo>
                    <a:pt x="55054" y="2301925"/>
                  </a:lnTo>
                  <a:lnTo>
                    <a:pt x="58801" y="2289225"/>
                  </a:lnTo>
                  <a:lnTo>
                    <a:pt x="60921" y="2289225"/>
                  </a:lnTo>
                  <a:lnTo>
                    <a:pt x="55460" y="2276525"/>
                  </a:lnTo>
                  <a:lnTo>
                    <a:pt x="49326" y="2276525"/>
                  </a:lnTo>
                  <a:lnTo>
                    <a:pt x="47764" y="2263825"/>
                  </a:lnTo>
                  <a:lnTo>
                    <a:pt x="50431" y="2251125"/>
                  </a:lnTo>
                  <a:lnTo>
                    <a:pt x="57035" y="2263825"/>
                  </a:lnTo>
                  <a:lnTo>
                    <a:pt x="61417" y="2251125"/>
                  </a:lnTo>
                  <a:lnTo>
                    <a:pt x="63868" y="2238425"/>
                  </a:lnTo>
                  <a:lnTo>
                    <a:pt x="62915" y="2225725"/>
                  </a:lnTo>
                  <a:lnTo>
                    <a:pt x="60286" y="2231440"/>
                  </a:lnTo>
                  <a:lnTo>
                    <a:pt x="60286" y="2251125"/>
                  </a:lnTo>
                  <a:lnTo>
                    <a:pt x="51346" y="2251125"/>
                  </a:lnTo>
                  <a:lnTo>
                    <a:pt x="53492" y="2238425"/>
                  </a:lnTo>
                  <a:lnTo>
                    <a:pt x="60286" y="2251125"/>
                  </a:lnTo>
                  <a:lnTo>
                    <a:pt x="60286" y="2231440"/>
                  </a:lnTo>
                  <a:lnTo>
                    <a:pt x="57073" y="2238425"/>
                  </a:lnTo>
                  <a:lnTo>
                    <a:pt x="48844" y="2225725"/>
                  </a:lnTo>
                  <a:lnTo>
                    <a:pt x="51282" y="2213025"/>
                  </a:lnTo>
                  <a:lnTo>
                    <a:pt x="58204" y="2213025"/>
                  </a:lnTo>
                  <a:lnTo>
                    <a:pt x="56718" y="2200325"/>
                  </a:lnTo>
                  <a:lnTo>
                    <a:pt x="54851" y="2200325"/>
                  </a:lnTo>
                  <a:lnTo>
                    <a:pt x="61214" y="2187625"/>
                  </a:lnTo>
                  <a:lnTo>
                    <a:pt x="51930" y="2187625"/>
                  </a:lnTo>
                  <a:lnTo>
                    <a:pt x="53276" y="2174925"/>
                  </a:lnTo>
                  <a:lnTo>
                    <a:pt x="50406" y="2167026"/>
                  </a:lnTo>
                  <a:lnTo>
                    <a:pt x="50406" y="2200325"/>
                  </a:lnTo>
                  <a:lnTo>
                    <a:pt x="44843" y="2200325"/>
                  </a:lnTo>
                  <a:lnTo>
                    <a:pt x="44602" y="2199881"/>
                  </a:lnTo>
                  <a:lnTo>
                    <a:pt x="44602" y="2289225"/>
                  </a:lnTo>
                  <a:lnTo>
                    <a:pt x="43294" y="2301925"/>
                  </a:lnTo>
                  <a:lnTo>
                    <a:pt x="35877" y="2301925"/>
                  </a:lnTo>
                  <a:lnTo>
                    <a:pt x="33566" y="2289225"/>
                  </a:lnTo>
                  <a:lnTo>
                    <a:pt x="44602" y="2289225"/>
                  </a:lnTo>
                  <a:lnTo>
                    <a:pt x="44602" y="2199881"/>
                  </a:lnTo>
                  <a:lnTo>
                    <a:pt x="38061" y="2187625"/>
                  </a:lnTo>
                  <a:lnTo>
                    <a:pt x="42405" y="2187625"/>
                  </a:lnTo>
                  <a:lnTo>
                    <a:pt x="50406" y="2200325"/>
                  </a:lnTo>
                  <a:lnTo>
                    <a:pt x="50406" y="2167026"/>
                  </a:lnTo>
                  <a:lnTo>
                    <a:pt x="48666" y="2162225"/>
                  </a:lnTo>
                  <a:lnTo>
                    <a:pt x="54851" y="2162225"/>
                  </a:lnTo>
                  <a:lnTo>
                    <a:pt x="54457" y="2174925"/>
                  </a:lnTo>
                  <a:lnTo>
                    <a:pt x="55905" y="2174925"/>
                  </a:lnTo>
                  <a:lnTo>
                    <a:pt x="55765" y="2162225"/>
                  </a:lnTo>
                  <a:lnTo>
                    <a:pt x="57238" y="2162225"/>
                  </a:lnTo>
                  <a:lnTo>
                    <a:pt x="54851" y="2149525"/>
                  </a:lnTo>
                  <a:lnTo>
                    <a:pt x="58534" y="2149525"/>
                  </a:lnTo>
                  <a:lnTo>
                    <a:pt x="57238" y="2162225"/>
                  </a:lnTo>
                  <a:lnTo>
                    <a:pt x="61366" y="2162225"/>
                  </a:lnTo>
                  <a:lnTo>
                    <a:pt x="61747" y="2149525"/>
                  </a:lnTo>
                  <a:lnTo>
                    <a:pt x="59016" y="2136825"/>
                  </a:lnTo>
                  <a:lnTo>
                    <a:pt x="57734" y="2136825"/>
                  </a:lnTo>
                  <a:lnTo>
                    <a:pt x="49415" y="2149525"/>
                  </a:lnTo>
                  <a:lnTo>
                    <a:pt x="46507" y="2149525"/>
                  </a:lnTo>
                  <a:lnTo>
                    <a:pt x="49212" y="2136825"/>
                  </a:lnTo>
                  <a:lnTo>
                    <a:pt x="54483" y="2136825"/>
                  </a:lnTo>
                  <a:lnTo>
                    <a:pt x="50901" y="2124125"/>
                  </a:lnTo>
                  <a:lnTo>
                    <a:pt x="53682" y="2111425"/>
                  </a:lnTo>
                  <a:lnTo>
                    <a:pt x="57531" y="2111425"/>
                  </a:lnTo>
                  <a:lnTo>
                    <a:pt x="62191" y="2124125"/>
                  </a:lnTo>
                  <a:lnTo>
                    <a:pt x="58801" y="2111425"/>
                  </a:lnTo>
                  <a:lnTo>
                    <a:pt x="58534" y="2111425"/>
                  </a:lnTo>
                  <a:lnTo>
                    <a:pt x="58826" y="2098725"/>
                  </a:lnTo>
                  <a:lnTo>
                    <a:pt x="57048" y="2098725"/>
                  </a:lnTo>
                  <a:lnTo>
                    <a:pt x="49517" y="2098725"/>
                  </a:lnTo>
                  <a:lnTo>
                    <a:pt x="46926" y="2086025"/>
                  </a:lnTo>
                  <a:lnTo>
                    <a:pt x="49403" y="2086025"/>
                  </a:lnTo>
                  <a:lnTo>
                    <a:pt x="55295" y="2073325"/>
                  </a:lnTo>
                  <a:lnTo>
                    <a:pt x="51130" y="2060625"/>
                  </a:lnTo>
                  <a:lnTo>
                    <a:pt x="53213" y="2055876"/>
                  </a:lnTo>
                  <a:lnTo>
                    <a:pt x="49517" y="2047925"/>
                  </a:lnTo>
                  <a:lnTo>
                    <a:pt x="51930" y="2047925"/>
                  </a:lnTo>
                  <a:lnTo>
                    <a:pt x="53771" y="2054618"/>
                  </a:lnTo>
                  <a:lnTo>
                    <a:pt x="56705" y="2047925"/>
                  </a:lnTo>
                  <a:lnTo>
                    <a:pt x="61036" y="2035225"/>
                  </a:lnTo>
                  <a:lnTo>
                    <a:pt x="59105" y="2035225"/>
                  </a:lnTo>
                  <a:lnTo>
                    <a:pt x="55499" y="2047925"/>
                  </a:lnTo>
                  <a:lnTo>
                    <a:pt x="53594" y="2035225"/>
                  </a:lnTo>
                  <a:lnTo>
                    <a:pt x="49149" y="2035225"/>
                  </a:lnTo>
                  <a:lnTo>
                    <a:pt x="47891" y="2022525"/>
                  </a:lnTo>
                  <a:lnTo>
                    <a:pt x="49237" y="2009825"/>
                  </a:lnTo>
                  <a:lnTo>
                    <a:pt x="53073" y="2009825"/>
                  </a:lnTo>
                  <a:lnTo>
                    <a:pt x="60998" y="2022525"/>
                  </a:lnTo>
                  <a:lnTo>
                    <a:pt x="60045" y="2009825"/>
                  </a:lnTo>
                  <a:lnTo>
                    <a:pt x="60807" y="2009825"/>
                  </a:lnTo>
                  <a:lnTo>
                    <a:pt x="49822" y="1996782"/>
                  </a:lnTo>
                  <a:lnTo>
                    <a:pt x="52298" y="1984425"/>
                  </a:lnTo>
                  <a:lnTo>
                    <a:pt x="54444" y="1984425"/>
                  </a:lnTo>
                  <a:lnTo>
                    <a:pt x="50800" y="1971725"/>
                  </a:lnTo>
                  <a:lnTo>
                    <a:pt x="47091" y="1959025"/>
                  </a:lnTo>
                  <a:lnTo>
                    <a:pt x="52743" y="1959025"/>
                  </a:lnTo>
                  <a:lnTo>
                    <a:pt x="58762" y="1946325"/>
                  </a:lnTo>
                  <a:lnTo>
                    <a:pt x="58051" y="1946325"/>
                  </a:lnTo>
                  <a:lnTo>
                    <a:pt x="56629" y="1933625"/>
                  </a:lnTo>
                  <a:lnTo>
                    <a:pt x="57035" y="1933625"/>
                  </a:lnTo>
                  <a:lnTo>
                    <a:pt x="54521" y="1926450"/>
                  </a:lnTo>
                  <a:lnTo>
                    <a:pt x="54521" y="1933625"/>
                  </a:lnTo>
                  <a:lnTo>
                    <a:pt x="47205" y="1933625"/>
                  </a:lnTo>
                  <a:lnTo>
                    <a:pt x="49276" y="1921332"/>
                  </a:lnTo>
                  <a:lnTo>
                    <a:pt x="49098" y="1920925"/>
                  </a:lnTo>
                  <a:lnTo>
                    <a:pt x="49352" y="1920925"/>
                  </a:lnTo>
                  <a:lnTo>
                    <a:pt x="49276" y="1921332"/>
                  </a:lnTo>
                  <a:lnTo>
                    <a:pt x="54521" y="1933625"/>
                  </a:lnTo>
                  <a:lnTo>
                    <a:pt x="54521" y="1926450"/>
                  </a:lnTo>
                  <a:lnTo>
                    <a:pt x="52590" y="1920925"/>
                  </a:lnTo>
                  <a:lnTo>
                    <a:pt x="58242" y="1920925"/>
                  </a:lnTo>
                  <a:lnTo>
                    <a:pt x="58064" y="1933625"/>
                  </a:lnTo>
                  <a:lnTo>
                    <a:pt x="59550" y="1920925"/>
                  </a:lnTo>
                  <a:lnTo>
                    <a:pt x="63385" y="1920925"/>
                  </a:lnTo>
                  <a:lnTo>
                    <a:pt x="63271" y="1908225"/>
                  </a:lnTo>
                  <a:lnTo>
                    <a:pt x="60134" y="1908225"/>
                  </a:lnTo>
                  <a:lnTo>
                    <a:pt x="55079" y="1908225"/>
                  </a:lnTo>
                  <a:lnTo>
                    <a:pt x="51485" y="1920925"/>
                  </a:lnTo>
                  <a:lnTo>
                    <a:pt x="50355" y="1920925"/>
                  </a:lnTo>
                  <a:lnTo>
                    <a:pt x="50774" y="1908225"/>
                  </a:lnTo>
                  <a:lnTo>
                    <a:pt x="53047" y="1908225"/>
                  </a:lnTo>
                  <a:lnTo>
                    <a:pt x="51714" y="1895525"/>
                  </a:lnTo>
                  <a:lnTo>
                    <a:pt x="53555" y="1895525"/>
                  </a:lnTo>
                  <a:lnTo>
                    <a:pt x="49733" y="1882825"/>
                  </a:lnTo>
                  <a:lnTo>
                    <a:pt x="47510" y="1895525"/>
                  </a:lnTo>
                  <a:lnTo>
                    <a:pt x="46786" y="1895525"/>
                  </a:lnTo>
                  <a:lnTo>
                    <a:pt x="46659" y="1895957"/>
                  </a:lnTo>
                  <a:lnTo>
                    <a:pt x="46659" y="1971725"/>
                  </a:lnTo>
                  <a:lnTo>
                    <a:pt x="45923" y="1984425"/>
                  </a:lnTo>
                  <a:lnTo>
                    <a:pt x="41033" y="1984425"/>
                  </a:lnTo>
                  <a:lnTo>
                    <a:pt x="46659" y="1971725"/>
                  </a:lnTo>
                  <a:lnTo>
                    <a:pt x="46659" y="1895957"/>
                  </a:lnTo>
                  <a:lnTo>
                    <a:pt x="42989" y="1908225"/>
                  </a:lnTo>
                  <a:lnTo>
                    <a:pt x="41338" y="1908225"/>
                  </a:lnTo>
                  <a:lnTo>
                    <a:pt x="40906" y="1897392"/>
                  </a:lnTo>
                  <a:lnTo>
                    <a:pt x="35890" y="1908225"/>
                  </a:lnTo>
                  <a:lnTo>
                    <a:pt x="36487" y="1895525"/>
                  </a:lnTo>
                  <a:lnTo>
                    <a:pt x="40830" y="1895525"/>
                  </a:lnTo>
                  <a:lnTo>
                    <a:pt x="39090" y="1882825"/>
                  </a:lnTo>
                  <a:lnTo>
                    <a:pt x="35471" y="1895525"/>
                  </a:lnTo>
                  <a:lnTo>
                    <a:pt x="30861" y="1895525"/>
                  </a:lnTo>
                  <a:lnTo>
                    <a:pt x="30861" y="2124125"/>
                  </a:lnTo>
                  <a:lnTo>
                    <a:pt x="28143" y="2124125"/>
                  </a:lnTo>
                  <a:lnTo>
                    <a:pt x="23596" y="2136825"/>
                  </a:lnTo>
                  <a:lnTo>
                    <a:pt x="19405" y="2136825"/>
                  </a:lnTo>
                  <a:lnTo>
                    <a:pt x="16662" y="2124125"/>
                  </a:lnTo>
                  <a:lnTo>
                    <a:pt x="17653" y="2124125"/>
                  </a:lnTo>
                  <a:lnTo>
                    <a:pt x="24650" y="2111425"/>
                  </a:lnTo>
                  <a:lnTo>
                    <a:pt x="30213" y="2111425"/>
                  </a:lnTo>
                  <a:lnTo>
                    <a:pt x="30861" y="2124125"/>
                  </a:lnTo>
                  <a:lnTo>
                    <a:pt x="30861" y="1895525"/>
                  </a:lnTo>
                  <a:lnTo>
                    <a:pt x="25793" y="1895525"/>
                  </a:lnTo>
                  <a:lnTo>
                    <a:pt x="18364" y="1882825"/>
                  </a:lnTo>
                  <a:lnTo>
                    <a:pt x="15570" y="1895525"/>
                  </a:lnTo>
                  <a:lnTo>
                    <a:pt x="16471" y="1908225"/>
                  </a:lnTo>
                  <a:lnTo>
                    <a:pt x="13042" y="1895525"/>
                  </a:lnTo>
                  <a:lnTo>
                    <a:pt x="11277" y="1908225"/>
                  </a:lnTo>
                  <a:lnTo>
                    <a:pt x="13106" y="1908225"/>
                  </a:lnTo>
                  <a:lnTo>
                    <a:pt x="9309" y="1920925"/>
                  </a:lnTo>
                  <a:lnTo>
                    <a:pt x="12788" y="1920925"/>
                  </a:lnTo>
                  <a:lnTo>
                    <a:pt x="17284" y="1933625"/>
                  </a:lnTo>
                  <a:lnTo>
                    <a:pt x="11798" y="1933625"/>
                  </a:lnTo>
                  <a:lnTo>
                    <a:pt x="11785" y="1946325"/>
                  </a:lnTo>
                  <a:lnTo>
                    <a:pt x="11468" y="1946325"/>
                  </a:lnTo>
                  <a:lnTo>
                    <a:pt x="14198" y="1959025"/>
                  </a:lnTo>
                  <a:lnTo>
                    <a:pt x="9867" y="1959025"/>
                  </a:lnTo>
                  <a:lnTo>
                    <a:pt x="12522" y="1971725"/>
                  </a:lnTo>
                  <a:lnTo>
                    <a:pt x="7759" y="1971725"/>
                  </a:lnTo>
                  <a:lnTo>
                    <a:pt x="10109" y="1984425"/>
                  </a:lnTo>
                  <a:lnTo>
                    <a:pt x="16306" y="1984425"/>
                  </a:lnTo>
                  <a:lnTo>
                    <a:pt x="16662" y="1985213"/>
                  </a:lnTo>
                  <a:lnTo>
                    <a:pt x="9271" y="1997125"/>
                  </a:lnTo>
                  <a:lnTo>
                    <a:pt x="11417" y="1997125"/>
                  </a:lnTo>
                  <a:lnTo>
                    <a:pt x="16497" y="2009825"/>
                  </a:lnTo>
                  <a:lnTo>
                    <a:pt x="17399" y="2022525"/>
                  </a:lnTo>
                  <a:lnTo>
                    <a:pt x="9004" y="2022525"/>
                  </a:lnTo>
                  <a:lnTo>
                    <a:pt x="12319" y="2035225"/>
                  </a:lnTo>
                  <a:lnTo>
                    <a:pt x="18376" y="2047925"/>
                  </a:lnTo>
                  <a:lnTo>
                    <a:pt x="13296" y="2047925"/>
                  </a:lnTo>
                  <a:lnTo>
                    <a:pt x="11849" y="2060625"/>
                  </a:lnTo>
                  <a:lnTo>
                    <a:pt x="18034" y="2060625"/>
                  </a:lnTo>
                  <a:lnTo>
                    <a:pt x="9893" y="2073325"/>
                  </a:lnTo>
                  <a:lnTo>
                    <a:pt x="12458" y="2086025"/>
                  </a:lnTo>
                  <a:lnTo>
                    <a:pt x="9639" y="2086025"/>
                  </a:lnTo>
                  <a:lnTo>
                    <a:pt x="12204" y="2098725"/>
                  </a:lnTo>
                  <a:lnTo>
                    <a:pt x="14439" y="2098725"/>
                  </a:lnTo>
                  <a:lnTo>
                    <a:pt x="13335" y="2111425"/>
                  </a:lnTo>
                  <a:lnTo>
                    <a:pt x="12801" y="2111425"/>
                  </a:lnTo>
                  <a:lnTo>
                    <a:pt x="12687" y="2124125"/>
                  </a:lnTo>
                  <a:lnTo>
                    <a:pt x="12814" y="2136825"/>
                  </a:lnTo>
                  <a:lnTo>
                    <a:pt x="15087" y="2136825"/>
                  </a:lnTo>
                  <a:lnTo>
                    <a:pt x="11176" y="2149525"/>
                  </a:lnTo>
                  <a:lnTo>
                    <a:pt x="9169" y="2162225"/>
                  </a:lnTo>
                  <a:lnTo>
                    <a:pt x="11480" y="2162225"/>
                  </a:lnTo>
                  <a:lnTo>
                    <a:pt x="10541" y="2174925"/>
                  </a:lnTo>
                  <a:lnTo>
                    <a:pt x="9753" y="2174925"/>
                  </a:lnTo>
                  <a:lnTo>
                    <a:pt x="12458" y="2187625"/>
                  </a:lnTo>
                  <a:lnTo>
                    <a:pt x="20408" y="2162225"/>
                  </a:lnTo>
                  <a:lnTo>
                    <a:pt x="21653" y="2174925"/>
                  </a:lnTo>
                  <a:lnTo>
                    <a:pt x="19177" y="2174925"/>
                  </a:lnTo>
                  <a:lnTo>
                    <a:pt x="15976" y="2187625"/>
                  </a:lnTo>
                  <a:lnTo>
                    <a:pt x="15621" y="2187625"/>
                  </a:lnTo>
                  <a:lnTo>
                    <a:pt x="22783" y="2200325"/>
                  </a:lnTo>
                  <a:lnTo>
                    <a:pt x="13792" y="2200325"/>
                  </a:lnTo>
                  <a:lnTo>
                    <a:pt x="13220" y="2187625"/>
                  </a:lnTo>
                  <a:lnTo>
                    <a:pt x="12458" y="2187625"/>
                  </a:lnTo>
                  <a:lnTo>
                    <a:pt x="11150" y="2187625"/>
                  </a:lnTo>
                  <a:lnTo>
                    <a:pt x="8318" y="2200325"/>
                  </a:lnTo>
                  <a:lnTo>
                    <a:pt x="12192" y="2225725"/>
                  </a:lnTo>
                  <a:lnTo>
                    <a:pt x="9334" y="2225725"/>
                  </a:lnTo>
                  <a:lnTo>
                    <a:pt x="12344" y="2238425"/>
                  </a:lnTo>
                  <a:lnTo>
                    <a:pt x="12915" y="2238425"/>
                  </a:lnTo>
                  <a:lnTo>
                    <a:pt x="18897" y="2238425"/>
                  </a:lnTo>
                  <a:lnTo>
                    <a:pt x="17119" y="2225725"/>
                  </a:lnTo>
                  <a:lnTo>
                    <a:pt x="20231" y="2225725"/>
                  </a:lnTo>
                  <a:lnTo>
                    <a:pt x="18897" y="2238425"/>
                  </a:lnTo>
                  <a:lnTo>
                    <a:pt x="19037" y="2238425"/>
                  </a:lnTo>
                  <a:lnTo>
                    <a:pt x="16865" y="2251125"/>
                  </a:lnTo>
                  <a:lnTo>
                    <a:pt x="12915" y="2238425"/>
                  </a:lnTo>
                  <a:lnTo>
                    <a:pt x="9347" y="2251125"/>
                  </a:lnTo>
                  <a:lnTo>
                    <a:pt x="8445" y="2263825"/>
                  </a:lnTo>
                  <a:lnTo>
                    <a:pt x="12458" y="2276525"/>
                  </a:lnTo>
                  <a:lnTo>
                    <a:pt x="13677" y="2276525"/>
                  </a:lnTo>
                  <a:lnTo>
                    <a:pt x="10642" y="2289225"/>
                  </a:lnTo>
                  <a:lnTo>
                    <a:pt x="10261" y="2289225"/>
                  </a:lnTo>
                  <a:lnTo>
                    <a:pt x="12090" y="2301925"/>
                  </a:lnTo>
                  <a:lnTo>
                    <a:pt x="8318" y="2301925"/>
                  </a:lnTo>
                  <a:lnTo>
                    <a:pt x="8483" y="2314625"/>
                  </a:lnTo>
                  <a:lnTo>
                    <a:pt x="10528" y="2314625"/>
                  </a:lnTo>
                  <a:lnTo>
                    <a:pt x="12407" y="2327325"/>
                  </a:lnTo>
                  <a:lnTo>
                    <a:pt x="12128" y="2340025"/>
                  </a:lnTo>
                  <a:lnTo>
                    <a:pt x="17843" y="2340025"/>
                  </a:lnTo>
                  <a:lnTo>
                    <a:pt x="18770" y="2352725"/>
                  </a:lnTo>
                  <a:lnTo>
                    <a:pt x="7213" y="2352725"/>
                  </a:lnTo>
                  <a:lnTo>
                    <a:pt x="9118" y="2365425"/>
                  </a:lnTo>
                  <a:lnTo>
                    <a:pt x="24625" y="2365425"/>
                  </a:lnTo>
                  <a:lnTo>
                    <a:pt x="13144" y="2378125"/>
                  </a:lnTo>
                  <a:lnTo>
                    <a:pt x="4699" y="2378125"/>
                  </a:lnTo>
                  <a:lnTo>
                    <a:pt x="11633" y="2390825"/>
                  </a:lnTo>
                  <a:lnTo>
                    <a:pt x="13347" y="2390825"/>
                  </a:lnTo>
                  <a:lnTo>
                    <a:pt x="12649" y="2403525"/>
                  </a:lnTo>
                  <a:lnTo>
                    <a:pt x="10833" y="2403525"/>
                  </a:lnTo>
                  <a:lnTo>
                    <a:pt x="9283" y="2416225"/>
                  </a:lnTo>
                  <a:lnTo>
                    <a:pt x="14744" y="2416225"/>
                  </a:lnTo>
                  <a:lnTo>
                    <a:pt x="12992" y="2403525"/>
                  </a:lnTo>
                  <a:lnTo>
                    <a:pt x="16510" y="2403525"/>
                  </a:lnTo>
                  <a:lnTo>
                    <a:pt x="14744" y="2416225"/>
                  </a:lnTo>
                  <a:lnTo>
                    <a:pt x="15087" y="2416225"/>
                  </a:lnTo>
                  <a:lnTo>
                    <a:pt x="15417" y="2428925"/>
                  </a:lnTo>
                  <a:lnTo>
                    <a:pt x="18059" y="2441283"/>
                  </a:lnTo>
                  <a:lnTo>
                    <a:pt x="22758" y="2428925"/>
                  </a:lnTo>
                  <a:lnTo>
                    <a:pt x="27190" y="2428925"/>
                  </a:lnTo>
                  <a:lnTo>
                    <a:pt x="28105" y="2441625"/>
                  </a:lnTo>
                  <a:lnTo>
                    <a:pt x="22631" y="2441625"/>
                  </a:lnTo>
                  <a:lnTo>
                    <a:pt x="20129" y="2454325"/>
                  </a:lnTo>
                  <a:lnTo>
                    <a:pt x="15824" y="2454325"/>
                  </a:lnTo>
                  <a:lnTo>
                    <a:pt x="17919" y="2441625"/>
                  </a:lnTo>
                  <a:lnTo>
                    <a:pt x="9169" y="2441625"/>
                  </a:lnTo>
                  <a:lnTo>
                    <a:pt x="13385" y="2454325"/>
                  </a:lnTo>
                  <a:lnTo>
                    <a:pt x="12242" y="2454325"/>
                  </a:lnTo>
                  <a:lnTo>
                    <a:pt x="10287" y="2467025"/>
                  </a:lnTo>
                  <a:lnTo>
                    <a:pt x="12090" y="2479725"/>
                  </a:lnTo>
                  <a:lnTo>
                    <a:pt x="8026" y="2492425"/>
                  </a:lnTo>
                  <a:lnTo>
                    <a:pt x="9245" y="2505125"/>
                  </a:lnTo>
                  <a:lnTo>
                    <a:pt x="17602" y="2505125"/>
                  </a:lnTo>
                  <a:lnTo>
                    <a:pt x="15798" y="2517825"/>
                  </a:lnTo>
                  <a:lnTo>
                    <a:pt x="13449" y="2530525"/>
                  </a:lnTo>
                  <a:lnTo>
                    <a:pt x="12573" y="2530525"/>
                  </a:lnTo>
                  <a:lnTo>
                    <a:pt x="8648" y="2555925"/>
                  </a:lnTo>
                  <a:lnTo>
                    <a:pt x="17195" y="2555925"/>
                  </a:lnTo>
                  <a:lnTo>
                    <a:pt x="13042" y="2543225"/>
                  </a:lnTo>
                  <a:lnTo>
                    <a:pt x="16916" y="2543225"/>
                  </a:lnTo>
                  <a:lnTo>
                    <a:pt x="17195" y="2555925"/>
                  </a:lnTo>
                  <a:lnTo>
                    <a:pt x="34582" y="2555925"/>
                  </a:lnTo>
                  <a:lnTo>
                    <a:pt x="35331" y="2568625"/>
                  </a:lnTo>
                  <a:lnTo>
                    <a:pt x="34823" y="2568625"/>
                  </a:lnTo>
                  <a:lnTo>
                    <a:pt x="34823" y="2594025"/>
                  </a:lnTo>
                  <a:lnTo>
                    <a:pt x="32766" y="2606725"/>
                  </a:lnTo>
                  <a:lnTo>
                    <a:pt x="33591" y="2594025"/>
                  </a:lnTo>
                  <a:lnTo>
                    <a:pt x="34823" y="2594025"/>
                  </a:lnTo>
                  <a:lnTo>
                    <a:pt x="34823" y="2568625"/>
                  </a:lnTo>
                  <a:lnTo>
                    <a:pt x="30861" y="2568625"/>
                  </a:lnTo>
                  <a:lnTo>
                    <a:pt x="30861" y="2886125"/>
                  </a:lnTo>
                  <a:lnTo>
                    <a:pt x="28143" y="2898825"/>
                  </a:lnTo>
                  <a:lnTo>
                    <a:pt x="25374" y="2898825"/>
                  </a:lnTo>
                  <a:lnTo>
                    <a:pt x="25374" y="2924225"/>
                  </a:lnTo>
                  <a:lnTo>
                    <a:pt x="19507" y="2936925"/>
                  </a:lnTo>
                  <a:lnTo>
                    <a:pt x="14655" y="2936925"/>
                  </a:lnTo>
                  <a:lnTo>
                    <a:pt x="25374" y="2924225"/>
                  </a:lnTo>
                  <a:lnTo>
                    <a:pt x="25374" y="2898825"/>
                  </a:lnTo>
                  <a:lnTo>
                    <a:pt x="16662" y="2898825"/>
                  </a:lnTo>
                  <a:lnTo>
                    <a:pt x="17653" y="2886125"/>
                  </a:lnTo>
                  <a:lnTo>
                    <a:pt x="30861" y="2886125"/>
                  </a:lnTo>
                  <a:lnTo>
                    <a:pt x="30861" y="2568625"/>
                  </a:lnTo>
                  <a:lnTo>
                    <a:pt x="13042" y="2568625"/>
                  </a:lnTo>
                  <a:lnTo>
                    <a:pt x="8483" y="2581325"/>
                  </a:lnTo>
                  <a:lnTo>
                    <a:pt x="15405" y="2581325"/>
                  </a:lnTo>
                  <a:lnTo>
                    <a:pt x="12395" y="2594025"/>
                  </a:lnTo>
                  <a:lnTo>
                    <a:pt x="9080" y="2594025"/>
                  </a:lnTo>
                  <a:lnTo>
                    <a:pt x="15049" y="2606725"/>
                  </a:lnTo>
                  <a:lnTo>
                    <a:pt x="9613" y="2619425"/>
                  </a:lnTo>
                  <a:lnTo>
                    <a:pt x="10096" y="2632125"/>
                  </a:lnTo>
                  <a:lnTo>
                    <a:pt x="18859" y="2632125"/>
                  </a:lnTo>
                  <a:lnTo>
                    <a:pt x="15684" y="2644825"/>
                  </a:lnTo>
                  <a:lnTo>
                    <a:pt x="11849" y="2644825"/>
                  </a:lnTo>
                  <a:lnTo>
                    <a:pt x="10401" y="2657525"/>
                  </a:lnTo>
                  <a:lnTo>
                    <a:pt x="9817" y="2657525"/>
                  </a:lnTo>
                  <a:lnTo>
                    <a:pt x="9842" y="2670225"/>
                  </a:lnTo>
                  <a:lnTo>
                    <a:pt x="12192" y="2670225"/>
                  </a:lnTo>
                  <a:lnTo>
                    <a:pt x="14566" y="2682925"/>
                  </a:lnTo>
                  <a:lnTo>
                    <a:pt x="9207" y="2695625"/>
                  </a:lnTo>
                  <a:lnTo>
                    <a:pt x="25184" y="2695625"/>
                  </a:lnTo>
                  <a:lnTo>
                    <a:pt x="23063" y="2708325"/>
                  </a:lnTo>
                  <a:lnTo>
                    <a:pt x="10629" y="2708325"/>
                  </a:lnTo>
                  <a:lnTo>
                    <a:pt x="11315" y="2721025"/>
                  </a:lnTo>
                  <a:lnTo>
                    <a:pt x="15938" y="2721025"/>
                  </a:lnTo>
                  <a:lnTo>
                    <a:pt x="7035" y="2733725"/>
                  </a:lnTo>
                  <a:lnTo>
                    <a:pt x="15074" y="2746425"/>
                  </a:lnTo>
                  <a:lnTo>
                    <a:pt x="22415" y="2753093"/>
                  </a:lnTo>
                  <a:lnTo>
                    <a:pt x="17157" y="2759125"/>
                  </a:lnTo>
                  <a:lnTo>
                    <a:pt x="9271" y="2759125"/>
                  </a:lnTo>
                  <a:lnTo>
                    <a:pt x="11417" y="2771825"/>
                  </a:lnTo>
                  <a:lnTo>
                    <a:pt x="16497" y="2784525"/>
                  </a:lnTo>
                  <a:lnTo>
                    <a:pt x="10109" y="2784525"/>
                  </a:lnTo>
                  <a:lnTo>
                    <a:pt x="9004" y="2797225"/>
                  </a:lnTo>
                  <a:lnTo>
                    <a:pt x="12319" y="2809925"/>
                  </a:lnTo>
                  <a:lnTo>
                    <a:pt x="13296" y="2809925"/>
                  </a:lnTo>
                  <a:lnTo>
                    <a:pt x="11849" y="2822625"/>
                  </a:lnTo>
                  <a:lnTo>
                    <a:pt x="18034" y="2822625"/>
                  </a:lnTo>
                  <a:lnTo>
                    <a:pt x="9893" y="2835325"/>
                  </a:lnTo>
                  <a:lnTo>
                    <a:pt x="12458" y="2848025"/>
                  </a:lnTo>
                  <a:lnTo>
                    <a:pt x="8966" y="2848025"/>
                  </a:lnTo>
                  <a:lnTo>
                    <a:pt x="9639" y="2860725"/>
                  </a:lnTo>
                  <a:lnTo>
                    <a:pt x="12204" y="2860725"/>
                  </a:lnTo>
                  <a:lnTo>
                    <a:pt x="14439" y="2873425"/>
                  </a:lnTo>
                  <a:lnTo>
                    <a:pt x="13335" y="2873425"/>
                  </a:lnTo>
                  <a:lnTo>
                    <a:pt x="12801" y="2886125"/>
                  </a:lnTo>
                  <a:lnTo>
                    <a:pt x="12814" y="2898825"/>
                  </a:lnTo>
                  <a:lnTo>
                    <a:pt x="16954" y="2911525"/>
                  </a:lnTo>
                  <a:lnTo>
                    <a:pt x="11176" y="2911525"/>
                  </a:lnTo>
                  <a:lnTo>
                    <a:pt x="9169" y="2924225"/>
                  </a:lnTo>
                  <a:lnTo>
                    <a:pt x="11480" y="2924225"/>
                  </a:lnTo>
                  <a:lnTo>
                    <a:pt x="10541" y="2936925"/>
                  </a:lnTo>
                  <a:lnTo>
                    <a:pt x="9753" y="2949625"/>
                  </a:lnTo>
                  <a:lnTo>
                    <a:pt x="11150" y="2949625"/>
                  </a:lnTo>
                  <a:lnTo>
                    <a:pt x="12458" y="2949625"/>
                  </a:lnTo>
                  <a:lnTo>
                    <a:pt x="20408" y="2936925"/>
                  </a:lnTo>
                  <a:lnTo>
                    <a:pt x="21653" y="2936925"/>
                  </a:lnTo>
                  <a:lnTo>
                    <a:pt x="19177" y="2949625"/>
                  </a:lnTo>
                  <a:lnTo>
                    <a:pt x="15621" y="2949625"/>
                  </a:lnTo>
                  <a:lnTo>
                    <a:pt x="22783" y="2962325"/>
                  </a:lnTo>
                  <a:lnTo>
                    <a:pt x="13220" y="2962325"/>
                  </a:lnTo>
                  <a:lnTo>
                    <a:pt x="11150" y="2949625"/>
                  </a:lnTo>
                  <a:lnTo>
                    <a:pt x="8318" y="2962325"/>
                  </a:lnTo>
                  <a:lnTo>
                    <a:pt x="12192" y="2987725"/>
                  </a:lnTo>
                  <a:lnTo>
                    <a:pt x="9334" y="3000425"/>
                  </a:lnTo>
                  <a:lnTo>
                    <a:pt x="12915" y="3000425"/>
                  </a:lnTo>
                  <a:lnTo>
                    <a:pt x="16560" y="3000425"/>
                  </a:lnTo>
                  <a:lnTo>
                    <a:pt x="19037" y="3013125"/>
                  </a:lnTo>
                  <a:lnTo>
                    <a:pt x="16865" y="3013125"/>
                  </a:lnTo>
                  <a:lnTo>
                    <a:pt x="14770" y="3006394"/>
                  </a:lnTo>
                  <a:lnTo>
                    <a:pt x="14770" y="3089325"/>
                  </a:lnTo>
                  <a:lnTo>
                    <a:pt x="13550" y="3089325"/>
                  </a:lnTo>
                  <a:lnTo>
                    <a:pt x="13385" y="3076625"/>
                  </a:lnTo>
                  <a:lnTo>
                    <a:pt x="13906" y="3076625"/>
                  </a:lnTo>
                  <a:lnTo>
                    <a:pt x="14770" y="3089325"/>
                  </a:lnTo>
                  <a:lnTo>
                    <a:pt x="14770" y="3006394"/>
                  </a:lnTo>
                  <a:lnTo>
                    <a:pt x="12915" y="3000425"/>
                  </a:lnTo>
                  <a:lnTo>
                    <a:pt x="9347" y="3013125"/>
                  </a:lnTo>
                  <a:lnTo>
                    <a:pt x="8445" y="3038525"/>
                  </a:lnTo>
                  <a:lnTo>
                    <a:pt x="13677" y="3038525"/>
                  </a:lnTo>
                  <a:lnTo>
                    <a:pt x="10642" y="3051225"/>
                  </a:lnTo>
                  <a:lnTo>
                    <a:pt x="9207" y="3063925"/>
                  </a:lnTo>
                  <a:lnTo>
                    <a:pt x="13779" y="3063925"/>
                  </a:lnTo>
                  <a:lnTo>
                    <a:pt x="8318" y="3076625"/>
                  </a:lnTo>
                  <a:lnTo>
                    <a:pt x="8483" y="3076625"/>
                  </a:lnTo>
                  <a:lnTo>
                    <a:pt x="10528" y="3089325"/>
                  </a:lnTo>
                  <a:lnTo>
                    <a:pt x="12407" y="3089325"/>
                  </a:lnTo>
                  <a:lnTo>
                    <a:pt x="12128" y="3102025"/>
                  </a:lnTo>
                  <a:lnTo>
                    <a:pt x="9067" y="3114725"/>
                  </a:lnTo>
                  <a:lnTo>
                    <a:pt x="17843" y="3114725"/>
                  </a:lnTo>
                  <a:lnTo>
                    <a:pt x="18770" y="3127425"/>
                  </a:lnTo>
                  <a:lnTo>
                    <a:pt x="9118" y="3127425"/>
                  </a:lnTo>
                  <a:lnTo>
                    <a:pt x="16979" y="3140125"/>
                  </a:lnTo>
                  <a:lnTo>
                    <a:pt x="23317" y="3127425"/>
                  </a:lnTo>
                  <a:lnTo>
                    <a:pt x="25819" y="3127425"/>
                  </a:lnTo>
                  <a:lnTo>
                    <a:pt x="25946" y="3140125"/>
                  </a:lnTo>
                  <a:lnTo>
                    <a:pt x="16979" y="3140125"/>
                  </a:lnTo>
                  <a:lnTo>
                    <a:pt x="13144" y="3140125"/>
                  </a:lnTo>
                  <a:lnTo>
                    <a:pt x="4699" y="3152825"/>
                  </a:lnTo>
                  <a:lnTo>
                    <a:pt x="11633" y="3152825"/>
                  </a:lnTo>
                  <a:lnTo>
                    <a:pt x="13347" y="3165525"/>
                  </a:lnTo>
                  <a:lnTo>
                    <a:pt x="12992" y="3165525"/>
                  </a:lnTo>
                  <a:lnTo>
                    <a:pt x="16510" y="3178225"/>
                  </a:lnTo>
                  <a:lnTo>
                    <a:pt x="15087" y="3178225"/>
                  </a:lnTo>
                  <a:lnTo>
                    <a:pt x="15417" y="3190925"/>
                  </a:lnTo>
                  <a:lnTo>
                    <a:pt x="18135" y="3203625"/>
                  </a:lnTo>
                  <a:lnTo>
                    <a:pt x="27190" y="3203625"/>
                  </a:lnTo>
                  <a:lnTo>
                    <a:pt x="28105" y="3216325"/>
                  </a:lnTo>
                  <a:lnTo>
                    <a:pt x="27190" y="3216325"/>
                  </a:lnTo>
                  <a:lnTo>
                    <a:pt x="27190" y="3229025"/>
                  </a:lnTo>
                  <a:lnTo>
                    <a:pt x="25704" y="3241725"/>
                  </a:lnTo>
                  <a:lnTo>
                    <a:pt x="22631" y="3241725"/>
                  </a:lnTo>
                  <a:lnTo>
                    <a:pt x="24650" y="3229025"/>
                  </a:lnTo>
                  <a:lnTo>
                    <a:pt x="27190" y="3229025"/>
                  </a:lnTo>
                  <a:lnTo>
                    <a:pt x="27190" y="3216325"/>
                  </a:lnTo>
                  <a:lnTo>
                    <a:pt x="20129" y="3216325"/>
                  </a:lnTo>
                  <a:lnTo>
                    <a:pt x="19685" y="3219881"/>
                  </a:lnTo>
                  <a:lnTo>
                    <a:pt x="19685" y="3368725"/>
                  </a:lnTo>
                  <a:lnTo>
                    <a:pt x="18326" y="3368725"/>
                  </a:lnTo>
                  <a:lnTo>
                    <a:pt x="16167" y="3356025"/>
                  </a:lnTo>
                  <a:lnTo>
                    <a:pt x="19685" y="3368725"/>
                  </a:lnTo>
                  <a:lnTo>
                    <a:pt x="19685" y="3219881"/>
                  </a:lnTo>
                  <a:lnTo>
                    <a:pt x="18542" y="3229025"/>
                  </a:lnTo>
                  <a:lnTo>
                    <a:pt x="15824" y="3216325"/>
                  </a:lnTo>
                  <a:lnTo>
                    <a:pt x="17919" y="3203625"/>
                  </a:lnTo>
                  <a:lnTo>
                    <a:pt x="11226" y="3203625"/>
                  </a:lnTo>
                  <a:lnTo>
                    <a:pt x="9613" y="3213608"/>
                  </a:lnTo>
                  <a:lnTo>
                    <a:pt x="10566" y="3216325"/>
                  </a:lnTo>
                  <a:lnTo>
                    <a:pt x="13385" y="3216325"/>
                  </a:lnTo>
                  <a:lnTo>
                    <a:pt x="12242" y="3229025"/>
                  </a:lnTo>
                  <a:lnTo>
                    <a:pt x="10287" y="3229025"/>
                  </a:lnTo>
                  <a:lnTo>
                    <a:pt x="12090" y="3254425"/>
                  </a:lnTo>
                  <a:lnTo>
                    <a:pt x="8026" y="3254425"/>
                  </a:lnTo>
                  <a:lnTo>
                    <a:pt x="9245" y="3267125"/>
                  </a:lnTo>
                  <a:lnTo>
                    <a:pt x="13068" y="3279825"/>
                  </a:lnTo>
                  <a:lnTo>
                    <a:pt x="16827" y="3267125"/>
                  </a:lnTo>
                  <a:lnTo>
                    <a:pt x="17602" y="3279825"/>
                  </a:lnTo>
                  <a:lnTo>
                    <a:pt x="15798" y="3279825"/>
                  </a:lnTo>
                  <a:lnTo>
                    <a:pt x="13931" y="3289909"/>
                  </a:lnTo>
                  <a:lnTo>
                    <a:pt x="14414" y="3292525"/>
                  </a:lnTo>
                  <a:lnTo>
                    <a:pt x="13766" y="3290798"/>
                  </a:lnTo>
                  <a:lnTo>
                    <a:pt x="13449" y="3292525"/>
                  </a:lnTo>
                  <a:lnTo>
                    <a:pt x="12573" y="3305225"/>
                  </a:lnTo>
                  <a:lnTo>
                    <a:pt x="8648" y="3317925"/>
                  </a:lnTo>
                  <a:lnTo>
                    <a:pt x="15976" y="3330625"/>
                  </a:lnTo>
                  <a:lnTo>
                    <a:pt x="13042" y="3330625"/>
                  </a:lnTo>
                  <a:lnTo>
                    <a:pt x="8483" y="3343325"/>
                  </a:lnTo>
                  <a:lnTo>
                    <a:pt x="15405" y="3356025"/>
                  </a:lnTo>
                  <a:lnTo>
                    <a:pt x="12395" y="3356025"/>
                  </a:lnTo>
                  <a:lnTo>
                    <a:pt x="9080" y="3368725"/>
                  </a:lnTo>
                  <a:lnTo>
                    <a:pt x="15049" y="3368725"/>
                  </a:lnTo>
                  <a:lnTo>
                    <a:pt x="9613" y="3394125"/>
                  </a:lnTo>
                  <a:lnTo>
                    <a:pt x="14008" y="3394125"/>
                  </a:lnTo>
                  <a:lnTo>
                    <a:pt x="18859" y="3406825"/>
                  </a:lnTo>
                  <a:lnTo>
                    <a:pt x="15684" y="3406825"/>
                  </a:lnTo>
                  <a:lnTo>
                    <a:pt x="11849" y="3419525"/>
                  </a:lnTo>
                  <a:lnTo>
                    <a:pt x="10401" y="3419525"/>
                  </a:lnTo>
                  <a:lnTo>
                    <a:pt x="14439" y="3432225"/>
                  </a:lnTo>
                  <a:lnTo>
                    <a:pt x="9842" y="3432225"/>
                  </a:lnTo>
                  <a:lnTo>
                    <a:pt x="12192" y="3444925"/>
                  </a:lnTo>
                  <a:lnTo>
                    <a:pt x="14566" y="3444925"/>
                  </a:lnTo>
                  <a:lnTo>
                    <a:pt x="9207" y="3457625"/>
                  </a:lnTo>
                  <a:lnTo>
                    <a:pt x="19748" y="3457625"/>
                  </a:lnTo>
                  <a:lnTo>
                    <a:pt x="25184" y="3470325"/>
                  </a:lnTo>
                  <a:lnTo>
                    <a:pt x="23063" y="3483025"/>
                  </a:lnTo>
                  <a:lnTo>
                    <a:pt x="18338" y="3470325"/>
                  </a:lnTo>
                  <a:lnTo>
                    <a:pt x="13385" y="3470325"/>
                  </a:lnTo>
                  <a:lnTo>
                    <a:pt x="10629" y="3483025"/>
                  </a:lnTo>
                  <a:lnTo>
                    <a:pt x="5969" y="3483025"/>
                  </a:lnTo>
                  <a:lnTo>
                    <a:pt x="11150" y="3495725"/>
                  </a:lnTo>
                  <a:lnTo>
                    <a:pt x="15417" y="3483025"/>
                  </a:lnTo>
                  <a:lnTo>
                    <a:pt x="19583" y="3483025"/>
                  </a:lnTo>
                  <a:lnTo>
                    <a:pt x="15938" y="3495725"/>
                  </a:lnTo>
                  <a:lnTo>
                    <a:pt x="7035" y="3508425"/>
                  </a:lnTo>
                  <a:lnTo>
                    <a:pt x="15074" y="3508425"/>
                  </a:lnTo>
                  <a:lnTo>
                    <a:pt x="29057" y="3521125"/>
                  </a:lnTo>
                  <a:lnTo>
                    <a:pt x="9271" y="3521125"/>
                  </a:lnTo>
                  <a:lnTo>
                    <a:pt x="11417" y="3533825"/>
                  </a:lnTo>
                  <a:lnTo>
                    <a:pt x="16497" y="3546525"/>
                  </a:lnTo>
                  <a:lnTo>
                    <a:pt x="57531" y="3546525"/>
                  </a:lnTo>
                  <a:lnTo>
                    <a:pt x="60807" y="3533825"/>
                  </a:lnTo>
                  <a:lnTo>
                    <a:pt x="50114" y="3521125"/>
                  </a:lnTo>
                  <a:lnTo>
                    <a:pt x="57835" y="3521125"/>
                  </a:lnTo>
                  <a:lnTo>
                    <a:pt x="63284" y="3508425"/>
                  </a:lnTo>
                  <a:lnTo>
                    <a:pt x="62407" y="3508425"/>
                  </a:lnTo>
                  <a:lnTo>
                    <a:pt x="65125" y="3495725"/>
                  </a:lnTo>
                  <a:lnTo>
                    <a:pt x="60159" y="3483025"/>
                  </a:lnTo>
                  <a:lnTo>
                    <a:pt x="52031" y="3483025"/>
                  </a:lnTo>
                  <a:lnTo>
                    <a:pt x="52235" y="3470325"/>
                  </a:lnTo>
                  <a:lnTo>
                    <a:pt x="52819" y="3470325"/>
                  </a:lnTo>
                  <a:lnTo>
                    <a:pt x="56146" y="3457625"/>
                  </a:lnTo>
                  <a:lnTo>
                    <a:pt x="51904" y="3457625"/>
                  </a:lnTo>
                  <a:lnTo>
                    <a:pt x="51904" y="3508425"/>
                  </a:lnTo>
                  <a:lnTo>
                    <a:pt x="49479" y="3508425"/>
                  </a:lnTo>
                  <a:lnTo>
                    <a:pt x="46240" y="3495725"/>
                  </a:lnTo>
                  <a:lnTo>
                    <a:pt x="44183" y="3483025"/>
                  </a:lnTo>
                  <a:lnTo>
                    <a:pt x="45275" y="3470325"/>
                  </a:lnTo>
                  <a:lnTo>
                    <a:pt x="51523" y="3483025"/>
                  </a:lnTo>
                  <a:lnTo>
                    <a:pt x="51904" y="3508425"/>
                  </a:lnTo>
                  <a:lnTo>
                    <a:pt x="51904" y="3457625"/>
                  </a:lnTo>
                  <a:lnTo>
                    <a:pt x="49580" y="3457625"/>
                  </a:lnTo>
                  <a:lnTo>
                    <a:pt x="49580" y="3470325"/>
                  </a:lnTo>
                  <a:lnTo>
                    <a:pt x="47523" y="3470325"/>
                  </a:lnTo>
                  <a:lnTo>
                    <a:pt x="48336" y="3457625"/>
                  </a:lnTo>
                  <a:lnTo>
                    <a:pt x="49580" y="3470325"/>
                  </a:lnTo>
                  <a:lnTo>
                    <a:pt x="49580" y="3457625"/>
                  </a:lnTo>
                  <a:lnTo>
                    <a:pt x="48768" y="3457625"/>
                  </a:lnTo>
                  <a:lnTo>
                    <a:pt x="48323" y="3432225"/>
                  </a:lnTo>
                  <a:lnTo>
                    <a:pt x="55168" y="3432225"/>
                  </a:lnTo>
                  <a:lnTo>
                    <a:pt x="51244" y="3406825"/>
                  </a:lnTo>
                  <a:lnTo>
                    <a:pt x="46570" y="3406825"/>
                  </a:lnTo>
                  <a:lnTo>
                    <a:pt x="48399" y="3381425"/>
                  </a:lnTo>
                  <a:lnTo>
                    <a:pt x="51130" y="3381425"/>
                  </a:lnTo>
                  <a:lnTo>
                    <a:pt x="53873" y="3394125"/>
                  </a:lnTo>
                  <a:lnTo>
                    <a:pt x="55181" y="3381425"/>
                  </a:lnTo>
                  <a:lnTo>
                    <a:pt x="57327" y="3381425"/>
                  </a:lnTo>
                  <a:lnTo>
                    <a:pt x="52006" y="3368725"/>
                  </a:lnTo>
                  <a:lnTo>
                    <a:pt x="59791" y="3368725"/>
                  </a:lnTo>
                  <a:lnTo>
                    <a:pt x="64592" y="3356025"/>
                  </a:lnTo>
                  <a:lnTo>
                    <a:pt x="53467" y="3356025"/>
                  </a:lnTo>
                  <a:lnTo>
                    <a:pt x="56337" y="3343325"/>
                  </a:lnTo>
                  <a:lnTo>
                    <a:pt x="52666" y="3356025"/>
                  </a:lnTo>
                  <a:lnTo>
                    <a:pt x="50647" y="3356025"/>
                  </a:lnTo>
                  <a:lnTo>
                    <a:pt x="50647" y="3368725"/>
                  </a:lnTo>
                  <a:lnTo>
                    <a:pt x="45961" y="3356368"/>
                  </a:lnTo>
                  <a:lnTo>
                    <a:pt x="45961" y="3381425"/>
                  </a:lnTo>
                  <a:lnTo>
                    <a:pt x="40627" y="3381425"/>
                  </a:lnTo>
                  <a:lnTo>
                    <a:pt x="44437" y="3368725"/>
                  </a:lnTo>
                  <a:lnTo>
                    <a:pt x="45961" y="3381425"/>
                  </a:lnTo>
                  <a:lnTo>
                    <a:pt x="45961" y="3356368"/>
                  </a:lnTo>
                  <a:lnTo>
                    <a:pt x="45834" y="3356025"/>
                  </a:lnTo>
                  <a:lnTo>
                    <a:pt x="48323" y="3356025"/>
                  </a:lnTo>
                  <a:lnTo>
                    <a:pt x="50647" y="3368725"/>
                  </a:lnTo>
                  <a:lnTo>
                    <a:pt x="50647" y="3356025"/>
                  </a:lnTo>
                  <a:lnTo>
                    <a:pt x="48729" y="3356025"/>
                  </a:lnTo>
                  <a:lnTo>
                    <a:pt x="46786" y="3343325"/>
                  </a:lnTo>
                  <a:lnTo>
                    <a:pt x="54038" y="3343325"/>
                  </a:lnTo>
                  <a:lnTo>
                    <a:pt x="55283" y="3330625"/>
                  </a:lnTo>
                  <a:lnTo>
                    <a:pt x="62839" y="3330625"/>
                  </a:lnTo>
                  <a:lnTo>
                    <a:pt x="56172" y="3317925"/>
                  </a:lnTo>
                  <a:lnTo>
                    <a:pt x="59423" y="3317925"/>
                  </a:lnTo>
                  <a:lnTo>
                    <a:pt x="56718" y="3305225"/>
                  </a:lnTo>
                  <a:lnTo>
                    <a:pt x="59448" y="3305225"/>
                  </a:lnTo>
                  <a:lnTo>
                    <a:pt x="62941" y="3315906"/>
                  </a:lnTo>
                  <a:lnTo>
                    <a:pt x="60680" y="3305225"/>
                  </a:lnTo>
                  <a:lnTo>
                    <a:pt x="63563" y="3305225"/>
                  </a:lnTo>
                  <a:lnTo>
                    <a:pt x="56819" y="3292525"/>
                  </a:lnTo>
                  <a:lnTo>
                    <a:pt x="48133" y="3292525"/>
                  </a:lnTo>
                  <a:lnTo>
                    <a:pt x="49098" y="3279825"/>
                  </a:lnTo>
                  <a:lnTo>
                    <a:pt x="59067" y="3279825"/>
                  </a:lnTo>
                  <a:lnTo>
                    <a:pt x="59182" y="3267125"/>
                  </a:lnTo>
                  <a:lnTo>
                    <a:pt x="55664" y="3267125"/>
                  </a:lnTo>
                  <a:lnTo>
                    <a:pt x="58381" y="3254425"/>
                  </a:lnTo>
                  <a:lnTo>
                    <a:pt x="51003" y="3254425"/>
                  </a:lnTo>
                  <a:lnTo>
                    <a:pt x="46647" y="3241725"/>
                  </a:lnTo>
                  <a:lnTo>
                    <a:pt x="45326" y="3241725"/>
                  </a:lnTo>
                  <a:lnTo>
                    <a:pt x="45326" y="3305225"/>
                  </a:lnTo>
                  <a:lnTo>
                    <a:pt x="42773" y="3292525"/>
                  </a:lnTo>
                  <a:lnTo>
                    <a:pt x="41097" y="3305225"/>
                  </a:lnTo>
                  <a:lnTo>
                    <a:pt x="38481" y="3305225"/>
                  </a:lnTo>
                  <a:lnTo>
                    <a:pt x="39039" y="3292525"/>
                  </a:lnTo>
                  <a:lnTo>
                    <a:pt x="42773" y="3292525"/>
                  </a:lnTo>
                  <a:lnTo>
                    <a:pt x="43561" y="3292525"/>
                  </a:lnTo>
                  <a:lnTo>
                    <a:pt x="45326" y="3305225"/>
                  </a:lnTo>
                  <a:lnTo>
                    <a:pt x="45326" y="3241725"/>
                  </a:lnTo>
                  <a:lnTo>
                    <a:pt x="41783" y="3241725"/>
                  </a:lnTo>
                  <a:lnTo>
                    <a:pt x="42646" y="3216325"/>
                  </a:lnTo>
                  <a:lnTo>
                    <a:pt x="46355" y="3229025"/>
                  </a:lnTo>
                  <a:lnTo>
                    <a:pt x="52743" y="3203625"/>
                  </a:lnTo>
                  <a:lnTo>
                    <a:pt x="56476" y="3216325"/>
                  </a:lnTo>
                  <a:lnTo>
                    <a:pt x="63017" y="3203625"/>
                  </a:lnTo>
                  <a:lnTo>
                    <a:pt x="59385" y="3190925"/>
                  </a:lnTo>
                  <a:lnTo>
                    <a:pt x="57607" y="3190925"/>
                  </a:lnTo>
                  <a:lnTo>
                    <a:pt x="52095" y="3190925"/>
                  </a:lnTo>
                  <a:lnTo>
                    <a:pt x="47637" y="3178225"/>
                  </a:lnTo>
                  <a:lnTo>
                    <a:pt x="47485" y="3178225"/>
                  </a:lnTo>
                  <a:lnTo>
                    <a:pt x="47599" y="3165525"/>
                  </a:lnTo>
                  <a:lnTo>
                    <a:pt x="51282" y="3165525"/>
                  </a:lnTo>
                  <a:lnTo>
                    <a:pt x="54724" y="3178225"/>
                  </a:lnTo>
                  <a:lnTo>
                    <a:pt x="55219" y="3178225"/>
                  </a:lnTo>
                  <a:lnTo>
                    <a:pt x="57607" y="3190925"/>
                  </a:lnTo>
                  <a:lnTo>
                    <a:pt x="57353" y="3165525"/>
                  </a:lnTo>
                  <a:lnTo>
                    <a:pt x="55435" y="3152825"/>
                  </a:lnTo>
                  <a:lnTo>
                    <a:pt x="58902" y="3152825"/>
                  </a:lnTo>
                  <a:lnTo>
                    <a:pt x="55092" y="3140125"/>
                  </a:lnTo>
                  <a:lnTo>
                    <a:pt x="54546" y="3140125"/>
                  </a:lnTo>
                  <a:lnTo>
                    <a:pt x="63969" y="3127425"/>
                  </a:lnTo>
                  <a:lnTo>
                    <a:pt x="67221" y="3127425"/>
                  </a:lnTo>
                  <a:close/>
                </a:path>
                <a:path w="7071359" h="4385309">
                  <a:moveTo>
                    <a:pt x="7010667" y="1638300"/>
                  </a:moveTo>
                  <a:lnTo>
                    <a:pt x="7010146" y="1625600"/>
                  </a:lnTo>
                  <a:lnTo>
                    <a:pt x="7008393" y="1625600"/>
                  </a:lnTo>
                  <a:lnTo>
                    <a:pt x="7009333" y="1638300"/>
                  </a:lnTo>
                  <a:lnTo>
                    <a:pt x="7010667" y="1638300"/>
                  </a:lnTo>
                  <a:close/>
                </a:path>
                <a:path w="7071359" h="4385309">
                  <a:moveTo>
                    <a:pt x="7013219" y="1892300"/>
                  </a:moveTo>
                  <a:lnTo>
                    <a:pt x="7011352" y="1879600"/>
                  </a:lnTo>
                  <a:lnTo>
                    <a:pt x="7010349" y="1892300"/>
                  </a:lnTo>
                  <a:lnTo>
                    <a:pt x="7013219" y="1892300"/>
                  </a:lnTo>
                  <a:close/>
                </a:path>
                <a:path w="7071359" h="4385309">
                  <a:moveTo>
                    <a:pt x="7013638" y="635000"/>
                  </a:moveTo>
                  <a:lnTo>
                    <a:pt x="7013168" y="622300"/>
                  </a:lnTo>
                  <a:lnTo>
                    <a:pt x="7012394" y="622300"/>
                  </a:lnTo>
                  <a:lnTo>
                    <a:pt x="7012572" y="635000"/>
                  </a:lnTo>
                  <a:lnTo>
                    <a:pt x="7013638" y="635000"/>
                  </a:lnTo>
                  <a:close/>
                </a:path>
                <a:path w="7071359" h="4385309">
                  <a:moveTo>
                    <a:pt x="7014045" y="53721"/>
                  </a:moveTo>
                  <a:lnTo>
                    <a:pt x="7013219" y="50800"/>
                  </a:lnTo>
                  <a:lnTo>
                    <a:pt x="7010146" y="50800"/>
                  </a:lnTo>
                  <a:lnTo>
                    <a:pt x="7009447" y="63500"/>
                  </a:lnTo>
                  <a:lnTo>
                    <a:pt x="7014045" y="53721"/>
                  </a:lnTo>
                  <a:close/>
                </a:path>
                <a:path w="7071359" h="4385309">
                  <a:moveTo>
                    <a:pt x="7014997" y="1853946"/>
                  </a:moveTo>
                  <a:lnTo>
                    <a:pt x="7010921" y="1841500"/>
                  </a:lnTo>
                  <a:lnTo>
                    <a:pt x="7011111" y="1854200"/>
                  </a:lnTo>
                  <a:lnTo>
                    <a:pt x="7014921" y="1854200"/>
                  </a:lnTo>
                  <a:lnTo>
                    <a:pt x="7014997" y="1853946"/>
                  </a:lnTo>
                  <a:close/>
                </a:path>
                <a:path w="7071359" h="4385309">
                  <a:moveTo>
                    <a:pt x="7019442" y="711200"/>
                  </a:moveTo>
                  <a:lnTo>
                    <a:pt x="7017080" y="698500"/>
                  </a:lnTo>
                  <a:lnTo>
                    <a:pt x="7014629" y="698500"/>
                  </a:lnTo>
                  <a:lnTo>
                    <a:pt x="7019442" y="711200"/>
                  </a:lnTo>
                  <a:close/>
                </a:path>
                <a:path w="7071359" h="4385309">
                  <a:moveTo>
                    <a:pt x="7025589" y="1930400"/>
                  </a:moveTo>
                  <a:lnTo>
                    <a:pt x="7023646" y="1917700"/>
                  </a:lnTo>
                  <a:lnTo>
                    <a:pt x="7022681" y="1930400"/>
                  </a:lnTo>
                  <a:lnTo>
                    <a:pt x="7025589" y="1930400"/>
                  </a:lnTo>
                  <a:close/>
                </a:path>
                <a:path w="7071359" h="4385309">
                  <a:moveTo>
                    <a:pt x="7052970" y="1612900"/>
                  </a:moveTo>
                  <a:lnTo>
                    <a:pt x="7048538" y="1601482"/>
                  </a:lnTo>
                  <a:lnTo>
                    <a:pt x="7048284" y="1602155"/>
                  </a:lnTo>
                  <a:lnTo>
                    <a:pt x="7049617" y="1612900"/>
                  </a:lnTo>
                  <a:lnTo>
                    <a:pt x="7052970" y="1612900"/>
                  </a:lnTo>
                  <a:close/>
                </a:path>
                <a:path w="7071359" h="4385309">
                  <a:moveTo>
                    <a:pt x="7055498" y="1612900"/>
                  </a:moveTo>
                  <a:lnTo>
                    <a:pt x="7053427" y="1612900"/>
                  </a:lnTo>
                  <a:lnTo>
                    <a:pt x="7054494" y="1625600"/>
                  </a:lnTo>
                  <a:lnTo>
                    <a:pt x="7055498" y="1612900"/>
                  </a:lnTo>
                  <a:close/>
                </a:path>
                <a:path w="7071359" h="4385309">
                  <a:moveTo>
                    <a:pt x="7055790" y="1828800"/>
                  </a:moveTo>
                  <a:lnTo>
                    <a:pt x="7054748" y="1828800"/>
                  </a:lnTo>
                  <a:lnTo>
                    <a:pt x="7054189" y="1829562"/>
                  </a:lnTo>
                  <a:lnTo>
                    <a:pt x="7055320" y="1835150"/>
                  </a:lnTo>
                  <a:lnTo>
                    <a:pt x="7055790" y="1828800"/>
                  </a:lnTo>
                  <a:close/>
                </a:path>
                <a:path w="7071359" h="4385309">
                  <a:moveTo>
                    <a:pt x="7058761" y="1270000"/>
                  </a:moveTo>
                  <a:lnTo>
                    <a:pt x="7058558" y="1269199"/>
                  </a:lnTo>
                  <a:lnTo>
                    <a:pt x="7058698" y="1270000"/>
                  </a:lnTo>
                  <a:close/>
                </a:path>
                <a:path w="7071359" h="4385309">
                  <a:moveTo>
                    <a:pt x="7058761" y="406400"/>
                  </a:moveTo>
                  <a:lnTo>
                    <a:pt x="7057314" y="400837"/>
                  </a:lnTo>
                  <a:lnTo>
                    <a:pt x="7056374" y="406400"/>
                  </a:lnTo>
                  <a:lnTo>
                    <a:pt x="7058761" y="406400"/>
                  </a:lnTo>
                  <a:close/>
                </a:path>
                <a:path w="7071359" h="4385309">
                  <a:moveTo>
                    <a:pt x="7059625" y="1524000"/>
                  </a:moveTo>
                  <a:lnTo>
                    <a:pt x="7056348" y="1524000"/>
                  </a:lnTo>
                  <a:lnTo>
                    <a:pt x="7059346" y="1536700"/>
                  </a:lnTo>
                  <a:lnTo>
                    <a:pt x="7059625" y="1524000"/>
                  </a:lnTo>
                  <a:close/>
                </a:path>
                <a:path w="7071359" h="4385309">
                  <a:moveTo>
                    <a:pt x="7059790" y="1562100"/>
                  </a:moveTo>
                  <a:lnTo>
                    <a:pt x="7057809" y="1562100"/>
                  </a:lnTo>
                  <a:lnTo>
                    <a:pt x="7056856" y="1574558"/>
                  </a:lnTo>
                  <a:lnTo>
                    <a:pt x="7056933" y="1574800"/>
                  </a:lnTo>
                  <a:lnTo>
                    <a:pt x="7058482" y="1574800"/>
                  </a:lnTo>
                  <a:lnTo>
                    <a:pt x="7059790" y="1562100"/>
                  </a:lnTo>
                  <a:close/>
                </a:path>
                <a:path w="7071359" h="4385309">
                  <a:moveTo>
                    <a:pt x="7060832" y="1838172"/>
                  </a:moveTo>
                  <a:lnTo>
                    <a:pt x="7060451" y="1828800"/>
                  </a:lnTo>
                  <a:lnTo>
                    <a:pt x="7058698" y="1828800"/>
                  </a:lnTo>
                  <a:lnTo>
                    <a:pt x="7059155" y="1835073"/>
                  </a:lnTo>
                  <a:lnTo>
                    <a:pt x="7060832" y="1838172"/>
                  </a:lnTo>
                  <a:close/>
                </a:path>
                <a:path w="7071359" h="4385309">
                  <a:moveTo>
                    <a:pt x="7061289" y="1701800"/>
                  </a:moveTo>
                  <a:lnTo>
                    <a:pt x="7059409" y="1701800"/>
                  </a:lnTo>
                  <a:lnTo>
                    <a:pt x="7059587" y="1714500"/>
                  </a:lnTo>
                  <a:lnTo>
                    <a:pt x="7061289" y="1701800"/>
                  </a:lnTo>
                  <a:close/>
                </a:path>
                <a:path w="7071359" h="4385309">
                  <a:moveTo>
                    <a:pt x="7062076" y="1092200"/>
                  </a:moveTo>
                  <a:lnTo>
                    <a:pt x="7061289" y="1079500"/>
                  </a:lnTo>
                  <a:lnTo>
                    <a:pt x="7057644" y="1079500"/>
                  </a:lnTo>
                  <a:lnTo>
                    <a:pt x="7059371" y="1092200"/>
                  </a:lnTo>
                  <a:lnTo>
                    <a:pt x="7062076" y="1092200"/>
                  </a:lnTo>
                  <a:close/>
                </a:path>
                <a:path w="7071359" h="4385309">
                  <a:moveTo>
                    <a:pt x="7062851" y="876300"/>
                  </a:moveTo>
                  <a:lnTo>
                    <a:pt x="7061492" y="863600"/>
                  </a:lnTo>
                  <a:lnTo>
                    <a:pt x="7060514" y="865124"/>
                  </a:lnTo>
                  <a:lnTo>
                    <a:pt x="7062851" y="876300"/>
                  </a:lnTo>
                  <a:close/>
                </a:path>
                <a:path w="7071359" h="4385309">
                  <a:moveTo>
                    <a:pt x="7064134" y="1803400"/>
                  </a:moveTo>
                  <a:lnTo>
                    <a:pt x="7064095" y="1790700"/>
                  </a:lnTo>
                  <a:lnTo>
                    <a:pt x="7061619" y="1803400"/>
                  </a:lnTo>
                  <a:lnTo>
                    <a:pt x="7064134" y="1803400"/>
                  </a:lnTo>
                  <a:close/>
                </a:path>
                <a:path w="7071359" h="4385309">
                  <a:moveTo>
                    <a:pt x="7064134" y="1016000"/>
                  </a:moveTo>
                  <a:lnTo>
                    <a:pt x="7063194" y="1016000"/>
                  </a:lnTo>
                  <a:lnTo>
                    <a:pt x="7060806" y="1003300"/>
                  </a:lnTo>
                  <a:lnTo>
                    <a:pt x="7058647" y="1016000"/>
                  </a:lnTo>
                  <a:lnTo>
                    <a:pt x="7058622" y="1028700"/>
                  </a:lnTo>
                  <a:lnTo>
                    <a:pt x="7062330" y="1028700"/>
                  </a:lnTo>
                  <a:lnTo>
                    <a:pt x="7064134" y="1016000"/>
                  </a:lnTo>
                  <a:close/>
                </a:path>
                <a:path w="7071359" h="4385309">
                  <a:moveTo>
                    <a:pt x="7064134" y="152400"/>
                  </a:moveTo>
                  <a:lnTo>
                    <a:pt x="7063194" y="152400"/>
                  </a:lnTo>
                  <a:lnTo>
                    <a:pt x="7060806" y="139700"/>
                  </a:lnTo>
                  <a:lnTo>
                    <a:pt x="7058647" y="152400"/>
                  </a:lnTo>
                  <a:lnTo>
                    <a:pt x="7058622" y="165100"/>
                  </a:lnTo>
                  <a:lnTo>
                    <a:pt x="7062330" y="165100"/>
                  </a:lnTo>
                  <a:lnTo>
                    <a:pt x="7064134" y="152400"/>
                  </a:lnTo>
                  <a:close/>
                </a:path>
                <a:path w="7071359" h="4385309">
                  <a:moveTo>
                    <a:pt x="7064578" y="50800"/>
                  </a:moveTo>
                  <a:lnTo>
                    <a:pt x="7063257" y="38100"/>
                  </a:lnTo>
                  <a:lnTo>
                    <a:pt x="7063092" y="50800"/>
                  </a:lnTo>
                  <a:lnTo>
                    <a:pt x="7064578" y="50800"/>
                  </a:lnTo>
                  <a:close/>
                </a:path>
                <a:path w="7071359" h="4385309">
                  <a:moveTo>
                    <a:pt x="7066229" y="330200"/>
                  </a:moveTo>
                  <a:lnTo>
                    <a:pt x="7059866" y="342900"/>
                  </a:lnTo>
                  <a:lnTo>
                    <a:pt x="7063168" y="342900"/>
                  </a:lnTo>
                  <a:lnTo>
                    <a:pt x="7066229" y="330200"/>
                  </a:lnTo>
                  <a:close/>
                </a:path>
                <a:path w="7071359" h="4385309">
                  <a:moveTo>
                    <a:pt x="7066381" y="965200"/>
                  </a:moveTo>
                  <a:lnTo>
                    <a:pt x="7063346" y="965200"/>
                  </a:lnTo>
                  <a:lnTo>
                    <a:pt x="7064934" y="977900"/>
                  </a:lnTo>
                  <a:lnTo>
                    <a:pt x="7066381" y="965200"/>
                  </a:lnTo>
                  <a:close/>
                </a:path>
                <a:path w="7071359" h="4385309">
                  <a:moveTo>
                    <a:pt x="7066648" y="25400"/>
                  </a:moveTo>
                  <a:lnTo>
                    <a:pt x="7065327" y="12700"/>
                  </a:lnTo>
                  <a:lnTo>
                    <a:pt x="7065162" y="25400"/>
                  </a:lnTo>
                  <a:lnTo>
                    <a:pt x="7066648" y="25400"/>
                  </a:lnTo>
                  <a:close/>
                </a:path>
                <a:path w="7071359" h="4385309">
                  <a:moveTo>
                    <a:pt x="7067055" y="1663700"/>
                  </a:moveTo>
                  <a:lnTo>
                    <a:pt x="7064883" y="1663700"/>
                  </a:lnTo>
                  <a:lnTo>
                    <a:pt x="7063283" y="1676400"/>
                  </a:lnTo>
                  <a:lnTo>
                    <a:pt x="7066000" y="1676400"/>
                  </a:lnTo>
                  <a:lnTo>
                    <a:pt x="7067055" y="1663700"/>
                  </a:lnTo>
                  <a:close/>
                </a:path>
                <a:path w="7071359" h="4385309">
                  <a:moveTo>
                    <a:pt x="7067207" y="1117600"/>
                  </a:moveTo>
                  <a:lnTo>
                    <a:pt x="7063816" y="1104900"/>
                  </a:lnTo>
                  <a:lnTo>
                    <a:pt x="7062330" y="1108608"/>
                  </a:lnTo>
                  <a:lnTo>
                    <a:pt x="7062559" y="1117600"/>
                  </a:lnTo>
                  <a:lnTo>
                    <a:pt x="7067207" y="1117600"/>
                  </a:lnTo>
                  <a:close/>
                </a:path>
                <a:path w="7071359" h="4385309">
                  <a:moveTo>
                    <a:pt x="7067232" y="1295400"/>
                  </a:moveTo>
                  <a:lnTo>
                    <a:pt x="7066648" y="1282700"/>
                  </a:lnTo>
                  <a:lnTo>
                    <a:pt x="7063143" y="1282700"/>
                  </a:lnTo>
                  <a:lnTo>
                    <a:pt x="7064896" y="1295400"/>
                  </a:lnTo>
                  <a:lnTo>
                    <a:pt x="7067232" y="1295400"/>
                  </a:lnTo>
                  <a:close/>
                </a:path>
                <a:path w="7071359" h="4385309">
                  <a:moveTo>
                    <a:pt x="7067232" y="431800"/>
                  </a:moveTo>
                  <a:lnTo>
                    <a:pt x="7066648" y="419100"/>
                  </a:lnTo>
                  <a:lnTo>
                    <a:pt x="7063143" y="419100"/>
                  </a:lnTo>
                  <a:lnTo>
                    <a:pt x="7064896" y="431800"/>
                  </a:lnTo>
                  <a:lnTo>
                    <a:pt x="7067232" y="431800"/>
                  </a:lnTo>
                  <a:close/>
                </a:path>
                <a:path w="7071359" h="4385309">
                  <a:moveTo>
                    <a:pt x="7067258" y="1638300"/>
                  </a:moveTo>
                  <a:lnTo>
                    <a:pt x="7066724" y="1625600"/>
                  </a:lnTo>
                  <a:lnTo>
                    <a:pt x="7065010" y="1638300"/>
                  </a:lnTo>
                  <a:lnTo>
                    <a:pt x="7067258" y="1638300"/>
                  </a:lnTo>
                  <a:close/>
                </a:path>
                <a:path w="7071359" h="4385309">
                  <a:moveTo>
                    <a:pt x="7067702" y="685800"/>
                  </a:moveTo>
                  <a:lnTo>
                    <a:pt x="7067042" y="673100"/>
                  </a:lnTo>
                  <a:lnTo>
                    <a:pt x="7066229" y="685800"/>
                  </a:lnTo>
                  <a:lnTo>
                    <a:pt x="7067702" y="685800"/>
                  </a:lnTo>
                  <a:close/>
                </a:path>
                <a:path w="7071359" h="4385309">
                  <a:moveTo>
                    <a:pt x="7067905" y="1536700"/>
                  </a:moveTo>
                  <a:lnTo>
                    <a:pt x="7067169" y="1524000"/>
                  </a:lnTo>
                  <a:lnTo>
                    <a:pt x="7064362" y="1524000"/>
                  </a:lnTo>
                  <a:lnTo>
                    <a:pt x="7063333" y="1536700"/>
                  </a:lnTo>
                  <a:lnTo>
                    <a:pt x="7067905" y="1536700"/>
                  </a:lnTo>
                  <a:close/>
                </a:path>
                <a:path w="7071359" h="4385309">
                  <a:moveTo>
                    <a:pt x="7067982" y="1219200"/>
                  </a:moveTo>
                  <a:lnTo>
                    <a:pt x="7063219" y="1219200"/>
                  </a:lnTo>
                  <a:lnTo>
                    <a:pt x="7065061" y="1231900"/>
                  </a:lnTo>
                  <a:lnTo>
                    <a:pt x="7067982" y="1219200"/>
                  </a:lnTo>
                  <a:close/>
                </a:path>
                <a:path w="7071359" h="4385309">
                  <a:moveTo>
                    <a:pt x="7067982" y="355600"/>
                  </a:moveTo>
                  <a:lnTo>
                    <a:pt x="7063219" y="355600"/>
                  </a:lnTo>
                  <a:lnTo>
                    <a:pt x="7065061" y="368300"/>
                  </a:lnTo>
                  <a:lnTo>
                    <a:pt x="7067982" y="355600"/>
                  </a:lnTo>
                  <a:close/>
                </a:path>
                <a:path w="7071359" h="4385309">
                  <a:moveTo>
                    <a:pt x="7068045" y="1181100"/>
                  </a:moveTo>
                  <a:lnTo>
                    <a:pt x="7063968" y="1181100"/>
                  </a:lnTo>
                  <a:lnTo>
                    <a:pt x="7066610" y="1193800"/>
                  </a:lnTo>
                  <a:lnTo>
                    <a:pt x="7068045" y="1181100"/>
                  </a:lnTo>
                  <a:close/>
                </a:path>
                <a:path w="7071359" h="4385309">
                  <a:moveTo>
                    <a:pt x="7068045" y="317500"/>
                  </a:moveTo>
                  <a:lnTo>
                    <a:pt x="7063968" y="317500"/>
                  </a:lnTo>
                  <a:lnTo>
                    <a:pt x="7066610" y="330200"/>
                  </a:lnTo>
                  <a:lnTo>
                    <a:pt x="7068045" y="317500"/>
                  </a:lnTo>
                  <a:close/>
                </a:path>
                <a:path w="7071359" h="4385309">
                  <a:moveTo>
                    <a:pt x="7068096" y="1701800"/>
                  </a:moveTo>
                  <a:lnTo>
                    <a:pt x="7065746" y="1701800"/>
                  </a:lnTo>
                  <a:lnTo>
                    <a:pt x="7067969" y="1714500"/>
                  </a:lnTo>
                  <a:lnTo>
                    <a:pt x="7068096" y="1701800"/>
                  </a:lnTo>
                  <a:close/>
                </a:path>
                <a:path w="7071359" h="4385309">
                  <a:moveTo>
                    <a:pt x="7068121" y="1066800"/>
                  </a:moveTo>
                  <a:lnTo>
                    <a:pt x="7067182" y="1054100"/>
                  </a:lnTo>
                  <a:lnTo>
                    <a:pt x="7064781" y="1066800"/>
                  </a:lnTo>
                  <a:lnTo>
                    <a:pt x="7068121" y="1066800"/>
                  </a:lnTo>
                  <a:close/>
                </a:path>
                <a:path w="7071359" h="4385309">
                  <a:moveTo>
                    <a:pt x="7068121" y="203200"/>
                  </a:moveTo>
                  <a:lnTo>
                    <a:pt x="7067182" y="190500"/>
                  </a:lnTo>
                  <a:lnTo>
                    <a:pt x="7064781" y="203200"/>
                  </a:lnTo>
                  <a:lnTo>
                    <a:pt x="7068121" y="203200"/>
                  </a:lnTo>
                  <a:close/>
                </a:path>
                <a:path w="7071359" h="4385309">
                  <a:moveTo>
                    <a:pt x="7068299" y="1460500"/>
                  </a:moveTo>
                  <a:lnTo>
                    <a:pt x="7065721" y="1447800"/>
                  </a:lnTo>
                  <a:lnTo>
                    <a:pt x="7059193" y="1447800"/>
                  </a:lnTo>
                  <a:lnTo>
                    <a:pt x="7061721" y="1460500"/>
                  </a:lnTo>
                  <a:lnTo>
                    <a:pt x="7054672" y="1460500"/>
                  </a:lnTo>
                  <a:lnTo>
                    <a:pt x="7063968" y="1473200"/>
                  </a:lnTo>
                  <a:lnTo>
                    <a:pt x="7068299" y="1460500"/>
                  </a:lnTo>
                  <a:close/>
                </a:path>
                <a:path w="7071359" h="4385309">
                  <a:moveTo>
                    <a:pt x="7068299" y="38100"/>
                  </a:moveTo>
                  <a:lnTo>
                    <a:pt x="7064857" y="25400"/>
                  </a:lnTo>
                  <a:lnTo>
                    <a:pt x="7060666" y="25400"/>
                  </a:lnTo>
                  <a:lnTo>
                    <a:pt x="7060768" y="38100"/>
                  </a:lnTo>
                  <a:lnTo>
                    <a:pt x="7063257" y="38100"/>
                  </a:lnTo>
                  <a:lnTo>
                    <a:pt x="7068299" y="38100"/>
                  </a:lnTo>
                  <a:close/>
                </a:path>
                <a:path w="7071359" h="4385309">
                  <a:moveTo>
                    <a:pt x="7068388" y="1905000"/>
                  </a:moveTo>
                  <a:lnTo>
                    <a:pt x="7068286" y="1904695"/>
                  </a:lnTo>
                  <a:lnTo>
                    <a:pt x="7068210" y="1905000"/>
                  </a:lnTo>
                  <a:lnTo>
                    <a:pt x="7068388" y="1905000"/>
                  </a:lnTo>
                  <a:close/>
                </a:path>
                <a:path w="7071359" h="4385309">
                  <a:moveTo>
                    <a:pt x="7069023" y="101600"/>
                  </a:moveTo>
                  <a:lnTo>
                    <a:pt x="7067829" y="88900"/>
                  </a:lnTo>
                  <a:lnTo>
                    <a:pt x="7063918" y="76200"/>
                  </a:lnTo>
                  <a:lnTo>
                    <a:pt x="7057758" y="76200"/>
                  </a:lnTo>
                  <a:lnTo>
                    <a:pt x="7063791" y="63500"/>
                  </a:lnTo>
                  <a:lnTo>
                    <a:pt x="7054761" y="63500"/>
                  </a:lnTo>
                  <a:lnTo>
                    <a:pt x="7052234" y="50800"/>
                  </a:lnTo>
                  <a:lnTo>
                    <a:pt x="7054367" y="38100"/>
                  </a:lnTo>
                  <a:lnTo>
                    <a:pt x="7055790" y="38100"/>
                  </a:lnTo>
                  <a:lnTo>
                    <a:pt x="7058292" y="25400"/>
                  </a:lnTo>
                  <a:lnTo>
                    <a:pt x="7058063" y="25400"/>
                  </a:lnTo>
                  <a:lnTo>
                    <a:pt x="7056742" y="12700"/>
                  </a:lnTo>
                  <a:lnTo>
                    <a:pt x="7051637" y="12700"/>
                  </a:lnTo>
                  <a:lnTo>
                    <a:pt x="7051802" y="25400"/>
                  </a:lnTo>
                  <a:lnTo>
                    <a:pt x="7046366" y="25400"/>
                  </a:lnTo>
                  <a:lnTo>
                    <a:pt x="7045846" y="12700"/>
                  </a:lnTo>
                  <a:lnTo>
                    <a:pt x="7044118" y="0"/>
                  </a:lnTo>
                  <a:lnTo>
                    <a:pt x="7040486" y="12700"/>
                  </a:lnTo>
                  <a:lnTo>
                    <a:pt x="7026732" y="12700"/>
                  </a:lnTo>
                  <a:lnTo>
                    <a:pt x="7026732" y="88900"/>
                  </a:lnTo>
                  <a:lnTo>
                    <a:pt x="7021538" y="101600"/>
                  </a:lnTo>
                  <a:lnTo>
                    <a:pt x="7018718" y="88900"/>
                  </a:lnTo>
                  <a:lnTo>
                    <a:pt x="7026732" y="88900"/>
                  </a:lnTo>
                  <a:lnTo>
                    <a:pt x="7026732" y="12700"/>
                  </a:lnTo>
                  <a:lnTo>
                    <a:pt x="7020598" y="12700"/>
                  </a:lnTo>
                  <a:lnTo>
                    <a:pt x="7020573" y="25400"/>
                  </a:lnTo>
                  <a:lnTo>
                    <a:pt x="7016280" y="25400"/>
                  </a:lnTo>
                  <a:lnTo>
                    <a:pt x="7018121" y="38100"/>
                  </a:lnTo>
                  <a:lnTo>
                    <a:pt x="7014324" y="38100"/>
                  </a:lnTo>
                  <a:lnTo>
                    <a:pt x="7017804" y="50800"/>
                  </a:lnTo>
                  <a:lnTo>
                    <a:pt x="7015416" y="50800"/>
                  </a:lnTo>
                  <a:lnTo>
                    <a:pt x="7014045" y="53721"/>
                  </a:lnTo>
                  <a:lnTo>
                    <a:pt x="7016826" y="63500"/>
                  </a:lnTo>
                  <a:lnTo>
                    <a:pt x="7016496" y="63500"/>
                  </a:lnTo>
                  <a:lnTo>
                    <a:pt x="7019226" y="76200"/>
                  </a:lnTo>
                  <a:lnTo>
                    <a:pt x="7013384" y="76200"/>
                  </a:lnTo>
                  <a:lnTo>
                    <a:pt x="7014896" y="88900"/>
                  </a:lnTo>
                  <a:lnTo>
                    <a:pt x="7011784" y="88900"/>
                  </a:lnTo>
                  <a:lnTo>
                    <a:pt x="7012787" y="101600"/>
                  </a:lnTo>
                  <a:lnTo>
                    <a:pt x="7015137" y="101600"/>
                  </a:lnTo>
                  <a:lnTo>
                    <a:pt x="7015823" y="114300"/>
                  </a:lnTo>
                  <a:lnTo>
                    <a:pt x="7014299" y="114300"/>
                  </a:lnTo>
                  <a:lnTo>
                    <a:pt x="7016445" y="127000"/>
                  </a:lnTo>
                  <a:lnTo>
                    <a:pt x="7021525" y="139700"/>
                  </a:lnTo>
                  <a:lnTo>
                    <a:pt x="7053593" y="139700"/>
                  </a:lnTo>
                  <a:lnTo>
                    <a:pt x="7054266" y="127000"/>
                  </a:lnTo>
                  <a:lnTo>
                    <a:pt x="7058088" y="139700"/>
                  </a:lnTo>
                  <a:lnTo>
                    <a:pt x="7060806" y="139700"/>
                  </a:lnTo>
                  <a:lnTo>
                    <a:pt x="7065061" y="139700"/>
                  </a:lnTo>
                  <a:lnTo>
                    <a:pt x="7062559" y="127000"/>
                  </a:lnTo>
                  <a:lnTo>
                    <a:pt x="7065835" y="127000"/>
                  </a:lnTo>
                  <a:lnTo>
                    <a:pt x="7054850" y="113969"/>
                  </a:lnTo>
                  <a:lnTo>
                    <a:pt x="7057326" y="101600"/>
                  </a:lnTo>
                  <a:lnTo>
                    <a:pt x="7059460" y="101600"/>
                  </a:lnTo>
                  <a:lnTo>
                    <a:pt x="7055815" y="88900"/>
                  </a:lnTo>
                  <a:lnTo>
                    <a:pt x="7052119" y="88900"/>
                  </a:lnTo>
                  <a:lnTo>
                    <a:pt x="7053707" y="76200"/>
                  </a:lnTo>
                  <a:lnTo>
                    <a:pt x="7058076" y="88900"/>
                  </a:lnTo>
                  <a:lnTo>
                    <a:pt x="7066889" y="88900"/>
                  </a:lnTo>
                  <a:lnTo>
                    <a:pt x="7059460" y="101600"/>
                  </a:lnTo>
                  <a:lnTo>
                    <a:pt x="7069023" y="101600"/>
                  </a:lnTo>
                  <a:close/>
                </a:path>
                <a:path w="7071359" h="4385309">
                  <a:moveTo>
                    <a:pt x="7069087" y="584200"/>
                  </a:moveTo>
                  <a:lnTo>
                    <a:pt x="7066102" y="584200"/>
                  </a:lnTo>
                  <a:lnTo>
                    <a:pt x="7068147" y="596900"/>
                  </a:lnTo>
                  <a:lnTo>
                    <a:pt x="7069087" y="584200"/>
                  </a:lnTo>
                  <a:close/>
                </a:path>
                <a:path w="7071359" h="4385309">
                  <a:moveTo>
                    <a:pt x="7069087" y="50800"/>
                  </a:moveTo>
                  <a:lnTo>
                    <a:pt x="7064997" y="50800"/>
                  </a:lnTo>
                  <a:lnTo>
                    <a:pt x="7067588" y="63500"/>
                  </a:lnTo>
                  <a:lnTo>
                    <a:pt x="7069087" y="50800"/>
                  </a:lnTo>
                  <a:close/>
                </a:path>
                <a:path w="7071359" h="4385309">
                  <a:moveTo>
                    <a:pt x="7069099" y="76200"/>
                  </a:moveTo>
                  <a:lnTo>
                    <a:pt x="7065340" y="63500"/>
                  </a:lnTo>
                  <a:lnTo>
                    <a:pt x="7064007" y="76200"/>
                  </a:lnTo>
                  <a:lnTo>
                    <a:pt x="7069099" y="76200"/>
                  </a:lnTo>
                  <a:close/>
                </a:path>
                <a:path w="7071359" h="4385309">
                  <a:moveTo>
                    <a:pt x="7069671" y="673100"/>
                  </a:moveTo>
                  <a:lnTo>
                    <a:pt x="7066318" y="660400"/>
                  </a:lnTo>
                  <a:lnTo>
                    <a:pt x="7063435" y="673100"/>
                  </a:lnTo>
                  <a:lnTo>
                    <a:pt x="7067042" y="673100"/>
                  </a:lnTo>
                  <a:lnTo>
                    <a:pt x="7069671" y="673100"/>
                  </a:lnTo>
                  <a:close/>
                </a:path>
                <a:path w="7071359" h="4385309">
                  <a:moveTo>
                    <a:pt x="7069798" y="1828800"/>
                  </a:moveTo>
                  <a:lnTo>
                    <a:pt x="7065518" y="1828800"/>
                  </a:lnTo>
                  <a:lnTo>
                    <a:pt x="7067029" y="1841500"/>
                  </a:lnTo>
                  <a:lnTo>
                    <a:pt x="7069379" y="1841500"/>
                  </a:lnTo>
                  <a:lnTo>
                    <a:pt x="7069798" y="1828800"/>
                  </a:lnTo>
                  <a:close/>
                </a:path>
                <a:path w="7071359" h="4385309">
                  <a:moveTo>
                    <a:pt x="7070242" y="1866900"/>
                  </a:moveTo>
                  <a:lnTo>
                    <a:pt x="7068680" y="1853946"/>
                  </a:lnTo>
                  <a:lnTo>
                    <a:pt x="7067702" y="1848218"/>
                  </a:lnTo>
                  <a:lnTo>
                    <a:pt x="7067702" y="1854200"/>
                  </a:lnTo>
                  <a:lnTo>
                    <a:pt x="7061251" y="1866900"/>
                  </a:lnTo>
                  <a:lnTo>
                    <a:pt x="7059295" y="1866900"/>
                  </a:lnTo>
                  <a:lnTo>
                    <a:pt x="7064464" y="1879600"/>
                  </a:lnTo>
                  <a:lnTo>
                    <a:pt x="7058177" y="1879600"/>
                  </a:lnTo>
                  <a:lnTo>
                    <a:pt x="7058152" y="1892300"/>
                  </a:lnTo>
                  <a:lnTo>
                    <a:pt x="7056552" y="1892300"/>
                  </a:lnTo>
                  <a:lnTo>
                    <a:pt x="7053694" y="1879600"/>
                  </a:lnTo>
                  <a:lnTo>
                    <a:pt x="7054837" y="1866900"/>
                  </a:lnTo>
                  <a:lnTo>
                    <a:pt x="7058368" y="1866900"/>
                  </a:lnTo>
                  <a:lnTo>
                    <a:pt x="7058304" y="1854200"/>
                  </a:lnTo>
                  <a:lnTo>
                    <a:pt x="7067702" y="1854200"/>
                  </a:lnTo>
                  <a:lnTo>
                    <a:pt x="7067702" y="1848218"/>
                  </a:lnTo>
                  <a:lnTo>
                    <a:pt x="7066559" y="1841500"/>
                  </a:lnTo>
                  <a:lnTo>
                    <a:pt x="7062622" y="1841500"/>
                  </a:lnTo>
                  <a:lnTo>
                    <a:pt x="7060832" y="1838172"/>
                  </a:lnTo>
                  <a:lnTo>
                    <a:pt x="7060971" y="1841500"/>
                  </a:lnTo>
                  <a:lnTo>
                    <a:pt x="7059638" y="1841500"/>
                  </a:lnTo>
                  <a:lnTo>
                    <a:pt x="7059155" y="1835073"/>
                  </a:lnTo>
                  <a:lnTo>
                    <a:pt x="7055790" y="1828800"/>
                  </a:lnTo>
                  <a:lnTo>
                    <a:pt x="7055713" y="1837143"/>
                  </a:lnTo>
                  <a:lnTo>
                    <a:pt x="7055320" y="1835150"/>
                  </a:lnTo>
                  <a:lnTo>
                    <a:pt x="7054837" y="1841500"/>
                  </a:lnTo>
                  <a:lnTo>
                    <a:pt x="7051243" y="1841500"/>
                  </a:lnTo>
                  <a:lnTo>
                    <a:pt x="7051243" y="1866900"/>
                  </a:lnTo>
                  <a:lnTo>
                    <a:pt x="7048881" y="1879600"/>
                  </a:lnTo>
                  <a:lnTo>
                    <a:pt x="7048208" y="1866900"/>
                  </a:lnTo>
                  <a:lnTo>
                    <a:pt x="7051243" y="1866900"/>
                  </a:lnTo>
                  <a:lnTo>
                    <a:pt x="7051243" y="1841500"/>
                  </a:lnTo>
                  <a:lnTo>
                    <a:pt x="7045769" y="1841500"/>
                  </a:lnTo>
                  <a:lnTo>
                    <a:pt x="7045769" y="1866900"/>
                  </a:lnTo>
                  <a:lnTo>
                    <a:pt x="7042861" y="1866900"/>
                  </a:lnTo>
                  <a:lnTo>
                    <a:pt x="7043826" y="1854200"/>
                  </a:lnTo>
                  <a:lnTo>
                    <a:pt x="7045769" y="1866900"/>
                  </a:lnTo>
                  <a:lnTo>
                    <a:pt x="7045769" y="1841500"/>
                  </a:lnTo>
                  <a:lnTo>
                    <a:pt x="7045287" y="1841500"/>
                  </a:lnTo>
                  <a:lnTo>
                    <a:pt x="7054189" y="1829562"/>
                  </a:lnTo>
                  <a:lnTo>
                    <a:pt x="7054037" y="1828800"/>
                  </a:lnTo>
                  <a:lnTo>
                    <a:pt x="7054748" y="1828800"/>
                  </a:lnTo>
                  <a:lnTo>
                    <a:pt x="7060235" y="1816100"/>
                  </a:lnTo>
                  <a:lnTo>
                    <a:pt x="7055459" y="1790700"/>
                  </a:lnTo>
                  <a:lnTo>
                    <a:pt x="7060108" y="1790700"/>
                  </a:lnTo>
                  <a:lnTo>
                    <a:pt x="7054151" y="1778000"/>
                  </a:lnTo>
                  <a:lnTo>
                    <a:pt x="7053148" y="1765300"/>
                  </a:lnTo>
                  <a:lnTo>
                    <a:pt x="7060920" y="1765300"/>
                  </a:lnTo>
                  <a:lnTo>
                    <a:pt x="7061733" y="1752600"/>
                  </a:lnTo>
                  <a:lnTo>
                    <a:pt x="7054634" y="1739900"/>
                  </a:lnTo>
                  <a:lnTo>
                    <a:pt x="7054443" y="1739138"/>
                  </a:lnTo>
                  <a:lnTo>
                    <a:pt x="7054443" y="1752600"/>
                  </a:lnTo>
                  <a:lnTo>
                    <a:pt x="7052043" y="1752600"/>
                  </a:lnTo>
                  <a:lnTo>
                    <a:pt x="7050849" y="1739900"/>
                  </a:lnTo>
                  <a:lnTo>
                    <a:pt x="7054443" y="1752600"/>
                  </a:lnTo>
                  <a:lnTo>
                    <a:pt x="7054443" y="1739138"/>
                  </a:lnTo>
                  <a:lnTo>
                    <a:pt x="7051484" y="1727200"/>
                  </a:lnTo>
                  <a:lnTo>
                    <a:pt x="7064083" y="1739900"/>
                  </a:lnTo>
                  <a:lnTo>
                    <a:pt x="7067931" y="1727200"/>
                  </a:lnTo>
                  <a:lnTo>
                    <a:pt x="7064934" y="1714500"/>
                  </a:lnTo>
                  <a:lnTo>
                    <a:pt x="7059587" y="1714500"/>
                  </a:lnTo>
                  <a:lnTo>
                    <a:pt x="7053935" y="1714500"/>
                  </a:lnTo>
                  <a:lnTo>
                    <a:pt x="7056780" y="1701800"/>
                  </a:lnTo>
                  <a:lnTo>
                    <a:pt x="7061276" y="1689100"/>
                  </a:lnTo>
                  <a:lnTo>
                    <a:pt x="7063968" y="1701800"/>
                  </a:lnTo>
                  <a:lnTo>
                    <a:pt x="7063803" y="1689100"/>
                  </a:lnTo>
                  <a:lnTo>
                    <a:pt x="7061822" y="1689100"/>
                  </a:lnTo>
                  <a:lnTo>
                    <a:pt x="7061149" y="1676400"/>
                  </a:lnTo>
                  <a:lnTo>
                    <a:pt x="7060400" y="1689100"/>
                  </a:lnTo>
                  <a:lnTo>
                    <a:pt x="7054926" y="1689100"/>
                  </a:lnTo>
                  <a:lnTo>
                    <a:pt x="7055459" y="1676400"/>
                  </a:lnTo>
                  <a:lnTo>
                    <a:pt x="7053923" y="1676400"/>
                  </a:lnTo>
                  <a:lnTo>
                    <a:pt x="7051891" y="1663700"/>
                  </a:lnTo>
                  <a:lnTo>
                    <a:pt x="7057110" y="1663700"/>
                  </a:lnTo>
                  <a:lnTo>
                    <a:pt x="7061314" y="1651000"/>
                  </a:lnTo>
                  <a:lnTo>
                    <a:pt x="7067245" y="1651000"/>
                  </a:lnTo>
                  <a:lnTo>
                    <a:pt x="7061873" y="1638300"/>
                  </a:lnTo>
                  <a:lnTo>
                    <a:pt x="7061365" y="1636991"/>
                  </a:lnTo>
                  <a:lnTo>
                    <a:pt x="7064515" y="1625600"/>
                  </a:lnTo>
                  <a:lnTo>
                    <a:pt x="7060946" y="1625600"/>
                  </a:lnTo>
                  <a:lnTo>
                    <a:pt x="7063524" y="1612900"/>
                  </a:lnTo>
                  <a:lnTo>
                    <a:pt x="7058126" y="1625600"/>
                  </a:lnTo>
                  <a:lnTo>
                    <a:pt x="7057034" y="1625600"/>
                  </a:lnTo>
                  <a:lnTo>
                    <a:pt x="7055802" y="1625600"/>
                  </a:lnTo>
                  <a:lnTo>
                    <a:pt x="7055802" y="1651000"/>
                  </a:lnTo>
                  <a:lnTo>
                    <a:pt x="7054723" y="1651000"/>
                  </a:lnTo>
                  <a:lnTo>
                    <a:pt x="7053948" y="1638300"/>
                  </a:lnTo>
                  <a:lnTo>
                    <a:pt x="7055802" y="1651000"/>
                  </a:lnTo>
                  <a:lnTo>
                    <a:pt x="7055802" y="1625600"/>
                  </a:lnTo>
                  <a:lnTo>
                    <a:pt x="7054494" y="1625600"/>
                  </a:lnTo>
                  <a:lnTo>
                    <a:pt x="7049503" y="1625600"/>
                  </a:lnTo>
                  <a:lnTo>
                    <a:pt x="7048919" y="1624190"/>
                  </a:lnTo>
                  <a:lnTo>
                    <a:pt x="7048919" y="1689100"/>
                  </a:lnTo>
                  <a:lnTo>
                    <a:pt x="7044677" y="1676400"/>
                  </a:lnTo>
                  <a:lnTo>
                    <a:pt x="7047535" y="1676400"/>
                  </a:lnTo>
                  <a:lnTo>
                    <a:pt x="7048919" y="1689100"/>
                  </a:lnTo>
                  <a:lnTo>
                    <a:pt x="7048919" y="1624190"/>
                  </a:lnTo>
                  <a:lnTo>
                    <a:pt x="7044245" y="1612900"/>
                  </a:lnTo>
                  <a:lnTo>
                    <a:pt x="7048284" y="1602155"/>
                  </a:lnTo>
                  <a:lnTo>
                    <a:pt x="7048043" y="1600200"/>
                  </a:lnTo>
                  <a:lnTo>
                    <a:pt x="7048538" y="1601482"/>
                  </a:lnTo>
                  <a:lnTo>
                    <a:pt x="7049008" y="1600200"/>
                  </a:lnTo>
                  <a:lnTo>
                    <a:pt x="7065391" y="1600200"/>
                  </a:lnTo>
                  <a:lnTo>
                    <a:pt x="7062140" y="1587500"/>
                  </a:lnTo>
                  <a:lnTo>
                    <a:pt x="7068159" y="1574800"/>
                  </a:lnTo>
                  <a:lnTo>
                    <a:pt x="7059638" y="1574800"/>
                  </a:lnTo>
                  <a:lnTo>
                    <a:pt x="7057809" y="1587500"/>
                  </a:lnTo>
                  <a:lnTo>
                    <a:pt x="7052157" y="1587500"/>
                  </a:lnTo>
                  <a:lnTo>
                    <a:pt x="7055269" y="1574800"/>
                  </a:lnTo>
                  <a:lnTo>
                    <a:pt x="7056844" y="1574800"/>
                  </a:lnTo>
                  <a:lnTo>
                    <a:pt x="7056856" y="1574558"/>
                  </a:lnTo>
                  <a:lnTo>
                    <a:pt x="7052945" y="1562100"/>
                  </a:lnTo>
                  <a:lnTo>
                    <a:pt x="7053224" y="1549400"/>
                  </a:lnTo>
                  <a:lnTo>
                    <a:pt x="7061162" y="1549400"/>
                  </a:lnTo>
                  <a:lnTo>
                    <a:pt x="7052221" y="1536700"/>
                  </a:lnTo>
                  <a:lnTo>
                    <a:pt x="7049262" y="1536700"/>
                  </a:lnTo>
                  <a:lnTo>
                    <a:pt x="7052640" y="1524000"/>
                  </a:lnTo>
                  <a:lnTo>
                    <a:pt x="7051980" y="1511300"/>
                  </a:lnTo>
                  <a:lnTo>
                    <a:pt x="7060222" y="1511300"/>
                  </a:lnTo>
                  <a:lnTo>
                    <a:pt x="7058977" y="1498600"/>
                  </a:lnTo>
                  <a:lnTo>
                    <a:pt x="7069480" y="1498600"/>
                  </a:lnTo>
                  <a:lnTo>
                    <a:pt x="7068680" y="1485900"/>
                  </a:lnTo>
                  <a:lnTo>
                    <a:pt x="7065632" y="1485900"/>
                  </a:lnTo>
                  <a:lnTo>
                    <a:pt x="7058634" y="1498600"/>
                  </a:lnTo>
                  <a:lnTo>
                    <a:pt x="7053935" y="1473200"/>
                  </a:lnTo>
                  <a:lnTo>
                    <a:pt x="7054672" y="1460500"/>
                  </a:lnTo>
                  <a:lnTo>
                    <a:pt x="7049897" y="1460500"/>
                  </a:lnTo>
                  <a:lnTo>
                    <a:pt x="7059193" y="1447800"/>
                  </a:lnTo>
                  <a:lnTo>
                    <a:pt x="7053808" y="1447800"/>
                  </a:lnTo>
                  <a:lnTo>
                    <a:pt x="7053808" y="1435100"/>
                  </a:lnTo>
                  <a:lnTo>
                    <a:pt x="7057669" y="1422400"/>
                  </a:lnTo>
                  <a:lnTo>
                    <a:pt x="7057237" y="1409700"/>
                  </a:lnTo>
                  <a:lnTo>
                    <a:pt x="7066521" y="1422400"/>
                  </a:lnTo>
                  <a:lnTo>
                    <a:pt x="7061936" y="1409700"/>
                  </a:lnTo>
                  <a:lnTo>
                    <a:pt x="7055802" y="1402092"/>
                  </a:lnTo>
                  <a:lnTo>
                    <a:pt x="7068985" y="1384300"/>
                  </a:lnTo>
                  <a:lnTo>
                    <a:pt x="7062711" y="1384300"/>
                  </a:lnTo>
                  <a:lnTo>
                    <a:pt x="7064781" y="1371600"/>
                  </a:lnTo>
                  <a:lnTo>
                    <a:pt x="7061009" y="1358900"/>
                  </a:lnTo>
                  <a:lnTo>
                    <a:pt x="7052297" y="1346200"/>
                  </a:lnTo>
                  <a:lnTo>
                    <a:pt x="7057987" y="1346200"/>
                  </a:lnTo>
                  <a:lnTo>
                    <a:pt x="7065035" y="1333500"/>
                  </a:lnTo>
                  <a:lnTo>
                    <a:pt x="7053847" y="1333500"/>
                  </a:lnTo>
                  <a:lnTo>
                    <a:pt x="7052843" y="1320800"/>
                  </a:lnTo>
                  <a:lnTo>
                    <a:pt x="7060082" y="1320800"/>
                  </a:lnTo>
                  <a:lnTo>
                    <a:pt x="7063397" y="1309547"/>
                  </a:lnTo>
                  <a:lnTo>
                    <a:pt x="7063003" y="1308100"/>
                  </a:lnTo>
                  <a:lnTo>
                    <a:pt x="7063829" y="1308100"/>
                  </a:lnTo>
                  <a:lnTo>
                    <a:pt x="7063397" y="1309547"/>
                  </a:lnTo>
                  <a:lnTo>
                    <a:pt x="7066521" y="1320800"/>
                  </a:lnTo>
                  <a:lnTo>
                    <a:pt x="7066699" y="1308100"/>
                  </a:lnTo>
                  <a:lnTo>
                    <a:pt x="7065937" y="1308100"/>
                  </a:lnTo>
                  <a:lnTo>
                    <a:pt x="7060489" y="1295400"/>
                  </a:lnTo>
                  <a:lnTo>
                    <a:pt x="7054355" y="1308100"/>
                  </a:lnTo>
                  <a:lnTo>
                    <a:pt x="7052780" y="1282700"/>
                  </a:lnTo>
                  <a:lnTo>
                    <a:pt x="7054126" y="1270000"/>
                  </a:lnTo>
                  <a:lnTo>
                    <a:pt x="7055459" y="1257300"/>
                  </a:lnTo>
                  <a:lnTo>
                    <a:pt x="7058558" y="1269199"/>
                  </a:lnTo>
                  <a:lnTo>
                    <a:pt x="7056374" y="1257300"/>
                  </a:lnTo>
                  <a:lnTo>
                    <a:pt x="7058507" y="1257300"/>
                  </a:lnTo>
                  <a:lnTo>
                    <a:pt x="7065302" y="1270000"/>
                  </a:lnTo>
                  <a:lnTo>
                    <a:pt x="7058761" y="1270000"/>
                  </a:lnTo>
                  <a:lnTo>
                    <a:pt x="7062063" y="1282700"/>
                  </a:lnTo>
                  <a:lnTo>
                    <a:pt x="7066445" y="1270000"/>
                  </a:lnTo>
                  <a:lnTo>
                    <a:pt x="7068883" y="1257300"/>
                  </a:lnTo>
                  <a:lnTo>
                    <a:pt x="7067931" y="1244600"/>
                  </a:lnTo>
                  <a:lnTo>
                    <a:pt x="7059904" y="1244600"/>
                  </a:lnTo>
                  <a:lnTo>
                    <a:pt x="7059473" y="1231900"/>
                  </a:lnTo>
                  <a:lnTo>
                    <a:pt x="7056310" y="1231900"/>
                  </a:lnTo>
                  <a:lnTo>
                    <a:pt x="7055967" y="1233716"/>
                  </a:lnTo>
                  <a:lnTo>
                    <a:pt x="7057276" y="1244600"/>
                  </a:lnTo>
                  <a:lnTo>
                    <a:pt x="7053872" y="1244600"/>
                  </a:lnTo>
                  <a:lnTo>
                    <a:pt x="7055967" y="1233716"/>
                  </a:lnTo>
                  <a:lnTo>
                    <a:pt x="7055739" y="1231900"/>
                  </a:lnTo>
                  <a:lnTo>
                    <a:pt x="7056310" y="1231900"/>
                  </a:lnTo>
                  <a:lnTo>
                    <a:pt x="7063118" y="1219200"/>
                  </a:lnTo>
                  <a:lnTo>
                    <a:pt x="7061733" y="1219200"/>
                  </a:lnTo>
                  <a:lnTo>
                    <a:pt x="7059866" y="1206500"/>
                  </a:lnTo>
                  <a:lnTo>
                    <a:pt x="7066229" y="1193800"/>
                  </a:lnTo>
                  <a:lnTo>
                    <a:pt x="7063168" y="1193800"/>
                  </a:lnTo>
                  <a:lnTo>
                    <a:pt x="7057720" y="1206500"/>
                  </a:lnTo>
                  <a:lnTo>
                    <a:pt x="7056958" y="1193800"/>
                  </a:lnTo>
                  <a:lnTo>
                    <a:pt x="7058304" y="1181100"/>
                  </a:lnTo>
                  <a:lnTo>
                    <a:pt x="7053681" y="1168400"/>
                  </a:lnTo>
                  <a:lnTo>
                    <a:pt x="7059866" y="1168400"/>
                  </a:lnTo>
                  <a:lnTo>
                    <a:pt x="7059473" y="1181100"/>
                  </a:lnTo>
                  <a:lnTo>
                    <a:pt x="7060920" y="1181100"/>
                  </a:lnTo>
                  <a:lnTo>
                    <a:pt x="7060793" y="1168400"/>
                  </a:lnTo>
                  <a:lnTo>
                    <a:pt x="7062267" y="1168400"/>
                  </a:lnTo>
                  <a:lnTo>
                    <a:pt x="7059879" y="1155700"/>
                  </a:lnTo>
                  <a:lnTo>
                    <a:pt x="7063562" y="1155700"/>
                  </a:lnTo>
                  <a:lnTo>
                    <a:pt x="7062267" y="1168400"/>
                  </a:lnTo>
                  <a:lnTo>
                    <a:pt x="7066394" y="1168400"/>
                  </a:lnTo>
                  <a:lnTo>
                    <a:pt x="7066775" y="1155700"/>
                  </a:lnTo>
                  <a:lnTo>
                    <a:pt x="7064032" y="1130300"/>
                  </a:lnTo>
                  <a:lnTo>
                    <a:pt x="7062749" y="1130300"/>
                  </a:lnTo>
                  <a:lnTo>
                    <a:pt x="7062749" y="1143000"/>
                  </a:lnTo>
                  <a:lnTo>
                    <a:pt x="7054431" y="1155700"/>
                  </a:lnTo>
                  <a:lnTo>
                    <a:pt x="7051535" y="1143000"/>
                  </a:lnTo>
                  <a:lnTo>
                    <a:pt x="7062749" y="1143000"/>
                  </a:lnTo>
                  <a:lnTo>
                    <a:pt x="7062749" y="1130300"/>
                  </a:lnTo>
                  <a:lnTo>
                    <a:pt x="7060806" y="1130300"/>
                  </a:lnTo>
                  <a:lnTo>
                    <a:pt x="7061086" y="1117600"/>
                  </a:lnTo>
                  <a:lnTo>
                    <a:pt x="7059333" y="1117600"/>
                  </a:lnTo>
                  <a:lnTo>
                    <a:pt x="7058317" y="1130300"/>
                  </a:lnTo>
                  <a:lnTo>
                    <a:pt x="7055929" y="1130300"/>
                  </a:lnTo>
                  <a:lnTo>
                    <a:pt x="7058711" y="1117600"/>
                  </a:lnTo>
                  <a:lnTo>
                    <a:pt x="7062330" y="1108608"/>
                  </a:lnTo>
                  <a:lnTo>
                    <a:pt x="7062229" y="1104900"/>
                  </a:lnTo>
                  <a:lnTo>
                    <a:pt x="7054545" y="1104900"/>
                  </a:lnTo>
                  <a:lnTo>
                    <a:pt x="7051954" y="1092200"/>
                  </a:lnTo>
                  <a:lnTo>
                    <a:pt x="7054431" y="1079500"/>
                  </a:lnTo>
                  <a:lnTo>
                    <a:pt x="7060324" y="1066800"/>
                  </a:lnTo>
                  <a:lnTo>
                    <a:pt x="7056158" y="1054100"/>
                  </a:lnTo>
                  <a:lnTo>
                    <a:pt x="7061733" y="1041400"/>
                  </a:lnTo>
                  <a:lnTo>
                    <a:pt x="7066064" y="1028700"/>
                  </a:lnTo>
                  <a:lnTo>
                    <a:pt x="7062330" y="1028700"/>
                  </a:lnTo>
                  <a:lnTo>
                    <a:pt x="7060527" y="1041400"/>
                  </a:lnTo>
                  <a:lnTo>
                    <a:pt x="7058622" y="1028700"/>
                  </a:lnTo>
                  <a:lnTo>
                    <a:pt x="7054164" y="1028700"/>
                  </a:lnTo>
                  <a:lnTo>
                    <a:pt x="7053542" y="1016000"/>
                  </a:lnTo>
                  <a:lnTo>
                    <a:pt x="7052919" y="1003300"/>
                  </a:lnTo>
                  <a:lnTo>
                    <a:pt x="7054266" y="990600"/>
                  </a:lnTo>
                  <a:lnTo>
                    <a:pt x="7058088" y="1003300"/>
                  </a:lnTo>
                  <a:lnTo>
                    <a:pt x="7060806" y="1003300"/>
                  </a:lnTo>
                  <a:lnTo>
                    <a:pt x="7065061" y="1003300"/>
                  </a:lnTo>
                  <a:lnTo>
                    <a:pt x="7062559" y="990600"/>
                  </a:lnTo>
                  <a:lnTo>
                    <a:pt x="7065835" y="990600"/>
                  </a:lnTo>
                  <a:lnTo>
                    <a:pt x="7055142" y="977900"/>
                  </a:lnTo>
                  <a:lnTo>
                    <a:pt x="7053326" y="975791"/>
                  </a:lnTo>
                  <a:lnTo>
                    <a:pt x="7062851" y="965200"/>
                  </a:lnTo>
                  <a:lnTo>
                    <a:pt x="7068312" y="952500"/>
                  </a:lnTo>
                  <a:lnTo>
                    <a:pt x="7067436" y="952500"/>
                  </a:lnTo>
                  <a:lnTo>
                    <a:pt x="7070153" y="939800"/>
                  </a:lnTo>
                  <a:lnTo>
                    <a:pt x="7065188" y="927100"/>
                  </a:lnTo>
                  <a:lnTo>
                    <a:pt x="7057098" y="927100"/>
                  </a:lnTo>
                  <a:lnTo>
                    <a:pt x="7057098" y="952500"/>
                  </a:lnTo>
                  <a:lnTo>
                    <a:pt x="7055371" y="965200"/>
                  </a:lnTo>
                  <a:lnTo>
                    <a:pt x="7052627" y="952500"/>
                  </a:lnTo>
                  <a:lnTo>
                    <a:pt x="7050125" y="927100"/>
                  </a:lnTo>
                  <a:lnTo>
                    <a:pt x="7049617" y="920750"/>
                  </a:lnTo>
                  <a:lnTo>
                    <a:pt x="7049617" y="1308100"/>
                  </a:lnTo>
                  <a:lnTo>
                    <a:pt x="7048449" y="1319555"/>
                  </a:lnTo>
                  <a:lnTo>
                    <a:pt x="7048449" y="1587500"/>
                  </a:lnTo>
                  <a:lnTo>
                    <a:pt x="7044779" y="1587500"/>
                  </a:lnTo>
                  <a:lnTo>
                    <a:pt x="7043979" y="1585125"/>
                  </a:lnTo>
                  <a:lnTo>
                    <a:pt x="7043979" y="1739900"/>
                  </a:lnTo>
                  <a:lnTo>
                    <a:pt x="7043280" y="1752600"/>
                  </a:lnTo>
                  <a:lnTo>
                    <a:pt x="7037540" y="1739900"/>
                  </a:lnTo>
                  <a:lnTo>
                    <a:pt x="7041464" y="1727200"/>
                  </a:lnTo>
                  <a:lnTo>
                    <a:pt x="7043979" y="1739900"/>
                  </a:lnTo>
                  <a:lnTo>
                    <a:pt x="7043979" y="1585125"/>
                  </a:lnTo>
                  <a:lnTo>
                    <a:pt x="7040512" y="1574800"/>
                  </a:lnTo>
                  <a:lnTo>
                    <a:pt x="7043864" y="1574800"/>
                  </a:lnTo>
                  <a:lnTo>
                    <a:pt x="7048449" y="1587500"/>
                  </a:lnTo>
                  <a:lnTo>
                    <a:pt x="7048449" y="1319555"/>
                  </a:lnTo>
                  <a:lnTo>
                    <a:pt x="7048322" y="1320800"/>
                  </a:lnTo>
                  <a:lnTo>
                    <a:pt x="7046100" y="1320800"/>
                  </a:lnTo>
                  <a:lnTo>
                    <a:pt x="7046100" y="1524000"/>
                  </a:lnTo>
                  <a:lnTo>
                    <a:pt x="7043077" y="1536700"/>
                  </a:lnTo>
                  <a:lnTo>
                    <a:pt x="7040016" y="1524000"/>
                  </a:lnTo>
                  <a:lnTo>
                    <a:pt x="7046087" y="1511300"/>
                  </a:lnTo>
                  <a:lnTo>
                    <a:pt x="7046100" y="1524000"/>
                  </a:lnTo>
                  <a:lnTo>
                    <a:pt x="7046100" y="1320800"/>
                  </a:lnTo>
                  <a:lnTo>
                    <a:pt x="7040905" y="1320800"/>
                  </a:lnTo>
                  <a:lnTo>
                    <a:pt x="7038594" y="1308100"/>
                  </a:lnTo>
                  <a:lnTo>
                    <a:pt x="7049617" y="1308100"/>
                  </a:lnTo>
                  <a:lnTo>
                    <a:pt x="7049617" y="920750"/>
                  </a:lnTo>
                  <a:lnTo>
                    <a:pt x="7049109" y="914400"/>
                  </a:lnTo>
                  <a:lnTo>
                    <a:pt x="7050824" y="914400"/>
                  </a:lnTo>
                  <a:lnTo>
                    <a:pt x="7056552" y="927100"/>
                  </a:lnTo>
                  <a:lnTo>
                    <a:pt x="7057098" y="952500"/>
                  </a:lnTo>
                  <a:lnTo>
                    <a:pt x="7057098" y="927100"/>
                  </a:lnTo>
                  <a:lnTo>
                    <a:pt x="7057263" y="914400"/>
                  </a:lnTo>
                  <a:lnTo>
                    <a:pt x="7057847" y="914400"/>
                  </a:lnTo>
                  <a:lnTo>
                    <a:pt x="7065099" y="927100"/>
                  </a:lnTo>
                  <a:lnTo>
                    <a:pt x="7065696" y="914400"/>
                  </a:lnTo>
                  <a:lnTo>
                    <a:pt x="7068833" y="914400"/>
                  </a:lnTo>
                  <a:lnTo>
                    <a:pt x="7065302" y="901700"/>
                  </a:lnTo>
                  <a:lnTo>
                    <a:pt x="7061162" y="901700"/>
                  </a:lnTo>
                  <a:lnTo>
                    <a:pt x="7061797" y="914400"/>
                  </a:lnTo>
                  <a:lnTo>
                    <a:pt x="7059371" y="914400"/>
                  </a:lnTo>
                  <a:lnTo>
                    <a:pt x="7057847" y="901700"/>
                  </a:lnTo>
                  <a:lnTo>
                    <a:pt x="7054596" y="901700"/>
                  </a:lnTo>
                  <a:lnTo>
                    <a:pt x="7054596" y="914400"/>
                  </a:lnTo>
                  <a:lnTo>
                    <a:pt x="7052538" y="914400"/>
                  </a:lnTo>
                  <a:lnTo>
                    <a:pt x="7053351" y="901700"/>
                  </a:lnTo>
                  <a:lnTo>
                    <a:pt x="7054596" y="914400"/>
                  </a:lnTo>
                  <a:lnTo>
                    <a:pt x="7054596" y="901700"/>
                  </a:lnTo>
                  <a:lnTo>
                    <a:pt x="7053783" y="901700"/>
                  </a:lnTo>
                  <a:lnTo>
                    <a:pt x="7053351" y="876300"/>
                  </a:lnTo>
                  <a:lnTo>
                    <a:pt x="7060514" y="865124"/>
                  </a:lnTo>
                  <a:lnTo>
                    <a:pt x="7060197" y="863600"/>
                  </a:lnTo>
                  <a:lnTo>
                    <a:pt x="7058888" y="863600"/>
                  </a:lnTo>
                  <a:lnTo>
                    <a:pt x="7059295" y="860679"/>
                  </a:lnTo>
                  <a:lnTo>
                    <a:pt x="7056272" y="850900"/>
                  </a:lnTo>
                  <a:lnTo>
                    <a:pt x="7060616" y="850900"/>
                  </a:lnTo>
                  <a:lnTo>
                    <a:pt x="7059295" y="860679"/>
                  </a:lnTo>
                  <a:lnTo>
                    <a:pt x="7060197" y="863600"/>
                  </a:lnTo>
                  <a:lnTo>
                    <a:pt x="7061492" y="863600"/>
                  </a:lnTo>
                  <a:lnTo>
                    <a:pt x="7061860" y="863600"/>
                  </a:lnTo>
                  <a:lnTo>
                    <a:pt x="7062965" y="850900"/>
                  </a:lnTo>
                  <a:lnTo>
                    <a:pt x="7067728" y="850900"/>
                  </a:lnTo>
                  <a:lnTo>
                    <a:pt x="7064108" y="838200"/>
                  </a:lnTo>
                  <a:lnTo>
                    <a:pt x="7051599" y="838200"/>
                  </a:lnTo>
                  <a:lnTo>
                    <a:pt x="7053427" y="812800"/>
                  </a:lnTo>
                  <a:lnTo>
                    <a:pt x="7056158" y="812800"/>
                  </a:lnTo>
                  <a:lnTo>
                    <a:pt x="7058901" y="825500"/>
                  </a:lnTo>
                  <a:lnTo>
                    <a:pt x="7060197" y="812800"/>
                  </a:lnTo>
                  <a:lnTo>
                    <a:pt x="7062356" y="812800"/>
                  </a:lnTo>
                  <a:lnTo>
                    <a:pt x="7057034" y="800100"/>
                  </a:lnTo>
                  <a:lnTo>
                    <a:pt x="7064819" y="800100"/>
                  </a:lnTo>
                  <a:lnTo>
                    <a:pt x="7069620" y="787400"/>
                  </a:lnTo>
                  <a:lnTo>
                    <a:pt x="7057682" y="787400"/>
                  </a:lnTo>
                  <a:lnTo>
                    <a:pt x="7061352" y="774700"/>
                  </a:lnTo>
                  <a:lnTo>
                    <a:pt x="7053758" y="774700"/>
                  </a:lnTo>
                  <a:lnTo>
                    <a:pt x="7051802" y="762000"/>
                  </a:lnTo>
                  <a:lnTo>
                    <a:pt x="7060311" y="762000"/>
                  </a:lnTo>
                  <a:lnTo>
                    <a:pt x="7061314" y="749300"/>
                  </a:lnTo>
                  <a:lnTo>
                    <a:pt x="7064451" y="749300"/>
                  </a:lnTo>
                  <a:lnTo>
                    <a:pt x="7061746" y="736600"/>
                  </a:lnTo>
                  <a:lnTo>
                    <a:pt x="7057542" y="736600"/>
                  </a:lnTo>
                  <a:lnTo>
                    <a:pt x="7064997" y="723900"/>
                  </a:lnTo>
                  <a:lnTo>
                    <a:pt x="7068591" y="723900"/>
                  </a:lnTo>
                  <a:lnTo>
                    <a:pt x="7061835" y="711200"/>
                  </a:lnTo>
                  <a:lnTo>
                    <a:pt x="7053948" y="711200"/>
                  </a:lnTo>
                  <a:lnTo>
                    <a:pt x="7053948" y="749300"/>
                  </a:lnTo>
                  <a:lnTo>
                    <a:pt x="7052602" y="749300"/>
                  </a:lnTo>
                  <a:lnTo>
                    <a:pt x="7052818" y="736600"/>
                  </a:lnTo>
                  <a:lnTo>
                    <a:pt x="7053948" y="749300"/>
                  </a:lnTo>
                  <a:lnTo>
                    <a:pt x="7053948" y="711200"/>
                  </a:lnTo>
                  <a:lnTo>
                    <a:pt x="7053161" y="711200"/>
                  </a:lnTo>
                  <a:lnTo>
                    <a:pt x="7054126" y="698500"/>
                  </a:lnTo>
                  <a:lnTo>
                    <a:pt x="7064095" y="698500"/>
                  </a:lnTo>
                  <a:lnTo>
                    <a:pt x="7064210" y="685800"/>
                  </a:lnTo>
                  <a:lnTo>
                    <a:pt x="7060692" y="685800"/>
                  </a:lnTo>
                  <a:lnTo>
                    <a:pt x="7063410" y="673100"/>
                  </a:lnTo>
                  <a:lnTo>
                    <a:pt x="7056031" y="673100"/>
                  </a:lnTo>
                  <a:lnTo>
                    <a:pt x="7051662" y="660400"/>
                  </a:lnTo>
                  <a:lnTo>
                    <a:pt x="7050989" y="660400"/>
                  </a:lnTo>
                  <a:lnTo>
                    <a:pt x="7050989" y="812800"/>
                  </a:lnTo>
                  <a:lnTo>
                    <a:pt x="7045642" y="812800"/>
                  </a:lnTo>
                  <a:lnTo>
                    <a:pt x="7049465" y="800100"/>
                  </a:lnTo>
                  <a:lnTo>
                    <a:pt x="7050989" y="812800"/>
                  </a:lnTo>
                  <a:lnTo>
                    <a:pt x="7050989" y="660400"/>
                  </a:lnTo>
                  <a:lnTo>
                    <a:pt x="7050354" y="660400"/>
                  </a:lnTo>
                  <a:lnTo>
                    <a:pt x="7050354" y="723900"/>
                  </a:lnTo>
                  <a:lnTo>
                    <a:pt x="7043509" y="723900"/>
                  </a:lnTo>
                  <a:lnTo>
                    <a:pt x="7044068" y="711200"/>
                  </a:lnTo>
                  <a:lnTo>
                    <a:pt x="7048589" y="711200"/>
                  </a:lnTo>
                  <a:lnTo>
                    <a:pt x="7050354" y="723900"/>
                  </a:lnTo>
                  <a:lnTo>
                    <a:pt x="7050354" y="660400"/>
                  </a:lnTo>
                  <a:lnTo>
                    <a:pt x="7048360" y="660400"/>
                  </a:lnTo>
                  <a:lnTo>
                    <a:pt x="7046798" y="647700"/>
                  </a:lnTo>
                  <a:lnTo>
                    <a:pt x="7047674" y="635000"/>
                  </a:lnTo>
                  <a:lnTo>
                    <a:pt x="7051383" y="635000"/>
                  </a:lnTo>
                  <a:lnTo>
                    <a:pt x="7057758" y="609600"/>
                  </a:lnTo>
                  <a:lnTo>
                    <a:pt x="7061492" y="622300"/>
                  </a:lnTo>
                  <a:lnTo>
                    <a:pt x="7068032" y="609600"/>
                  </a:lnTo>
                  <a:lnTo>
                    <a:pt x="7064413" y="596900"/>
                  </a:lnTo>
                  <a:lnTo>
                    <a:pt x="7062635" y="596900"/>
                  </a:lnTo>
                  <a:lnTo>
                    <a:pt x="7062381" y="571500"/>
                  </a:lnTo>
                  <a:lnTo>
                    <a:pt x="7060463" y="558800"/>
                  </a:lnTo>
                  <a:lnTo>
                    <a:pt x="7063930" y="558800"/>
                  </a:lnTo>
                  <a:lnTo>
                    <a:pt x="7060235" y="546531"/>
                  </a:lnTo>
                  <a:lnTo>
                    <a:pt x="7060235" y="596900"/>
                  </a:lnTo>
                  <a:lnTo>
                    <a:pt x="7052653" y="596900"/>
                  </a:lnTo>
                  <a:lnTo>
                    <a:pt x="7053631" y="584200"/>
                  </a:lnTo>
                  <a:lnTo>
                    <a:pt x="7052500" y="584200"/>
                  </a:lnTo>
                  <a:lnTo>
                    <a:pt x="7052627" y="571500"/>
                  </a:lnTo>
                  <a:lnTo>
                    <a:pt x="7056310" y="571500"/>
                  </a:lnTo>
                  <a:lnTo>
                    <a:pt x="7059752" y="584200"/>
                  </a:lnTo>
                  <a:lnTo>
                    <a:pt x="7053631" y="584200"/>
                  </a:lnTo>
                  <a:lnTo>
                    <a:pt x="7060235" y="596900"/>
                  </a:lnTo>
                  <a:lnTo>
                    <a:pt x="7060235" y="546531"/>
                  </a:lnTo>
                  <a:lnTo>
                    <a:pt x="7060108" y="546100"/>
                  </a:lnTo>
                  <a:lnTo>
                    <a:pt x="7065543" y="546100"/>
                  </a:lnTo>
                  <a:lnTo>
                    <a:pt x="7064045" y="533400"/>
                  </a:lnTo>
                  <a:lnTo>
                    <a:pt x="7052615" y="546100"/>
                  </a:lnTo>
                  <a:lnTo>
                    <a:pt x="7051268" y="544614"/>
                  </a:lnTo>
                  <a:lnTo>
                    <a:pt x="7059574" y="533400"/>
                  </a:lnTo>
                  <a:lnTo>
                    <a:pt x="7064045" y="533400"/>
                  </a:lnTo>
                  <a:lnTo>
                    <a:pt x="7068985" y="533400"/>
                  </a:lnTo>
                  <a:lnTo>
                    <a:pt x="7069112" y="520700"/>
                  </a:lnTo>
                  <a:lnTo>
                    <a:pt x="7062711" y="520700"/>
                  </a:lnTo>
                  <a:lnTo>
                    <a:pt x="7064781" y="508000"/>
                  </a:lnTo>
                  <a:lnTo>
                    <a:pt x="7061009" y="495300"/>
                  </a:lnTo>
                  <a:lnTo>
                    <a:pt x="7052297" y="482600"/>
                  </a:lnTo>
                  <a:lnTo>
                    <a:pt x="7057987" y="482600"/>
                  </a:lnTo>
                  <a:lnTo>
                    <a:pt x="7065035" y="469900"/>
                  </a:lnTo>
                  <a:lnTo>
                    <a:pt x="7053847" y="469900"/>
                  </a:lnTo>
                  <a:lnTo>
                    <a:pt x="7052843" y="457200"/>
                  </a:lnTo>
                  <a:lnTo>
                    <a:pt x="7060082" y="457200"/>
                  </a:lnTo>
                  <a:lnTo>
                    <a:pt x="7063829" y="444500"/>
                  </a:lnTo>
                  <a:lnTo>
                    <a:pt x="7064299" y="444500"/>
                  </a:lnTo>
                  <a:lnTo>
                    <a:pt x="7063003" y="457200"/>
                  </a:lnTo>
                  <a:lnTo>
                    <a:pt x="7066521" y="457200"/>
                  </a:lnTo>
                  <a:lnTo>
                    <a:pt x="7066699" y="444500"/>
                  </a:lnTo>
                  <a:lnTo>
                    <a:pt x="7065937" y="444500"/>
                  </a:lnTo>
                  <a:lnTo>
                    <a:pt x="7060489" y="431800"/>
                  </a:lnTo>
                  <a:lnTo>
                    <a:pt x="7054355" y="444500"/>
                  </a:lnTo>
                  <a:lnTo>
                    <a:pt x="7052780" y="419100"/>
                  </a:lnTo>
                  <a:lnTo>
                    <a:pt x="7054126" y="406400"/>
                  </a:lnTo>
                  <a:lnTo>
                    <a:pt x="7055459" y="393700"/>
                  </a:lnTo>
                  <a:lnTo>
                    <a:pt x="7057314" y="400837"/>
                  </a:lnTo>
                  <a:lnTo>
                    <a:pt x="7058507" y="393700"/>
                  </a:lnTo>
                  <a:lnTo>
                    <a:pt x="7065302" y="406400"/>
                  </a:lnTo>
                  <a:lnTo>
                    <a:pt x="7058761" y="406400"/>
                  </a:lnTo>
                  <a:lnTo>
                    <a:pt x="7062063" y="419100"/>
                  </a:lnTo>
                  <a:lnTo>
                    <a:pt x="7066445" y="406400"/>
                  </a:lnTo>
                  <a:lnTo>
                    <a:pt x="7068883" y="393700"/>
                  </a:lnTo>
                  <a:lnTo>
                    <a:pt x="7067931" y="381000"/>
                  </a:lnTo>
                  <a:lnTo>
                    <a:pt x="7059904" y="381000"/>
                  </a:lnTo>
                  <a:lnTo>
                    <a:pt x="7059473" y="368300"/>
                  </a:lnTo>
                  <a:lnTo>
                    <a:pt x="7056310" y="368300"/>
                  </a:lnTo>
                  <a:lnTo>
                    <a:pt x="7055967" y="370116"/>
                  </a:lnTo>
                  <a:lnTo>
                    <a:pt x="7057276" y="381000"/>
                  </a:lnTo>
                  <a:lnTo>
                    <a:pt x="7053872" y="381000"/>
                  </a:lnTo>
                  <a:lnTo>
                    <a:pt x="7055967" y="370116"/>
                  </a:lnTo>
                  <a:lnTo>
                    <a:pt x="7055739" y="368300"/>
                  </a:lnTo>
                  <a:lnTo>
                    <a:pt x="7056310" y="368300"/>
                  </a:lnTo>
                  <a:lnTo>
                    <a:pt x="7063118" y="355600"/>
                  </a:lnTo>
                  <a:lnTo>
                    <a:pt x="7061733" y="355600"/>
                  </a:lnTo>
                  <a:lnTo>
                    <a:pt x="7059866" y="342900"/>
                  </a:lnTo>
                  <a:lnTo>
                    <a:pt x="7057720" y="342900"/>
                  </a:lnTo>
                  <a:lnTo>
                    <a:pt x="7056958" y="330200"/>
                  </a:lnTo>
                  <a:lnTo>
                    <a:pt x="7058304" y="317500"/>
                  </a:lnTo>
                  <a:lnTo>
                    <a:pt x="7053681" y="304800"/>
                  </a:lnTo>
                  <a:lnTo>
                    <a:pt x="7059866" y="304800"/>
                  </a:lnTo>
                  <a:lnTo>
                    <a:pt x="7059473" y="317500"/>
                  </a:lnTo>
                  <a:lnTo>
                    <a:pt x="7060920" y="317500"/>
                  </a:lnTo>
                  <a:lnTo>
                    <a:pt x="7060793" y="304800"/>
                  </a:lnTo>
                  <a:lnTo>
                    <a:pt x="7062267" y="304800"/>
                  </a:lnTo>
                  <a:lnTo>
                    <a:pt x="7059879" y="292100"/>
                  </a:lnTo>
                  <a:lnTo>
                    <a:pt x="7063562" y="292100"/>
                  </a:lnTo>
                  <a:lnTo>
                    <a:pt x="7062267" y="304800"/>
                  </a:lnTo>
                  <a:lnTo>
                    <a:pt x="7066394" y="304800"/>
                  </a:lnTo>
                  <a:lnTo>
                    <a:pt x="7066775" y="292100"/>
                  </a:lnTo>
                  <a:lnTo>
                    <a:pt x="7064032" y="279400"/>
                  </a:lnTo>
                  <a:lnTo>
                    <a:pt x="7062749" y="275805"/>
                  </a:lnTo>
                  <a:lnTo>
                    <a:pt x="7062749" y="279400"/>
                  </a:lnTo>
                  <a:lnTo>
                    <a:pt x="7054431" y="292100"/>
                  </a:lnTo>
                  <a:lnTo>
                    <a:pt x="7051535" y="279400"/>
                  </a:lnTo>
                  <a:lnTo>
                    <a:pt x="7062749" y="279400"/>
                  </a:lnTo>
                  <a:lnTo>
                    <a:pt x="7062749" y="275805"/>
                  </a:lnTo>
                  <a:lnTo>
                    <a:pt x="7059511" y="266700"/>
                  </a:lnTo>
                  <a:lnTo>
                    <a:pt x="7060806" y="266700"/>
                  </a:lnTo>
                  <a:lnTo>
                    <a:pt x="7061086" y="254000"/>
                  </a:lnTo>
                  <a:lnTo>
                    <a:pt x="7062559" y="254000"/>
                  </a:lnTo>
                  <a:lnTo>
                    <a:pt x="7062229" y="241300"/>
                  </a:lnTo>
                  <a:lnTo>
                    <a:pt x="7059333" y="241300"/>
                  </a:lnTo>
                  <a:lnTo>
                    <a:pt x="7059333" y="254000"/>
                  </a:lnTo>
                  <a:lnTo>
                    <a:pt x="7058317" y="266700"/>
                  </a:lnTo>
                  <a:lnTo>
                    <a:pt x="7055929" y="266700"/>
                  </a:lnTo>
                  <a:lnTo>
                    <a:pt x="7058711" y="254000"/>
                  </a:lnTo>
                  <a:lnTo>
                    <a:pt x="7059333" y="254000"/>
                  </a:lnTo>
                  <a:lnTo>
                    <a:pt x="7059333" y="241300"/>
                  </a:lnTo>
                  <a:lnTo>
                    <a:pt x="7054545" y="241300"/>
                  </a:lnTo>
                  <a:lnTo>
                    <a:pt x="7051954" y="228600"/>
                  </a:lnTo>
                  <a:lnTo>
                    <a:pt x="7054431" y="215900"/>
                  </a:lnTo>
                  <a:lnTo>
                    <a:pt x="7057644" y="215900"/>
                  </a:lnTo>
                  <a:lnTo>
                    <a:pt x="7059371" y="228600"/>
                  </a:lnTo>
                  <a:lnTo>
                    <a:pt x="7062076" y="228600"/>
                  </a:lnTo>
                  <a:lnTo>
                    <a:pt x="7061289" y="215900"/>
                  </a:lnTo>
                  <a:lnTo>
                    <a:pt x="7060324" y="215900"/>
                  </a:lnTo>
                  <a:lnTo>
                    <a:pt x="7056158" y="190500"/>
                  </a:lnTo>
                  <a:lnTo>
                    <a:pt x="7061733" y="177800"/>
                  </a:lnTo>
                  <a:lnTo>
                    <a:pt x="7066064" y="165100"/>
                  </a:lnTo>
                  <a:lnTo>
                    <a:pt x="7062330" y="165100"/>
                  </a:lnTo>
                  <a:lnTo>
                    <a:pt x="7060527" y="177800"/>
                  </a:lnTo>
                  <a:lnTo>
                    <a:pt x="7058622" y="165100"/>
                  </a:lnTo>
                  <a:lnTo>
                    <a:pt x="7054164" y="165100"/>
                  </a:lnTo>
                  <a:lnTo>
                    <a:pt x="7052919" y="152400"/>
                  </a:lnTo>
                  <a:lnTo>
                    <a:pt x="7049617" y="152400"/>
                  </a:lnTo>
                  <a:lnTo>
                    <a:pt x="7049617" y="444500"/>
                  </a:lnTo>
                  <a:lnTo>
                    <a:pt x="7048322" y="457200"/>
                  </a:lnTo>
                  <a:lnTo>
                    <a:pt x="7040905" y="457200"/>
                  </a:lnTo>
                  <a:lnTo>
                    <a:pt x="7038594" y="444500"/>
                  </a:lnTo>
                  <a:lnTo>
                    <a:pt x="7049617" y="444500"/>
                  </a:lnTo>
                  <a:lnTo>
                    <a:pt x="7049617" y="152400"/>
                  </a:lnTo>
                  <a:lnTo>
                    <a:pt x="7035889" y="152400"/>
                  </a:lnTo>
                  <a:lnTo>
                    <a:pt x="7035889" y="254000"/>
                  </a:lnTo>
                  <a:lnTo>
                    <a:pt x="7033171" y="266700"/>
                  </a:lnTo>
                  <a:lnTo>
                    <a:pt x="7033120" y="622300"/>
                  </a:lnTo>
                  <a:lnTo>
                    <a:pt x="7027646" y="622300"/>
                  </a:lnTo>
                  <a:lnTo>
                    <a:pt x="7025157" y="635000"/>
                  </a:lnTo>
                  <a:lnTo>
                    <a:pt x="7020839" y="635000"/>
                  </a:lnTo>
                  <a:lnTo>
                    <a:pt x="7022947" y="622300"/>
                  </a:lnTo>
                  <a:lnTo>
                    <a:pt x="7027786" y="609600"/>
                  </a:lnTo>
                  <a:lnTo>
                    <a:pt x="7032218" y="609600"/>
                  </a:lnTo>
                  <a:lnTo>
                    <a:pt x="7033120" y="622300"/>
                  </a:lnTo>
                  <a:lnTo>
                    <a:pt x="7033120" y="266700"/>
                  </a:lnTo>
                  <a:lnTo>
                    <a:pt x="7021677" y="266700"/>
                  </a:lnTo>
                  <a:lnTo>
                    <a:pt x="7022668" y="254000"/>
                  </a:lnTo>
                  <a:lnTo>
                    <a:pt x="7035889" y="254000"/>
                  </a:lnTo>
                  <a:lnTo>
                    <a:pt x="7035889" y="152400"/>
                  </a:lnTo>
                  <a:lnTo>
                    <a:pt x="7022427" y="152400"/>
                  </a:lnTo>
                  <a:lnTo>
                    <a:pt x="7014019" y="152400"/>
                  </a:lnTo>
                  <a:lnTo>
                    <a:pt x="7017347" y="165100"/>
                  </a:lnTo>
                  <a:lnTo>
                    <a:pt x="7015048" y="165100"/>
                  </a:lnTo>
                  <a:lnTo>
                    <a:pt x="7015531" y="177800"/>
                  </a:lnTo>
                  <a:lnTo>
                    <a:pt x="7016864" y="177800"/>
                  </a:lnTo>
                  <a:lnTo>
                    <a:pt x="7028256" y="190500"/>
                  </a:lnTo>
                  <a:lnTo>
                    <a:pt x="7023062" y="190500"/>
                  </a:lnTo>
                  <a:lnTo>
                    <a:pt x="7014921" y="203200"/>
                  </a:lnTo>
                  <a:lnTo>
                    <a:pt x="7017474" y="215900"/>
                  </a:lnTo>
                  <a:lnTo>
                    <a:pt x="7013994" y="215900"/>
                  </a:lnTo>
                  <a:lnTo>
                    <a:pt x="7014654" y="228600"/>
                  </a:lnTo>
                  <a:lnTo>
                    <a:pt x="7017232" y="228600"/>
                  </a:lnTo>
                  <a:lnTo>
                    <a:pt x="7019468" y="241300"/>
                  </a:lnTo>
                  <a:lnTo>
                    <a:pt x="7018363" y="241300"/>
                  </a:lnTo>
                  <a:lnTo>
                    <a:pt x="7017829" y="254000"/>
                  </a:lnTo>
                  <a:lnTo>
                    <a:pt x="7017715" y="266700"/>
                  </a:lnTo>
                  <a:lnTo>
                    <a:pt x="7017842" y="279400"/>
                  </a:lnTo>
                  <a:lnTo>
                    <a:pt x="7016204" y="279400"/>
                  </a:lnTo>
                  <a:lnTo>
                    <a:pt x="7014197" y="292100"/>
                  </a:lnTo>
                  <a:lnTo>
                    <a:pt x="7016496" y="304800"/>
                  </a:lnTo>
                  <a:lnTo>
                    <a:pt x="7015569" y="317500"/>
                  </a:lnTo>
                  <a:lnTo>
                    <a:pt x="7014769" y="317500"/>
                  </a:lnTo>
                  <a:lnTo>
                    <a:pt x="7017474" y="330200"/>
                  </a:lnTo>
                  <a:lnTo>
                    <a:pt x="7025437" y="304800"/>
                  </a:lnTo>
                  <a:lnTo>
                    <a:pt x="7026681" y="317500"/>
                  </a:lnTo>
                  <a:lnTo>
                    <a:pt x="7024192" y="317500"/>
                  </a:lnTo>
                  <a:lnTo>
                    <a:pt x="7021004" y="330200"/>
                  </a:lnTo>
                  <a:lnTo>
                    <a:pt x="7021817" y="330200"/>
                  </a:lnTo>
                  <a:lnTo>
                    <a:pt x="7023532" y="342900"/>
                  </a:lnTo>
                  <a:lnTo>
                    <a:pt x="7018807" y="342900"/>
                  </a:lnTo>
                  <a:lnTo>
                    <a:pt x="7018248" y="330200"/>
                  </a:lnTo>
                  <a:lnTo>
                    <a:pt x="7017474" y="330200"/>
                  </a:lnTo>
                  <a:lnTo>
                    <a:pt x="7016178" y="330200"/>
                  </a:lnTo>
                  <a:lnTo>
                    <a:pt x="7013346" y="342900"/>
                  </a:lnTo>
                  <a:lnTo>
                    <a:pt x="7017220" y="368300"/>
                  </a:lnTo>
                  <a:lnTo>
                    <a:pt x="7014350" y="381000"/>
                  </a:lnTo>
                  <a:lnTo>
                    <a:pt x="7021576" y="381000"/>
                  </a:lnTo>
                  <a:lnTo>
                    <a:pt x="7024065" y="393700"/>
                  </a:lnTo>
                  <a:lnTo>
                    <a:pt x="7021893" y="406400"/>
                  </a:lnTo>
                  <a:lnTo>
                    <a:pt x="7017931" y="393700"/>
                  </a:lnTo>
                  <a:lnTo>
                    <a:pt x="7014375" y="406400"/>
                  </a:lnTo>
                  <a:lnTo>
                    <a:pt x="7013473" y="419100"/>
                  </a:lnTo>
                  <a:lnTo>
                    <a:pt x="7017474" y="431800"/>
                  </a:lnTo>
                  <a:lnTo>
                    <a:pt x="7018706" y="431800"/>
                  </a:lnTo>
                  <a:lnTo>
                    <a:pt x="7015658" y="444500"/>
                  </a:lnTo>
                  <a:lnTo>
                    <a:pt x="7020280" y="444500"/>
                  </a:lnTo>
                  <a:lnTo>
                    <a:pt x="7019785" y="445770"/>
                  </a:lnTo>
                  <a:lnTo>
                    <a:pt x="7019785" y="482600"/>
                  </a:lnTo>
                  <a:lnTo>
                    <a:pt x="7018414" y="482600"/>
                  </a:lnTo>
                  <a:lnTo>
                    <a:pt x="7018934" y="469900"/>
                  </a:lnTo>
                  <a:lnTo>
                    <a:pt x="7019785" y="482600"/>
                  </a:lnTo>
                  <a:lnTo>
                    <a:pt x="7019785" y="445770"/>
                  </a:lnTo>
                  <a:lnTo>
                    <a:pt x="7015289" y="457200"/>
                  </a:lnTo>
                  <a:lnTo>
                    <a:pt x="7018795" y="457200"/>
                  </a:lnTo>
                  <a:lnTo>
                    <a:pt x="7013346" y="469900"/>
                  </a:lnTo>
                  <a:lnTo>
                    <a:pt x="7013511" y="482600"/>
                  </a:lnTo>
                  <a:lnTo>
                    <a:pt x="7017436" y="482600"/>
                  </a:lnTo>
                  <a:lnTo>
                    <a:pt x="7017144" y="495300"/>
                  </a:lnTo>
                  <a:lnTo>
                    <a:pt x="7014083" y="508000"/>
                  </a:lnTo>
                  <a:lnTo>
                    <a:pt x="7022859" y="508000"/>
                  </a:lnTo>
                  <a:lnTo>
                    <a:pt x="7023798" y="520700"/>
                  </a:lnTo>
                  <a:lnTo>
                    <a:pt x="7012241" y="520700"/>
                  </a:lnTo>
                  <a:lnTo>
                    <a:pt x="7014146" y="533400"/>
                  </a:lnTo>
                  <a:lnTo>
                    <a:pt x="7029640" y="533400"/>
                  </a:lnTo>
                  <a:lnTo>
                    <a:pt x="7018160" y="546100"/>
                  </a:lnTo>
                  <a:lnTo>
                    <a:pt x="7009727" y="546100"/>
                  </a:lnTo>
                  <a:lnTo>
                    <a:pt x="7016661" y="558800"/>
                  </a:lnTo>
                  <a:lnTo>
                    <a:pt x="7018375" y="558800"/>
                  </a:lnTo>
                  <a:lnTo>
                    <a:pt x="7017664" y="571500"/>
                  </a:lnTo>
                  <a:lnTo>
                    <a:pt x="7015861" y="571500"/>
                  </a:lnTo>
                  <a:lnTo>
                    <a:pt x="7014299" y="584200"/>
                  </a:lnTo>
                  <a:lnTo>
                    <a:pt x="7014350" y="596900"/>
                  </a:lnTo>
                  <a:lnTo>
                    <a:pt x="7015289" y="596900"/>
                  </a:lnTo>
                  <a:lnTo>
                    <a:pt x="7017804" y="584200"/>
                  </a:lnTo>
                  <a:lnTo>
                    <a:pt x="7018020" y="584200"/>
                  </a:lnTo>
                  <a:lnTo>
                    <a:pt x="7018020" y="571500"/>
                  </a:lnTo>
                  <a:lnTo>
                    <a:pt x="7021538" y="584200"/>
                  </a:lnTo>
                  <a:lnTo>
                    <a:pt x="7020115" y="584200"/>
                  </a:lnTo>
                  <a:lnTo>
                    <a:pt x="7020433" y="596900"/>
                  </a:lnTo>
                  <a:lnTo>
                    <a:pt x="7023151" y="609600"/>
                  </a:lnTo>
                  <a:lnTo>
                    <a:pt x="7016255" y="609600"/>
                  </a:lnTo>
                  <a:lnTo>
                    <a:pt x="7014197" y="622300"/>
                  </a:lnTo>
                  <a:lnTo>
                    <a:pt x="7018414" y="635000"/>
                  </a:lnTo>
                  <a:lnTo>
                    <a:pt x="7017271" y="635000"/>
                  </a:lnTo>
                  <a:lnTo>
                    <a:pt x="7015315" y="647700"/>
                  </a:lnTo>
                  <a:lnTo>
                    <a:pt x="7017118" y="660400"/>
                  </a:lnTo>
                  <a:lnTo>
                    <a:pt x="7013054" y="673100"/>
                  </a:lnTo>
                  <a:lnTo>
                    <a:pt x="7014273" y="685800"/>
                  </a:lnTo>
                  <a:lnTo>
                    <a:pt x="7018096" y="698500"/>
                  </a:lnTo>
                  <a:lnTo>
                    <a:pt x="7021855" y="685800"/>
                  </a:lnTo>
                  <a:lnTo>
                    <a:pt x="7022630" y="698500"/>
                  </a:lnTo>
                  <a:lnTo>
                    <a:pt x="7020827" y="711200"/>
                  </a:lnTo>
                  <a:lnTo>
                    <a:pt x="7019442" y="711200"/>
                  </a:lnTo>
                  <a:lnTo>
                    <a:pt x="7018464" y="711200"/>
                  </a:lnTo>
                  <a:lnTo>
                    <a:pt x="7017601" y="723900"/>
                  </a:lnTo>
                  <a:lnTo>
                    <a:pt x="7013676" y="749300"/>
                  </a:lnTo>
                  <a:lnTo>
                    <a:pt x="7037845" y="749300"/>
                  </a:lnTo>
                  <a:lnTo>
                    <a:pt x="7039610" y="749300"/>
                  </a:lnTo>
                  <a:lnTo>
                    <a:pt x="7040346" y="762000"/>
                  </a:lnTo>
                  <a:lnTo>
                    <a:pt x="7040067" y="762000"/>
                  </a:lnTo>
                  <a:lnTo>
                    <a:pt x="7040067" y="787400"/>
                  </a:lnTo>
                  <a:lnTo>
                    <a:pt x="7039851" y="800100"/>
                  </a:lnTo>
                  <a:lnTo>
                    <a:pt x="7038619" y="800100"/>
                  </a:lnTo>
                  <a:lnTo>
                    <a:pt x="7040067" y="787400"/>
                  </a:lnTo>
                  <a:lnTo>
                    <a:pt x="7040067" y="762000"/>
                  </a:lnTo>
                  <a:lnTo>
                    <a:pt x="7038480" y="762000"/>
                  </a:lnTo>
                  <a:lnTo>
                    <a:pt x="7037845" y="749300"/>
                  </a:lnTo>
                  <a:lnTo>
                    <a:pt x="7036308" y="762000"/>
                  </a:lnTo>
                  <a:lnTo>
                    <a:pt x="7035889" y="762000"/>
                  </a:lnTo>
                  <a:lnTo>
                    <a:pt x="7035889" y="1117600"/>
                  </a:lnTo>
                  <a:lnTo>
                    <a:pt x="7033171" y="1130300"/>
                  </a:lnTo>
                  <a:lnTo>
                    <a:pt x="7021677" y="1130300"/>
                  </a:lnTo>
                  <a:lnTo>
                    <a:pt x="7022668" y="1117600"/>
                  </a:lnTo>
                  <a:lnTo>
                    <a:pt x="7035889" y="1117600"/>
                  </a:lnTo>
                  <a:lnTo>
                    <a:pt x="7035889" y="762000"/>
                  </a:lnTo>
                  <a:lnTo>
                    <a:pt x="7024713" y="762000"/>
                  </a:lnTo>
                  <a:lnTo>
                    <a:pt x="7024713" y="800100"/>
                  </a:lnTo>
                  <a:lnTo>
                    <a:pt x="7023354" y="800100"/>
                  </a:lnTo>
                  <a:lnTo>
                    <a:pt x="7021195" y="787400"/>
                  </a:lnTo>
                  <a:lnTo>
                    <a:pt x="7024713" y="800100"/>
                  </a:lnTo>
                  <a:lnTo>
                    <a:pt x="7024713" y="762000"/>
                  </a:lnTo>
                  <a:lnTo>
                    <a:pt x="7018058" y="762000"/>
                  </a:lnTo>
                  <a:lnTo>
                    <a:pt x="7013499" y="774700"/>
                  </a:lnTo>
                  <a:lnTo>
                    <a:pt x="7020433" y="774700"/>
                  </a:lnTo>
                  <a:lnTo>
                    <a:pt x="7017423" y="787400"/>
                  </a:lnTo>
                  <a:lnTo>
                    <a:pt x="7014108" y="800100"/>
                  </a:lnTo>
                  <a:lnTo>
                    <a:pt x="7020065" y="800100"/>
                  </a:lnTo>
                  <a:lnTo>
                    <a:pt x="7014642" y="825500"/>
                  </a:lnTo>
                  <a:lnTo>
                    <a:pt x="7019023" y="825500"/>
                  </a:lnTo>
                  <a:lnTo>
                    <a:pt x="7023875" y="838200"/>
                  </a:lnTo>
                  <a:lnTo>
                    <a:pt x="7020712" y="838200"/>
                  </a:lnTo>
                  <a:lnTo>
                    <a:pt x="7016864" y="850900"/>
                  </a:lnTo>
                  <a:lnTo>
                    <a:pt x="7015429" y="863600"/>
                  </a:lnTo>
                  <a:lnTo>
                    <a:pt x="7014845" y="863600"/>
                  </a:lnTo>
                  <a:lnTo>
                    <a:pt x="7014870" y="876300"/>
                  </a:lnTo>
                  <a:lnTo>
                    <a:pt x="7017220" y="876300"/>
                  </a:lnTo>
                  <a:lnTo>
                    <a:pt x="7019582" y="889000"/>
                  </a:lnTo>
                  <a:lnTo>
                    <a:pt x="7014223" y="901700"/>
                  </a:lnTo>
                  <a:lnTo>
                    <a:pt x="7030199" y="901700"/>
                  </a:lnTo>
                  <a:lnTo>
                    <a:pt x="7028091" y="927100"/>
                  </a:lnTo>
                  <a:lnTo>
                    <a:pt x="7023354" y="914400"/>
                  </a:lnTo>
                  <a:lnTo>
                    <a:pt x="7018414" y="914400"/>
                  </a:lnTo>
                  <a:lnTo>
                    <a:pt x="7015645" y="927100"/>
                  </a:lnTo>
                  <a:lnTo>
                    <a:pt x="7010997" y="927100"/>
                  </a:lnTo>
                  <a:lnTo>
                    <a:pt x="7016178" y="939800"/>
                  </a:lnTo>
                  <a:lnTo>
                    <a:pt x="7020433" y="927100"/>
                  </a:lnTo>
                  <a:lnTo>
                    <a:pt x="7024611" y="927100"/>
                  </a:lnTo>
                  <a:lnTo>
                    <a:pt x="7020954" y="939800"/>
                  </a:lnTo>
                  <a:lnTo>
                    <a:pt x="7012051" y="952500"/>
                  </a:lnTo>
                  <a:lnTo>
                    <a:pt x="7020090" y="965200"/>
                  </a:lnTo>
                  <a:lnTo>
                    <a:pt x="7033260" y="965200"/>
                  </a:lnTo>
                  <a:lnTo>
                    <a:pt x="7022173" y="977900"/>
                  </a:lnTo>
                  <a:lnTo>
                    <a:pt x="7014299" y="977900"/>
                  </a:lnTo>
                  <a:lnTo>
                    <a:pt x="7016445" y="990600"/>
                  </a:lnTo>
                  <a:lnTo>
                    <a:pt x="7021525" y="1003300"/>
                  </a:lnTo>
                  <a:lnTo>
                    <a:pt x="7015137" y="1003300"/>
                  </a:lnTo>
                  <a:lnTo>
                    <a:pt x="7014019" y="1016000"/>
                  </a:lnTo>
                  <a:lnTo>
                    <a:pt x="7017347" y="1028700"/>
                  </a:lnTo>
                  <a:lnTo>
                    <a:pt x="7015531" y="1028700"/>
                  </a:lnTo>
                  <a:lnTo>
                    <a:pt x="7018312" y="1041400"/>
                  </a:lnTo>
                  <a:lnTo>
                    <a:pt x="7016864" y="1041400"/>
                  </a:lnTo>
                  <a:lnTo>
                    <a:pt x="7028256" y="1054100"/>
                  </a:lnTo>
                  <a:lnTo>
                    <a:pt x="7014921" y="1054100"/>
                  </a:lnTo>
                  <a:lnTo>
                    <a:pt x="7017474" y="1079500"/>
                  </a:lnTo>
                  <a:lnTo>
                    <a:pt x="7013994" y="1079500"/>
                  </a:lnTo>
                  <a:lnTo>
                    <a:pt x="7014654" y="1092200"/>
                  </a:lnTo>
                  <a:lnTo>
                    <a:pt x="7017232" y="1092200"/>
                  </a:lnTo>
                  <a:lnTo>
                    <a:pt x="7019468" y="1104900"/>
                  </a:lnTo>
                  <a:lnTo>
                    <a:pt x="7018363" y="1104900"/>
                  </a:lnTo>
                  <a:lnTo>
                    <a:pt x="7017829" y="1117600"/>
                  </a:lnTo>
                  <a:lnTo>
                    <a:pt x="7017715" y="1130300"/>
                  </a:lnTo>
                  <a:lnTo>
                    <a:pt x="7017842" y="1143000"/>
                  </a:lnTo>
                  <a:lnTo>
                    <a:pt x="7016204" y="1143000"/>
                  </a:lnTo>
                  <a:lnTo>
                    <a:pt x="7014197" y="1155700"/>
                  </a:lnTo>
                  <a:lnTo>
                    <a:pt x="7016496" y="1168400"/>
                  </a:lnTo>
                  <a:lnTo>
                    <a:pt x="7015569" y="1168400"/>
                  </a:lnTo>
                  <a:lnTo>
                    <a:pt x="7014769" y="1181100"/>
                  </a:lnTo>
                  <a:lnTo>
                    <a:pt x="7017474" y="1193800"/>
                  </a:lnTo>
                  <a:lnTo>
                    <a:pt x="7025437" y="1168400"/>
                  </a:lnTo>
                  <a:lnTo>
                    <a:pt x="7026681" y="1181100"/>
                  </a:lnTo>
                  <a:lnTo>
                    <a:pt x="7024192" y="1181100"/>
                  </a:lnTo>
                  <a:lnTo>
                    <a:pt x="7021004" y="1193800"/>
                  </a:lnTo>
                  <a:lnTo>
                    <a:pt x="7021817" y="1193800"/>
                  </a:lnTo>
                  <a:lnTo>
                    <a:pt x="7023532" y="1206500"/>
                  </a:lnTo>
                  <a:lnTo>
                    <a:pt x="7018807" y="1206500"/>
                  </a:lnTo>
                  <a:lnTo>
                    <a:pt x="7018248" y="1193800"/>
                  </a:lnTo>
                  <a:lnTo>
                    <a:pt x="7017474" y="1193800"/>
                  </a:lnTo>
                  <a:lnTo>
                    <a:pt x="7016178" y="1193800"/>
                  </a:lnTo>
                  <a:lnTo>
                    <a:pt x="7013346" y="1206500"/>
                  </a:lnTo>
                  <a:lnTo>
                    <a:pt x="7017220" y="1231900"/>
                  </a:lnTo>
                  <a:lnTo>
                    <a:pt x="7014350" y="1244600"/>
                  </a:lnTo>
                  <a:lnTo>
                    <a:pt x="7021576" y="1244600"/>
                  </a:lnTo>
                  <a:lnTo>
                    <a:pt x="7024065" y="1257300"/>
                  </a:lnTo>
                  <a:lnTo>
                    <a:pt x="7021893" y="1270000"/>
                  </a:lnTo>
                  <a:lnTo>
                    <a:pt x="7017931" y="1257300"/>
                  </a:lnTo>
                  <a:lnTo>
                    <a:pt x="7014375" y="1270000"/>
                  </a:lnTo>
                  <a:lnTo>
                    <a:pt x="7013473" y="1282700"/>
                  </a:lnTo>
                  <a:lnTo>
                    <a:pt x="7017474" y="1282700"/>
                  </a:lnTo>
                  <a:lnTo>
                    <a:pt x="7018706" y="1295400"/>
                  </a:lnTo>
                  <a:lnTo>
                    <a:pt x="7015658" y="1308100"/>
                  </a:lnTo>
                  <a:lnTo>
                    <a:pt x="7020280" y="1308100"/>
                  </a:lnTo>
                  <a:lnTo>
                    <a:pt x="7019785" y="1309370"/>
                  </a:lnTo>
                  <a:lnTo>
                    <a:pt x="7019785" y="1346200"/>
                  </a:lnTo>
                  <a:lnTo>
                    <a:pt x="7018566" y="1346200"/>
                  </a:lnTo>
                  <a:lnTo>
                    <a:pt x="7018414" y="1333500"/>
                  </a:lnTo>
                  <a:lnTo>
                    <a:pt x="7018934" y="1333500"/>
                  </a:lnTo>
                  <a:lnTo>
                    <a:pt x="7019785" y="1346200"/>
                  </a:lnTo>
                  <a:lnTo>
                    <a:pt x="7019785" y="1309370"/>
                  </a:lnTo>
                  <a:lnTo>
                    <a:pt x="7015289" y="1320800"/>
                  </a:lnTo>
                  <a:lnTo>
                    <a:pt x="7018795" y="1320800"/>
                  </a:lnTo>
                  <a:lnTo>
                    <a:pt x="7013346" y="1333500"/>
                  </a:lnTo>
                  <a:lnTo>
                    <a:pt x="7013511" y="1346200"/>
                  </a:lnTo>
                  <a:lnTo>
                    <a:pt x="7017436" y="1346200"/>
                  </a:lnTo>
                  <a:lnTo>
                    <a:pt x="7017144" y="1358900"/>
                  </a:lnTo>
                  <a:lnTo>
                    <a:pt x="7014083" y="1371600"/>
                  </a:lnTo>
                  <a:lnTo>
                    <a:pt x="7022859" y="1371600"/>
                  </a:lnTo>
                  <a:lnTo>
                    <a:pt x="7023798" y="1384300"/>
                  </a:lnTo>
                  <a:lnTo>
                    <a:pt x="7012241" y="1384300"/>
                  </a:lnTo>
                  <a:lnTo>
                    <a:pt x="7014146" y="1397000"/>
                  </a:lnTo>
                  <a:lnTo>
                    <a:pt x="7026046" y="1397000"/>
                  </a:lnTo>
                  <a:lnTo>
                    <a:pt x="7030974" y="1397000"/>
                  </a:lnTo>
                  <a:lnTo>
                    <a:pt x="7038683" y="1407109"/>
                  </a:lnTo>
                  <a:lnTo>
                    <a:pt x="7037286" y="1409700"/>
                  </a:lnTo>
                  <a:lnTo>
                    <a:pt x="7034822" y="1406918"/>
                  </a:lnTo>
                  <a:lnTo>
                    <a:pt x="7034822" y="1625600"/>
                  </a:lnTo>
                  <a:lnTo>
                    <a:pt x="7032866" y="1625600"/>
                  </a:lnTo>
                  <a:lnTo>
                    <a:pt x="7034695" y="1612900"/>
                  </a:lnTo>
                  <a:lnTo>
                    <a:pt x="7034822" y="1625600"/>
                  </a:lnTo>
                  <a:lnTo>
                    <a:pt x="7034822" y="1406918"/>
                  </a:lnTo>
                  <a:lnTo>
                    <a:pt x="7026846" y="1397914"/>
                  </a:lnTo>
                  <a:lnTo>
                    <a:pt x="7026846" y="1765300"/>
                  </a:lnTo>
                  <a:lnTo>
                    <a:pt x="7019709" y="1765300"/>
                  </a:lnTo>
                  <a:lnTo>
                    <a:pt x="7025818" y="1752600"/>
                  </a:lnTo>
                  <a:lnTo>
                    <a:pt x="7026846" y="1765300"/>
                  </a:lnTo>
                  <a:lnTo>
                    <a:pt x="7026846" y="1397914"/>
                  </a:lnTo>
                  <a:lnTo>
                    <a:pt x="7026046" y="1397000"/>
                  </a:lnTo>
                  <a:lnTo>
                    <a:pt x="7016394" y="1409700"/>
                  </a:lnTo>
                  <a:lnTo>
                    <a:pt x="7014388" y="1435100"/>
                  </a:lnTo>
                  <a:lnTo>
                    <a:pt x="7015175" y="1447800"/>
                  </a:lnTo>
                  <a:lnTo>
                    <a:pt x="7014807" y="1460500"/>
                  </a:lnTo>
                  <a:lnTo>
                    <a:pt x="7015797" y="1460500"/>
                  </a:lnTo>
                  <a:lnTo>
                    <a:pt x="7020674" y="1473200"/>
                  </a:lnTo>
                  <a:lnTo>
                    <a:pt x="7009409" y="1473200"/>
                  </a:lnTo>
                  <a:lnTo>
                    <a:pt x="7015213" y="1485900"/>
                  </a:lnTo>
                  <a:lnTo>
                    <a:pt x="7019112" y="1485900"/>
                  </a:lnTo>
                  <a:lnTo>
                    <a:pt x="7015772" y="1498600"/>
                  </a:lnTo>
                  <a:lnTo>
                    <a:pt x="7013003" y="1498600"/>
                  </a:lnTo>
                  <a:lnTo>
                    <a:pt x="7018617" y="1511300"/>
                  </a:lnTo>
                  <a:lnTo>
                    <a:pt x="7024738" y="1511300"/>
                  </a:lnTo>
                  <a:lnTo>
                    <a:pt x="7023913" y="1524000"/>
                  </a:lnTo>
                  <a:lnTo>
                    <a:pt x="7019430" y="1536700"/>
                  </a:lnTo>
                  <a:lnTo>
                    <a:pt x="7020687" y="1536700"/>
                  </a:lnTo>
                  <a:lnTo>
                    <a:pt x="7021512" y="1549400"/>
                  </a:lnTo>
                  <a:lnTo>
                    <a:pt x="7019099" y="1549400"/>
                  </a:lnTo>
                  <a:lnTo>
                    <a:pt x="7019061" y="1536700"/>
                  </a:lnTo>
                  <a:lnTo>
                    <a:pt x="7014565" y="1536700"/>
                  </a:lnTo>
                  <a:lnTo>
                    <a:pt x="7016102" y="1562100"/>
                  </a:lnTo>
                  <a:lnTo>
                    <a:pt x="7013054" y="1587500"/>
                  </a:lnTo>
                  <a:lnTo>
                    <a:pt x="7020890" y="1587500"/>
                  </a:lnTo>
                  <a:lnTo>
                    <a:pt x="7020115" y="1600200"/>
                  </a:lnTo>
                  <a:lnTo>
                    <a:pt x="7015175" y="1600200"/>
                  </a:lnTo>
                  <a:lnTo>
                    <a:pt x="7012635" y="1625600"/>
                  </a:lnTo>
                  <a:lnTo>
                    <a:pt x="7019036" y="1625600"/>
                  </a:lnTo>
                  <a:lnTo>
                    <a:pt x="7014350" y="1638300"/>
                  </a:lnTo>
                  <a:lnTo>
                    <a:pt x="7019455" y="1638300"/>
                  </a:lnTo>
                  <a:lnTo>
                    <a:pt x="7016001" y="1651000"/>
                  </a:lnTo>
                  <a:lnTo>
                    <a:pt x="7018007" y="1651000"/>
                  </a:lnTo>
                  <a:lnTo>
                    <a:pt x="7018045" y="1663700"/>
                  </a:lnTo>
                  <a:lnTo>
                    <a:pt x="7012089" y="1663700"/>
                  </a:lnTo>
                  <a:lnTo>
                    <a:pt x="7018693" y="1676400"/>
                  </a:lnTo>
                  <a:lnTo>
                    <a:pt x="7019823" y="1676400"/>
                  </a:lnTo>
                  <a:lnTo>
                    <a:pt x="7019633" y="1689100"/>
                  </a:lnTo>
                  <a:lnTo>
                    <a:pt x="7013486" y="1701800"/>
                  </a:lnTo>
                  <a:lnTo>
                    <a:pt x="7016547" y="1714500"/>
                  </a:lnTo>
                  <a:lnTo>
                    <a:pt x="7023367" y="1727200"/>
                  </a:lnTo>
                  <a:lnTo>
                    <a:pt x="7024103" y="1727200"/>
                  </a:lnTo>
                  <a:lnTo>
                    <a:pt x="7017448" y="1739900"/>
                  </a:lnTo>
                  <a:lnTo>
                    <a:pt x="7013448" y="1739900"/>
                  </a:lnTo>
                  <a:lnTo>
                    <a:pt x="7016991" y="1752600"/>
                  </a:lnTo>
                  <a:lnTo>
                    <a:pt x="7015327" y="1752600"/>
                  </a:lnTo>
                  <a:lnTo>
                    <a:pt x="7013753" y="1765300"/>
                  </a:lnTo>
                  <a:lnTo>
                    <a:pt x="7016585" y="1778000"/>
                  </a:lnTo>
                  <a:lnTo>
                    <a:pt x="7019277" y="1778000"/>
                  </a:lnTo>
                  <a:lnTo>
                    <a:pt x="7013791" y="1790700"/>
                  </a:lnTo>
                  <a:lnTo>
                    <a:pt x="7021004" y="1790700"/>
                  </a:lnTo>
                  <a:lnTo>
                    <a:pt x="7025843" y="1803400"/>
                  </a:lnTo>
                  <a:lnTo>
                    <a:pt x="7020623" y="1803400"/>
                  </a:lnTo>
                  <a:lnTo>
                    <a:pt x="7015442" y="1816100"/>
                  </a:lnTo>
                  <a:lnTo>
                    <a:pt x="7020395" y="1828800"/>
                  </a:lnTo>
                  <a:lnTo>
                    <a:pt x="7015861" y="1828800"/>
                  </a:lnTo>
                  <a:lnTo>
                    <a:pt x="7015327" y="1841500"/>
                  </a:lnTo>
                  <a:lnTo>
                    <a:pt x="7018693" y="1841500"/>
                  </a:lnTo>
                  <a:lnTo>
                    <a:pt x="7014997" y="1853946"/>
                  </a:lnTo>
                  <a:lnTo>
                    <a:pt x="7015086" y="1854200"/>
                  </a:lnTo>
                  <a:lnTo>
                    <a:pt x="7017258" y="1854200"/>
                  </a:lnTo>
                  <a:lnTo>
                    <a:pt x="7021957" y="1866900"/>
                  </a:lnTo>
                  <a:lnTo>
                    <a:pt x="7012775" y="1866900"/>
                  </a:lnTo>
                  <a:lnTo>
                    <a:pt x="7010476" y="1879600"/>
                  </a:lnTo>
                  <a:lnTo>
                    <a:pt x="7011352" y="1879600"/>
                  </a:lnTo>
                  <a:lnTo>
                    <a:pt x="7016343" y="1879600"/>
                  </a:lnTo>
                  <a:lnTo>
                    <a:pt x="7014819" y="1892300"/>
                  </a:lnTo>
                  <a:lnTo>
                    <a:pt x="7015175" y="1892300"/>
                  </a:lnTo>
                  <a:lnTo>
                    <a:pt x="7017563" y="1892300"/>
                  </a:lnTo>
                  <a:lnTo>
                    <a:pt x="7019506" y="1905000"/>
                  </a:lnTo>
                  <a:lnTo>
                    <a:pt x="7019226" y="1905000"/>
                  </a:lnTo>
                  <a:lnTo>
                    <a:pt x="7015175" y="1892300"/>
                  </a:lnTo>
                  <a:lnTo>
                    <a:pt x="7015251" y="1905000"/>
                  </a:lnTo>
                  <a:lnTo>
                    <a:pt x="7010908" y="1905000"/>
                  </a:lnTo>
                  <a:lnTo>
                    <a:pt x="7014858" y="1917700"/>
                  </a:lnTo>
                  <a:lnTo>
                    <a:pt x="7023646" y="1917700"/>
                  </a:lnTo>
                  <a:lnTo>
                    <a:pt x="7024116" y="1917700"/>
                  </a:lnTo>
                  <a:lnTo>
                    <a:pt x="7028104" y="1930400"/>
                  </a:lnTo>
                  <a:lnTo>
                    <a:pt x="7042772" y="1930400"/>
                  </a:lnTo>
                  <a:lnTo>
                    <a:pt x="7046862" y="1917700"/>
                  </a:lnTo>
                  <a:lnTo>
                    <a:pt x="7049249" y="1917700"/>
                  </a:lnTo>
                  <a:lnTo>
                    <a:pt x="7055002" y="1930400"/>
                  </a:lnTo>
                  <a:lnTo>
                    <a:pt x="7058952" y="1917700"/>
                  </a:lnTo>
                  <a:lnTo>
                    <a:pt x="7061225" y="1917700"/>
                  </a:lnTo>
                  <a:lnTo>
                    <a:pt x="7061936" y="1930400"/>
                  </a:lnTo>
                  <a:lnTo>
                    <a:pt x="7068718" y="1930400"/>
                  </a:lnTo>
                  <a:lnTo>
                    <a:pt x="7069125" y="1917700"/>
                  </a:lnTo>
                  <a:lnTo>
                    <a:pt x="7068210" y="1905000"/>
                  </a:lnTo>
                  <a:lnTo>
                    <a:pt x="7064375" y="1905000"/>
                  </a:lnTo>
                  <a:lnTo>
                    <a:pt x="7064248" y="1892300"/>
                  </a:lnTo>
                  <a:lnTo>
                    <a:pt x="7059422" y="1892300"/>
                  </a:lnTo>
                  <a:lnTo>
                    <a:pt x="7065137" y="1879600"/>
                  </a:lnTo>
                  <a:lnTo>
                    <a:pt x="7068667" y="1879600"/>
                  </a:lnTo>
                  <a:lnTo>
                    <a:pt x="7070242" y="1866900"/>
                  </a:lnTo>
                  <a:close/>
                </a:path>
                <a:path w="7071359" h="4385309">
                  <a:moveTo>
                    <a:pt x="7071017" y="1892300"/>
                  </a:moveTo>
                  <a:lnTo>
                    <a:pt x="7064248" y="1892300"/>
                  </a:lnTo>
                  <a:lnTo>
                    <a:pt x="7068286" y="1904695"/>
                  </a:lnTo>
                  <a:lnTo>
                    <a:pt x="7071017" y="1892300"/>
                  </a:lnTo>
                  <a:close/>
                </a:path>
                <a:path w="7071359" h="4385309">
                  <a:moveTo>
                    <a:pt x="7071055" y="558800"/>
                  </a:moveTo>
                  <a:lnTo>
                    <a:pt x="7067664" y="546100"/>
                  </a:lnTo>
                  <a:lnTo>
                    <a:pt x="7064769" y="558800"/>
                  </a:lnTo>
                  <a:lnTo>
                    <a:pt x="7071055" y="558800"/>
                  </a:lnTo>
                  <a:close/>
                </a:path>
              </a:pathLst>
            </a:custGeom>
            <a:solidFill>
              <a:srgbClr val="615F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105" y="6015802"/>
              <a:ext cx="7012287" cy="656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94" y="3803477"/>
              <a:ext cx="1660200" cy="6609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8016" y="7204327"/>
              <a:ext cx="12561572" cy="25709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3798" y="8173599"/>
              <a:ext cx="2069094" cy="6609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4382" y="3803477"/>
              <a:ext cx="1660200" cy="660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4236" y="3803476"/>
              <a:ext cx="1660200" cy="6609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2242" y="8278308"/>
              <a:ext cx="1660200" cy="6609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12656" y="8173599"/>
              <a:ext cx="1660194" cy="6609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2242" y="3803477"/>
              <a:ext cx="1660200" cy="6609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9791" y="2175715"/>
            <a:ext cx="346265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Table:</a:t>
            </a:r>
            <a:r>
              <a:rPr kumimoji="0" sz="3450" b="1" i="0" u="none" strike="noStrike" kern="1200" cap="none" spc="-5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534" y="6479249"/>
            <a:ext cx="4855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-4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Table:</a:t>
            </a:r>
            <a:r>
              <a:rPr kumimoji="0" sz="3450" b="1" i="0" u="none" strike="noStrike" kern="1200" cap="none" spc="-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instructor_detail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15612" y="756291"/>
            <a:ext cx="4456670" cy="203593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981668" y="887796"/>
            <a:ext cx="225869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21005" marR="5080" lvl="0" indent="-408940" algn="l" defTabSz="914400" rtl="0" eaLnBrk="1" fontAlgn="auto" latinLnBrk="0" hangingPunct="1">
              <a:lnSpc>
                <a:spcPts val="355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Foreign</a:t>
            </a:r>
            <a:r>
              <a:rPr kumimoji="0" sz="31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 </a:t>
            </a:r>
            <a:r>
              <a:rPr kumimoji="0" sz="3100" b="1" i="0" u="none" strike="noStrike" kern="1200" cap="none" spc="-84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1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column</a:t>
            </a: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1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6686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@One</a:t>
            </a:r>
            <a:r>
              <a:rPr spc="-685" dirty="0"/>
              <a:t>T</a:t>
            </a:r>
            <a:r>
              <a:rPr spc="305" dirty="0"/>
              <a:t>oOn</a:t>
            </a:r>
            <a:r>
              <a:rPr spc="320" dirty="0"/>
              <a:t>e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75" dirty="0"/>
              <a:t>Cascad</a:t>
            </a:r>
            <a:r>
              <a:rPr spc="180" dirty="0"/>
              <a:t>e</a:t>
            </a:r>
            <a:r>
              <a:rPr spc="-660" dirty="0"/>
              <a:t> </a:t>
            </a:r>
            <a:r>
              <a:rPr spc="-815" dirty="0"/>
              <a:t>T</a:t>
            </a:r>
            <a:r>
              <a:rPr spc="60" dirty="0"/>
              <a:t>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01518" y="2654369"/>
          <a:ext cx="16936719" cy="6717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3100" b="1" spc="1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Cascade</a:t>
                      </a:r>
                      <a:r>
                        <a:rPr sz="3100" b="1" spc="-4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3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436232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3100" b="1" spc="10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336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  <a:solidFill>
                      <a:srgbClr val="436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3100" b="1" spc="15" dirty="0">
                          <a:latin typeface="Arial"/>
                          <a:cs typeface="Arial"/>
                        </a:rPr>
                        <a:t>PERSIST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 is persisted 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saved,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related entity will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persisted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65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100" b="1" spc="20" dirty="0">
                          <a:latin typeface="Arial"/>
                          <a:cs typeface="Arial"/>
                        </a:rPr>
                        <a:t>REMOVE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 is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removed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deleted, related entity will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deleted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2098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3100" b="1" spc="20" dirty="0">
                          <a:latin typeface="Arial"/>
                          <a:cs typeface="Arial"/>
                        </a:rPr>
                        <a:t>REFRESH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entity is refreshed, related entity will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 refreshed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3100" b="1" spc="-20" dirty="0">
                          <a:latin typeface="Arial"/>
                          <a:cs typeface="Arial"/>
                        </a:rPr>
                        <a:t>DETACH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3830320">
                        <a:lnSpc>
                          <a:spcPts val="3550"/>
                        </a:lnSpc>
                        <a:spcBef>
                          <a:spcPts val="240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 is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detached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(not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associated w/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session), </a:t>
                      </a:r>
                      <a:r>
                        <a:rPr sz="3100" spc="-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detached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3100" b="1" spc="20" dirty="0">
                          <a:latin typeface="Arial"/>
                          <a:cs typeface="Arial"/>
                        </a:rPr>
                        <a:t>MERGE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3100" spc="5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entity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merged,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related entity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will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3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merged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CBCBC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96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3100" b="1" spc="20" dirty="0">
                          <a:latin typeface="Arial"/>
                          <a:cs typeface="Arial"/>
                        </a:rPr>
                        <a:t>ALL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BCBCB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sz="3100" spc="1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3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above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5" dirty="0">
                          <a:latin typeface="Arial MT"/>
                          <a:cs typeface="Arial MT"/>
                        </a:rPr>
                        <a:t>cascade</a:t>
                      </a:r>
                      <a:r>
                        <a:rPr sz="3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100" spc="10" dirty="0">
                          <a:latin typeface="Arial MT"/>
                          <a:cs typeface="Arial MT"/>
                        </a:rPr>
                        <a:t>types</a:t>
                      </a:r>
                      <a:endParaRPr sz="3100">
                        <a:latin typeface="Arial MT"/>
                        <a:cs typeface="Arial MT"/>
                      </a:endParaRPr>
                    </a:p>
                  </a:txBody>
                  <a:tcPr marL="0" marR="0" marT="214629" marB="0">
                    <a:lnL w="12700">
                      <a:solidFill>
                        <a:srgbClr val="CBCBCB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CBCBCB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9326" y="565427"/>
            <a:ext cx="5884637" cy="13507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0098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0" dirty="0"/>
              <a:t>One-to-One</a:t>
            </a:r>
            <a:r>
              <a:rPr spc="-100" dirty="0"/>
              <a:t> </a:t>
            </a:r>
            <a:r>
              <a:rPr spc="8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28949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“instructor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detail”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entity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Similar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“instructor</a:t>
            </a:r>
            <a:r>
              <a:rPr sz="4250" spc="-5" dirty="0">
                <a:latin typeface="Palatino Linotype"/>
                <a:cs typeface="Palatino Linotype"/>
              </a:rPr>
              <a:t> profile”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693" y="4564460"/>
            <a:ext cx="3463127" cy="2179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9335" y="5275097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1295" y="4564460"/>
            <a:ext cx="3463290" cy="2179955"/>
          </a:xfrm>
          <a:custGeom>
            <a:avLst/>
            <a:gdLst/>
            <a:ahLst/>
            <a:cxnLst/>
            <a:rect l="l" t="t" r="r" b="b"/>
            <a:pathLst>
              <a:path w="3463290" h="2179954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1744672"/>
                </a:lnTo>
                <a:lnTo>
                  <a:pt x="793" y="1801743"/>
                </a:lnTo>
                <a:lnTo>
                  <a:pt x="2948" y="1850982"/>
                </a:lnTo>
                <a:lnTo>
                  <a:pt x="7157" y="1894617"/>
                </a:lnTo>
                <a:lnTo>
                  <a:pt x="14062" y="1934559"/>
                </a:lnTo>
                <a:lnTo>
                  <a:pt x="24378" y="1973170"/>
                </a:lnTo>
                <a:lnTo>
                  <a:pt x="47005" y="2021615"/>
                </a:lnTo>
                <a:lnTo>
                  <a:pt x="77374" y="2064894"/>
                </a:lnTo>
                <a:lnTo>
                  <a:pt x="114627" y="2102147"/>
                </a:lnTo>
                <a:lnTo>
                  <a:pt x="157905" y="2132516"/>
                </a:lnTo>
                <a:lnTo>
                  <a:pt x="206351" y="2155142"/>
                </a:lnTo>
                <a:lnTo>
                  <a:pt x="244964" y="2165460"/>
                </a:lnTo>
                <a:lnTo>
                  <a:pt x="284906" y="2172377"/>
                </a:lnTo>
                <a:lnTo>
                  <a:pt x="328264" y="2176572"/>
                </a:lnTo>
                <a:lnTo>
                  <a:pt x="377122" y="2178727"/>
                </a:lnTo>
                <a:lnTo>
                  <a:pt x="433566" y="2179520"/>
                </a:lnTo>
                <a:lnTo>
                  <a:pt x="499682" y="2179634"/>
                </a:lnTo>
                <a:lnTo>
                  <a:pt x="2961231" y="2179634"/>
                </a:lnTo>
                <a:lnTo>
                  <a:pt x="3028282" y="2179520"/>
                </a:lnTo>
                <a:lnTo>
                  <a:pt x="3085353" y="2178727"/>
                </a:lnTo>
                <a:lnTo>
                  <a:pt x="3134592" y="2176572"/>
                </a:lnTo>
                <a:lnTo>
                  <a:pt x="3178145" y="2172377"/>
                </a:lnTo>
                <a:lnTo>
                  <a:pt x="3218159" y="2165460"/>
                </a:lnTo>
                <a:lnTo>
                  <a:pt x="3256782" y="2155142"/>
                </a:lnTo>
                <a:lnTo>
                  <a:pt x="3305224" y="2132516"/>
                </a:lnTo>
                <a:lnTo>
                  <a:pt x="3348502" y="2102147"/>
                </a:lnTo>
                <a:lnTo>
                  <a:pt x="3385756" y="2064894"/>
                </a:lnTo>
                <a:lnTo>
                  <a:pt x="3416127" y="2021615"/>
                </a:lnTo>
                <a:lnTo>
                  <a:pt x="3438755" y="1973170"/>
                </a:lnTo>
                <a:lnTo>
                  <a:pt x="3449075" y="1934548"/>
                </a:lnTo>
                <a:lnTo>
                  <a:pt x="3455998" y="1894535"/>
                </a:lnTo>
                <a:lnTo>
                  <a:pt x="3460185" y="1851260"/>
                </a:lnTo>
                <a:lnTo>
                  <a:pt x="3462340" y="1802402"/>
                </a:lnTo>
                <a:lnTo>
                  <a:pt x="3463133" y="174595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39"/>
                </a:lnTo>
                <a:lnTo>
                  <a:pt x="3348502" y="77486"/>
                </a:lnTo>
                <a:lnTo>
                  <a:pt x="3305224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BB48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00565" y="4960970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77850" marR="5080" indent="-565785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7676" y="5508835"/>
            <a:ext cx="2484825" cy="292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2394" y="7141143"/>
            <a:ext cx="8879310" cy="29842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8176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Con</a:t>
            </a:r>
            <a:r>
              <a:rPr spc="90" dirty="0"/>
              <a:t>f</a:t>
            </a:r>
            <a:r>
              <a:rPr spc="120" dirty="0"/>
              <a:t>igur</a:t>
            </a:r>
            <a:r>
              <a:rPr spc="254" dirty="0"/>
              <a:t>e</a:t>
            </a:r>
            <a:r>
              <a:rPr spc="-75" dirty="0"/>
              <a:t> </a:t>
            </a:r>
            <a:r>
              <a:rPr spc="75" dirty="0"/>
              <a:t>Cascad</a:t>
            </a:r>
            <a:r>
              <a:rPr spc="180" dirty="0"/>
              <a:t>e</a:t>
            </a:r>
            <a:r>
              <a:rPr spc="-660" dirty="0"/>
              <a:t> </a:t>
            </a:r>
            <a:r>
              <a:rPr spc="-815" dirty="0"/>
              <a:t>T</a:t>
            </a:r>
            <a:r>
              <a:rPr spc="40" dirty="0"/>
              <a:t>ype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6761" y="2138827"/>
            <a:ext cx="11861165" cy="6631305"/>
            <a:chOff x="1046761" y="2138827"/>
            <a:chExt cx="11861165" cy="6631305"/>
          </a:xfrm>
        </p:grpSpPr>
        <p:sp>
          <p:nvSpPr>
            <p:cNvPr id="4" name="object 4"/>
            <p:cNvSpPr/>
            <p:nvPr/>
          </p:nvSpPr>
          <p:spPr>
            <a:xfrm>
              <a:off x="1224766" y="2254006"/>
              <a:ext cx="11505565" cy="6170295"/>
            </a:xfrm>
            <a:custGeom>
              <a:avLst/>
              <a:gdLst/>
              <a:ahLst/>
              <a:cxnLst/>
              <a:rect l="l" t="t" r="r" b="b"/>
              <a:pathLst>
                <a:path w="11505565" h="6170295">
                  <a:moveTo>
                    <a:pt x="0" y="0"/>
                  </a:moveTo>
                  <a:lnTo>
                    <a:pt x="11504950" y="0"/>
                  </a:lnTo>
                  <a:lnTo>
                    <a:pt x="11504950" y="6169969"/>
                  </a:lnTo>
                  <a:lnTo>
                    <a:pt x="0" y="616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61" y="2138827"/>
              <a:ext cx="11860968" cy="66306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85689" y="2301365"/>
            <a:ext cx="9132570" cy="555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7030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@Entity </a:t>
            </a: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1" i="0" u="none" strike="noStrike" kern="1200" cap="none" spc="-1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@Table(name="instructor") </a:t>
            </a:r>
            <a:r>
              <a:rPr kumimoji="0" sz="3300" b="1" i="0" u="none" strike="noStrike" kern="1200" cap="none" spc="-90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class</a:t>
            </a:r>
            <a:r>
              <a:rPr kumimoji="0" sz="3300" b="1" i="0" u="none" strike="noStrike" kern="1200" cap="none" spc="-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 {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@OneToOne(</a:t>
            </a:r>
            <a:r>
              <a:rPr kumimoji="0" sz="3300" b="1" i="0" u="none" strike="noStrike" kern="1200" cap="none" spc="-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cascade=CascadeType.</a:t>
            </a:r>
            <a:r>
              <a:rPr kumimoji="0" sz="3300" b="1" i="1" u="none" strike="noStrike" kern="1200" cap="none" spc="-2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</a:t>
            </a:r>
            <a:r>
              <a:rPr kumimoji="0" sz="33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r>
              <a:rPr kumimoji="0" sz="33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@JoinColumn(name="instructor_detail_id") </a:t>
            </a:r>
            <a:r>
              <a:rPr kumimoji="0" sz="3300" b="1" i="0" u="none" strike="noStrike" kern="1200" cap="none" spc="-90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private InstructorDetail instructorDetail;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9255" marR="0" lvl="0" indent="0" algn="l" defTabSz="914400" rtl="0" eaLnBrk="1" fontAlgn="auto" latinLnBrk="0" hangingPunct="1">
              <a:lnSpc>
                <a:spcPts val="3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33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constructors,</a:t>
            </a:r>
            <a:r>
              <a:rPr kumimoji="0" sz="33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getters /</a:t>
            </a:r>
            <a:r>
              <a:rPr kumimoji="0" sz="33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3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setters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689" y="7829993"/>
            <a:ext cx="1885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3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3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01995" y="7427575"/>
            <a:ext cx="9380855" cy="1942464"/>
            <a:chOff x="10101995" y="7427575"/>
            <a:chExt cx="9380855" cy="194246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0000" y="7542755"/>
              <a:ext cx="9024694" cy="14814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995" y="7427575"/>
              <a:ext cx="9380704" cy="194215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625719" y="7966114"/>
            <a:ext cx="8335009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default,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operations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sz="34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cascaded.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49326" y="565427"/>
            <a:ext cx="5884637" cy="13507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048088" y="3155654"/>
            <a:ext cx="1372235" cy="1372235"/>
            <a:chOff x="8048088" y="3155654"/>
            <a:chExt cx="1372235" cy="1372235"/>
          </a:xfrm>
        </p:grpSpPr>
        <p:sp>
          <p:nvSpPr>
            <p:cNvPr id="14" name="object 14"/>
            <p:cNvSpPr/>
            <p:nvPr/>
          </p:nvSpPr>
          <p:spPr>
            <a:xfrm>
              <a:off x="8295382" y="3208009"/>
              <a:ext cx="1073150" cy="1073150"/>
            </a:xfrm>
            <a:custGeom>
              <a:avLst/>
              <a:gdLst/>
              <a:ahLst/>
              <a:cxnLst/>
              <a:rect l="l" t="t" r="r" b="b"/>
              <a:pathLst>
                <a:path w="1073150" h="1073150">
                  <a:moveTo>
                    <a:pt x="1072538" y="0"/>
                  </a:moveTo>
                  <a:lnTo>
                    <a:pt x="37020" y="1035518"/>
                  </a:lnTo>
                  <a:lnTo>
                    <a:pt x="0" y="1072538"/>
                  </a:lnTo>
                </a:path>
              </a:pathLst>
            </a:custGeom>
            <a:ln w="104708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48088" y="4101370"/>
              <a:ext cx="426720" cy="426720"/>
            </a:xfrm>
            <a:custGeom>
              <a:avLst/>
              <a:gdLst/>
              <a:ahLst/>
              <a:cxnLst/>
              <a:rect l="l" t="t" r="r" b="b"/>
              <a:pathLst>
                <a:path w="426720" h="426720">
                  <a:moveTo>
                    <a:pt x="142157" y="0"/>
                  </a:moveTo>
                  <a:lnTo>
                    <a:pt x="0" y="426471"/>
                  </a:lnTo>
                  <a:lnTo>
                    <a:pt x="426472" y="284314"/>
                  </a:lnTo>
                  <a:lnTo>
                    <a:pt x="14215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6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069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5" dirty="0"/>
              <a:t>Con</a:t>
            </a:r>
            <a:r>
              <a:rPr spc="90" dirty="0"/>
              <a:t>f</a:t>
            </a:r>
            <a:r>
              <a:rPr spc="120" dirty="0"/>
              <a:t>igur</a:t>
            </a:r>
            <a:r>
              <a:rPr spc="254" dirty="0"/>
              <a:t>e</a:t>
            </a:r>
            <a:r>
              <a:rPr spc="-75" dirty="0"/>
              <a:t> </a:t>
            </a:r>
            <a:r>
              <a:rPr spc="105" dirty="0"/>
              <a:t>Multipl</a:t>
            </a:r>
            <a:r>
              <a:rPr spc="229" dirty="0"/>
              <a:t>e</a:t>
            </a:r>
            <a:r>
              <a:rPr spc="-75" dirty="0"/>
              <a:t> </a:t>
            </a:r>
            <a:r>
              <a:rPr spc="75" dirty="0"/>
              <a:t>Cascad</a:t>
            </a:r>
            <a:r>
              <a:rPr spc="180" dirty="0"/>
              <a:t>e</a:t>
            </a:r>
            <a:r>
              <a:rPr spc="-660" dirty="0"/>
              <a:t> </a:t>
            </a:r>
            <a:r>
              <a:rPr spc="-815" dirty="0"/>
              <a:t>T</a:t>
            </a:r>
            <a:r>
              <a:rPr spc="60" dirty="0"/>
              <a:t>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6167" y="2570468"/>
            <a:ext cx="15093950" cy="5510530"/>
            <a:chOff x="2206167" y="2570468"/>
            <a:chExt cx="15093950" cy="5510530"/>
          </a:xfrm>
        </p:grpSpPr>
        <p:sp>
          <p:nvSpPr>
            <p:cNvPr id="4" name="object 4"/>
            <p:cNvSpPr/>
            <p:nvPr/>
          </p:nvSpPr>
          <p:spPr>
            <a:xfrm>
              <a:off x="2384172" y="2685648"/>
              <a:ext cx="14737715" cy="5050155"/>
            </a:xfrm>
            <a:custGeom>
              <a:avLst/>
              <a:gdLst/>
              <a:ahLst/>
              <a:cxnLst/>
              <a:rect l="l" t="t" r="r" b="b"/>
              <a:pathLst>
                <a:path w="14737715" h="5050155">
                  <a:moveTo>
                    <a:pt x="0" y="0"/>
                  </a:moveTo>
                  <a:lnTo>
                    <a:pt x="14737515" y="0"/>
                  </a:lnTo>
                  <a:lnTo>
                    <a:pt x="14737515" y="5049584"/>
                  </a:lnTo>
                  <a:lnTo>
                    <a:pt x="0" y="5049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167" y="2570468"/>
              <a:ext cx="15093530" cy="55103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1985" rIns="0" bIns="0" rtlCol="0">
            <a:spAutoFit/>
          </a:bodyPr>
          <a:lstStyle/>
          <a:p>
            <a:pPr marL="4699000" marR="5080" indent="-3574415">
              <a:lnSpc>
                <a:spcPct val="100000"/>
              </a:lnSpc>
              <a:spcBef>
                <a:spcPts val="114"/>
              </a:spcBef>
            </a:pPr>
            <a:r>
              <a:rPr spc="-20" dirty="0">
                <a:solidFill>
                  <a:srgbClr val="000000"/>
                </a:solidFill>
              </a:rPr>
              <a:t>@OneToOne(</a:t>
            </a:r>
            <a:r>
              <a:rPr spc="-20" dirty="0"/>
              <a:t>cascade={CascadeType.</a:t>
            </a:r>
            <a:r>
              <a:rPr i="1" spc="-20" dirty="0">
                <a:latin typeface="Arial"/>
                <a:cs typeface="Arial"/>
              </a:rPr>
              <a:t>DETACH</a:t>
            </a:r>
            <a:r>
              <a:rPr spc="-20" dirty="0"/>
              <a:t>, </a:t>
            </a:r>
            <a:r>
              <a:rPr spc="-1265" dirty="0"/>
              <a:t> </a:t>
            </a:r>
            <a:r>
              <a:rPr spc="-10" dirty="0"/>
              <a:t>CascadeType.</a:t>
            </a:r>
            <a:r>
              <a:rPr i="1" spc="-10" dirty="0">
                <a:latin typeface="Arial"/>
                <a:cs typeface="Arial"/>
              </a:rPr>
              <a:t>MERGE</a:t>
            </a:r>
            <a:r>
              <a:rPr spc="-10" dirty="0"/>
              <a:t>, </a:t>
            </a:r>
            <a:r>
              <a:rPr spc="-5" dirty="0"/>
              <a:t> </a:t>
            </a:r>
            <a:r>
              <a:rPr spc="-10" dirty="0"/>
              <a:t>CascadeType.</a:t>
            </a:r>
            <a:r>
              <a:rPr i="1" spc="-10" dirty="0">
                <a:latin typeface="Arial"/>
                <a:cs typeface="Arial"/>
              </a:rPr>
              <a:t>PERSIST</a:t>
            </a:r>
            <a:r>
              <a:rPr spc="-10" dirty="0"/>
              <a:t>, </a:t>
            </a:r>
            <a:r>
              <a:rPr spc="-5" dirty="0"/>
              <a:t> </a:t>
            </a:r>
            <a:r>
              <a:rPr spc="-10" dirty="0"/>
              <a:t>CascadeType.</a:t>
            </a:r>
            <a:r>
              <a:rPr i="1" spc="-10" dirty="0">
                <a:latin typeface="Arial"/>
                <a:cs typeface="Arial"/>
              </a:rPr>
              <a:t>REFRESH</a:t>
            </a:r>
            <a:r>
              <a:rPr spc="-10" dirty="0"/>
              <a:t>, </a:t>
            </a:r>
            <a:r>
              <a:rPr spc="-5" dirty="0"/>
              <a:t> </a:t>
            </a:r>
            <a:r>
              <a:rPr spc="-10" dirty="0"/>
              <a:t>CascadeType.</a:t>
            </a:r>
            <a:r>
              <a:rPr i="1" spc="-10" dirty="0">
                <a:latin typeface="Arial"/>
                <a:cs typeface="Arial"/>
              </a:rPr>
              <a:t>REMOVE</a:t>
            </a:r>
            <a:r>
              <a:rPr spc="-10" dirty="0"/>
              <a:t>}</a:t>
            </a:r>
            <a:r>
              <a:rPr spc="-1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809429"/>
            <a:ext cx="18068925" cy="9415780"/>
            <a:chOff x="701549" y="1809429"/>
            <a:chExt cx="18068925" cy="9415780"/>
          </a:xfrm>
        </p:grpSpPr>
        <p:sp>
          <p:nvSpPr>
            <p:cNvPr id="3" name="object 3"/>
            <p:cNvSpPr/>
            <p:nvPr/>
          </p:nvSpPr>
          <p:spPr>
            <a:xfrm>
              <a:off x="1104702" y="1924609"/>
              <a:ext cx="17487900" cy="8096884"/>
            </a:xfrm>
            <a:custGeom>
              <a:avLst/>
              <a:gdLst/>
              <a:ahLst/>
              <a:cxnLst/>
              <a:rect l="l" t="t" r="r" b="b"/>
              <a:pathLst>
                <a:path w="17487900" h="8096884">
                  <a:moveTo>
                    <a:pt x="0" y="0"/>
                  </a:moveTo>
                  <a:lnTo>
                    <a:pt x="17487328" y="0"/>
                  </a:lnTo>
                  <a:lnTo>
                    <a:pt x="17487328" y="8096612"/>
                  </a:lnTo>
                  <a:lnTo>
                    <a:pt x="0" y="8096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697" y="1809429"/>
              <a:ext cx="17843331" cy="85573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4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65" dirty="0"/>
              <a:t>Mai</a:t>
            </a:r>
            <a:r>
              <a:rPr spc="195" dirty="0"/>
              <a:t>n</a:t>
            </a:r>
            <a:r>
              <a:rPr spc="-430" dirty="0"/>
              <a:t> </a:t>
            </a:r>
            <a:r>
              <a:rPr spc="120" dirty="0"/>
              <a:t>App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6991" y="1966297"/>
            <a:ext cx="14412594" cy="281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main(String[]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args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objects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Instructor("Chad",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"Darby",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darby@luv2code.com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tempInstructorDetail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019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(“http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:/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/www.luv2code.com/youtube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",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"Luv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code!!!");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6991" y="9128383"/>
            <a:ext cx="1114425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809429"/>
            <a:ext cx="18068925" cy="9415780"/>
            <a:chOff x="701549" y="1809429"/>
            <a:chExt cx="18068925" cy="9415780"/>
          </a:xfrm>
        </p:grpSpPr>
        <p:sp>
          <p:nvSpPr>
            <p:cNvPr id="3" name="object 3"/>
            <p:cNvSpPr/>
            <p:nvPr/>
          </p:nvSpPr>
          <p:spPr>
            <a:xfrm>
              <a:off x="1104702" y="1924609"/>
              <a:ext cx="17487900" cy="8096884"/>
            </a:xfrm>
            <a:custGeom>
              <a:avLst/>
              <a:gdLst/>
              <a:ahLst/>
              <a:cxnLst/>
              <a:rect l="l" t="t" r="r" b="b"/>
              <a:pathLst>
                <a:path w="17487900" h="8096884">
                  <a:moveTo>
                    <a:pt x="0" y="0"/>
                  </a:moveTo>
                  <a:lnTo>
                    <a:pt x="17487328" y="0"/>
                  </a:lnTo>
                  <a:lnTo>
                    <a:pt x="17487328" y="8096612"/>
                  </a:lnTo>
                  <a:lnTo>
                    <a:pt x="0" y="8096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697" y="1809429"/>
              <a:ext cx="17843331" cy="85573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4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65" dirty="0"/>
              <a:t>Mai</a:t>
            </a:r>
            <a:r>
              <a:rPr spc="195" dirty="0"/>
              <a:t>n</a:t>
            </a:r>
            <a:r>
              <a:rPr spc="-430" dirty="0"/>
              <a:t> </a:t>
            </a:r>
            <a:r>
              <a:rPr spc="120" dirty="0"/>
              <a:t>App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6991" y="1966297"/>
            <a:ext cx="14412594" cy="4008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void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main(String[]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args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objects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Instructor("Chad",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"Darby",</a:t>
            </a:r>
            <a:r>
              <a:rPr kumimoji="0" sz="2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darby@luv2code.com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tempInstructorDetail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019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srgbClr val="931A6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InstructorDetail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(“http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:/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/www.luv2code.com/youtube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",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"Luv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6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code!!!");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66445" marR="4626610" lvl="0" indent="0" algn="l" defTabSz="914400" rtl="0" eaLnBrk="1" fontAlgn="auto" latinLnBrk="0" hangingPunct="1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the objects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.setInstructorDetail(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tempInstructorDetail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894" y="6343127"/>
            <a:ext cx="447548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4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transaction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.b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gin</a:t>
            </a:r>
            <a:r>
              <a:rPr kumimoji="0" sz="26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ransact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ion();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894" y="7536808"/>
            <a:ext cx="48107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.save(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tempInstructor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894" y="8332595"/>
            <a:ext cx="5592445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4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commit </a:t>
            </a:r>
            <a:r>
              <a:rPr kumimoji="0" sz="2600" b="1" i="0" u="none" strike="noStrike" kern="1200" cap="none" spc="15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transaction </a:t>
            </a:r>
            <a:r>
              <a:rPr kumimoji="0" sz="2600" b="1" i="0" u="none" strike="noStrike" kern="1200" cap="none" spc="20" normalizeH="0" baseline="0" noProof="0" dirty="0">
                <a:ln>
                  <a:noFill/>
                </a:ln>
                <a:solidFill>
                  <a:srgbClr val="4E907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srgbClr val="7E504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session</a:t>
            </a: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.getTransaction().commit();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…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6991" y="9526276"/>
            <a:ext cx="1562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45905" y="6429123"/>
            <a:ext cx="3463123" cy="21796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99572" y="7138914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</a:t>
            </a:r>
            <a:r>
              <a:rPr kumimoji="0" sz="4450" b="0" i="0" u="none" strike="noStrike" kern="1200" cap="none" spc="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445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uc</a:t>
            </a:r>
            <a:r>
              <a:rPr kumimoji="0" sz="4450" b="0" i="0" u="none" strike="noStrike" kern="1200" cap="none" spc="3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tor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14168" y="6429123"/>
            <a:ext cx="6717168" cy="21796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321881" y="6824788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2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</a:t>
            </a:r>
            <a:r>
              <a:rPr kumimoji="0" sz="4450" b="0" i="0" u="none" strike="noStrike" kern="1200" cap="none" spc="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</a:t>
            </a:r>
            <a:r>
              <a:rPr kumimoji="0" sz="4450" b="0" i="0" u="none" strike="noStrike" kern="1200" cap="none" spc="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uc</a:t>
            </a:r>
            <a:r>
              <a:rPr kumimoji="0" sz="4450" b="0" i="0" u="none" strike="noStrike" kern="1200" cap="none" spc="3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tor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87308" y="7473983"/>
            <a:ext cx="16230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5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</a:t>
            </a:r>
            <a:r>
              <a:rPr kumimoji="0" sz="4450" b="0" i="0" u="none" strike="noStrike" kern="120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4450" b="0" i="0" u="none" strike="noStrike" kern="120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</a:t>
            </a:r>
            <a:r>
              <a:rPr kumimoji="0" sz="4450" b="0" i="0" u="none" strike="noStrike" kern="1200" cap="none" spc="2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il</a:t>
            </a:r>
            <a:endParaRPr kumimoji="0" sz="4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297" y="8354835"/>
            <a:ext cx="1483552" cy="112300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531481" y="8510600"/>
            <a:ext cx="10039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8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8788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Uni-Directional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755" y="3648393"/>
            <a:ext cx="3463127" cy="2179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6732" y="4364130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4023" y="3648393"/>
            <a:ext cx="6717164" cy="2179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89040" y="4039532"/>
            <a:ext cx="2751455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67055" marR="5080" indent="-554990">
              <a:lnSpc>
                <a:spcPts val="5110"/>
              </a:lnSpc>
              <a:spcBef>
                <a:spcPts val="434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00" dirty="0">
                <a:solidFill>
                  <a:srgbClr val="FFFFFF"/>
                </a:solidFill>
                <a:latin typeface="Arial MT"/>
                <a:cs typeface="Arial MT"/>
              </a:rPr>
              <a:t>tor  </a:t>
            </a:r>
            <a:r>
              <a:rPr sz="4450" spc="195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7533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84" dirty="0"/>
              <a:t>D</a:t>
            </a:r>
            <a:r>
              <a:rPr spc="180" dirty="0"/>
              <a:t>e</a:t>
            </a:r>
            <a:r>
              <a:rPr spc="-430" dirty="0"/>
              <a:t>v</a:t>
            </a:r>
            <a:r>
              <a:rPr spc="225" dirty="0"/>
              <a:t>elopmen</a:t>
            </a:r>
            <a:r>
              <a:rPr spc="235" dirty="0"/>
              <a:t>t</a:t>
            </a:r>
            <a:r>
              <a:rPr spc="-75" dirty="0"/>
              <a:t> </a:t>
            </a:r>
            <a:r>
              <a:rPr spc="50" dirty="0"/>
              <a:t>Process</a:t>
            </a:r>
            <a:r>
              <a:rPr spc="135" dirty="0"/>
              <a:t>:</a:t>
            </a:r>
            <a:r>
              <a:rPr spc="-430" dirty="0"/>
              <a:t> </a:t>
            </a:r>
            <a:r>
              <a:rPr spc="229" dirty="0"/>
              <a:t>One-to-One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358925"/>
            <a:ext cx="9152890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Prep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80" dirty="0">
                <a:latin typeface="Palatino Linotype"/>
                <a:cs typeface="Palatino Linotype"/>
              </a:rPr>
              <a:t>Work</a:t>
            </a:r>
            <a:r>
              <a:rPr sz="4250" spc="10" dirty="0">
                <a:latin typeface="Palatino Linotype"/>
                <a:cs typeface="Palatino Linotype"/>
              </a:rPr>
              <a:t> -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InstructorDetail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Main</a:t>
            </a:r>
            <a:r>
              <a:rPr sz="4250" spc="-16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38644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table</a:t>
            </a:r>
            <a:r>
              <a:rPr spc="125" dirty="0"/>
              <a:t>:</a:t>
            </a:r>
            <a:r>
              <a:rPr spc="-430" dirty="0"/>
              <a:t> </a:t>
            </a:r>
            <a:r>
              <a:rPr spc="105" dirty="0"/>
              <a:t>instructor_detail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516" y="3371625"/>
            <a:ext cx="5643807" cy="339256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8026" y="2925808"/>
            <a:ext cx="12837795" cy="6191250"/>
            <a:chOff x="508026" y="2925808"/>
            <a:chExt cx="12837795" cy="6191250"/>
          </a:xfrm>
        </p:grpSpPr>
        <p:sp>
          <p:nvSpPr>
            <p:cNvPr id="5" name="object 5"/>
            <p:cNvSpPr/>
            <p:nvPr/>
          </p:nvSpPr>
          <p:spPr>
            <a:xfrm>
              <a:off x="686031" y="3040988"/>
              <a:ext cx="12481560" cy="5730240"/>
            </a:xfrm>
            <a:custGeom>
              <a:avLst/>
              <a:gdLst/>
              <a:ahLst/>
              <a:cxnLst/>
              <a:rect l="l" t="t" r="r" b="b"/>
              <a:pathLst>
                <a:path w="12481560" h="5730240">
                  <a:moveTo>
                    <a:pt x="0" y="0"/>
                  </a:moveTo>
                  <a:lnTo>
                    <a:pt x="12481305" y="0"/>
                  </a:lnTo>
                  <a:lnTo>
                    <a:pt x="12481305" y="5730190"/>
                  </a:lnTo>
                  <a:lnTo>
                    <a:pt x="0" y="573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026" y="2925808"/>
              <a:ext cx="12837315" cy="619091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1203" y="2479370"/>
            <a:ext cx="9855835" cy="576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Arial"/>
                <a:cs typeface="Arial"/>
              </a:rPr>
              <a:t>File: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50" b="1" spc="-40" dirty="0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sz="30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0" dirty="0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`instructor_detail` </a:t>
            </a:r>
            <a:r>
              <a:rPr sz="3050" b="1" dirty="0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  <a:tabLst>
                <a:tab pos="2336800" algn="l"/>
                <a:tab pos="4123690" algn="l"/>
              </a:tabLst>
            </a:pPr>
            <a:r>
              <a:rPr sz="3050" b="1" spc="-5" dirty="0">
                <a:latin typeface="Arial"/>
                <a:cs typeface="Arial"/>
              </a:rPr>
              <a:t>`id`	</a:t>
            </a:r>
            <a:r>
              <a:rPr sz="3050" b="1" spc="-30" dirty="0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sz="3050" b="1" spc="-30" dirty="0">
                <a:latin typeface="Arial"/>
                <a:cs typeface="Arial"/>
              </a:rPr>
              <a:t>(11)	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sz="3050" b="1" spc="-3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195" dirty="0">
                <a:solidFill>
                  <a:srgbClr val="5329D2"/>
                </a:solidFill>
                <a:latin typeface="Arial"/>
                <a:cs typeface="Arial"/>
              </a:rPr>
              <a:t> </a:t>
            </a:r>
            <a:r>
              <a:rPr sz="3050" b="1" spc="-30" dirty="0">
                <a:latin typeface="Arial"/>
                <a:cs typeface="Arial"/>
              </a:rPr>
              <a:t>AUTO_INCREMENT,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29"/>
              </a:lnSpc>
            </a:pPr>
            <a:r>
              <a:rPr sz="3050" b="1" spc="-5" dirty="0">
                <a:latin typeface="Arial"/>
                <a:cs typeface="Arial"/>
              </a:rPr>
              <a:t>`youtube_channel`</a:t>
            </a:r>
            <a:r>
              <a:rPr sz="3050" b="1" spc="10" dirty="0"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3050" b="1" spc="-5" dirty="0">
                <a:latin typeface="Arial"/>
                <a:cs typeface="Arial"/>
              </a:rPr>
              <a:t>(128)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-6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3050" b="1" spc="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5" dirty="0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  <a:tabLst>
                <a:tab pos="2831465" algn="l"/>
                <a:tab pos="5135880" algn="l"/>
              </a:tabLst>
            </a:pPr>
            <a:r>
              <a:rPr sz="3050" b="1" spc="-5" dirty="0">
                <a:latin typeface="Arial"/>
                <a:cs typeface="Arial"/>
              </a:rPr>
              <a:t>`hobby`	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3050" b="1" spc="-5" dirty="0">
                <a:latin typeface="Arial"/>
                <a:cs typeface="Arial"/>
              </a:rPr>
              <a:t>(45)	</a:t>
            </a:r>
            <a:r>
              <a:rPr sz="3050" b="1" spc="-6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30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5" dirty="0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965">
              <a:lnSpc>
                <a:spcPts val="3645"/>
              </a:lnSpc>
              <a:spcBef>
                <a:spcPts val="5"/>
              </a:spcBef>
            </a:pPr>
            <a:r>
              <a:rPr sz="3050" b="1" spc="-20" dirty="0">
                <a:solidFill>
                  <a:srgbClr val="931A68"/>
                </a:solidFill>
                <a:latin typeface="Arial"/>
                <a:cs typeface="Arial"/>
              </a:rPr>
              <a:t>PRIMARY</a:t>
            </a:r>
            <a:r>
              <a:rPr sz="3050" b="1" spc="-7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3050" b="1" spc="-7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(`id`)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645"/>
              </a:lnSpc>
            </a:pPr>
            <a:r>
              <a:rPr sz="3050" b="1" dirty="0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50" b="1" spc="-5" dirty="0">
                <a:latin typeface="Arial"/>
                <a:cs typeface="Arial"/>
              </a:rPr>
              <a:t>...</a:t>
            </a:r>
            <a:endParaRPr sz="3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9220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table</a:t>
            </a:r>
            <a:r>
              <a:rPr spc="125" dirty="0"/>
              <a:t>:</a:t>
            </a:r>
            <a:r>
              <a:rPr spc="-430" dirty="0"/>
              <a:t> </a:t>
            </a:r>
            <a:r>
              <a:rPr spc="114" dirty="0"/>
              <a:t>instructor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8520" y="3392566"/>
            <a:ext cx="5287797" cy="51412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4686" y="2619469"/>
            <a:ext cx="12837795" cy="7196455"/>
            <a:chOff x="494686" y="2619469"/>
            <a:chExt cx="12837795" cy="7196455"/>
          </a:xfrm>
        </p:grpSpPr>
        <p:sp>
          <p:nvSpPr>
            <p:cNvPr id="5" name="object 5"/>
            <p:cNvSpPr/>
            <p:nvPr/>
          </p:nvSpPr>
          <p:spPr>
            <a:xfrm>
              <a:off x="672691" y="2734649"/>
              <a:ext cx="12481560" cy="6735445"/>
            </a:xfrm>
            <a:custGeom>
              <a:avLst/>
              <a:gdLst/>
              <a:ahLst/>
              <a:cxnLst/>
              <a:rect l="l" t="t" r="r" b="b"/>
              <a:pathLst>
                <a:path w="12481560" h="6735445">
                  <a:moveTo>
                    <a:pt x="0" y="0"/>
                  </a:moveTo>
                  <a:lnTo>
                    <a:pt x="12481306" y="0"/>
                  </a:lnTo>
                  <a:lnTo>
                    <a:pt x="12481306" y="6735397"/>
                  </a:lnTo>
                  <a:lnTo>
                    <a:pt x="0" y="6735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686" y="2619469"/>
              <a:ext cx="12837315" cy="71961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0732" y="2121026"/>
            <a:ext cx="8306434" cy="6404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110"/>
              </a:spcBef>
            </a:pPr>
            <a:r>
              <a:rPr sz="2550" b="1" spc="-5" dirty="0">
                <a:latin typeface="Arial"/>
                <a:cs typeface="Arial"/>
              </a:rPr>
              <a:t>File: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850" b="1" spc="35" dirty="0">
                <a:latin typeface="Arial"/>
                <a:cs typeface="Arial"/>
              </a:rPr>
              <a:t>…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50" b="1" spc="-15" dirty="0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sz="28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sz="28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`instructor`</a:t>
            </a:r>
            <a:r>
              <a:rPr sz="2850" b="1" dirty="0"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(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tabLst>
                <a:tab pos="1701800" algn="l"/>
              </a:tabLst>
            </a:pPr>
            <a:r>
              <a:rPr sz="2850" b="1" spc="10" dirty="0">
                <a:latin typeface="Arial"/>
                <a:cs typeface="Arial"/>
              </a:rPr>
              <a:t>`id`	</a:t>
            </a:r>
            <a:r>
              <a:rPr sz="2850" b="1" spc="-10" dirty="0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sz="2850" b="1" spc="-10" dirty="0">
                <a:latin typeface="Arial"/>
                <a:cs typeface="Arial"/>
              </a:rPr>
              <a:t>(11) </a:t>
            </a:r>
            <a:r>
              <a:rPr sz="2850" b="1" spc="25" dirty="0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sz="28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2850" b="1" spc="-165" dirty="0">
                <a:solidFill>
                  <a:srgbClr val="5329D2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AUTO_INCREMENT,</a:t>
            </a:r>
            <a:endParaRPr sz="28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40"/>
              </a:spcBef>
            </a:pPr>
            <a:r>
              <a:rPr sz="2850" b="1" spc="15" dirty="0">
                <a:latin typeface="Arial"/>
                <a:cs typeface="Arial"/>
              </a:rPr>
              <a:t>`first_name`</a:t>
            </a:r>
            <a:r>
              <a:rPr sz="2850" b="1" spc="-10" dirty="0">
                <a:latin typeface="Arial"/>
                <a:cs typeface="Arial"/>
              </a:rPr>
              <a:t> </a:t>
            </a:r>
            <a:r>
              <a:rPr sz="2850" b="1" spc="1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2850" b="1" spc="15" dirty="0">
                <a:latin typeface="Arial"/>
                <a:cs typeface="Arial"/>
              </a:rPr>
              <a:t>(45)</a:t>
            </a:r>
            <a:r>
              <a:rPr sz="2850" b="1" spc="-10" dirty="0"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28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2850" b="1" spc="20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45"/>
              </a:spcBef>
              <a:tabLst>
                <a:tab pos="2456180" algn="l"/>
              </a:tabLst>
            </a:pPr>
            <a:r>
              <a:rPr sz="2850" b="1" spc="15" dirty="0">
                <a:latin typeface="Arial"/>
                <a:cs typeface="Arial"/>
              </a:rPr>
              <a:t>`last_name`	</a:t>
            </a:r>
            <a:r>
              <a:rPr sz="2850" b="1" spc="1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2850" b="1" spc="15" dirty="0">
                <a:latin typeface="Arial"/>
                <a:cs typeface="Arial"/>
              </a:rPr>
              <a:t>(45)</a:t>
            </a:r>
            <a:r>
              <a:rPr sz="2850" b="1" spc="-20" dirty="0"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28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2850" b="1" spc="20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40"/>
              </a:spcBef>
              <a:tabLst>
                <a:tab pos="2007870" algn="l"/>
              </a:tabLst>
            </a:pPr>
            <a:r>
              <a:rPr sz="2850" b="1" spc="15" dirty="0">
                <a:latin typeface="Arial"/>
                <a:cs typeface="Arial"/>
              </a:rPr>
              <a:t>`email`	</a:t>
            </a:r>
            <a:r>
              <a:rPr sz="2850" b="1" spc="1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2850" b="1" spc="15" dirty="0">
                <a:latin typeface="Arial"/>
                <a:cs typeface="Arial"/>
              </a:rPr>
              <a:t>(45)</a:t>
            </a:r>
            <a:r>
              <a:rPr sz="2850" b="1" spc="-20" dirty="0"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28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2850" b="1" spc="20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45"/>
              </a:spcBef>
            </a:pPr>
            <a:r>
              <a:rPr sz="2850" b="1" spc="10" dirty="0">
                <a:latin typeface="Arial"/>
                <a:cs typeface="Arial"/>
              </a:rPr>
              <a:t>`instructor_detail_id`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sz="2850" b="1" spc="-10" dirty="0">
                <a:latin typeface="Arial"/>
                <a:cs typeface="Arial"/>
              </a:rPr>
              <a:t>(11)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28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2850" b="1" spc="20" dirty="0">
                <a:latin typeface="Arial"/>
                <a:cs typeface="Arial"/>
              </a:rPr>
              <a:t>,</a:t>
            </a:r>
            <a:endParaRPr sz="2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</a:pPr>
            <a:r>
              <a:rPr sz="2850" b="1" spc="5" dirty="0">
                <a:solidFill>
                  <a:srgbClr val="931A68"/>
                </a:solidFill>
                <a:latin typeface="Arial"/>
                <a:cs typeface="Arial"/>
              </a:rPr>
              <a:t>PRIMARY</a:t>
            </a:r>
            <a:r>
              <a:rPr sz="2850" b="1" spc="-6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2850" b="1" spc="-6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(`id`)</a:t>
            </a:r>
            <a:endParaRPr sz="28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45"/>
              </a:spcBef>
            </a:pPr>
            <a:r>
              <a:rPr sz="2850" b="1" dirty="0">
                <a:latin typeface="Arial"/>
                <a:cs typeface="Arial"/>
              </a:rPr>
              <a:t>...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50" b="1" spc="10" dirty="0">
                <a:latin typeface="Arial"/>
                <a:cs typeface="Arial"/>
              </a:rPr>
              <a:t>);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47421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Foreign</a:t>
            </a:r>
            <a:r>
              <a:rPr spc="-145" dirty="0"/>
              <a:t> </a:t>
            </a:r>
            <a:r>
              <a:rPr spc="-8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535938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Link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tables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together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9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field</a:t>
            </a:r>
            <a:r>
              <a:rPr sz="4250" spc="10" dirty="0">
                <a:latin typeface="Palatino Linotype"/>
                <a:cs typeface="Palatino Linotype"/>
              </a:rPr>
              <a:t> 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table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that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refers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primary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key </a:t>
            </a:r>
            <a:r>
              <a:rPr sz="4250" spc="10" dirty="0">
                <a:latin typeface="Palatino Linotype"/>
                <a:cs typeface="Palatino Linotype"/>
              </a:rPr>
              <a:t>in </a:t>
            </a:r>
            <a:r>
              <a:rPr sz="4250" spc="15" dirty="0">
                <a:latin typeface="Palatino Linotype"/>
                <a:cs typeface="Palatino Linotype"/>
              </a:rPr>
              <a:t>another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3645" y="4910845"/>
            <a:ext cx="11182905" cy="37590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203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Foreign</a:t>
            </a:r>
            <a:r>
              <a:rPr spc="-100" dirty="0"/>
              <a:t> </a:t>
            </a:r>
            <a:r>
              <a:rPr spc="-80" dirty="0"/>
              <a:t>Key</a:t>
            </a:r>
            <a:r>
              <a:rPr spc="-100" dirty="0"/>
              <a:t> </a:t>
            </a:r>
            <a:r>
              <a:rPr spc="14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7311" y="2903600"/>
            <a:ext cx="18062575" cy="6871970"/>
            <a:chOff x="607311" y="2903600"/>
            <a:chExt cx="18062575" cy="6871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311" y="2903600"/>
              <a:ext cx="12816363" cy="2457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2883" y="4011819"/>
              <a:ext cx="2466730" cy="2425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5351" y="4137196"/>
              <a:ext cx="7071359" cy="4385310"/>
            </a:xfrm>
            <a:custGeom>
              <a:avLst/>
              <a:gdLst/>
              <a:ahLst/>
              <a:cxnLst/>
              <a:rect l="l" t="t" r="r" b="b"/>
              <a:pathLst>
                <a:path w="7071359" h="4385309">
                  <a:moveTo>
                    <a:pt x="6413" y="2505125"/>
                  </a:moveTo>
                  <a:lnTo>
                    <a:pt x="5740" y="2492425"/>
                  </a:lnTo>
                  <a:lnTo>
                    <a:pt x="4927" y="2505125"/>
                  </a:lnTo>
                  <a:lnTo>
                    <a:pt x="6413" y="2505125"/>
                  </a:lnTo>
                  <a:close/>
                </a:path>
                <a:path w="7071359" h="4385309">
                  <a:moveTo>
                    <a:pt x="8077" y="4118025"/>
                  </a:moveTo>
                  <a:lnTo>
                    <a:pt x="5118" y="4105325"/>
                  </a:lnTo>
                  <a:lnTo>
                    <a:pt x="0" y="4105325"/>
                  </a:lnTo>
                  <a:lnTo>
                    <a:pt x="8077" y="4118025"/>
                  </a:lnTo>
                  <a:close/>
                </a:path>
                <a:path w="7071359" h="4385309">
                  <a:moveTo>
                    <a:pt x="8191" y="4346626"/>
                  </a:moveTo>
                  <a:lnTo>
                    <a:pt x="6324" y="4333926"/>
                  </a:lnTo>
                  <a:lnTo>
                    <a:pt x="5321" y="4346626"/>
                  </a:lnTo>
                  <a:lnTo>
                    <a:pt x="8191" y="4346626"/>
                  </a:lnTo>
                  <a:close/>
                </a:path>
                <a:path w="7071359" h="4385309">
                  <a:moveTo>
                    <a:pt x="9613" y="3213608"/>
                  </a:moveTo>
                  <a:lnTo>
                    <a:pt x="6108" y="3203625"/>
                  </a:lnTo>
                  <a:lnTo>
                    <a:pt x="7543" y="3216325"/>
                  </a:lnTo>
                  <a:lnTo>
                    <a:pt x="9169" y="3216325"/>
                  </a:lnTo>
                  <a:lnTo>
                    <a:pt x="9613" y="3213608"/>
                  </a:lnTo>
                  <a:close/>
                </a:path>
                <a:path w="7071359" h="4385309">
                  <a:moveTo>
                    <a:pt x="9969" y="4308272"/>
                  </a:moveTo>
                  <a:lnTo>
                    <a:pt x="5892" y="4295826"/>
                  </a:lnTo>
                  <a:lnTo>
                    <a:pt x="6096" y="4308526"/>
                  </a:lnTo>
                  <a:lnTo>
                    <a:pt x="9893" y="4308526"/>
                  </a:lnTo>
                  <a:lnTo>
                    <a:pt x="9969" y="4308272"/>
                  </a:lnTo>
                  <a:close/>
                </a:path>
                <a:path w="7071359" h="4385309">
                  <a:moveTo>
                    <a:pt x="10388" y="1933625"/>
                  </a:moveTo>
                  <a:lnTo>
                    <a:pt x="5118" y="1933625"/>
                  </a:lnTo>
                  <a:lnTo>
                    <a:pt x="4419" y="1946325"/>
                  </a:lnTo>
                  <a:lnTo>
                    <a:pt x="10388" y="1933625"/>
                  </a:lnTo>
                  <a:close/>
                </a:path>
                <a:path w="7071359" h="4385309">
                  <a:moveTo>
                    <a:pt x="10566" y="2454325"/>
                  </a:moveTo>
                  <a:lnTo>
                    <a:pt x="6108" y="2441625"/>
                  </a:lnTo>
                  <a:lnTo>
                    <a:pt x="7543" y="2454325"/>
                  </a:lnTo>
                  <a:lnTo>
                    <a:pt x="10566" y="2454325"/>
                  </a:lnTo>
                  <a:close/>
                </a:path>
                <a:path w="7071359" h="4385309">
                  <a:moveTo>
                    <a:pt x="11595" y="2606725"/>
                  </a:moveTo>
                  <a:lnTo>
                    <a:pt x="2235" y="2619425"/>
                  </a:lnTo>
                  <a:lnTo>
                    <a:pt x="7302" y="2619425"/>
                  </a:lnTo>
                  <a:lnTo>
                    <a:pt x="11595" y="2606725"/>
                  </a:lnTo>
                  <a:close/>
                </a:path>
                <a:path w="7071359" h="4385309">
                  <a:moveTo>
                    <a:pt x="12992" y="3165525"/>
                  </a:moveTo>
                  <a:lnTo>
                    <a:pt x="10833" y="3165525"/>
                  </a:lnTo>
                  <a:lnTo>
                    <a:pt x="9283" y="3178225"/>
                  </a:lnTo>
                  <a:lnTo>
                    <a:pt x="9334" y="3190925"/>
                  </a:lnTo>
                  <a:lnTo>
                    <a:pt x="10261" y="3190925"/>
                  </a:lnTo>
                  <a:lnTo>
                    <a:pt x="12776" y="3178225"/>
                  </a:lnTo>
                  <a:lnTo>
                    <a:pt x="12992" y="3178225"/>
                  </a:lnTo>
                  <a:lnTo>
                    <a:pt x="12992" y="3165525"/>
                  </a:lnTo>
                  <a:close/>
                </a:path>
                <a:path w="7071359" h="4385309">
                  <a:moveTo>
                    <a:pt x="13931" y="3289909"/>
                  </a:moveTo>
                  <a:lnTo>
                    <a:pt x="12052" y="3279825"/>
                  </a:lnTo>
                  <a:lnTo>
                    <a:pt x="9601" y="3279825"/>
                  </a:lnTo>
                  <a:lnTo>
                    <a:pt x="13766" y="3290798"/>
                  </a:lnTo>
                  <a:lnTo>
                    <a:pt x="13931" y="3289909"/>
                  </a:lnTo>
                  <a:close/>
                </a:path>
                <a:path w="7071359" h="4385309">
                  <a:moveTo>
                    <a:pt x="18135" y="2441625"/>
                  </a:moveTo>
                  <a:lnTo>
                    <a:pt x="18059" y="2441283"/>
                  </a:lnTo>
                  <a:lnTo>
                    <a:pt x="17919" y="2441625"/>
                  </a:lnTo>
                  <a:lnTo>
                    <a:pt x="18135" y="2441625"/>
                  </a:lnTo>
                  <a:close/>
                </a:path>
                <a:path w="7071359" h="4385309">
                  <a:moveTo>
                    <a:pt x="20561" y="4384726"/>
                  </a:moveTo>
                  <a:lnTo>
                    <a:pt x="18618" y="4372026"/>
                  </a:lnTo>
                  <a:lnTo>
                    <a:pt x="17653" y="4384726"/>
                  </a:lnTo>
                  <a:lnTo>
                    <a:pt x="20561" y="4384726"/>
                  </a:lnTo>
                  <a:close/>
                </a:path>
                <a:path w="7071359" h="4385309">
                  <a:moveTo>
                    <a:pt x="41757" y="1895525"/>
                  </a:moveTo>
                  <a:lnTo>
                    <a:pt x="40830" y="1895525"/>
                  </a:lnTo>
                  <a:lnTo>
                    <a:pt x="40906" y="1897392"/>
                  </a:lnTo>
                  <a:lnTo>
                    <a:pt x="41757" y="1895525"/>
                  </a:lnTo>
                  <a:close/>
                </a:path>
                <a:path w="7071359" h="4385309">
                  <a:moveTo>
                    <a:pt x="47942" y="4092625"/>
                  </a:moveTo>
                  <a:lnTo>
                    <a:pt x="43510" y="4081208"/>
                  </a:lnTo>
                  <a:lnTo>
                    <a:pt x="43256" y="4081881"/>
                  </a:lnTo>
                  <a:lnTo>
                    <a:pt x="44589" y="4092625"/>
                  </a:lnTo>
                  <a:lnTo>
                    <a:pt x="47942" y="4092625"/>
                  </a:lnTo>
                  <a:close/>
                </a:path>
                <a:path w="7071359" h="4385309">
                  <a:moveTo>
                    <a:pt x="50457" y="3229025"/>
                  </a:moveTo>
                  <a:lnTo>
                    <a:pt x="48564" y="3229025"/>
                  </a:lnTo>
                  <a:lnTo>
                    <a:pt x="49225" y="3241725"/>
                  </a:lnTo>
                  <a:lnTo>
                    <a:pt x="50266" y="3241725"/>
                  </a:lnTo>
                  <a:lnTo>
                    <a:pt x="50457" y="3229025"/>
                  </a:lnTo>
                  <a:close/>
                </a:path>
                <a:path w="7071359" h="4385309">
                  <a:moveTo>
                    <a:pt x="50761" y="4283126"/>
                  </a:moveTo>
                  <a:lnTo>
                    <a:pt x="50304" y="4283126"/>
                  </a:lnTo>
                  <a:lnTo>
                    <a:pt x="49733" y="4283126"/>
                  </a:lnTo>
                  <a:lnTo>
                    <a:pt x="49161" y="4283875"/>
                  </a:lnTo>
                  <a:lnTo>
                    <a:pt x="50292" y="4289476"/>
                  </a:lnTo>
                  <a:lnTo>
                    <a:pt x="50711" y="4283761"/>
                  </a:lnTo>
                  <a:lnTo>
                    <a:pt x="50761" y="4283126"/>
                  </a:lnTo>
                  <a:close/>
                </a:path>
                <a:path w="7071359" h="4385309">
                  <a:moveTo>
                    <a:pt x="53365" y="3444925"/>
                  </a:moveTo>
                  <a:lnTo>
                    <a:pt x="50330" y="3444925"/>
                  </a:lnTo>
                  <a:lnTo>
                    <a:pt x="51892" y="3457625"/>
                  </a:lnTo>
                  <a:lnTo>
                    <a:pt x="53365" y="3444925"/>
                  </a:lnTo>
                  <a:close/>
                </a:path>
                <a:path w="7071359" h="4385309">
                  <a:moveTo>
                    <a:pt x="54876" y="3000425"/>
                  </a:moveTo>
                  <a:lnTo>
                    <a:pt x="54444" y="2987725"/>
                  </a:lnTo>
                  <a:lnTo>
                    <a:pt x="52247" y="2987725"/>
                  </a:lnTo>
                  <a:lnTo>
                    <a:pt x="54876" y="3000425"/>
                  </a:lnTo>
                  <a:close/>
                </a:path>
                <a:path w="7071359" h="4385309">
                  <a:moveTo>
                    <a:pt x="55359" y="3022600"/>
                  </a:moveTo>
                  <a:lnTo>
                    <a:pt x="51854" y="3015843"/>
                  </a:lnTo>
                  <a:lnTo>
                    <a:pt x="53682" y="3025825"/>
                  </a:lnTo>
                  <a:lnTo>
                    <a:pt x="55359" y="3022600"/>
                  </a:lnTo>
                  <a:close/>
                </a:path>
                <a:path w="7071359" h="4385309">
                  <a:moveTo>
                    <a:pt x="55422" y="2060625"/>
                  </a:moveTo>
                  <a:lnTo>
                    <a:pt x="53771" y="2054618"/>
                  </a:lnTo>
                  <a:lnTo>
                    <a:pt x="53213" y="2055876"/>
                  </a:lnTo>
                  <a:lnTo>
                    <a:pt x="55422" y="2060625"/>
                  </a:lnTo>
                  <a:close/>
                </a:path>
                <a:path w="7071359" h="4385309">
                  <a:moveTo>
                    <a:pt x="56273" y="4168825"/>
                  </a:moveTo>
                  <a:lnTo>
                    <a:pt x="54381" y="4168825"/>
                  </a:lnTo>
                  <a:lnTo>
                    <a:pt x="54559" y="4181525"/>
                  </a:lnTo>
                  <a:lnTo>
                    <a:pt x="56273" y="4168825"/>
                  </a:lnTo>
                  <a:close/>
                </a:path>
                <a:path w="7071359" h="4385309">
                  <a:moveTo>
                    <a:pt x="56972" y="4245026"/>
                  </a:moveTo>
                  <a:lnTo>
                    <a:pt x="54165" y="4232326"/>
                  </a:lnTo>
                  <a:lnTo>
                    <a:pt x="50546" y="4232326"/>
                  </a:lnTo>
                  <a:lnTo>
                    <a:pt x="56972" y="4245026"/>
                  </a:lnTo>
                  <a:close/>
                </a:path>
                <a:path w="7071359" h="4385309">
                  <a:moveTo>
                    <a:pt x="57035" y="3787825"/>
                  </a:moveTo>
                  <a:lnTo>
                    <a:pt x="51854" y="3777843"/>
                  </a:lnTo>
                  <a:lnTo>
                    <a:pt x="53682" y="3787825"/>
                  </a:lnTo>
                  <a:lnTo>
                    <a:pt x="57035" y="3787825"/>
                  </a:lnTo>
                  <a:close/>
                </a:path>
                <a:path w="7071359" h="4385309">
                  <a:moveTo>
                    <a:pt x="57048" y="2098725"/>
                  </a:moveTo>
                  <a:lnTo>
                    <a:pt x="56273" y="2086025"/>
                  </a:lnTo>
                  <a:lnTo>
                    <a:pt x="54356" y="2086025"/>
                  </a:lnTo>
                  <a:lnTo>
                    <a:pt x="57048" y="2098725"/>
                  </a:lnTo>
                  <a:close/>
                </a:path>
                <a:path w="7071359" h="4385309">
                  <a:moveTo>
                    <a:pt x="58381" y="4295826"/>
                  </a:moveTo>
                  <a:lnTo>
                    <a:pt x="55422" y="4283126"/>
                  </a:lnTo>
                  <a:lnTo>
                    <a:pt x="50761" y="4283126"/>
                  </a:lnTo>
                  <a:lnTo>
                    <a:pt x="53289" y="4287812"/>
                  </a:lnTo>
                  <a:lnTo>
                    <a:pt x="58381" y="4295826"/>
                  </a:lnTo>
                  <a:close/>
                </a:path>
                <a:path w="7071359" h="4385309">
                  <a:moveTo>
                    <a:pt x="58496" y="4092625"/>
                  </a:moveTo>
                  <a:lnTo>
                    <a:pt x="53098" y="4105325"/>
                  </a:lnTo>
                  <a:lnTo>
                    <a:pt x="55918" y="4105325"/>
                  </a:lnTo>
                  <a:lnTo>
                    <a:pt x="58496" y="4092625"/>
                  </a:lnTo>
                  <a:close/>
                </a:path>
                <a:path w="7071359" h="4385309">
                  <a:moveTo>
                    <a:pt x="58940" y="4168825"/>
                  </a:moveTo>
                  <a:lnTo>
                    <a:pt x="56261" y="4156125"/>
                  </a:lnTo>
                  <a:lnTo>
                    <a:pt x="55245" y="4158970"/>
                  </a:lnTo>
                  <a:lnTo>
                    <a:pt x="58788" y="4168825"/>
                  </a:lnTo>
                  <a:lnTo>
                    <a:pt x="58940" y="4168825"/>
                  </a:lnTo>
                  <a:close/>
                </a:path>
                <a:path w="7071359" h="4385309">
                  <a:moveTo>
                    <a:pt x="59105" y="3559225"/>
                  </a:moveTo>
                  <a:lnTo>
                    <a:pt x="53619" y="3559225"/>
                  </a:lnTo>
                  <a:lnTo>
                    <a:pt x="53594" y="3571925"/>
                  </a:lnTo>
                  <a:lnTo>
                    <a:pt x="57302" y="3571925"/>
                  </a:lnTo>
                  <a:lnTo>
                    <a:pt x="59105" y="3559225"/>
                  </a:lnTo>
                  <a:close/>
                </a:path>
                <a:path w="7071359" h="4385309">
                  <a:moveTo>
                    <a:pt x="60363" y="2441625"/>
                  </a:moveTo>
                  <a:lnTo>
                    <a:pt x="60223" y="2434336"/>
                  </a:lnTo>
                  <a:lnTo>
                    <a:pt x="58851" y="2437003"/>
                  </a:lnTo>
                  <a:lnTo>
                    <a:pt x="60363" y="2441625"/>
                  </a:lnTo>
                  <a:close/>
                </a:path>
                <a:path w="7071359" h="4385309">
                  <a:moveTo>
                    <a:pt x="61620" y="1895525"/>
                  </a:moveTo>
                  <a:lnTo>
                    <a:pt x="60299" y="1895525"/>
                  </a:lnTo>
                  <a:lnTo>
                    <a:pt x="60134" y="1908225"/>
                  </a:lnTo>
                  <a:lnTo>
                    <a:pt x="61620" y="1895525"/>
                  </a:lnTo>
                  <a:close/>
                </a:path>
                <a:path w="7071359" h="4385309">
                  <a:moveTo>
                    <a:pt x="62103" y="4245026"/>
                  </a:moveTo>
                  <a:lnTo>
                    <a:pt x="56972" y="4245026"/>
                  </a:lnTo>
                  <a:lnTo>
                    <a:pt x="50431" y="4245026"/>
                  </a:lnTo>
                  <a:lnTo>
                    <a:pt x="51308" y="4249674"/>
                  </a:lnTo>
                  <a:lnTo>
                    <a:pt x="55079" y="4257726"/>
                  </a:lnTo>
                  <a:lnTo>
                    <a:pt x="62103" y="4245026"/>
                  </a:lnTo>
                  <a:close/>
                </a:path>
                <a:path w="7071359" h="4385309">
                  <a:moveTo>
                    <a:pt x="62191" y="3660825"/>
                  </a:moveTo>
                  <a:lnTo>
                    <a:pt x="58801" y="3648125"/>
                  </a:lnTo>
                  <a:lnTo>
                    <a:pt x="57531" y="3648125"/>
                  </a:lnTo>
                  <a:lnTo>
                    <a:pt x="62191" y="3660825"/>
                  </a:lnTo>
                  <a:close/>
                </a:path>
                <a:path w="7071359" h="4385309">
                  <a:moveTo>
                    <a:pt x="62191" y="2886125"/>
                  </a:moveTo>
                  <a:lnTo>
                    <a:pt x="58801" y="2873425"/>
                  </a:lnTo>
                  <a:lnTo>
                    <a:pt x="57302" y="2877134"/>
                  </a:lnTo>
                  <a:lnTo>
                    <a:pt x="57531" y="2886125"/>
                  </a:lnTo>
                  <a:lnTo>
                    <a:pt x="62191" y="2886125"/>
                  </a:lnTo>
                  <a:close/>
                </a:path>
                <a:path w="7071359" h="4385309">
                  <a:moveTo>
                    <a:pt x="62217" y="2276525"/>
                  </a:moveTo>
                  <a:lnTo>
                    <a:pt x="61620" y="2263825"/>
                  </a:lnTo>
                  <a:lnTo>
                    <a:pt x="58115" y="2263825"/>
                  </a:lnTo>
                  <a:lnTo>
                    <a:pt x="59867" y="2276525"/>
                  </a:lnTo>
                  <a:lnTo>
                    <a:pt x="62217" y="2276525"/>
                  </a:lnTo>
                  <a:close/>
                </a:path>
                <a:path w="7071359" h="4385309">
                  <a:moveTo>
                    <a:pt x="62395" y="2721025"/>
                  </a:moveTo>
                  <a:lnTo>
                    <a:pt x="60159" y="2721025"/>
                  </a:lnTo>
                  <a:lnTo>
                    <a:pt x="61899" y="2725470"/>
                  </a:lnTo>
                  <a:lnTo>
                    <a:pt x="62395" y="2721025"/>
                  </a:lnTo>
                  <a:close/>
                </a:path>
                <a:path w="7071359" h="4385309">
                  <a:moveTo>
                    <a:pt x="62712" y="3419525"/>
                  </a:moveTo>
                  <a:lnTo>
                    <a:pt x="59080" y="3406825"/>
                  </a:lnTo>
                  <a:lnTo>
                    <a:pt x="53124" y="3406825"/>
                  </a:lnTo>
                  <a:lnTo>
                    <a:pt x="57023" y="3419525"/>
                  </a:lnTo>
                  <a:lnTo>
                    <a:pt x="62712" y="3419525"/>
                  </a:lnTo>
                  <a:close/>
                </a:path>
                <a:path w="7071359" h="4385309">
                  <a:moveTo>
                    <a:pt x="62712" y="2644825"/>
                  </a:moveTo>
                  <a:lnTo>
                    <a:pt x="59080" y="2632125"/>
                  </a:lnTo>
                  <a:lnTo>
                    <a:pt x="51917" y="2644825"/>
                  </a:lnTo>
                  <a:lnTo>
                    <a:pt x="62712" y="2644825"/>
                  </a:lnTo>
                  <a:close/>
                </a:path>
                <a:path w="7071359" h="4385309">
                  <a:moveTo>
                    <a:pt x="62712" y="2022525"/>
                  </a:moveTo>
                  <a:lnTo>
                    <a:pt x="60998" y="2022525"/>
                  </a:lnTo>
                  <a:lnTo>
                    <a:pt x="53619" y="2022525"/>
                  </a:lnTo>
                  <a:lnTo>
                    <a:pt x="53594" y="2035225"/>
                  </a:lnTo>
                  <a:lnTo>
                    <a:pt x="59105" y="2035225"/>
                  </a:lnTo>
                  <a:lnTo>
                    <a:pt x="62712" y="2022525"/>
                  </a:lnTo>
                  <a:close/>
                </a:path>
                <a:path w="7071359" h="4385309">
                  <a:moveTo>
                    <a:pt x="62877" y="4029125"/>
                  </a:moveTo>
                  <a:lnTo>
                    <a:pt x="62141" y="4016425"/>
                  </a:lnTo>
                  <a:lnTo>
                    <a:pt x="59347" y="4016425"/>
                  </a:lnTo>
                  <a:lnTo>
                    <a:pt x="58318" y="4029125"/>
                  </a:lnTo>
                  <a:lnTo>
                    <a:pt x="62877" y="4029125"/>
                  </a:lnTo>
                  <a:close/>
                </a:path>
                <a:path w="7071359" h="4385309">
                  <a:moveTo>
                    <a:pt x="62953" y="2975025"/>
                  </a:moveTo>
                  <a:lnTo>
                    <a:pt x="58204" y="2975025"/>
                  </a:lnTo>
                  <a:lnTo>
                    <a:pt x="60032" y="2987725"/>
                  </a:lnTo>
                  <a:lnTo>
                    <a:pt x="62953" y="2975025"/>
                  </a:lnTo>
                  <a:close/>
                </a:path>
                <a:path w="7071359" h="4385309">
                  <a:moveTo>
                    <a:pt x="63017" y="2949625"/>
                  </a:moveTo>
                  <a:lnTo>
                    <a:pt x="62407" y="2936925"/>
                  </a:lnTo>
                  <a:lnTo>
                    <a:pt x="58940" y="2949625"/>
                  </a:lnTo>
                  <a:lnTo>
                    <a:pt x="63017" y="2949625"/>
                  </a:lnTo>
                  <a:close/>
                </a:path>
                <a:path w="7071359" h="4385309">
                  <a:moveTo>
                    <a:pt x="63017" y="2428925"/>
                  </a:moveTo>
                  <a:lnTo>
                    <a:pt x="60134" y="2428925"/>
                  </a:lnTo>
                  <a:lnTo>
                    <a:pt x="60223" y="2434336"/>
                  </a:lnTo>
                  <a:lnTo>
                    <a:pt x="63017" y="2428925"/>
                  </a:lnTo>
                  <a:close/>
                </a:path>
                <a:path w="7071359" h="4385309">
                  <a:moveTo>
                    <a:pt x="63017" y="2174925"/>
                  </a:moveTo>
                  <a:lnTo>
                    <a:pt x="58940" y="2174925"/>
                  </a:lnTo>
                  <a:lnTo>
                    <a:pt x="61595" y="2187625"/>
                  </a:lnTo>
                  <a:lnTo>
                    <a:pt x="63017" y="2174925"/>
                  </a:lnTo>
                  <a:close/>
                </a:path>
                <a:path w="7071359" h="4385309">
                  <a:moveTo>
                    <a:pt x="63080" y="4168825"/>
                  </a:moveTo>
                  <a:lnTo>
                    <a:pt x="59169" y="4168825"/>
                  </a:lnTo>
                  <a:lnTo>
                    <a:pt x="60718" y="4181525"/>
                  </a:lnTo>
                  <a:lnTo>
                    <a:pt x="62953" y="4181525"/>
                  </a:lnTo>
                  <a:lnTo>
                    <a:pt x="63080" y="4168825"/>
                  </a:lnTo>
                  <a:close/>
                </a:path>
                <a:path w="7071359" h="4385309">
                  <a:moveTo>
                    <a:pt x="63093" y="3597325"/>
                  </a:moveTo>
                  <a:lnTo>
                    <a:pt x="59753" y="3597325"/>
                  </a:lnTo>
                  <a:lnTo>
                    <a:pt x="62369" y="3610025"/>
                  </a:lnTo>
                  <a:lnTo>
                    <a:pt x="63093" y="3597325"/>
                  </a:lnTo>
                  <a:close/>
                </a:path>
                <a:path w="7071359" h="4385309">
                  <a:moveTo>
                    <a:pt x="63093" y="2073325"/>
                  </a:moveTo>
                  <a:lnTo>
                    <a:pt x="62153" y="2060625"/>
                  </a:lnTo>
                  <a:lnTo>
                    <a:pt x="59753" y="2073325"/>
                  </a:lnTo>
                  <a:lnTo>
                    <a:pt x="63093" y="2073325"/>
                  </a:lnTo>
                  <a:close/>
                </a:path>
                <a:path w="7071359" h="4385309">
                  <a:moveTo>
                    <a:pt x="63360" y="4359326"/>
                  </a:moveTo>
                  <a:lnTo>
                    <a:pt x="63258" y="4359021"/>
                  </a:lnTo>
                  <a:lnTo>
                    <a:pt x="63195" y="4359326"/>
                  </a:lnTo>
                  <a:lnTo>
                    <a:pt x="63360" y="4359326"/>
                  </a:lnTo>
                  <a:close/>
                </a:path>
                <a:path w="7071359" h="4385309">
                  <a:moveTo>
                    <a:pt x="63601" y="3317925"/>
                  </a:moveTo>
                  <a:lnTo>
                    <a:pt x="62941" y="3315906"/>
                  </a:lnTo>
                  <a:lnTo>
                    <a:pt x="63373" y="3317925"/>
                  </a:lnTo>
                  <a:lnTo>
                    <a:pt x="63601" y="3317925"/>
                  </a:lnTo>
                  <a:close/>
                </a:path>
                <a:path w="7071359" h="4385309">
                  <a:moveTo>
                    <a:pt x="63804" y="3470325"/>
                  </a:moveTo>
                  <a:lnTo>
                    <a:pt x="60274" y="3457625"/>
                  </a:lnTo>
                  <a:lnTo>
                    <a:pt x="56146" y="3457625"/>
                  </a:lnTo>
                  <a:lnTo>
                    <a:pt x="56781" y="3470325"/>
                  </a:lnTo>
                  <a:lnTo>
                    <a:pt x="52819" y="3470325"/>
                  </a:lnTo>
                  <a:lnTo>
                    <a:pt x="60083" y="3483025"/>
                  </a:lnTo>
                  <a:lnTo>
                    <a:pt x="60667" y="3470325"/>
                  </a:lnTo>
                  <a:lnTo>
                    <a:pt x="63804" y="3470325"/>
                  </a:lnTo>
                  <a:close/>
                </a:path>
                <a:path w="7071359" h="4385309">
                  <a:moveTo>
                    <a:pt x="63995" y="1984425"/>
                  </a:moveTo>
                  <a:lnTo>
                    <a:pt x="62801" y="1971725"/>
                  </a:lnTo>
                  <a:lnTo>
                    <a:pt x="58902" y="1959025"/>
                  </a:lnTo>
                  <a:lnTo>
                    <a:pt x="57645" y="1959025"/>
                  </a:lnTo>
                  <a:lnTo>
                    <a:pt x="61861" y="1971725"/>
                  </a:lnTo>
                  <a:lnTo>
                    <a:pt x="54444" y="1984425"/>
                  </a:lnTo>
                  <a:lnTo>
                    <a:pt x="63995" y="1984425"/>
                  </a:lnTo>
                  <a:close/>
                </a:path>
                <a:path w="7071359" h="4385309">
                  <a:moveTo>
                    <a:pt x="64058" y="3178225"/>
                  </a:moveTo>
                  <a:lnTo>
                    <a:pt x="61074" y="3178225"/>
                  </a:lnTo>
                  <a:lnTo>
                    <a:pt x="63119" y="3190925"/>
                  </a:lnTo>
                  <a:lnTo>
                    <a:pt x="64058" y="3178225"/>
                  </a:lnTo>
                  <a:close/>
                </a:path>
                <a:path w="7071359" h="4385309">
                  <a:moveTo>
                    <a:pt x="64071" y="1946325"/>
                  </a:moveTo>
                  <a:lnTo>
                    <a:pt x="60325" y="1946325"/>
                  </a:lnTo>
                  <a:lnTo>
                    <a:pt x="58978" y="1959025"/>
                  </a:lnTo>
                  <a:lnTo>
                    <a:pt x="61925" y="1959025"/>
                  </a:lnTo>
                  <a:lnTo>
                    <a:pt x="64071" y="1946325"/>
                  </a:lnTo>
                  <a:close/>
                </a:path>
                <a:path w="7071359" h="4385309">
                  <a:moveTo>
                    <a:pt x="64643" y="2492425"/>
                  </a:moveTo>
                  <a:lnTo>
                    <a:pt x="61290" y="2479725"/>
                  </a:lnTo>
                  <a:lnTo>
                    <a:pt x="58407" y="2492425"/>
                  </a:lnTo>
                  <a:lnTo>
                    <a:pt x="61201" y="2492425"/>
                  </a:lnTo>
                  <a:lnTo>
                    <a:pt x="61125" y="2505125"/>
                  </a:lnTo>
                  <a:lnTo>
                    <a:pt x="62674" y="2492425"/>
                  </a:lnTo>
                  <a:lnTo>
                    <a:pt x="64643" y="2492425"/>
                  </a:lnTo>
                  <a:close/>
                </a:path>
                <a:path w="7071359" h="4385309">
                  <a:moveTo>
                    <a:pt x="64655" y="4118025"/>
                  </a:moveTo>
                  <a:lnTo>
                    <a:pt x="61696" y="4105325"/>
                  </a:lnTo>
                  <a:lnTo>
                    <a:pt x="56629" y="4105325"/>
                  </a:lnTo>
                  <a:lnTo>
                    <a:pt x="64655" y="4118025"/>
                  </a:lnTo>
                  <a:close/>
                </a:path>
                <a:path w="7071359" h="4385309">
                  <a:moveTo>
                    <a:pt x="64770" y="4283126"/>
                  </a:moveTo>
                  <a:lnTo>
                    <a:pt x="60490" y="4283126"/>
                  </a:lnTo>
                  <a:lnTo>
                    <a:pt x="62001" y="4295826"/>
                  </a:lnTo>
                  <a:lnTo>
                    <a:pt x="64350" y="4295826"/>
                  </a:lnTo>
                  <a:lnTo>
                    <a:pt x="64770" y="4283126"/>
                  </a:lnTo>
                  <a:close/>
                </a:path>
                <a:path w="7071359" h="4385309">
                  <a:moveTo>
                    <a:pt x="65189" y="1971725"/>
                  </a:moveTo>
                  <a:lnTo>
                    <a:pt x="63868" y="1959025"/>
                  </a:lnTo>
                  <a:lnTo>
                    <a:pt x="63703" y="1971725"/>
                  </a:lnTo>
                  <a:lnTo>
                    <a:pt x="65189" y="1971725"/>
                  </a:lnTo>
                  <a:close/>
                </a:path>
                <a:path w="7071359" h="4385309">
                  <a:moveTo>
                    <a:pt x="65227" y="4321226"/>
                  </a:moveTo>
                  <a:lnTo>
                    <a:pt x="63652" y="4308272"/>
                  </a:lnTo>
                  <a:lnTo>
                    <a:pt x="62687" y="4302620"/>
                  </a:lnTo>
                  <a:lnTo>
                    <a:pt x="62687" y="4308526"/>
                  </a:lnTo>
                  <a:lnTo>
                    <a:pt x="56235" y="4321226"/>
                  </a:lnTo>
                  <a:lnTo>
                    <a:pt x="54279" y="4321226"/>
                  </a:lnTo>
                  <a:lnTo>
                    <a:pt x="59436" y="4333926"/>
                  </a:lnTo>
                  <a:lnTo>
                    <a:pt x="53149" y="4333926"/>
                  </a:lnTo>
                  <a:lnTo>
                    <a:pt x="53136" y="4346626"/>
                  </a:lnTo>
                  <a:lnTo>
                    <a:pt x="51523" y="4346626"/>
                  </a:lnTo>
                  <a:lnTo>
                    <a:pt x="48666" y="4333926"/>
                  </a:lnTo>
                  <a:lnTo>
                    <a:pt x="49822" y="4321226"/>
                  </a:lnTo>
                  <a:lnTo>
                    <a:pt x="53352" y="4321226"/>
                  </a:lnTo>
                  <a:lnTo>
                    <a:pt x="53276" y="4308526"/>
                  </a:lnTo>
                  <a:lnTo>
                    <a:pt x="62687" y="4308526"/>
                  </a:lnTo>
                  <a:lnTo>
                    <a:pt x="62687" y="4302620"/>
                  </a:lnTo>
                  <a:lnTo>
                    <a:pt x="61531" y="4295826"/>
                  </a:lnTo>
                  <a:lnTo>
                    <a:pt x="58381" y="4295826"/>
                  </a:lnTo>
                  <a:lnTo>
                    <a:pt x="57607" y="4295826"/>
                  </a:lnTo>
                  <a:lnTo>
                    <a:pt x="53289" y="4287812"/>
                  </a:lnTo>
                  <a:lnTo>
                    <a:pt x="50749" y="4283837"/>
                  </a:lnTo>
                  <a:lnTo>
                    <a:pt x="50685" y="4291457"/>
                  </a:lnTo>
                  <a:lnTo>
                    <a:pt x="50292" y="4289476"/>
                  </a:lnTo>
                  <a:lnTo>
                    <a:pt x="49822" y="4295826"/>
                  </a:lnTo>
                  <a:lnTo>
                    <a:pt x="46215" y="4295826"/>
                  </a:lnTo>
                  <a:lnTo>
                    <a:pt x="46215" y="4321226"/>
                  </a:lnTo>
                  <a:lnTo>
                    <a:pt x="43865" y="4333926"/>
                  </a:lnTo>
                  <a:lnTo>
                    <a:pt x="43180" y="4321226"/>
                  </a:lnTo>
                  <a:lnTo>
                    <a:pt x="46215" y="4321226"/>
                  </a:lnTo>
                  <a:lnTo>
                    <a:pt x="46215" y="4295826"/>
                  </a:lnTo>
                  <a:lnTo>
                    <a:pt x="40741" y="4295826"/>
                  </a:lnTo>
                  <a:lnTo>
                    <a:pt x="40741" y="4321226"/>
                  </a:lnTo>
                  <a:lnTo>
                    <a:pt x="37833" y="4321226"/>
                  </a:lnTo>
                  <a:lnTo>
                    <a:pt x="38798" y="4308526"/>
                  </a:lnTo>
                  <a:lnTo>
                    <a:pt x="40741" y="4321226"/>
                  </a:lnTo>
                  <a:lnTo>
                    <a:pt x="40741" y="4295826"/>
                  </a:lnTo>
                  <a:lnTo>
                    <a:pt x="40259" y="4295826"/>
                  </a:lnTo>
                  <a:lnTo>
                    <a:pt x="49161" y="4283875"/>
                  </a:lnTo>
                  <a:lnTo>
                    <a:pt x="49009" y="4283126"/>
                  </a:lnTo>
                  <a:lnTo>
                    <a:pt x="49733" y="4283126"/>
                  </a:lnTo>
                  <a:lnTo>
                    <a:pt x="55219" y="4270426"/>
                  </a:lnTo>
                  <a:lnTo>
                    <a:pt x="51308" y="4249674"/>
                  </a:lnTo>
                  <a:lnTo>
                    <a:pt x="49136" y="4245026"/>
                  </a:lnTo>
                  <a:lnTo>
                    <a:pt x="48120" y="4232326"/>
                  </a:lnTo>
                  <a:lnTo>
                    <a:pt x="55905" y="4219626"/>
                  </a:lnTo>
                  <a:lnTo>
                    <a:pt x="56705" y="4219626"/>
                  </a:lnTo>
                  <a:lnTo>
                    <a:pt x="49618" y="4206925"/>
                  </a:lnTo>
                  <a:lnTo>
                    <a:pt x="49415" y="4206113"/>
                  </a:lnTo>
                  <a:lnTo>
                    <a:pt x="49415" y="4219626"/>
                  </a:lnTo>
                  <a:lnTo>
                    <a:pt x="47028" y="4219626"/>
                  </a:lnTo>
                  <a:lnTo>
                    <a:pt x="45821" y="4206925"/>
                  </a:lnTo>
                  <a:lnTo>
                    <a:pt x="49415" y="4219626"/>
                  </a:lnTo>
                  <a:lnTo>
                    <a:pt x="49415" y="4206113"/>
                  </a:lnTo>
                  <a:lnTo>
                    <a:pt x="46456" y="4194225"/>
                  </a:lnTo>
                  <a:lnTo>
                    <a:pt x="62915" y="4194225"/>
                  </a:lnTo>
                  <a:lnTo>
                    <a:pt x="59918" y="4181525"/>
                  </a:lnTo>
                  <a:lnTo>
                    <a:pt x="54559" y="4181525"/>
                  </a:lnTo>
                  <a:lnTo>
                    <a:pt x="48907" y="4181525"/>
                  </a:lnTo>
                  <a:lnTo>
                    <a:pt x="51752" y="4168825"/>
                  </a:lnTo>
                  <a:lnTo>
                    <a:pt x="55245" y="4158970"/>
                  </a:lnTo>
                  <a:lnTo>
                    <a:pt x="54229" y="4156125"/>
                  </a:lnTo>
                  <a:lnTo>
                    <a:pt x="50431" y="4156125"/>
                  </a:lnTo>
                  <a:lnTo>
                    <a:pt x="54457" y="4143425"/>
                  </a:lnTo>
                  <a:lnTo>
                    <a:pt x="48895" y="4143425"/>
                  </a:lnTo>
                  <a:lnTo>
                    <a:pt x="46863" y="4130725"/>
                  </a:lnTo>
                  <a:lnTo>
                    <a:pt x="49707" y="4130725"/>
                  </a:lnTo>
                  <a:lnTo>
                    <a:pt x="48933" y="4118025"/>
                  </a:lnTo>
                  <a:lnTo>
                    <a:pt x="52082" y="4118025"/>
                  </a:lnTo>
                  <a:lnTo>
                    <a:pt x="49707" y="4130725"/>
                  </a:lnTo>
                  <a:lnTo>
                    <a:pt x="56299" y="4130725"/>
                  </a:lnTo>
                  <a:lnTo>
                    <a:pt x="59880" y="4118025"/>
                  </a:lnTo>
                  <a:lnTo>
                    <a:pt x="56845" y="4118025"/>
                  </a:lnTo>
                  <a:lnTo>
                    <a:pt x="52019" y="4105325"/>
                  </a:lnTo>
                  <a:lnTo>
                    <a:pt x="44475" y="4105325"/>
                  </a:lnTo>
                  <a:lnTo>
                    <a:pt x="43294" y="4102468"/>
                  </a:lnTo>
                  <a:lnTo>
                    <a:pt x="43294" y="4245026"/>
                  </a:lnTo>
                  <a:lnTo>
                    <a:pt x="41935" y="4245026"/>
                  </a:lnTo>
                  <a:lnTo>
                    <a:pt x="41122" y="4232326"/>
                  </a:lnTo>
                  <a:lnTo>
                    <a:pt x="43053" y="4232326"/>
                  </a:lnTo>
                  <a:lnTo>
                    <a:pt x="43294" y="4245026"/>
                  </a:lnTo>
                  <a:lnTo>
                    <a:pt x="43294" y="4102468"/>
                  </a:lnTo>
                  <a:lnTo>
                    <a:pt x="42506" y="4100563"/>
                  </a:lnTo>
                  <a:lnTo>
                    <a:pt x="42506" y="4156125"/>
                  </a:lnTo>
                  <a:lnTo>
                    <a:pt x="39649" y="4156125"/>
                  </a:lnTo>
                  <a:lnTo>
                    <a:pt x="39700" y="4143425"/>
                  </a:lnTo>
                  <a:lnTo>
                    <a:pt x="42506" y="4156125"/>
                  </a:lnTo>
                  <a:lnTo>
                    <a:pt x="42506" y="4100563"/>
                  </a:lnTo>
                  <a:lnTo>
                    <a:pt x="39230" y="4092625"/>
                  </a:lnTo>
                  <a:lnTo>
                    <a:pt x="43256" y="4081881"/>
                  </a:lnTo>
                  <a:lnTo>
                    <a:pt x="43002" y="4079925"/>
                  </a:lnTo>
                  <a:lnTo>
                    <a:pt x="43510" y="4081208"/>
                  </a:lnTo>
                  <a:lnTo>
                    <a:pt x="43992" y="4079925"/>
                  </a:lnTo>
                  <a:lnTo>
                    <a:pt x="60375" y="4079925"/>
                  </a:lnTo>
                  <a:lnTo>
                    <a:pt x="57124" y="4067225"/>
                  </a:lnTo>
                  <a:lnTo>
                    <a:pt x="63144" y="4054525"/>
                  </a:lnTo>
                  <a:lnTo>
                    <a:pt x="62445" y="4054525"/>
                  </a:lnTo>
                  <a:lnTo>
                    <a:pt x="63817" y="4041825"/>
                  </a:lnTo>
                  <a:lnTo>
                    <a:pt x="59588" y="4041825"/>
                  </a:lnTo>
                  <a:lnTo>
                    <a:pt x="59639" y="4054525"/>
                  </a:lnTo>
                  <a:lnTo>
                    <a:pt x="51904" y="4054525"/>
                  </a:lnTo>
                  <a:lnTo>
                    <a:pt x="47917" y="4041825"/>
                  </a:lnTo>
                  <a:lnTo>
                    <a:pt x="48196" y="4029125"/>
                  </a:lnTo>
                  <a:lnTo>
                    <a:pt x="43421" y="4029125"/>
                  </a:lnTo>
                  <a:lnTo>
                    <a:pt x="43421" y="4067225"/>
                  </a:lnTo>
                  <a:lnTo>
                    <a:pt x="40093" y="4067225"/>
                  </a:lnTo>
                  <a:lnTo>
                    <a:pt x="38950" y="4059453"/>
                  </a:lnTo>
                  <a:lnTo>
                    <a:pt x="38950" y="4206925"/>
                  </a:lnTo>
                  <a:lnTo>
                    <a:pt x="38252" y="4219626"/>
                  </a:lnTo>
                  <a:lnTo>
                    <a:pt x="32512" y="4206925"/>
                  </a:lnTo>
                  <a:lnTo>
                    <a:pt x="36436" y="4194225"/>
                  </a:lnTo>
                  <a:lnTo>
                    <a:pt x="38950" y="4206925"/>
                  </a:lnTo>
                  <a:lnTo>
                    <a:pt x="38950" y="4059453"/>
                  </a:lnTo>
                  <a:lnTo>
                    <a:pt x="38227" y="4054525"/>
                  </a:lnTo>
                  <a:lnTo>
                    <a:pt x="38836" y="4054525"/>
                  </a:lnTo>
                  <a:lnTo>
                    <a:pt x="43421" y="4067225"/>
                  </a:lnTo>
                  <a:lnTo>
                    <a:pt x="43421" y="4029125"/>
                  </a:lnTo>
                  <a:lnTo>
                    <a:pt x="42265" y="4029125"/>
                  </a:lnTo>
                  <a:lnTo>
                    <a:pt x="44234" y="4016425"/>
                  </a:lnTo>
                  <a:lnTo>
                    <a:pt x="47625" y="4016425"/>
                  </a:lnTo>
                  <a:lnTo>
                    <a:pt x="46951" y="4003725"/>
                  </a:lnTo>
                  <a:lnTo>
                    <a:pt x="55194" y="4003725"/>
                  </a:lnTo>
                  <a:lnTo>
                    <a:pt x="53949" y="3991025"/>
                  </a:lnTo>
                  <a:lnTo>
                    <a:pt x="64465" y="3991025"/>
                  </a:lnTo>
                  <a:lnTo>
                    <a:pt x="63665" y="3978325"/>
                  </a:lnTo>
                  <a:lnTo>
                    <a:pt x="60604" y="3978325"/>
                  </a:lnTo>
                  <a:lnTo>
                    <a:pt x="53606" y="3991025"/>
                  </a:lnTo>
                  <a:lnTo>
                    <a:pt x="48920" y="3978325"/>
                  </a:lnTo>
                  <a:lnTo>
                    <a:pt x="49657" y="3952925"/>
                  </a:lnTo>
                  <a:lnTo>
                    <a:pt x="58940" y="3965625"/>
                  </a:lnTo>
                  <a:lnTo>
                    <a:pt x="63271" y="3952925"/>
                  </a:lnTo>
                  <a:lnTo>
                    <a:pt x="57708" y="3952925"/>
                  </a:lnTo>
                  <a:lnTo>
                    <a:pt x="60807" y="3940225"/>
                  </a:lnTo>
                  <a:lnTo>
                    <a:pt x="48780" y="3940225"/>
                  </a:lnTo>
                  <a:lnTo>
                    <a:pt x="52641" y="3927525"/>
                  </a:lnTo>
                  <a:lnTo>
                    <a:pt x="52222" y="3914825"/>
                  </a:lnTo>
                  <a:lnTo>
                    <a:pt x="56921" y="3914825"/>
                  </a:lnTo>
                  <a:lnTo>
                    <a:pt x="46697" y="3902125"/>
                  </a:lnTo>
                  <a:lnTo>
                    <a:pt x="54546" y="3902125"/>
                  </a:lnTo>
                  <a:lnTo>
                    <a:pt x="63969" y="3889425"/>
                  </a:lnTo>
                  <a:lnTo>
                    <a:pt x="57683" y="3889425"/>
                  </a:lnTo>
                  <a:lnTo>
                    <a:pt x="59766" y="3876725"/>
                  </a:lnTo>
                  <a:lnTo>
                    <a:pt x="55981" y="3864025"/>
                  </a:lnTo>
                  <a:lnTo>
                    <a:pt x="47269" y="3851325"/>
                  </a:lnTo>
                  <a:lnTo>
                    <a:pt x="60007" y="3851325"/>
                  </a:lnTo>
                  <a:lnTo>
                    <a:pt x="55333" y="3838625"/>
                  </a:lnTo>
                  <a:lnTo>
                    <a:pt x="47828" y="3838625"/>
                  </a:lnTo>
                  <a:lnTo>
                    <a:pt x="50507" y="3825925"/>
                  </a:lnTo>
                  <a:lnTo>
                    <a:pt x="55054" y="3825925"/>
                  </a:lnTo>
                  <a:lnTo>
                    <a:pt x="58801" y="3813225"/>
                  </a:lnTo>
                  <a:lnTo>
                    <a:pt x="49326" y="3813225"/>
                  </a:lnTo>
                  <a:lnTo>
                    <a:pt x="47764" y="3800525"/>
                  </a:lnTo>
                  <a:lnTo>
                    <a:pt x="49098" y="3787825"/>
                  </a:lnTo>
                  <a:lnTo>
                    <a:pt x="50431" y="3775125"/>
                  </a:lnTo>
                  <a:lnTo>
                    <a:pt x="51854" y="3777843"/>
                  </a:lnTo>
                  <a:lnTo>
                    <a:pt x="51346" y="3775125"/>
                  </a:lnTo>
                  <a:lnTo>
                    <a:pt x="53492" y="3775125"/>
                  </a:lnTo>
                  <a:lnTo>
                    <a:pt x="60286" y="3787825"/>
                  </a:lnTo>
                  <a:lnTo>
                    <a:pt x="61417" y="3787825"/>
                  </a:lnTo>
                  <a:lnTo>
                    <a:pt x="63868" y="3775125"/>
                  </a:lnTo>
                  <a:lnTo>
                    <a:pt x="62915" y="3762425"/>
                  </a:lnTo>
                  <a:lnTo>
                    <a:pt x="54876" y="3762425"/>
                  </a:lnTo>
                  <a:lnTo>
                    <a:pt x="54444" y="3749725"/>
                  </a:lnTo>
                  <a:lnTo>
                    <a:pt x="58204" y="3749725"/>
                  </a:lnTo>
                  <a:lnTo>
                    <a:pt x="56718" y="3737025"/>
                  </a:lnTo>
                  <a:lnTo>
                    <a:pt x="54851" y="3724325"/>
                  </a:lnTo>
                  <a:lnTo>
                    <a:pt x="52692" y="3724325"/>
                  </a:lnTo>
                  <a:lnTo>
                    <a:pt x="52247" y="3716921"/>
                  </a:lnTo>
                  <a:lnTo>
                    <a:pt x="52247" y="3762425"/>
                  </a:lnTo>
                  <a:lnTo>
                    <a:pt x="48844" y="3762425"/>
                  </a:lnTo>
                  <a:lnTo>
                    <a:pt x="50939" y="3751542"/>
                  </a:lnTo>
                  <a:lnTo>
                    <a:pt x="50723" y="3749725"/>
                  </a:lnTo>
                  <a:lnTo>
                    <a:pt x="51282" y="3749725"/>
                  </a:lnTo>
                  <a:lnTo>
                    <a:pt x="50939" y="3751542"/>
                  </a:lnTo>
                  <a:lnTo>
                    <a:pt x="52247" y="3762425"/>
                  </a:lnTo>
                  <a:lnTo>
                    <a:pt x="52247" y="3716921"/>
                  </a:lnTo>
                  <a:lnTo>
                    <a:pt x="51930" y="3711625"/>
                  </a:lnTo>
                  <a:lnTo>
                    <a:pt x="53276" y="3711625"/>
                  </a:lnTo>
                  <a:lnTo>
                    <a:pt x="51612" y="3707053"/>
                  </a:lnTo>
                  <a:lnTo>
                    <a:pt x="51612" y="3711625"/>
                  </a:lnTo>
                  <a:lnTo>
                    <a:pt x="44221" y="3711625"/>
                  </a:lnTo>
                  <a:lnTo>
                    <a:pt x="44246" y="3698925"/>
                  </a:lnTo>
                  <a:lnTo>
                    <a:pt x="51612" y="3711625"/>
                  </a:lnTo>
                  <a:lnTo>
                    <a:pt x="51612" y="3707053"/>
                  </a:lnTo>
                  <a:lnTo>
                    <a:pt x="48666" y="3698925"/>
                  </a:lnTo>
                  <a:lnTo>
                    <a:pt x="54457" y="3698925"/>
                  </a:lnTo>
                  <a:lnTo>
                    <a:pt x="55905" y="3711625"/>
                  </a:lnTo>
                  <a:lnTo>
                    <a:pt x="55765" y="3698925"/>
                  </a:lnTo>
                  <a:lnTo>
                    <a:pt x="61366" y="3698925"/>
                  </a:lnTo>
                  <a:lnTo>
                    <a:pt x="61747" y="3686225"/>
                  </a:lnTo>
                  <a:lnTo>
                    <a:pt x="59016" y="3673525"/>
                  </a:lnTo>
                  <a:lnTo>
                    <a:pt x="57734" y="3669944"/>
                  </a:lnTo>
                  <a:lnTo>
                    <a:pt x="57734" y="3673525"/>
                  </a:lnTo>
                  <a:lnTo>
                    <a:pt x="49415" y="3686225"/>
                  </a:lnTo>
                  <a:lnTo>
                    <a:pt x="46507" y="3673525"/>
                  </a:lnTo>
                  <a:lnTo>
                    <a:pt x="57734" y="3673525"/>
                  </a:lnTo>
                  <a:lnTo>
                    <a:pt x="57734" y="3669944"/>
                  </a:lnTo>
                  <a:lnTo>
                    <a:pt x="54483" y="3660825"/>
                  </a:lnTo>
                  <a:lnTo>
                    <a:pt x="55778" y="3660825"/>
                  </a:lnTo>
                  <a:lnTo>
                    <a:pt x="56057" y="3648125"/>
                  </a:lnTo>
                  <a:lnTo>
                    <a:pt x="54305" y="3660825"/>
                  </a:lnTo>
                  <a:lnTo>
                    <a:pt x="50901" y="3660825"/>
                  </a:lnTo>
                  <a:lnTo>
                    <a:pt x="53682" y="3648125"/>
                  </a:lnTo>
                  <a:lnTo>
                    <a:pt x="56057" y="3648125"/>
                  </a:lnTo>
                  <a:lnTo>
                    <a:pt x="57213" y="3648125"/>
                  </a:lnTo>
                  <a:lnTo>
                    <a:pt x="58534" y="3635425"/>
                  </a:lnTo>
                  <a:lnTo>
                    <a:pt x="49517" y="3635425"/>
                  </a:lnTo>
                  <a:lnTo>
                    <a:pt x="46926" y="3622725"/>
                  </a:lnTo>
                  <a:lnTo>
                    <a:pt x="49403" y="3610025"/>
                  </a:lnTo>
                  <a:lnTo>
                    <a:pt x="55295" y="3610025"/>
                  </a:lnTo>
                  <a:lnTo>
                    <a:pt x="51130" y="3597325"/>
                  </a:lnTo>
                  <a:lnTo>
                    <a:pt x="56705" y="3584625"/>
                  </a:lnTo>
                  <a:lnTo>
                    <a:pt x="61036" y="3571925"/>
                  </a:lnTo>
                  <a:lnTo>
                    <a:pt x="57302" y="3571925"/>
                  </a:lnTo>
                  <a:lnTo>
                    <a:pt x="55499" y="3584625"/>
                  </a:lnTo>
                  <a:lnTo>
                    <a:pt x="53594" y="3571925"/>
                  </a:lnTo>
                  <a:lnTo>
                    <a:pt x="49149" y="3571925"/>
                  </a:lnTo>
                  <a:lnTo>
                    <a:pt x="47891" y="3559225"/>
                  </a:lnTo>
                  <a:lnTo>
                    <a:pt x="43294" y="3559225"/>
                  </a:lnTo>
                  <a:lnTo>
                    <a:pt x="43294" y="3825925"/>
                  </a:lnTo>
                  <a:lnTo>
                    <a:pt x="41084" y="3832161"/>
                  </a:lnTo>
                  <a:lnTo>
                    <a:pt x="41084" y="4016425"/>
                  </a:lnTo>
                  <a:lnTo>
                    <a:pt x="38049" y="4016425"/>
                  </a:lnTo>
                  <a:lnTo>
                    <a:pt x="34988" y="4003725"/>
                  </a:lnTo>
                  <a:lnTo>
                    <a:pt x="41071" y="4003725"/>
                  </a:lnTo>
                  <a:lnTo>
                    <a:pt x="41084" y="4016425"/>
                  </a:lnTo>
                  <a:lnTo>
                    <a:pt x="41084" y="3832161"/>
                  </a:lnTo>
                  <a:lnTo>
                    <a:pt x="38785" y="3838625"/>
                  </a:lnTo>
                  <a:lnTo>
                    <a:pt x="34582" y="3838625"/>
                  </a:lnTo>
                  <a:lnTo>
                    <a:pt x="35877" y="3825925"/>
                  </a:lnTo>
                  <a:lnTo>
                    <a:pt x="43294" y="3825925"/>
                  </a:lnTo>
                  <a:lnTo>
                    <a:pt x="43294" y="3559225"/>
                  </a:lnTo>
                  <a:lnTo>
                    <a:pt x="31915" y="3559225"/>
                  </a:lnTo>
                  <a:lnTo>
                    <a:pt x="31915" y="3889425"/>
                  </a:lnTo>
                  <a:lnTo>
                    <a:pt x="30276" y="3902125"/>
                  </a:lnTo>
                  <a:lnTo>
                    <a:pt x="29806" y="3902125"/>
                  </a:lnTo>
                  <a:lnTo>
                    <a:pt x="29806" y="4105325"/>
                  </a:lnTo>
                  <a:lnTo>
                    <a:pt x="27838" y="4105325"/>
                  </a:lnTo>
                  <a:lnTo>
                    <a:pt x="29679" y="4092625"/>
                  </a:lnTo>
                  <a:lnTo>
                    <a:pt x="29806" y="4105325"/>
                  </a:lnTo>
                  <a:lnTo>
                    <a:pt x="29806" y="3902125"/>
                  </a:lnTo>
                  <a:lnTo>
                    <a:pt x="18681" y="3902125"/>
                  </a:lnTo>
                  <a:lnTo>
                    <a:pt x="18681" y="3952925"/>
                  </a:lnTo>
                  <a:lnTo>
                    <a:pt x="16268" y="3952925"/>
                  </a:lnTo>
                  <a:lnTo>
                    <a:pt x="15265" y="3940225"/>
                  </a:lnTo>
                  <a:lnTo>
                    <a:pt x="17145" y="3940225"/>
                  </a:lnTo>
                  <a:lnTo>
                    <a:pt x="18681" y="3952925"/>
                  </a:lnTo>
                  <a:lnTo>
                    <a:pt x="18681" y="3902125"/>
                  </a:lnTo>
                  <a:lnTo>
                    <a:pt x="16979" y="3902125"/>
                  </a:lnTo>
                  <a:lnTo>
                    <a:pt x="23317" y="3889425"/>
                  </a:lnTo>
                  <a:lnTo>
                    <a:pt x="31915" y="3889425"/>
                  </a:lnTo>
                  <a:lnTo>
                    <a:pt x="31915" y="3559225"/>
                  </a:lnTo>
                  <a:lnTo>
                    <a:pt x="30861" y="3559225"/>
                  </a:lnTo>
                  <a:lnTo>
                    <a:pt x="30861" y="3648125"/>
                  </a:lnTo>
                  <a:lnTo>
                    <a:pt x="28143" y="3660825"/>
                  </a:lnTo>
                  <a:lnTo>
                    <a:pt x="16662" y="3660825"/>
                  </a:lnTo>
                  <a:lnTo>
                    <a:pt x="17653" y="3648125"/>
                  </a:lnTo>
                  <a:lnTo>
                    <a:pt x="30861" y="3648125"/>
                  </a:lnTo>
                  <a:lnTo>
                    <a:pt x="30861" y="3559225"/>
                  </a:lnTo>
                  <a:lnTo>
                    <a:pt x="17399" y="3559225"/>
                  </a:lnTo>
                  <a:lnTo>
                    <a:pt x="9004" y="3559225"/>
                  </a:lnTo>
                  <a:lnTo>
                    <a:pt x="12319" y="3571925"/>
                  </a:lnTo>
                  <a:lnTo>
                    <a:pt x="10502" y="3571925"/>
                  </a:lnTo>
                  <a:lnTo>
                    <a:pt x="13296" y="3584625"/>
                  </a:lnTo>
                  <a:lnTo>
                    <a:pt x="11849" y="3584625"/>
                  </a:lnTo>
                  <a:lnTo>
                    <a:pt x="23228" y="3597325"/>
                  </a:lnTo>
                  <a:lnTo>
                    <a:pt x="9893" y="3597325"/>
                  </a:lnTo>
                  <a:lnTo>
                    <a:pt x="12458" y="3610025"/>
                  </a:lnTo>
                  <a:lnTo>
                    <a:pt x="8966" y="3622725"/>
                  </a:lnTo>
                  <a:lnTo>
                    <a:pt x="9639" y="3622725"/>
                  </a:lnTo>
                  <a:lnTo>
                    <a:pt x="12204" y="3635425"/>
                  </a:lnTo>
                  <a:lnTo>
                    <a:pt x="13335" y="3635425"/>
                  </a:lnTo>
                  <a:lnTo>
                    <a:pt x="12801" y="3648125"/>
                  </a:lnTo>
                  <a:lnTo>
                    <a:pt x="12687" y="3660825"/>
                  </a:lnTo>
                  <a:lnTo>
                    <a:pt x="12814" y="3673525"/>
                  </a:lnTo>
                  <a:lnTo>
                    <a:pt x="11176" y="3673525"/>
                  </a:lnTo>
                  <a:lnTo>
                    <a:pt x="9169" y="3686225"/>
                  </a:lnTo>
                  <a:lnTo>
                    <a:pt x="11480" y="3698925"/>
                  </a:lnTo>
                  <a:lnTo>
                    <a:pt x="10541" y="3698925"/>
                  </a:lnTo>
                  <a:lnTo>
                    <a:pt x="9753" y="3711625"/>
                  </a:lnTo>
                  <a:lnTo>
                    <a:pt x="12458" y="3711625"/>
                  </a:lnTo>
                  <a:lnTo>
                    <a:pt x="20408" y="3698925"/>
                  </a:lnTo>
                  <a:lnTo>
                    <a:pt x="21653" y="3698925"/>
                  </a:lnTo>
                  <a:lnTo>
                    <a:pt x="19177" y="3711625"/>
                  </a:lnTo>
                  <a:lnTo>
                    <a:pt x="15976" y="3724325"/>
                  </a:lnTo>
                  <a:lnTo>
                    <a:pt x="15621" y="3724325"/>
                  </a:lnTo>
                  <a:lnTo>
                    <a:pt x="22783" y="3737025"/>
                  </a:lnTo>
                  <a:lnTo>
                    <a:pt x="13792" y="3724325"/>
                  </a:lnTo>
                  <a:lnTo>
                    <a:pt x="11150" y="3724325"/>
                  </a:lnTo>
                  <a:lnTo>
                    <a:pt x="8318" y="3737025"/>
                  </a:lnTo>
                  <a:lnTo>
                    <a:pt x="10261" y="3737025"/>
                  </a:lnTo>
                  <a:lnTo>
                    <a:pt x="12192" y="3749725"/>
                  </a:lnTo>
                  <a:lnTo>
                    <a:pt x="9334" y="3762425"/>
                  </a:lnTo>
                  <a:lnTo>
                    <a:pt x="16560" y="3762425"/>
                  </a:lnTo>
                  <a:lnTo>
                    <a:pt x="19037" y="3775125"/>
                  </a:lnTo>
                  <a:lnTo>
                    <a:pt x="16865" y="3787825"/>
                  </a:lnTo>
                  <a:lnTo>
                    <a:pt x="12915" y="3775125"/>
                  </a:lnTo>
                  <a:lnTo>
                    <a:pt x="9347" y="3787825"/>
                  </a:lnTo>
                  <a:lnTo>
                    <a:pt x="8445" y="3800525"/>
                  </a:lnTo>
                  <a:lnTo>
                    <a:pt x="12458" y="3800525"/>
                  </a:lnTo>
                  <a:lnTo>
                    <a:pt x="13677" y="3813225"/>
                  </a:lnTo>
                  <a:lnTo>
                    <a:pt x="10642" y="3813225"/>
                  </a:lnTo>
                  <a:lnTo>
                    <a:pt x="9207" y="3825925"/>
                  </a:lnTo>
                  <a:lnTo>
                    <a:pt x="12090" y="3825925"/>
                  </a:lnTo>
                  <a:lnTo>
                    <a:pt x="13779" y="3838625"/>
                  </a:lnTo>
                  <a:lnTo>
                    <a:pt x="8318" y="3838625"/>
                  </a:lnTo>
                  <a:lnTo>
                    <a:pt x="8483" y="3851325"/>
                  </a:lnTo>
                  <a:lnTo>
                    <a:pt x="10528" y="3851325"/>
                  </a:lnTo>
                  <a:lnTo>
                    <a:pt x="12407" y="3864025"/>
                  </a:lnTo>
                  <a:lnTo>
                    <a:pt x="12128" y="3876725"/>
                  </a:lnTo>
                  <a:lnTo>
                    <a:pt x="17843" y="3876725"/>
                  </a:lnTo>
                  <a:lnTo>
                    <a:pt x="18770" y="3889425"/>
                  </a:lnTo>
                  <a:lnTo>
                    <a:pt x="7213" y="3889425"/>
                  </a:lnTo>
                  <a:lnTo>
                    <a:pt x="9118" y="3902125"/>
                  </a:lnTo>
                  <a:lnTo>
                    <a:pt x="11366" y="3902125"/>
                  </a:lnTo>
                  <a:lnTo>
                    <a:pt x="9372" y="3927525"/>
                  </a:lnTo>
                  <a:lnTo>
                    <a:pt x="10160" y="3940225"/>
                  </a:lnTo>
                  <a:lnTo>
                    <a:pt x="9791" y="3952925"/>
                  </a:lnTo>
                  <a:lnTo>
                    <a:pt x="10782" y="3965625"/>
                  </a:lnTo>
                  <a:lnTo>
                    <a:pt x="4381" y="3965625"/>
                  </a:lnTo>
                  <a:lnTo>
                    <a:pt x="10185" y="3978325"/>
                  </a:lnTo>
                  <a:lnTo>
                    <a:pt x="14084" y="3978325"/>
                  </a:lnTo>
                  <a:lnTo>
                    <a:pt x="10756" y="3991025"/>
                  </a:lnTo>
                  <a:lnTo>
                    <a:pt x="7988" y="3991025"/>
                  </a:lnTo>
                  <a:lnTo>
                    <a:pt x="13589" y="4003725"/>
                  </a:lnTo>
                  <a:lnTo>
                    <a:pt x="19710" y="4003725"/>
                  </a:lnTo>
                  <a:lnTo>
                    <a:pt x="18897" y="4016425"/>
                  </a:lnTo>
                  <a:lnTo>
                    <a:pt x="14401" y="4016425"/>
                  </a:lnTo>
                  <a:lnTo>
                    <a:pt x="9537" y="4029125"/>
                  </a:lnTo>
                  <a:lnTo>
                    <a:pt x="11087" y="4041825"/>
                  </a:lnTo>
                  <a:lnTo>
                    <a:pt x="8039" y="4067225"/>
                  </a:lnTo>
                  <a:lnTo>
                    <a:pt x="15862" y="4067225"/>
                  </a:lnTo>
                  <a:lnTo>
                    <a:pt x="15100" y="4079925"/>
                  </a:lnTo>
                  <a:lnTo>
                    <a:pt x="10147" y="4079925"/>
                  </a:lnTo>
                  <a:lnTo>
                    <a:pt x="7607" y="4092625"/>
                  </a:lnTo>
                  <a:lnTo>
                    <a:pt x="11163" y="4105325"/>
                  </a:lnTo>
                  <a:lnTo>
                    <a:pt x="9334" y="4105325"/>
                  </a:lnTo>
                  <a:lnTo>
                    <a:pt x="16243" y="4118025"/>
                  </a:lnTo>
                  <a:lnTo>
                    <a:pt x="10972" y="4118025"/>
                  </a:lnTo>
                  <a:lnTo>
                    <a:pt x="12979" y="4130725"/>
                  </a:lnTo>
                  <a:lnTo>
                    <a:pt x="8940" y="4130725"/>
                  </a:lnTo>
                  <a:lnTo>
                    <a:pt x="7061" y="4143425"/>
                  </a:lnTo>
                  <a:lnTo>
                    <a:pt x="10604" y="4143425"/>
                  </a:lnTo>
                  <a:lnTo>
                    <a:pt x="14795" y="4156125"/>
                  </a:lnTo>
                  <a:lnTo>
                    <a:pt x="14605" y="4168825"/>
                  </a:lnTo>
                  <a:lnTo>
                    <a:pt x="8458" y="4181525"/>
                  </a:lnTo>
                  <a:lnTo>
                    <a:pt x="11531" y="4181525"/>
                  </a:lnTo>
                  <a:lnTo>
                    <a:pt x="18351" y="4194225"/>
                  </a:lnTo>
                  <a:lnTo>
                    <a:pt x="19075" y="4194225"/>
                  </a:lnTo>
                  <a:lnTo>
                    <a:pt x="12433" y="4206925"/>
                  </a:lnTo>
                  <a:lnTo>
                    <a:pt x="8432" y="4206925"/>
                  </a:lnTo>
                  <a:lnTo>
                    <a:pt x="11963" y="4219626"/>
                  </a:lnTo>
                  <a:lnTo>
                    <a:pt x="8724" y="4219626"/>
                  </a:lnTo>
                  <a:lnTo>
                    <a:pt x="8661" y="4232326"/>
                  </a:lnTo>
                  <a:lnTo>
                    <a:pt x="12141" y="4232326"/>
                  </a:lnTo>
                  <a:lnTo>
                    <a:pt x="14681" y="4219626"/>
                  </a:lnTo>
                  <a:lnTo>
                    <a:pt x="21818" y="4219626"/>
                  </a:lnTo>
                  <a:lnTo>
                    <a:pt x="12141" y="4232326"/>
                  </a:lnTo>
                  <a:lnTo>
                    <a:pt x="19507" y="4232326"/>
                  </a:lnTo>
                  <a:lnTo>
                    <a:pt x="14262" y="4245026"/>
                  </a:lnTo>
                  <a:lnTo>
                    <a:pt x="8763" y="4245026"/>
                  </a:lnTo>
                  <a:lnTo>
                    <a:pt x="15976" y="4257726"/>
                  </a:lnTo>
                  <a:lnTo>
                    <a:pt x="20815" y="4257726"/>
                  </a:lnTo>
                  <a:lnTo>
                    <a:pt x="15608" y="4270426"/>
                  </a:lnTo>
                  <a:lnTo>
                    <a:pt x="10426" y="4270426"/>
                  </a:lnTo>
                  <a:lnTo>
                    <a:pt x="15367" y="4283126"/>
                  </a:lnTo>
                  <a:lnTo>
                    <a:pt x="10833" y="4283126"/>
                  </a:lnTo>
                  <a:lnTo>
                    <a:pt x="10299" y="4295826"/>
                  </a:lnTo>
                  <a:lnTo>
                    <a:pt x="13665" y="4295826"/>
                  </a:lnTo>
                  <a:lnTo>
                    <a:pt x="9969" y="4308272"/>
                  </a:lnTo>
                  <a:lnTo>
                    <a:pt x="10058" y="4308526"/>
                  </a:lnTo>
                  <a:lnTo>
                    <a:pt x="12230" y="4308526"/>
                  </a:lnTo>
                  <a:lnTo>
                    <a:pt x="16929" y="4321226"/>
                  </a:lnTo>
                  <a:lnTo>
                    <a:pt x="7747" y="4321226"/>
                  </a:lnTo>
                  <a:lnTo>
                    <a:pt x="5461" y="4333926"/>
                  </a:lnTo>
                  <a:lnTo>
                    <a:pt x="6324" y="4333926"/>
                  </a:lnTo>
                  <a:lnTo>
                    <a:pt x="11315" y="4333926"/>
                  </a:lnTo>
                  <a:lnTo>
                    <a:pt x="9791" y="4346626"/>
                  </a:lnTo>
                  <a:lnTo>
                    <a:pt x="10160" y="4346626"/>
                  </a:lnTo>
                  <a:lnTo>
                    <a:pt x="12547" y="4346626"/>
                  </a:lnTo>
                  <a:lnTo>
                    <a:pt x="14478" y="4359326"/>
                  </a:lnTo>
                  <a:lnTo>
                    <a:pt x="14198" y="4359326"/>
                  </a:lnTo>
                  <a:lnTo>
                    <a:pt x="10160" y="4346626"/>
                  </a:lnTo>
                  <a:lnTo>
                    <a:pt x="10223" y="4359326"/>
                  </a:lnTo>
                  <a:lnTo>
                    <a:pt x="5892" y="4359326"/>
                  </a:lnTo>
                  <a:lnTo>
                    <a:pt x="9842" y="4372026"/>
                  </a:lnTo>
                  <a:lnTo>
                    <a:pt x="18618" y="4372026"/>
                  </a:lnTo>
                  <a:lnTo>
                    <a:pt x="19100" y="4372026"/>
                  </a:lnTo>
                  <a:lnTo>
                    <a:pt x="23075" y="4384726"/>
                  </a:lnTo>
                  <a:lnTo>
                    <a:pt x="37744" y="4384726"/>
                  </a:lnTo>
                  <a:lnTo>
                    <a:pt x="41833" y="4372026"/>
                  </a:lnTo>
                  <a:lnTo>
                    <a:pt x="44234" y="4372026"/>
                  </a:lnTo>
                  <a:lnTo>
                    <a:pt x="49987" y="4384726"/>
                  </a:lnTo>
                  <a:lnTo>
                    <a:pt x="53924" y="4372026"/>
                  </a:lnTo>
                  <a:lnTo>
                    <a:pt x="56197" y="4372026"/>
                  </a:lnTo>
                  <a:lnTo>
                    <a:pt x="56921" y="4384726"/>
                  </a:lnTo>
                  <a:lnTo>
                    <a:pt x="63690" y="4384726"/>
                  </a:lnTo>
                  <a:lnTo>
                    <a:pt x="64096" y="4372026"/>
                  </a:lnTo>
                  <a:lnTo>
                    <a:pt x="63195" y="4359326"/>
                  </a:lnTo>
                  <a:lnTo>
                    <a:pt x="59347" y="4359326"/>
                  </a:lnTo>
                  <a:lnTo>
                    <a:pt x="59220" y="4346626"/>
                  </a:lnTo>
                  <a:lnTo>
                    <a:pt x="54394" y="4346626"/>
                  </a:lnTo>
                  <a:lnTo>
                    <a:pt x="60109" y="4333926"/>
                  </a:lnTo>
                  <a:lnTo>
                    <a:pt x="63652" y="4333926"/>
                  </a:lnTo>
                  <a:lnTo>
                    <a:pt x="65227" y="4321226"/>
                  </a:lnTo>
                  <a:close/>
                </a:path>
                <a:path w="7071359" h="4385309">
                  <a:moveTo>
                    <a:pt x="66001" y="4346626"/>
                  </a:moveTo>
                  <a:lnTo>
                    <a:pt x="59220" y="4346626"/>
                  </a:lnTo>
                  <a:lnTo>
                    <a:pt x="63258" y="4359021"/>
                  </a:lnTo>
                  <a:lnTo>
                    <a:pt x="66001" y="4346626"/>
                  </a:lnTo>
                  <a:close/>
                </a:path>
                <a:path w="7071359" h="4385309">
                  <a:moveTo>
                    <a:pt x="66027" y="2390825"/>
                  </a:moveTo>
                  <a:lnTo>
                    <a:pt x="62636" y="2378125"/>
                  </a:lnTo>
                  <a:lnTo>
                    <a:pt x="59740" y="2390825"/>
                  </a:lnTo>
                  <a:lnTo>
                    <a:pt x="66027" y="2390825"/>
                  </a:lnTo>
                  <a:close/>
                </a:path>
                <a:path w="7071359" h="4385309">
                  <a:moveTo>
                    <a:pt x="67221" y="3127425"/>
                  </a:moveTo>
                  <a:lnTo>
                    <a:pt x="61658" y="3114725"/>
                  </a:lnTo>
                  <a:lnTo>
                    <a:pt x="57289" y="3127425"/>
                  </a:lnTo>
                  <a:lnTo>
                    <a:pt x="55867" y="3127425"/>
                  </a:lnTo>
                  <a:lnTo>
                    <a:pt x="57683" y="3114725"/>
                  </a:lnTo>
                  <a:lnTo>
                    <a:pt x="59766" y="3102025"/>
                  </a:lnTo>
                  <a:lnTo>
                    <a:pt x="56197" y="3102025"/>
                  </a:lnTo>
                  <a:lnTo>
                    <a:pt x="55981" y="3102025"/>
                  </a:lnTo>
                  <a:lnTo>
                    <a:pt x="47269" y="3089325"/>
                  </a:lnTo>
                  <a:lnTo>
                    <a:pt x="52971" y="3089325"/>
                  </a:lnTo>
                  <a:lnTo>
                    <a:pt x="60007" y="3076625"/>
                  </a:lnTo>
                  <a:lnTo>
                    <a:pt x="48831" y="3076625"/>
                  </a:lnTo>
                  <a:lnTo>
                    <a:pt x="47828" y="3063925"/>
                  </a:lnTo>
                  <a:lnTo>
                    <a:pt x="55054" y="3063925"/>
                  </a:lnTo>
                  <a:lnTo>
                    <a:pt x="58801" y="3051225"/>
                  </a:lnTo>
                  <a:lnTo>
                    <a:pt x="59270" y="3051225"/>
                  </a:lnTo>
                  <a:lnTo>
                    <a:pt x="57975" y="3063925"/>
                  </a:lnTo>
                  <a:lnTo>
                    <a:pt x="61493" y="3063925"/>
                  </a:lnTo>
                  <a:lnTo>
                    <a:pt x="61683" y="3051225"/>
                  </a:lnTo>
                  <a:lnTo>
                    <a:pt x="60921" y="3051225"/>
                  </a:lnTo>
                  <a:lnTo>
                    <a:pt x="55460" y="3038525"/>
                  </a:lnTo>
                  <a:lnTo>
                    <a:pt x="49326" y="3051225"/>
                  </a:lnTo>
                  <a:lnTo>
                    <a:pt x="47764" y="3025825"/>
                  </a:lnTo>
                  <a:lnTo>
                    <a:pt x="50431" y="3013125"/>
                  </a:lnTo>
                  <a:lnTo>
                    <a:pt x="51854" y="3015843"/>
                  </a:lnTo>
                  <a:lnTo>
                    <a:pt x="51346" y="3013125"/>
                  </a:lnTo>
                  <a:lnTo>
                    <a:pt x="60286" y="3013125"/>
                  </a:lnTo>
                  <a:lnTo>
                    <a:pt x="55359" y="3022600"/>
                  </a:lnTo>
                  <a:lnTo>
                    <a:pt x="57035" y="3025825"/>
                  </a:lnTo>
                  <a:lnTo>
                    <a:pt x="61417" y="3025825"/>
                  </a:lnTo>
                  <a:lnTo>
                    <a:pt x="63868" y="3000425"/>
                  </a:lnTo>
                  <a:lnTo>
                    <a:pt x="62915" y="2987725"/>
                  </a:lnTo>
                  <a:lnTo>
                    <a:pt x="57073" y="3000425"/>
                  </a:lnTo>
                  <a:lnTo>
                    <a:pt x="54876" y="3000425"/>
                  </a:lnTo>
                  <a:lnTo>
                    <a:pt x="48844" y="3000425"/>
                  </a:lnTo>
                  <a:lnTo>
                    <a:pt x="51282" y="2987725"/>
                  </a:lnTo>
                  <a:lnTo>
                    <a:pt x="58089" y="2975025"/>
                  </a:lnTo>
                  <a:lnTo>
                    <a:pt x="56718" y="2975025"/>
                  </a:lnTo>
                  <a:lnTo>
                    <a:pt x="54851" y="2962325"/>
                  </a:lnTo>
                  <a:lnTo>
                    <a:pt x="52692" y="2962325"/>
                  </a:lnTo>
                  <a:lnTo>
                    <a:pt x="51930" y="2949625"/>
                  </a:lnTo>
                  <a:lnTo>
                    <a:pt x="53276" y="2936925"/>
                  </a:lnTo>
                  <a:lnTo>
                    <a:pt x="51612" y="2936925"/>
                  </a:lnTo>
                  <a:lnTo>
                    <a:pt x="51612" y="2949625"/>
                  </a:lnTo>
                  <a:lnTo>
                    <a:pt x="47891" y="2949625"/>
                  </a:lnTo>
                  <a:lnTo>
                    <a:pt x="44602" y="2938246"/>
                  </a:lnTo>
                  <a:lnTo>
                    <a:pt x="44602" y="3051225"/>
                  </a:lnTo>
                  <a:lnTo>
                    <a:pt x="43294" y="3063925"/>
                  </a:lnTo>
                  <a:lnTo>
                    <a:pt x="35877" y="3063925"/>
                  </a:lnTo>
                  <a:lnTo>
                    <a:pt x="35331" y="3060928"/>
                  </a:lnTo>
                  <a:lnTo>
                    <a:pt x="35331" y="3330625"/>
                  </a:lnTo>
                  <a:lnTo>
                    <a:pt x="35039" y="3331565"/>
                  </a:lnTo>
                  <a:lnTo>
                    <a:pt x="35039" y="3356025"/>
                  </a:lnTo>
                  <a:lnTo>
                    <a:pt x="34823" y="3368725"/>
                  </a:lnTo>
                  <a:lnTo>
                    <a:pt x="33591" y="3368725"/>
                  </a:lnTo>
                  <a:lnTo>
                    <a:pt x="35039" y="3356025"/>
                  </a:lnTo>
                  <a:lnTo>
                    <a:pt x="35039" y="3331565"/>
                  </a:lnTo>
                  <a:lnTo>
                    <a:pt x="31330" y="3343325"/>
                  </a:lnTo>
                  <a:lnTo>
                    <a:pt x="22301" y="3343325"/>
                  </a:lnTo>
                  <a:lnTo>
                    <a:pt x="28028" y="3330625"/>
                  </a:lnTo>
                  <a:lnTo>
                    <a:pt x="27101" y="3330625"/>
                  </a:lnTo>
                  <a:lnTo>
                    <a:pt x="34582" y="3317925"/>
                  </a:lnTo>
                  <a:lnTo>
                    <a:pt x="35331" y="3330625"/>
                  </a:lnTo>
                  <a:lnTo>
                    <a:pt x="35331" y="3060928"/>
                  </a:lnTo>
                  <a:lnTo>
                    <a:pt x="33566" y="3051225"/>
                  </a:lnTo>
                  <a:lnTo>
                    <a:pt x="44602" y="3051225"/>
                  </a:lnTo>
                  <a:lnTo>
                    <a:pt x="44602" y="2938246"/>
                  </a:lnTo>
                  <a:lnTo>
                    <a:pt x="44221" y="2936925"/>
                  </a:lnTo>
                  <a:lnTo>
                    <a:pt x="51612" y="2949625"/>
                  </a:lnTo>
                  <a:lnTo>
                    <a:pt x="51612" y="2936925"/>
                  </a:lnTo>
                  <a:lnTo>
                    <a:pt x="48666" y="2936925"/>
                  </a:lnTo>
                  <a:lnTo>
                    <a:pt x="46837" y="2924225"/>
                  </a:lnTo>
                  <a:lnTo>
                    <a:pt x="56553" y="2936925"/>
                  </a:lnTo>
                  <a:lnTo>
                    <a:pt x="61366" y="2924225"/>
                  </a:lnTo>
                  <a:lnTo>
                    <a:pt x="61747" y="2911525"/>
                  </a:lnTo>
                  <a:lnTo>
                    <a:pt x="59016" y="2898825"/>
                  </a:lnTo>
                  <a:lnTo>
                    <a:pt x="55778" y="2898825"/>
                  </a:lnTo>
                  <a:lnTo>
                    <a:pt x="56057" y="2886125"/>
                  </a:lnTo>
                  <a:lnTo>
                    <a:pt x="54305" y="2886125"/>
                  </a:lnTo>
                  <a:lnTo>
                    <a:pt x="53289" y="2898825"/>
                  </a:lnTo>
                  <a:lnTo>
                    <a:pt x="50901" y="2898825"/>
                  </a:lnTo>
                  <a:lnTo>
                    <a:pt x="53682" y="2886125"/>
                  </a:lnTo>
                  <a:lnTo>
                    <a:pt x="57302" y="2877134"/>
                  </a:lnTo>
                  <a:lnTo>
                    <a:pt x="57213" y="2873425"/>
                  </a:lnTo>
                  <a:lnTo>
                    <a:pt x="49517" y="2873425"/>
                  </a:lnTo>
                  <a:lnTo>
                    <a:pt x="46926" y="2860725"/>
                  </a:lnTo>
                  <a:lnTo>
                    <a:pt x="49403" y="2848025"/>
                  </a:lnTo>
                  <a:lnTo>
                    <a:pt x="52616" y="2848025"/>
                  </a:lnTo>
                  <a:lnTo>
                    <a:pt x="54356" y="2860725"/>
                  </a:lnTo>
                  <a:lnTo>
                    <a:pt x="57048" y="2860725"/>
                  </a:lnTo>
                  <a:lnTo>
                    <a:pt x="56273" y="2848025"/>
                  </a:lnTo>
                  <a:lnTo>
                    <a:pt x="55295" y="2848025"/>
                  </a:lnTo>
                  <a:lnTo>
                    <a:pt x="51130" y="2835325"/>
                  </a:lnTo>
                  <a:lnTo>
                    <a:pt x="56705" y="2822625"/>
                  </a:lnTo>
                  <a:lnTo>
                    <a:pt x="61036" y="2809925"/>
                  </a:lnTo>
                  <a:lnTo>
                    <a:pt x="56794" y="2805392"/>
                  </a:lnTo>
                  <a:lnTo>
                    <a:pt x="55499" y="2809925"/>
                  </a:lnTo>
                  <a:lnTo>
                    <a:pt x="55422" y="2822625"/>
                  </a:lnTo>
                  <a:lnTo>
                    <a:pt x="49517" y="2822625"/>
                  </a:lnTo>
                  <a:lnTo>
                    <a:pt x="44818" y="2809925"/>
                  </a:lnTo>
                  <a:lnTo>
                    <a:pt x="51930" y="2809925"/>
                  </a:lnTo>
                  <a:lnTo>
                    <a:pt x="55422" y="2822625"/>
                  </a:lnTo>
                  <a:lnTo>
                    <a:pt x="55422" y="2809925"/>
                  </a:lnTo>
                  <a:lnTo>
                    <a:pt x="53594" y="2809925"/>
                  </a:lnTo>
                  <a:lnTo>
                    <a:pt x="53606" y="2801988"/>
                  </a:lnTo>
                  <a:lnTo>
                    <a:pt x="49149" y="2797225"/>
                  </a:lnTo>
                  <a:lnTo>
                    <a:pt x="47891" y="2784525"/>
                  </a:lnTo>
                  <a:lnTo>
                    <a:pt x="49237" y="2771825"/>
                  </a:lnTo>
                  <a:lnTo>
                    <a:pt x="53073" y="2784525"/>
                  </a:lnTo>
                  <a:lnTo>
                    <a:pt x="55778" y="2784525"/>
                  </a:lnTo>
                  <a:lnTo>
                    <a:pt x="53619" y="2797225"/>
                  </a:lnTo>
                  <a:lnTo>
                    <a:pt x="53606" y="2801988"/>
                  </a:lnTo>
                  <a:lnTo>
                    <a:pt x="56794" y="2805392"/>
                  </a:lnTo>
                  <a:lnTo>
                    <a:pt x="59105" y="2797225"/>
                  </a:lnTo>
                  <a:lnTo>
                    <a:pt x="62712" y="2797225"/>
                  </a:lnTo>
                  <a:lnTo>
                    <a:pt x="58178" y="2784525"/>
                  </a:lnTo>
                  <a:lnTo>
                    <a:pt x="60045" y="2784525"/>
                  </a:lnTo>
                  <a:lnTo>
                    <a:pt x="57531" y="2771825"/>
                  </a:lnTo>
                  <a:lnTo>
                    <a:pt x="60807" y="2771825"/>
                  </a:lnTo>
                  <a:lnTo>
                    <a:pt x="50114" y="2759125"/>
                  </a:lnTo>
                  <a:lnTo>
                    <a:pt x="48298" y="2757017"/>
                  </a:lnTo>
                  <a:lnTo>
                    <a:pt x="57835" y="2746425"/>
                  </a:lnTo>
                  <a:lnTo>
                    <a:pt x="56959" y="2746425"/>
                  </a:lnTo>
                  <a:lnTo>
                    <a:pt x="62407" y="2733725"/>
                  </a:lnTo>
                  <a:lnTo>
                    <a:pt x="65125" y="2733725"/>
                  </a:lnTo>
                  <a:lnTo>
                    <a:pt x="61899" y="2725470"/>
                  </a:lnTo>
                  <a:lnTo>
                    <a:pt x="60972" y="2733725"/>
                  </a:lnTo>
                  <a:lnTo>
                    <a:pt x="57988" y="2721025"/>
                  </a:lnTo>
                  <a:lnTo>
                    <a:pt x="60159" y="2721025"/>
                  </a:lnTo>
                  <a:lnTo>
                    <a:pt x="52031" y="2708325"/>
                  </a:lnTo>
                  <a:lnTo>
                    <a:pt x="57327" y="2708325"/>
                  </a:lnTo>
                  <a:lnTo>
                    <a:pt x="63804" y="2695625"/>
                  </a:lnTo>
                  <a:lnTo>
                    <a:pt x="54000" y="2695625"/>
                  </a:lnTo>
                  <a:lnTo>
                    <a:pt x="51904" y="2690545"/>
                  </a:lnTo>
                  <a:lnTo>
                    <a:pt x="51904" y="2746425"/>
                  </a:lnTo>
                  <a:lnTo>
                    <a:pt x="49479" y="2746425"/>
                  </a:lnTo>
                  <a:lnTo>
                    <a:pt x="46240" y="2733725"/>
                  </a:lnTo>
                  <a:lnTo>
                    <a:pt x="44183" y="2708325"/>
                  </a:lnTo>
                  <a:lnTo>
                    <a:pt x="45275" y="2708325"/>
                  </a:lnTo>
                  <a:lnTo>
                    <a:pt x="51523" y="2721025"/>
                  </a:lnTo>
                  <a:lnTo>
                    <a:pt x="51904" y="2746425"/>
                  </a:lnTo>
                  <a:lnTo>
                    <a:pt x="51904" y="2690545"/>
                  </a:lnTo>
                  <a:lnTo>
                    <a:pt x="49580" y="2684907"/>
                  </a:lnTo>
                  <a:lnTo>
                    <a:pt x="49580" y="2695625"/>
                  </a:lnTo>
                  <a:lnTo>
                    <a:pt x="47739" y="2708325"/>
                  </a:lnTo>
                  <a:lnTo>
                    <a:pt x="47523" y="2695625"/>
                  </a:lnTo>
                  <a:lnTo>
                    <a:pt x="49580" y="2695625"/>
                  </a:lnTo>
                  <a:lnTo>
                    <a:pt x="49580" y="2684907"/>
                  </a:lnTo>
                  <a:lnTo>
                    <a:pt x="48768" y="2682925"/>
                  </a:lnTo>
                  <a:lnTo>
                    <a:pt x="48323" y="2670225"/>
                  </a:lnTo>
                  <a:lnTo>
                    <a:pt x="57835" y="2670225"/>
                  </a:lnTo>
                  <a:lnTo>
                    <a:pt x="55168" y="2657525"/>
                  </a:lnTo>
                  <a:lnTo>
                    <a:pt x="51244" y="2644825"/>
                  </a:lnTo>
                  <a:lnTo>
                    <a:pt x="51917" y="2644825"/>
                  </a:lnTo>
                  <a:lnTo>
                    <a:pt x="46570" y="2632125"/>
                  </a:lnTo>
                  <a:lnTo>
                    <a:pt x="48399" y="2606725"/>
                  </a:lnTo>
                  <a:lnTo>
                    <a:pt x="61036" y="2619425"/>
                  </a:lnTo>
                  <a:lnTo>
                    <a:pt x="57327" y="2606725"/>
                  </a:lnTo>
                  <a:lnTo>
                    <a:pt x="59791" y="2606725"/>
                  </a:lnTo>
                  <a:lnTo>
                    <a:pt x="64592" y="2594025"/>
                  </a:lnTo>
                  <a:lnTo>
                    <a:pt x="52666" y="2594025"/>
                  </a:lnTo>
                  <a:lnTo>
                    <a:pt x="56337" y="2581325"/>
                  </a:lnTo>
                  <a:lnTo>
                    <a:pt x="48729" y="2581325"/>
                  </a:lnTo>
                  <a:lnTo>
                    <a:pt x="46786" y="2568625"/>
                  </a:lnTo>
                  <a:lnTo>
                    <a:pt x="55283" y="2568625"/>
                  </a:lnTo>
                  <a:lnTo>
                    <a:pt x="56299" y="2555925"/>
                  </a:lnTo>
                  <a:lnTo>
                    <a:pt x="59423" y="2555925"/>
                  </a:lnTo>
                  <a:lnTo>
                    <a:pt x="56718" y="2543225"/>
                  </a:lnTo>
                  <a:lnTo>
                    <a:pt x="59969" y="2543225"/>
                  </a:lnTo>
                  <a:lnTo>
                    <a:pt x="63563" y="2530525"/>
                  </a:lnTo>
                  <a:lnTo>
                    <a:pt x="48133" y="2530525"/>
                  </a:lnTo>
                  <a:lnTo>
                    <a:pt x="49098" y="2505125"/>
                  </a:lnTo>
                  <a:lnTo>
                    <a:pt x="55613" y="2517825"/>
                  </a:lnTo>
                  <a:lnTo>
                    <a:pt x="59067" y="2517825"/>
                  </a:lnTo>
                  <a:lnTo>
                    <a:pt x="59182" y="2505125"/>
                  </a:lnTo>
                  <a:lnTo>
                    <a:pt x="55664" y="2492425"/>
                  </a:lnTo>
                  <a:lnTo>
                    <a:pt x="51003" y="2492425"/>
                  </a:lnTo>
                  <a:lnTo>
                    <a:pt x="46647" y="2479725"/>
                  </a:lnTo>
                  <a:lnTo>
                    <a:pt x="43345" y="2479725"/>
                  </a:lnTo>
                  <a:lnTo>
                    <a:pt x="42773" y="2475090"/>
                  </a:lnTo>
                  <a:lnTo>
                    <a:pt x="42773" y="2530525"/>
                  </a:lnTo>
                  <a:lnTo>
                    <a:pt x="41097" y="2543225"/>
                  </a:lnTo>
                  <a:lnTo>
                    <a:pt x="38481" y="2530525"/>
                  </a:lnTo>
                  <a:lnTo>
                    <a:pt x="42773" y="2530525"/>
                  </a:lnTo>
                  <a:lnTo>
                    <a:pt x="42773" y="2475090"/>
                  </a:lnTo>
                  <a:lnTo>
                    <a:pt x="41783" y="2467025"/>
                  </a:lnTo>
                  <a:lnTo>
                    <a:pt x="42646" y="2454325"/>
                  </a:lnTo>
                  <a:lnTo>
                    <a:pt x="49542" y="2454325"/>
                  </a:lnTo>
                  <a:lnTo>
                    <a:pt x="52743" y="2441625"/>
                  </a:lnTo>
                  <a:lnTo>
                    <a:pt x="56476" y="2441625"/>
                  </a:lnTo>
                  <a:lnTo>
                    <a:pt x="58851" y="2437003"/>
                  </a:lnTo>
                  <a:lnTo>
                    <a:pt x="56210" y="2428925"/>
                  </a:lnTo>
                  <a:lnTo>
                    <a:pt x="52095" y="2428925"/>
                  </a:lnTo>
                  <a:lnTo>
                    <a:pt x="47637" y="2416225"/>
                  </a:lnTo>
                  <a:lnTo>
                    <a:pt x="48602" y="2403525"/>
                  </a:lnTo>
                  <a:lnTo>
                    <a:pt x="47599" y="2403525"/>
                  </a:lnTo>
                  <a:lnTo>
                    <a:pt x="51282" y="2390825"/>
                  </a:lnTo>
                  <a:lnTo>
                    <a:pt x="54724" y="2403525"/>
                  </a:lnTo>
                  <a:lnTo>
                    <a:pt x="48602" y="2403525"/>
                  </a:lnTo>
                  <a:lnTo>
                    <a:pt x="55219" y="2416225"/>
                  </a:lnTo>
                  <a:lnTo>
                    <a:pt x="57607" y="2416225"/>
                  </a:lnTo>
                  <a:lnTo>
                    <a:pt x="57353" y="2403525"/>
                  </a:lnTo>
                  <a:lnTo>
                    <a:pt x="55435" y="2390825"/>
                  </a:lnTo>
                  <a:lnTo>
                    <a:pt x="54927" y="2390825"/>
                  </a:lnTo>
                  <a:lnTo>
                    <a:pt x="58902" y="2378125"/>
                  </a:lnTo>
                  <a:lnTo>
                    <a:pt x="60528" y="2378125"/>
                  </a:lnTo>
                  <a:lnTo>
                    <a:pt x="59029" y="2365425"/>
                  </a:lnTo>
                  <a:lnTo>
                    <a:pt x="47599" y="2378125"/>
                  </a:lnTo>
                  <a:lnTo>
                    <a:pt x="46240" y="2376627"/>
                  </a:lnTo>
                  <a:lnTo>
                    <a:pt x="54546" y="2365425"/>
                  </a:lnTo>
                  <a:lnTo>
                    <a:pt x="59029" y="2365425"/>
                  </a:lnTo>
                  <a:lnTo>
                    <a:pt x="64096" y="2365425"/>
                  </a:lnTo>
                  <a:lnTo>
                    <a:pt x="61785" y="2352725"/>
                  </a:lnTo>
                  <a:lnTo>
                    <a:pt x="57683" y="2352725"/>
                  </a:lnTo>
                  <a:lnTo>
                    <a:pt x="59766" y="2340025"/>
                  </a:lnTo>
                  <a:lnTo>
                    <a:pt x="56197" y="2340025"/>
                  </a:lnTo>
                  <a:lnTo>
                    <a:pt x="51206" y="2352725"/>
                  </a:lnTo>
                  <a:lnTo>
                    <a:pt x="47625" y="2340025"/>
                  </a:lnTo>
                  <a:lnTo>
                    <a:pt x="55981" y="2340025"/>
                  </a:lnTo>
                  <a:lnTo>
                    <a:pt x="47269" y="2327325"/>
                  </a:lnTo>
                  <a:lnTo>
                    <a:pt x="52971" y="2314625"/>
                  </a:lnTo>
                  <a:lnTo>
                    <a:pt x="48831" y="2314625"/>
                  </a:lnTo>
                  <a:lnTo>
                    <a:pt x="47828" y="2301925"/>
                  </a:lnTo>
                  <a:lnTo>
                    <a:pt x="55054" y="2301925"/>
                  </a:lnTo>
                  <a:lnTo>
                    <a:pt x="58801" y="2289225"/>
                  </a:lnTo>
                  <a:lnTo>
                    <a:pt x="60921" y="2289225"/>
                  </a:lnTo>
                  <a:lnTo>
                    <a:pt x="55460" y="2276525"/>
                  </a:lnTo>
                  <a:lnTo>
                    <a:pt x="49326" y="2276525"/>
                  </a:lnTo>
                  <a:lnTo>
                    <a:pt x="47764" y="2263825"/>
                  </a:lnTo>
                  <a:lnTo>
                    <a:pt x="50431" y="2251125"/>
                  </a:lnTo>
                  <a:lnTo>
                    <a:pt x="57035" y="2263825"/>
                  </a:lnTo>
                  <a:lnTo>
                    <a:pt x="61417" y="2251125"/>
                  </a:lnTo>
                  <a:lnTo>
                    <a:pt x="63868" y="2238425"/>
                  </a:lnTo>
                  <a:lnTo>
                    <a:pt x="62915" y="2225725"/>
                  </a:lnTo>
                  <a:lnTo>
                    <a:pt x="60286" y="2231440"/>
                  </a:lnTo>
                  <a:lnTo>
                    <a:pt x="60286" y="2251125"/>
                  </a:lnTo>
                  <a:lnTo>
                    <a:pt x="51346" y="2251125"/>
                  </a:lnTo>
                  <a:lnTo>
                    <a:pt x="53492" y="2238425"/>
                  </a:lnTo>
                  <a:lnTo>
                    <a:pt x="60286" y="2251125"/>
                  </a:lnTo>
                  <a:lnTo>
                    <a:pt x="60286" y="2231440"/>
                  </a:lnTo>
                  <a:lnTo>
                    <a:pt x="57073" y="2238425"/>
                  </a:lnTo>
                  <a:lnTo>
                    <a:pt x="48844" y="2225725"/>
                  </a:lnTo>
                  <a:lnTo>
                    <a:pt x="51282" y="2213025"/>
                  </a:lnTo>
                  <a:lnTo>
                    <a:pt x="58204" y="2213025"/>
                  </a:lnTo>
                  <a:lnTo>
                    <a:pt x="56718" y="2200325"/>
                  </a:lnTo>
                  <a:lnTo>
                    <a:pt x="54851" y="2200325"/>
                  </a:lnTo>
                  <a:lnTo>
                    <a:pt x="61214" y="2187625"/>
                  </a:lnTo>
                  <a:lnTo>
                    <a:pt x="51930" y="2187625"/>
                  </a:lnTo>
                  <a:lnTo>
                    <a:pt x="53276" y="2174925"/>
                  </a:lnTo>
                  <a:lnTo>
                    <a:pt x="50406" y="2167026"/>
                  </a:lnTo>
                  <a:lnTo>
                    <a:pt x="50406" y="2200325"/>
                  </a:lnTo>
                  <a:lnTo>
                    <a:pt x="44843" y="2200325"/>
                  </a:lnTo>
                  <a:lnTo>
                    <a:pt x="44602" y="2199881"/>
                  </a:lnTo>
                  <a:lnTo>
                    <a:pt x="44602" y="2289225"/>
                  </a:lnTo>
                  <a:lnTo>
                    <a:pt x="43294" y="2301925"/>
                  </a:lnTo>
                  <a:lnTo>
                    <a:pt x="35877" y="2301925"/>
                  </a:lnTo>
                  <a:lnTo>
                    <a:pt x="33566" y="2289225"/>
                  </a:lnTo>
                  <a:lnTo>
                    <a:pt x="44602" y="2289225"/>
                  </a:lnTo>
                  <a:lnTo>
                    <a:pt x="44602" y="2199881"/>
                  </a:lnTo>
                  <a:lnTo>
                    <a:pt x="38061" y="2187625"/>
                  </a:lnTo>
                  <a:lnTo>
                    <a:pt x="42405" y="2187625"/>
                  </a:lnTo>
                  <a:lnTo>
                    <a:pt x="50406" y="2200325"/>
                  </a:lnTo>
                  <a:lnTo>
                    <a:pt x="50406" y="2167026"/>
                  </a:lnTo>
                  <a:lnTo>
                    <a:pt x="48666" y="2162225"/>
                  </a:lnTo>
                  <a:lnTo>
                    <a:pt x="54851" y="2162225"/>
                  </a:lnTo>
                  <a:lnTo>
                    <a:pt x="54457" y="2174925"/>
                  </a:lnTo>
                  <a:lnTo>
                    <a:pt x="55905" y="2174925"/>
                  </a:lnTo>
                  <a:lnTo>
                    <a:pt x="55765" y="2162225"/>
                  </a:lnTo>
                  <a:lnTo>
                    <a:pt x="57238" y="2162225"/>
                  </a:lnTo>
                  <a:lnTo>
                    <a:pt x="54851" y="2149525"/>
                  </a:lnTo>
                  <a:lnTo>
                    <a:pt x="58534" y="2149525"/>
                  </a:lnTo>
                  <a:lnTo>
                    <a:pt x="57238" y="2162225"/>
                  </a:lnTo>
                  <a:lnTo>
                    <a:pt x="61366" y="2162225"/>
                  </a:lnTo>
                  <a:lnTo>
                    <a:pt x="61747" y="2149525"/>
                  </a:lnTo>
                  <a:lnTo>
                    <a:pt x="59016" y="2136825"/>
                  </a:lnTo>
                  <a:lnTo>
                    <a:pt x="57734" y="2136825"/>
                  </a:lnTo>
                  <a:lnTo>
                    <a:pt x="49415" y="2149525"/>
                  </a:lnTo>
                  <a:lnTo>
                    <a:pt x="46507" y="2149525"/>
                  </a:lnTo>
                  <a:lnTo>
                    <a:pt x="49212" y="2136825"/>
                  </a:lnTo>
                  <a:lnTo>
                    <a:pt x="54483" y="2136825"/>
                  </a:lnTo>
                  <a:lnTo>
                    <a:pt x="50901" y="2124125"/>
                  </a:lnTo>
                  <a:lnTo>
                    <a:pt x="53682" y="2111425"/>
                  </a:lnTo>
                  <a:lnTo>
                    <a:pt x="57531" y="2111425"/>
                  </a:lnTo>
                  <a:lnTo>
                    <a:pt x="62191" y="2124125"/>
                  </a:lnTo>
                  <a:lnTo>
                    <a:pt x="58801" y="2111425"/>
                  </a:lnTo>
                  <a:lnTo>
                    <a:pt x="58534" y="2111425"/>
                  </a:lnTo>
                  <a:lnTo>
                    <a:pt x="58826" y="2098725"/>
                  </a:lnTo>
                  <a:lnTo>
                    <a:pt x="57048" y="2098725"/>
                  </a:lnTo>
                  <a:lnTo>
                    <a:pt x="49517" y="2098725"/>
                  </a:lnTo>
                  <a:lnTo>
                    <a:pt x="46926" y="2086025"/>
                  </a:lnTo>
                  <a:lnTo>
                    <a:pt x="49403" y="2086025"/>
                  </a:lnTo>
                  <a:lnTo>
                    <a:pt x="55295" y="2073325"/>
                  </a:lnTo>
                  <a:lnTo>
                    <a:pt x="51130" y="2060625"/>
                  </a:lnTo>
                  <a:lnTo>
                    <a:pt x="53213" y="2055876"/>
                  </a:lnTo>
                  <a:lnTo>
                    <a:pt x="49517" y="2047925"/>
                  </a:lnTo>
                  <a:lnTo>
                    <a:pt x="51930" y="2047925"/>
                  </a:lnTo>
                  <a:lnTo>
                    <a:pt x="53771" y="2054618"/>
                  </a:lnTo>
                  <a:lnTo>
                    <a:pt x="56705" y="2047925"/>
                  </a:lnTo>
                  <a:lnTo>
                    <a:pt x="61036" y="2035225"/>
                  </a:lnTo>
                  <a:lnTo>
                    <a:pt x="59105" y="2035225"/>
                  </a:lnTo>
                  <a:lnTo>
                    <a:pt x="55499" y="2047925"/>
                  </a:lnTo>
                  <a:lnTo>
                    <a:pt x="53594" y="2035225"/>
                  </a:lnTo>
                  <a:lnTo>
                    <a:pt x="49149" y="2035225"/>
                  </a:lnTo>
                  <a:lnTo>
                    <a:pt x="47891" y="2022525"/>
                  </a:lnTo>
                  <a:lnTo>
                    <a:pt x="49237" y="2009825"/>
                  </a:lnTo>
                  <a:lnTo>
                    <a:pt x="53073" y="2009825"/>
                  </a:lnTo>
                  <a:lnTo>
                    <a:pt x="60998" y="2022525"/>
                  </a:lnTo>
                  <a:lnTo>
                    <a:pt x="60045" y="2009825"/>
                  </a:lnTo>
                  <a:lnTo>
                    <a:pt x="60807" y="2009825"/>
                  </a:lnTo>
                  <a:lnTo>
                    <a:pt x="49822" y="1996782"/>
                  </a:lnTo>
                  <a:lnTo>
                    <a:pt x="52298" y="1984425"/>
                  </a:lnTo>
                  <a:lnTo>
                    <a:pt x="54444" y="1984425"/>
                  </a:lnTo>
                  <a:lnTo>
                    <a:pt x="50800" y="1971725"/>
                  </a:lnTo>
                  <a:lnTo>
                    <a:pt x="47091" y="1959025"/>
                  </a:lnTo>
                  <a:lnTo>
                    <a:pt x="52743" y="1959025"/>
                  </a:lnTo>
                  <a:lnTo>
                    <a:pt x="58762" y="1946325"/>
                  </a:lnTo>
                  <a:lnTo>
                    <a:pt x="58051" y="1946325"/>
                  </a:lnTo>
                  <a:lnTo>
                    <a:pt x="56629" y="1933625"/>
                  </a:lnTo>
                  <a:lnTo>
                    <a:pt x="57035" y="1933625"/>
                  </a:lnTo>
                  <a:lnTo>
                    <a:pt x="54521" y="1926450"/>
                  </a:lnTo>
                  <a:lnTo>
                    <a:pt x="54521" y="1933625"/>
                  </a:lnTo>
                  <a:lnTo>
                    <a:pt x="47205" y="1933625"/>
                  </a:lnTo>
                  <a:lnTo>
                    <a:pt x="49276" y="1921332"/>
                  </a:lnTo>
                  <a:lnTo>
                    <a:pt x="49098" y="1920925"/>
                  </a:lnTo>
                  <a:lnTo>
                    <a:pt x="49352" y="1920925"/>
                  </a:lnTo>
                  <a:lnTo>
                    <a:pt x="49276" y="1921332"/>
                  </a:lnTo>
                  <a:lnTo>
                    <a:pt x="54521" y="1933625"/>
                  </a:lnTo>
                  <a:lnTo>
                    <a:pt x="54521" y="1926450"/>
                  </a:lnTo>
                  <a:lnTo>
                    <a:pt x="52590" y="1920925"/>
                  </a:lnTo>
                  <a:lnTo>
                    <a:pt x="58242" y="1920925"/>
                  </a:lnTo>
                  <a:lnTo>
                    <a:pt x="58064" y="1933625"/>
                  </a:lnTo>
                  <a:lnTo>
                    <a:pt x="59550" y="1920925"/>
                  </a:lnTo>
                  <a:lnTo>
                    <a:pt x="63385" y="1920925"/>
                  </a:lnTo>
                  <a:lnTo>
                    <a:pt x="63271" y="1908225"/>
                  </a:lnTo>
                  <a:lnTo>
                    <a:pt x="60134" y="1908225"/>
                  </a:lnTo>
                  <a:lnTo>
                    <a:pt x="55079" y="1908225"/>
                  </a:lnTo>
                  <a:lnTo>
                    <a:pt x="51485" y="1920925"/>
                  </a:lnTo>
                  <a:lnTo>
                    <a:pt x="50355" y="1920925"/>
                  </a:lnTo>
                  <a:lnTo>
                    <a:pt x="50774" y="1908225"/>
                  </a:lnTo>
                  <a:lnTo>
                    <a:pt x="53047" y="1908225"/>
                  </a:lnTo>
                  <a:lnTo>
                    <a:pt x="51714" y="1895525"/>
                  </a:lnTo>
                  <a:lnTo>
                    <a:pt x="53555" y="1895525"/>
                  </a:lnTo>
                  <a:lnTo>
                    <a:pt x="49733" y="1882825"/>
                  </a:lnTo>
                  <a:lnTo>
                    <a:pt x="47510" y="1895525"/>
                  </a:lnTo>
                  <a:lnTo>
                    <a:pt x="46786" y="1895525"/>
                  </a:lnTo>
                  <a:lnTo>
                    <a:pt x="46659" y="1895957"/>
                  </a:lnTo>
                  <a:lnTo>
                    <a:pt x="46659" y="1971725"/>
                  </a:lnTo>
                  <a:lnTo>
                    <a:pt x="45923" y="1984425"/>
                  </a:lnTo>
                  <a:lnTo>
                    <a:pt x="41033" y="1984425"/>
                  </a:lnTo>
                  <a:lnTo>
                    <a:pt x="46659" y="1971725"/>
                  </a:lnTo>
                  <a:lnTo>
                    <a:pt x="46659" y="1895957"/>
                  </a:lnTo>
                  <a:lnTo>
                    <a:pt x="42989" y="1908225"/>
                  </a:lnTo>
                  <a:lnTo>
                    <a:pt x="41338" y="1908225"/>
                  </a:lnTo>
                  <a:lnTo>
                    <a:pt x="40906" y="1897392"/>
                  </a:lnTo>
                  <a:lnTo>
                    <a:pt x="35890" y="1908225"/>
                  </a:lnTo>
                  <a:lnTo>
                    <a:pt x="36487" y="1895525"/>
                  </a:lnTo>
                  <a:lnTo>
                    <a:pt x="40830" y="1895525"/>
                  </a:lnTo>
                  <a:lnTo>
                    <a:pt x="39090" y="1882825"/>
                  </a:lnTo>
                  <a:lnTo>
                    <a:pt x="35471" y="1895525"/>
                  </a:lnTo>
                  <a:lnTo>
                    <a:pt x="30861" y="1895525"/>
                  </a:lnTo>
                  <a:lnTo>
                    <a:pt x="30861" y="2124125"/>
                  </a:lnTo>
                  <a:lnTo>
                    <a:pt x="28143" y="2124125"/>
                  </a:lnTo>
                  <a:lnTo>
                    <a:pt x="23596" y="2136825"/>
                  </a:lnTo>
                  <a:lnTo>
                    <a:pt x="19405" y="2136825"/>
                  </a:lnTo>
                  <a:lnTo>
                    <a:pt x="16662" y="2124125"/>
                  </a:lnTo>
                  <a:lnTo>
                    <a:pt x="17653" y="2124125"/>
                  </a:lnTo>
                  <a:lnTo>
                    <a:pt x="24650" y="2111425"/>
                  </a:lnTo>
                  <a:lnTo>
                    <a:pt x="30213" y="2111425"/>
                  </a:lnTo>
                  <a:lnTo>
                    <a:pt x="30861" y="2124125"/>
                  </a:lnTo>
                  <a:lnTo>
                    <a:pt x="30861" y="1895525"/>
                  </a:lnTo>
                  <a:lnTo>
                    <a:pt x="25793" y="1895525"/>
                  </a:lnTo>
                  <a:lnTo>
                    <a:pt x="18364" y="1882825"/>
                  </a:lnTo>
                  <a:lnTo>
                    <a:pt x="15570" y="1895525"/>
                  </a:lnTo>
                  <a:lnTo>
                    <a:pt x="16471" y="1908225"/>
                  </a:lnTo>
                  <a:lnTo>
                    <a:pt x="13042" y="1895525"/>
                  </a:lnTo>
                  <a:lnTo>
                    <a:pt x="11277" y="1908225"/>
                  </a:lnTo>
                  <a:lnTo>
                    <a:pt x="13106" y="1908225"/>
                  </a:lnTo>
                  <a:lnTo>
                    <a:pt x="9309" y="1920925"/>
                  </a:lnTo>
                  <a:lnTo>
                    <a:pt x="12788" y="1920925"/>
                  </a:lnTo>
                  <a:lnTo>
                    <a:pt x="17284" y="1933625"/>
                  </a:lnTo>
                  <a:lnTo>
                    <a:pt x="11798" y="1933625"/>
                  </a:lnTo>
                  <a:lnTo>
                    <a:pt x="11785" y="1946325"/>
                  </a:lnTo>
                  <a:lnTo>
                    <a:pt x="11468" y="1946325"/>
                  </a:lnTo>
                  <a:lnTo>
                    <a:pt x="14198" y="1959025"/>
                  </a:lnTo>
                  <a:lnTo>
                    <a:pt x="9867" y="1959025"/>
                  </a:lnTo>
                  <a:lnTo>
                    <a:pt x="12522" y="1971725"/>
                  </a:lnTo>
                  <a:lnTo>
                    <a:pt x="7759" y="1971725"/>
                  </a:lnTo>
                  <a:lnTo>
                    <a:pt x="10109" y="1984425"/>
                  </a:lnTo>
                  <a:lnTo>
                    <a:pt x="16306" y="1984425"/>
                  </a:lnTo>
                  <a:lnTo>
                    <a:pt x="16662" y="1985213"/>
                  </a:lnTo>
                  <a:lnTo>
                    <a:pt x="9271" y="1997125"/>
                  </a:lnTo>
                  <a:lnTo>
                    <a:pt x="11417" y="1997125"/>
                  </a:lnTo>
                  <a:lnTo>
                    <a:pt x="16497" y="2009825"/>
                  </a:lnTo>
                  <a:lnTo>
                    <a:pt x="17399" y="2022525"/>
                  </a:lnTo>
                  <a:lnTo>
                    <a:pt x="9004" y="2022525"/>
                  </a:lnTo>
                  <a:lnTo>
                    <a:pt x="12319" y="2035225"/>
                  </a:lnTo>
                  <a:lnTo>
                    <a:pt x="18376" y="2047925"/>
                  </a:lnTo>
                  <a:lnTo>
                    <a:pt x="13296" y="2047925"/>
                  </a:lnTo>
                  <a:lnTo>
                    <a:pt x="11849" y="2060625"/>
                  </a:lnTo>
                  <a:lnTo>
                    <a:pt x="18034" y="2060625"/>
                  </a:lnTo>
                  <a:lnTo>
                    <a:pt x="9893" y="2073325"/>
                  </a:lnTo>
                  <a:lnTo>
                    <a:pt x="12458" y="2086025"/>
                  </a:lnTo>
                  <a:lnTo>
                    <a:pt x="9639" y="2086025"/>
                  </a:lnTo>
                  <a:lnTo>
                    <a:pt x="12204" y="2098725"/>
                  </a:lnTo>
                  <a:lnTo>
                    <a:pt x="14439" y="2098725"/>
                  </a:lnTo>
                  <a:lnTo>
                    <a:pt x="13335" y="2111425"/>
                  </a:lnTo>
                  <a:lnTo>
                    <a:pt x="12801" y="2111425"/>
                  </a:lnTo>
                  <a:lnTo>
                    <a:pt x="12687" y="2124125"/>
                  </a:lnTo>
                  <a:lnTo>
                    <a:pt x="12814" y="2136825"/>
                  </a:lnTo>
                  <a:lnTo>
                    <a:pt x="15087" y="2136825"/>
                  </a:lnTo>
                  <a:lnTo>
                    <a:pt x="11176" y="2149525"/>
                  </a:lnTo>
                  <a:lnTo>
                    <a:pt x="9169" y="2162225"/>
                  </a:lnTo>
                  <a:lnTo>
                    <a:pt x="11480" y="2162225"/>
                  </a:lnTo>
                  <a:lnTo>
                    <a:pt x="10541" y="2174925"/>
                  </a:lnTo>
                  <a:lnTo>
                    <a:pt x="9753" y="2174925"/>
                  </a:lnTo>
                  <a:lnTo>
                    <a:pt x="12458" y="2187625"/>
                  </a:lnTo>
                  <a:lnTo>
                    <a:pt x="20408" y="2162225"/>
                  </a:lnTo>
                  <a:lnTo>
                    <a:pt x="21653" y="2174925"/>
                  </a:lnTo>
                  <a:lnTo>
                    <a:pt x="19177" y="2174925"/>
                  </a:lnTo>
                  <a:lnTo>
                    <a:pt x="15976" y="2187625"/>
                  </a:lnTo>
                  <a:lnTo>
                    <a:pt x="15621" y="2187625"/>
                  </a:lnTo>
                  <a:lnTo>
                    <a:pt x="22783" y="2200325"/>
                  </a:lnTo>
                  <a:lnTo>
                    <a:pt x="13792" y="2200325"/>
                  </a:lnTo>
                  <a:lnTo>
                    <a:pt x="13220" y="2187625"/>
                  </a:lnTo>
                  <a:lnTo>
                    <a:pt x="12458" y="2187625"/>
                  </a:lnTo>
                  <a:lnTo>
                    <a:pt x="11150" y="2187625"/>
                  </a:lnTo>
                  <a:lnTo>
                    <a:pt x="8318" y="2200325"/>
                  </a:lnTo>
                  <a:lnTo>
                    <a:pt x="12192" y="2225725"/>
                  </a:lnTo>
                  <a:lnTo>
                    <a:pt x="9334" y="2225725"/>
                  </a:lnTo>
                  <a:lnTo>
                    <a:pt x="12344" y="2238425"/>
                  </a:lnTo>
                  <a:lnTo>
                    <a:pt x="12915" y="2238425"/>
                  </a:lnTo>
                  <a:lnTo>
                    <a:pt x="18897" y="2238425"/>
                  </a:lnTo>
                  <a:lnTo>
                    <a:pt x="17119" y="2225725"/>
                  </a:lnTo>
                  <a:lnTo>
                    <a:pt x="20231" y="2225725"/>
                  </a:lnTo>
                  <a:lnTo>
                    <a:pt x="18897" y="2238425"/>
                  </a:lnTo>
                  <a:lnTo>
                    <a:pt x="19037" y="2238425"/>
                  </a:lnTo>
                  <a:lnTo>
                    <a:pt x="16865" y="2251125"/>
                  </a:lnTo>
                  <a:lnTo>
                    <a:pt x="12915" y="2238425"/>
                  </a:lnTo>
                  <a:lnTo>
                    <a:pt x="9347" y="2251125"/>
                  </a:lnTo>
                  <a:lnTo>
                    <a:pt x="8445" y="2263825"/>
                  </a:lnTo>
                  <a:lnTo>
                    <a:pt x="12458" y="2276525"/>
                  </a:lnTo>
                  <a:lnTo>
                    <a:pt x="13677" y="2276525"/>
                  </a:lnTo>
                  <a:lnTo>
                    <a:pt x="10642" y="2289225"/>
                  </a:lnTo>
                  <a:lnTo>
                    <a:pt x="10261" y="2289225"/>
                  </a:lnTo>
                  <a:lnTo>
                    <a:pt x="12090" y="2301925"/>
                  </a:lnTo>
                  <a:lnTo>
                    <a:pt x="8318" y="2301925"/>
                  </a:lnTo>
                  <a:lnTo>
                    <a:pt x="8483" y="2314625"/>
                  </a:lnTo>
                  <a:lnTo>
                    <a:pt x="10528" y="2314625"/>
                  </a:lnTo>
                  <a:lnTo>
                    <a:pt x="12407" y="2327325"/>
                  </a:lnTo>
                  <a:lnTo>
                    <a:pt x="12128" y="2340025"/>
                  </a:lnTo>
                  <a:lnTo>
                    <a:pt x="17843" y="2340025"/>
                  </a:lnTo>
                  <a:lnTo>
                    <a:pt x="18770" y="2352725"/>
                  </a:lnTo>
                  <a:lnTo>
                    <a:pt x="7213" y="2352725"/>
                  </a:lnTo>
                  <a:lnTo>
                    <a:pt x="9118" y="2365425"/>
                  </a:lnTo>
                  <a:lnTo>
                    <a:pt x="24625" y="2365425"/>
                  </a:lnTo>
                  <a:lnTo>
                    <a:pt x="13144" y="2378125"/>
                  </a:lnTo>
                  <a:lnTo>
                    <a:pt x="4699" y="2378125"/>
                  </a:lnTo>
                  <a:lnTo>
                    <a:pt x="11633" y="2390825"/>
                  </a:lnTo>
                  <a:lnTo>
                    <a:pt x="13347" y="2390825"/>
                  </a:lnTo>
                  <a:lnTo>
                    <a:pt x="12649" y="2403525"/>
                  </a:lnTo>
                  <a:lnTo>
                    <a:pt x="10833" y="2403525"/>
                  </a:lnTo>
                  <a:lnTo>
                    <a:pt x="9283" y="2416225"/>
                  </a:lnTo>
                  <a:lnTo>
                    <a:pt x="14744" y="2416225"/>
                  </a:lnTo>
                  <a:lnTo>
                    <a:pt x="12992" y="2403525"/>
                  </a:lnTo>
                  <a:lnTo>
                    <a:pt x="16510" y="2403525"/>
                  </a:lnTo>
                  <a:lnTo>
                    <a:pt x="14744" y="2416225"/>
                  </a:lnTo>
                  <a:lnTo>
                    <a:pt x="15087" y="2416225"/>
                  </a:lnTo>
                  <a:lnTo>
                    <a:pt x="15417" y="2428925"/>
                  </a:lnTo>
                  <a:lnTo>
                    <a:pt x="18059" y="2441283"/>
                  </a:lnTo>
                  <a:lnTo>
                    <a:pt x="22758" y="2428925"/>
                  </a:lnTo>
                  <a:lnTo>
                    <a:pt x="27190" y="2428925"/>
                  </a:lnTo>
                  <a:lnTo>
                    <a:pt x="28105" y="2441625"/>
                  </a:lnTo>
                  <a:lnTo>
                    <a:pt x="22631" y="2441625"/>
                  </a:lnTo>
                  <a:lnTo>
                    <a:pt x="20129" y="2454325"/>
                  </a:lnTo>
                  <a:lnTo>
                    <a:pt x="15824" y="2454325"/>
                  </a:lnTo>
                  <a:lnTo>
                    <a:pt x="17919" y="2441625"/>
                  </a:lnTo>
                  <a:lnTo>
                    <a:pt x="9169" y="2441625"/>
                  </a:lnTo>
                  <a:lnTo>
                    <a:pt x="13385" y="2454325"/>
                  </a:lnTo>
                  <a:lnTo>
                    <a:pt x="12242" y="2454325"/>
                  </a:lnTo>
                  <a:lnTo>
                    <a:pt x="10287" y="2467025"/>
                  </a:lnTo>
                  <a:lnTo>
                    <a:pt x="12090" y="2479725"/>
                  </a:lnTo>
                  <a:lnTo>
                    <a:pt x="8026" y="2492425"/>
                  </a:lnTo>
                  <a:lnTo>
                    <a:pt x="9245" y="2505125"/>
                  </a:lnTo>
                  <a:lnTo>
                    <a:pt x="17602" y="2505125"/>
                  </a:lnTo>
                  <a:lnTo>
                    <a:pt x="15798" y="2517825"/>
                  </a:lnTo>
                  <a:lnTo>
                    <a:pt x="13449" y="2530525"/>
                  </a:lnTo>
                  <a:lnTo>
                    <a:pt x="12573" y="2530525"/>
                  </a:lnTo>
                  <a:lnTo>
                    <a:pt x="8648" y="2555925"/>
                  </a:lnTo>
                  <a:lnTo>
                    <a:pt x="17195" y="2555925"/>
                  </a:lnTo>
                  <a:lnTo>
                    <a:pt x="13042" y="2543225"/>
                  </a:lnTo>
                  <a:lnTo>
                    <a:pt x="16916" y="2543225"/>
                  </a:lnTo>
                  <a:lnTo>
                    <a:pt x="17195" y="2555925"/>
                  </a:lnTo>
                  <a:lnTo>
                    <a:pt x="34582" y="2555925"/>
                  </a:lnTo>
                  <a:lnTo>
                    <a:pt x="35331" y="2568625"/>
                  </a:lnTo>
                  <a:lnTo>
                    <a:pt x="34823" y="2568625"/>
                  </a:lnTo>
                  <a:lnTo>
                    <a:pt x="34823" y="2594025"/>
                  </a:lnTo>
                  <a:lnTo>
                    <a:pt x="32766" y="2606725"/>
                  </a:lnTo>
                  <a:lnTo>
                    <a:pt x="33591" y="2594025"/>
                  </a:lnTo>
                  <a:lnTo>
                    <a:pt x="34823" y="2594025"/>
                  </a:lnTo>
                  <a:lnTo>
                    <a:pt x="34823" y="2568625"/>
                  </a:lnTo>
                  <a:lnTo>
                    <a:pt x="30861" y="2568625"/>
                  </a:lnTo>
                  <a:lnTo>
                    <a:pt x="30861" y="2886125"/>
                  </a:lnTo>
                  <a:lnTo>
                    <a:pt x="28143" y="2898825"/>
                  </a:lnTo>
                  <a:lnTo>
                    <a:pt x="25374" y="2898825"/>
                  </a:lnTo>
                  <a:lnTo>
                    <a:pt x="25374" y="2924225"/>
                  </a:lnTo>
                  <a:lnTo>
                    <a:pt x="19507" y="2936925"/>
                  </a:lnTo>
                  <a:lnTo>
                    <a:pt x="14655" y="2936925"/>
                  </a:lnTo>
                  <a:lnTo>
                    <a:pt x="25374" y="2924225"/>
                  </a:lnTo>
                  <a:lnTo>
                    <a:pt x="25374" y="2898825"/>
                  </a:lnTo>
                  <a:lnTo>
                    <a:pt x="16662" y="2898825"/>
                  </a:lnTo>
                  <a:lnTo>
                    <a:pt x="17653" y="2886125"/>
                  </a:lnTo>
                  <a:lnTo>
                    <a:pt x="30861" y="2886125"/>
                  </a:lnTo>
                  <a:lnTo>
                    <a:pt x="30861" y="2568625"/>
                  </a:lnTo>
                  <a:lnTo>
                    <a:pt x="13042" y="2568625"/>
                  </a:lnTo>
                  <a:lnTo>
                    <a:pt x="8483" y="2581325"/>
                  </a:lnTo>
                  <a:lnTo>
                    <a:pt x="15405" y="2581325"/>
                  </a:lnTo>
                  <a:lnTo>
                    <a:pt x="12395" y="2594025"/>
                  </a:lnTo>
                  <a:lnTo>
                    <a:pt x="9080" y="2594025"/>
                  </a:lnTo>
                  <a:lnTo>
                    <a:pt x="15049" y="2606725"/>
                  </a:lnTo>
                  <a:lnTo>
                    <a:pt x="9613" y="2619425"/>
                  </a:lnTo>
                  <a:lnTo>
                    <a:pt x="10096" y="2632125"/>
                  </a:lnTo>
                  <a:lnTo>
                    <a:pt x="18859" y="2632125"/>
                  </a:lnTo>
                  <a:lnTo>
                    <a:pt x="15684" y="2644825"/>
                  </a:lnTo>
                  <a:lnTo>
                    <a:pt x="11849" y="2644825"/>
                  </a:lnTo>
                  <a:lnTo>
                    <a:pt x="10401" y="2657525"/>
                  </a:lnTo>
                  <a:lnTo>
                    <a:pt x="9817" y="2657525"/>
                  </a:lnTo>
                  <a:lnTo>
                    <a:pt x="9842" y="2670225"/>
                  </a:lnTo>
                  <a:lnTo>
                    <a:pt x="12192" y="2670225"/>
                  </a:lnTo>
                  <a:lnTo>
                    <a:pt x="14566" y="2682925"/>
                  </a:lnTo>
                  <a:lnTo>
                    <a:pt x="9207" y="2695625"/>
                  </a:lnTo>
                  <a:lnTo>
                    <a:pt x="25184" y="2695625"/>
                  </a:lnTo>
                  <a:lnTo>
                    <a:pt x="23063" y="2708325"/>
                  </a:lnTo>
                  <a:lnTo>
                    <a:pt x="10629" y="2708325"/>
                  </a:lnTo>
                  <a:lnTo>
                    <a:pt x="11315" y="2721025"/>
                  </a:lnTo>
                  <a:lnTo>
                    <a:pt x="15938" y="2721025"/>
                  </a:lnTo>
                  <a:lnTo>
                    <a:pt x="7035" y="2733725"/>
                  </a:lnTo>
                  <a:lnTo>
                    <a:pt x="15074" y="2746425"/>
                  </a:lnTo>
                  <a:lnTo>
                    <a:pt x="22415" y="2753093"/>
                  </a:lnTo>
                  <a:lnTo>
                    <a:pt x="17157" y="2759125"/>
                  </a:lnTo>
                  <a:lnTo>
                    <a:pt x="9271" y="2759125"/>
                  </a:lnTo>
                  <a:lnTo>
                    <a:pt x="11417" y="2771825"/>
                  </a:lnTo>
                  <a:lnTo>
                    <a:pt x="16497" y="2784525"/>
                  </a:lnTo>
                  <a:lnTo>
                    <a:pt x="10109" y="2784525"/>
                  </a:lnTo>
                  <a:lnTo>
                    <a:pt x="9004" y="2797225"/>
                  </a:lnTo>
                  <a:lnTo>
                    <a:pt x="12319" y="2809925"/>
                  </a:lnTo>
                  <a:lnTo>
                    <a:pt x="13296" y="2809925"/>
                  </a:lnTo>
                  <a:lnTo>
                    <a:pt x="11849" y="2822625"/>
                  </a:lnTo>
                  <a:lnTo>
                    <a:pt x="18034" y="2822625"/>
                  </a:lnTo>
                  <a:lnTo>
                    <a:pt x="9893" y="2835325"/>
                  </a:lnTo>
                  <a:lnTo>
                    <a:pt x="12458" y="2848025"/>
                  </a:lnTo>
                  <a:lnTo>
                    <a:pt x="8966" y="2848025"/>
                  </a:lnTo>
                  <a:lnTo>
                    <a:pt x="9639" y="2860725"/>
                  </a:lnTo>
                  <a:lnTo>
                    <a:pt x="12204" y="2860725"/>
                  </a:lnTo>
                  <a:lnTo>
                    <a:pt x="14439" y="2873425"/>
                  </a:lnTo>
                  <a:lnTo>
                    <a:pt x="13335" y="2873425"/>
                  </a:lnTo>
                  <a:lnTo>
                    <a:pt x="12801" y="2886125"/>
                  </a:lnTo>
                  <a:lnTo>
                    <a:pt x="12814" y="2898825"/>
                  </a:lnTo>
                  <a:lnTo>
                    <a:pt x="16954" y="2911525"/>
                  </a:lnTo>
                  <a:lnTo>
                    <a:pt x="11176" y="2911525"/>
                  </a:lnTo>
                  <a:lnTo>
                    <a:pt x="9169" y="2924225"/>
                  </a:lnTo>
                  <a:lnTo>
                    <a:pt x="11480" y="2924225"/>
                  </a:lnTo>
                  <a:lnTo>
                    <a:pt x="10541" y="2936925"/>
                  </a:lnTo>
                  <a:lnTo>
                    <a:pt x="9753" y="2949625"/>
                  </a:lnTo>
                  <a:lnTo>
                    <a:pt x="11150" y="2949625"/>
                  </a:lnTo>
                  <a:lnTo>
                    <a:pt x="12458" y="2949625"/>
                  </a:lnTo>
                  <a:lnTo>
                    <a:pt x="20408" y="2936925"/>
                  </a:lnTo>
                  <a:lnTo>
                    <a:pt x="21653" y="2936925"/>
                  </a:lnTo>
                  <a:lnTo>
                    <a:pt x="19177" y="2949625"/>
                  </a:lnTo>
                  <a:lnTo>
                    <a:pt x="15621" y="2949625"/>
                  </a:lnTo>
                  <a:lnTo>
                    <a:pt x="22783" y="2962325"/>
                  </a:lnTo>
                  <a:lnTo>
                    <a:pt x="13220" y="2962325"/>
                  </a:lnTo>
                  <a:lnTo>
                    <a:pt x="11150" y="2949625"/>
                  </a:lnTo>
                  <a:lnTo>
                    <a:pt x="8318" y="2962325"/>
                  </a:lnTo>
                  <a:lnTo>
                    <a:pt x="12192" y="2987725"/>
                  </a:lnTo>
                  <a:lnTo>
                    <a:pt x="9334" y="3000425"/>
                  </a:lnTo>
                  <a:lnTo>
                    <a:pt x="12915" y="3000425"/>
                  </a:lnTo>
                  <a:lnTo>
                    <a:pt x="16560" y="3000425"/>
                  </a:lnTo>
                  <a:lnTo>
                    <a:pt x="19037" y="3013125"/>
                  </a:lnTo>
                  <a:lnTo>
                    <a:pt x="16865" y="3013125"/>
                  </a:lnTo>
                  <a:lnTo>
                    <a:pt x="14770" y="3006394"/>
                  </a:lnTo>
                  <a:lnTo>
                    <a:pt x="14770" y="3089325"/>
                  </a:lnTo>
                  <a:lnTo>
                    <a:pt x="13550" y="3089325"/>
                  </a:lnTo>
                  <a:lnTo>
                    <a:pt x="13385" y="3076625"/>
                  </a:lnTo>
                  <a:lnTo>
                    <a:pt x="13906" y="3076625"/>
                  </a:lnTo>
                  <a:lnTo>
                    <a:pt x="14770" y="3089325"/>
                  </a:lnTo>
                  <a:lnTo>
                    <a:pt x="14770" y="3006394"/>
                  </a:lnTo>
                  <a:lnTo>
                    <a:pt x="12915" y="3000425"/>
                  </a:lnTo>
                  <a:lnTo>
                    <a:pt x="9347" y="3013125"/>
                  </a:lnTo>
                  <a:lnTo>
                    <a:pt x="8445" y="3038525"/>
                  </a:lnTo>
                  <a:lnTo>
                    <a:pt x="13677" y="3038525"/>
                  </a:lnTo>
                  <a:lnTo>
                    <a:pt x="10642" y="3051225"/>
                  </a:lnTo>
                  <a:lnTo>
                    <a:pt x="9207" y="3063925"/>
                  </a:lnTo>
                  <a:lnTo>
                    <a:pt x="13779" y="3063925"/>
                  </a:lnTo>
                  <a:lnTo>
                    <a:pt x="8318" y="3076625"/>
                  </a:lnTo>
                  <a:lnTo>
                    <a:pt x="8483" y="3076625"/>
                  </a:lnTo>
                  <a:lnTo>
                    <a:pt x="10528" y="3089325"/>
                  </a:lnTo>
                  <a:lnTo>
                    <a:pt x="12407" y="3089325"/>
                  </a:lnTo>
                  <a:lnTo>
                    <a:pt x="12128" y="3102025"/>
                  </a:lnTo>
                  <a:lnTo>
                    <a:pt x="9067" y="3114725"/>
                  </a:lnTo>
                  <a:lnTo>
                    <a:pt x="17843" y="3114725"/>
                  </a:lnTo>
                  <a:lnTo>
                    <a:pt x="18770" y="3127425"/>
                  </a:lnTo>
                  <a:lnTo>
                    <a:pt x="9118" y="3127425"/>
                  </a:lnTo>
                  <a:lnTo>
                    <a:pt x="16979" y="3140125"/>
                  </a:lnTo>
                  <a:lnTo>
                    <a:pt x="23317" y="3127425"/>
                  </a:lnTo>
                  <a:lnTo>
                    <a:pt x="25819" y="3127425"/>
                  </a:lnTo>
                  <a:lnTo>
                    <a:pt x="25946" y="3140125"/>
                  </a:lnTo>
                  <a:lnTo>
                    <a:pt x="16979" y="3140125"/>
                  </a:lnTo>
                  <a:lnTo>
                    <a:pt x="13144" y="3140125"/>
                  </a:lnTo>
                  <a:lnTo>
                    <a:pt x="4699" y="3152825"/>
                  </a:lnTo>
                  <a:lnTo>
                    <a:pt x="11633" y="3152825"/>
                  </a:lnTo>
                  <a:lnTo>
                    <a:pt x="13347" y="3165525"/>
                  </a:lnTo>
                  <a:lnTo>
                    <a:pt x="12992" y="3165525"/>
                  </a:lnTo>
                  <a:lnTo>
                    <a:pt x="16510" y="3178225"/>
                  </a:lnTo>
                  <a:lnTo>
                    <a:pt x="15087" y="3178225"/>
                  </a:lnTo>
                  <a:lnTo>
                    <a:pt x="15417" y="3190925"/>
                  </a:lnTo>
                  <a:lnTo>
                    <a:pt x="18135" y="3203625"/>
                  </a:lnTo>
                  <a:lnTo>
                    <a:pt x="27190" y="3203625"/>
                  </a:lnTo>
                  <a:lnTo>
                    <a:pt x="28105" y="3216325"/>
                  </a:lnTo>
                  <a:lnTo>
                    <a:pt x="27190" y="3216325"/>
                  </a:lnTo>
                  <a:lnTo>
                    <a:pt x="27190" y="3229025"/>
                  </a:lnTo>
                  <a:lnTo>
                    <a:pt x="25704" y="3241725"/>
                  </a:lnTo>
                  <a:lnTo>
                    <a:pt x="22631" y="3241725"/>
                  </a:lnTo>
                  <a:lnTo>
                    <a:pt x="24650" y="3229025"/>
                  </a:lnTo>
                  <a:lnTo>
                    <a:pt x="27190" y="3229025"/>
                  </a:lnTo>
                  <a:lnTo>
                    <a:pt x="27190" y="3216325"/>
                  </a:lnTo>
                  <a:lnTo>
                    <a:pt x="20129" y="3216325"/>
                  </a:lnTo>
                  <a:lnTo>
                    <a:pt x="19685" y="3219881"/>
                  </a:lnTo>
                  <a:lnTo>
                    <a:pt x="19685" y="3368725"/>
                  </a:lnTo>
                  <a:lnTo>
                    <a:pt x="18326" y="3368725"/>
                  </a:lnTo>
                  <a:lnTo>
                    <a:pt x="16167" y="3356025"/>
                  </a:lnTo>
                  <a:lnTo>
                    <a:pt x="19685" y="3368725"/>
                  </a:lnTo>
                  <a:lnTo>
                    <a:pt x="19685" y="3219881"/>
                  </a:lnTo>
                  <a:lnTo>
                    <a:pt x="18542" y="3229025"/>
                  </a:lnTo>
                  <a:lnTo>
                    <a:pt x="15824" y="3216325"/>
                  </a:lnTo>
                  <a:lnTo>
                    <a:pt x="17919" y="3203625"/>
                  </a:lnTo>
                  <a:lnTo>
                    <a:pt x="11226" y="3203625"/>
                  </a:lnTo>
                  <a:lnTo>
                    <a:pt x="9613" y="3213608"/>
                  </a:lnTo>
                  <a:lnTo>
                    <a:pt x="10566" y="3216325"/>
                  </a:lnTo>
                  <a:lnTo>
                    <a:pt x="13385" y="3216325"/>
                  </a:lnTo>
                  <a:lnTo>
                    <a:pt x="12242" y="3229025"/>
                  </a:lnTo>
                  <a:lnTo>
                    <a:pt x="10287" y="3229025"/>
                  </a:lnTo>
                  <a:lnTo>
                    <a:pt x="12090" y="3254425"/>
                  </a:lnTo>
                  <a:lnTo>
                    <a:pt x="8026" y="3254425"/>
                  </a:lnTo>
                  <a:lnTo>
                    <a:pt x="9245" y="3267125"/>
                  </a:lnTo>
                  <a:lnTo>
                    <a:pt x="13068" y="3279825"/>
                  </a:lnTo>
                  <a:lnTo>
                    <a:pt x="16827" y="3267125"/>
                  </a:lnTo>
                  <a:lnTo>
                    <a:pt x="17602" y="3279825"/>
                  </a:lnTo>
                  <a:lnTo>
                    <a:pt x="15798" y="3279825"/>
                  </a:lnTo>
                  <a:lnTo>
                    <a:pt x="13931" y="3289909"/>
                  </a:lnTo>
                  <a:lnTo>
                    <a:pt x="14414" y="3292525"/>
                  </a:lnTo>
                  <a:lnTo>
                    <a:pt x="13766" y="3290798"/>
                  </a:lnTo>
                  <a:lnTo>
                    <a:pt x="13449" y="3292525"/>
                  </a:lnTo>
                  <a:lnTo>
                    <a:pt x="12573" y="3305225"/>
                  </a:lnTo>
                  <a:lnTo>
                    <a:pt x="8648" y="3317925"/>
                  </a:lnTo>
                  <a:lnTo>
                    <a:pt x="15976" y="3330625"/>
                  </a:lnTo>
                  <a:lnTo>
                    <a:pt x="13042" y="3330625"/>
                  </a:lnTo>
                  <a:lnTo>
                    <a:pt x="8483" y="3343325"/>
                  </a:lnTo>
                  <a:lnTo>
                    <a:pt x="15405" y="3356025"/>
                  </a:lnTo>
                  <a:lnTo>
                    <a:pt x="12395" y="3356025"/>
                  </a:lnTo>
                  <a:lnTo>
                    <a:pt x="9080" y="3368725"/>
                  </a:lnTo>
                  <a:lnTo>
                    <a:pt x="15049" y="3368725"/>
                  </a:lnTo>
                  <a:lnTo>
                    <a:pt x="9613" y="3394125"/>
                  </a:lnTo>
                  <a:lnTo>
                    <a:pt x="14008" y="3394125"/>
                  </a:lnTo>
                  <a:lnTo>
                    <a:pt x="18859" y="3406825"/>
                  </a:lnTo>
                  <a:lnTo>
                    <a:pt x="15684" y="3406825"/>
                  </a:lnTo>
                  <a:lnTo>
                    <a:pt x="11849" y="3419525"/>
                  </a:lnTo>
                  <a:lnTo>
                    <a:pt x="10401" y="3419525"/>
                  </a:lnTo>
                  <a:lnTo>
                    <a:pt x="14439" y="3432225"/>
                  </a:lnTo>
                  <a:lnTo>
                    <a:pt x="9842" y="3432225"/>
                  </a:lnTo>
                  <a:lnTo>
                    <a:pt x="12192" y="3444925"/>
                  </a:lnTo>
                  <a:lnTo>
                    <a:pt x="14566" y="3444925"/>
                  </a:lnTo>
                  <a:lnTo>
                    <a:pt x="9207" y="3457625"/>
                  </a:lnTo>
                  <a:lnTo>
                    <a:pt x="19748" y="3457625"/>
                  </a:lnTo>
                  <a:lnTo>
                    <a:pt x="25184" y="3470325"/>
                  </a:lnTo>
                  <a:lnTo>
                    <a:pt x="23063" y="3483025"/>
                  </a:lnTo>
                  <a:lnTo>
                    <a:pt x="18338" y="3470325"/>
                  </a:lnTo>
                  <a:lnTo>
                    <a:pt x="13385" y="3470325"/>
                  </a:lnTo>
                  <a:lnTo>
                    <a:pt x="10629" y="3483025"/>
                  </a:lnTo>
                  <a:lnTo>
                    <a:pt x="5969" y="3483025"/>
                  </a:lnTo>
                  <a:lnTo>
                    <a:pt x="11150" y="3495725"/>
                  </a:lnTo>
                  <a:lnTo>
                    <a:pt x="15417" y="3483025"/>
                  </a:lnTo>
                  <a:lnTo>
                    <a:pt x="19583" y="3483025"/>
                  </a:lnTo>
                  <a:lnTo>
                    <a:pt x="15938" y="3495725"/>
                  </a:lnTo>
                  <a:lnTo>
                    <a:pt x="7035" y="3508425"/>
                  </a:lnTo>
                  <a:lnTo>
                    <a:pt x="15074" y="3508425"/>
                  </a:lnTo>
                  <a:lnTo>
                    <a:pt x="29057" y="3521125"/>
                  </a:lnTo>
                  <a:lnTo>
                    <a:pt x="9271" y="3521125"/>
                  </a:lnTo>
                  <a:lnTo>
                    <a:pt x="11417" y="3533825"/>
                  </a:lnTo>
                  <a:lnTo>
                    <a:pt x="16497" y="3546525"/>
                  </a:lnTo>
                  <a:lnTo>
                    <a:pt x="57531" y="3546525"/>
                  </a:lnTo>
                  <a:lnTo>
                    <a:pt x="60807" y="3533825"/>
                  </a:lnTo>
                  <a:lnTo>
                    <a:pt x="50114" y="3521125"/>
                  </a:lnTo>
                  <a:lnTo>
                    <a:pt x="57835" y="3521125"/>
                  </a:lnTo>
                  <a:lnTo>
                    <a:pt x="63284" y="3508425"/>
                  </a:lnTo>
                  <a:lnTo>
                    <a:pt x="62407" y="3508425"/>
                  </a:lnTo>
                  <a:lnTo>
                    <a:pt x="65125" y="3495725"/>
                  </a:lnTo>
                  <a:lnTo>
                    <a:pt x="60159" y="3483025"/>
                  </a:lnTo>
                  <a:lnTo>
                    <a:pt x="52031" y="3483025"/>
                  </a:lnTo>
                  <a:lnTo>
                    <a:pt x="52235" y="3470325"/>
                  </a:lnTo>
                  <a:lnTo>
                    <a:pt x="52819" y="3470325"/>
                  </a:lnTo>
                  <a:lnTo>
                    <a:pt x="56146" y="3457625"/>
                  </a:lnTo>
                  <a:lnTo>
                    <a:pt x="51904" y="3457625"/>
                  </a:lnTo>
                  <a:lnTo>
                    <a:pt x="51904" y="3508425"/>
                  </a:lnTo>
                  <a:lnTo>
                    <a:pt x="49479" y="3508425"/>
                  </a:lnTo>
                  <a:lnTo>
                    <a:pt x="46240" y="3495725"/>
                  </a:lnTo>
                  <a:lnTo>
                    <a:pt x="44183" y="3483025"/>
                  </a:lnTo>
                  <a:lnTo>
                    <a:pt x="45275" y="3470325"/>
                  </a:lnTo>
                  <a:lnTo>
                    <a:pt x="51523" y="3483025"/>
                  </a:lnTo>
                  <a:lnTo>
                    <a:pt x="51904" y="3508425"/>
                  </a:lnTo>
                  <a:lnTo>
                    <a:pt x="51904" y="3457625"/>
                  </a:lnTo>
                  <a:lnTo>
                    <a:pt x="49580" y="3457625"/>
                  </a:lnTo>
                  <a:lnTo>
                    <a:pt x="49580" y="3470325"/>
                  </a:lnTo>
                  <a:lnTo>
                    <a:pt x="47523" y="3470325"/>
                  </a:lnTo>
                  <a:lnTo>
                    <a:pt x="48336" y="3457625"/>
                  </a:lnTo>
                  <a:lnTo>
                    <a:pt x="49580" y="3470325"/>
                  </a:lnTo>
                  <a:lnTo>
                    <a:pt x="49580" y="3457625"/>
                  </a:lnTo>
                  <a:lnTo>
                    <a:pt x="48768" y="3457625"/>
                  </a:lnTo>
                  <a:lnTo>
                    <a:pt x="48323" y="3432225"/>
                  </a:lnTo>
                  <a:lnTo>
                    <a:pt x="55168" y="3432225"/>
                  </a:lnTo>
                  <a:lnTo>
                    <a:pt x="51244" y="3406825"/>
                  </a:lnTo>
                  <a:lnTo>
                    <a:pt x="46570" y="3406825"/>
                  </a:lnTo>
                  <a:lnTo>
                    <a:pt x="48399" y="3381425"/>
                  </a:lnTo>
                  <a:lnTo>
                    <a:pt x="51130" y="3381425"/>
                  </a:lnTo>
                  <a:lnTo>
                    <a:pt x="53873" y="3394125"/>
                  </a:lnTo>
                  <a:lnTo>
                    <a:pt x="55181" y="3381425"/>
                  </a:lnTo>
                  <a:lnTo>
                    <a:pt x="57327" y="3381425"/>
                  </a:lnTo>
                  <a:lnTo>
                    <a:pt x="52006" y="3368725"/>
                  </a:lnTo>
                  <a:lnTo>
                    <a:pt x="59791" y="3368725"/>
                  </a:lnTo>
                  <a:lnTo>
                    <a:pt x="64592" y="3356025"/>
                  </a:lnTo>
                  <a:lnTo>
                    <a:pt x="53467" y="3356025"/>
                  </a:lnTo>
                  <a:lnTo>
                    <a:pt x="56337" y="3343325"/>
                  </a:lnTo>
                  <a:lnTo>
                    <a:pt x="52666" y="3356025"/>
                  </a:lnTo>
                  <a:lnTo>
                    <a:pt x="50647" y="3356025"/>
                  </a:lnTo>
                  <a:lnTo>
                    <a:pt x="50647" y="3368725"/>
                  </a:lnTo>
                  <a:lnTo>
                    <a:pt x="45961" y="3356368"/>
                  </a:lnTo>
                  <a:lnTo>
                    <a:pt x="45961" y="3381425"/>
                  </a:lnTo>
                  <a:lnTo>
                    <a:pt x="40627" y="3381425"/>
                  </a:lnTo>
                  <a:lnTo>
                    <a:pt x="44437" y="3368725"/>
                  </a:lnTo>
                  <a:lnTo>
                    <a:pt x="45961" y="3381425"/>
                  </a:lnTo>
                  <a:lnTo>
                    <a:pt x="45961" y="3356368"/>
                  </a:lnTo>
                  <a:lnTo>
                    <a:pt x="45834" y="3356025"/>
                  </a:lnTo>
                  <a:lnTo>
                    <a:pt x="48323" y="3356025"/>
                  </a:lnTo>
                  <a:lnTo>
                    <a:pt x="50647" y="3368725"/>
                  </a:lnTo>
                  <a:lnTo>
                    <a:pt x="50647" y="3356025"/>
                  </a:lnTo>
                  <a:lnTo>
                    <a:pt x="48729" y="3356025"/>
                  </a:lnTo>
                  <a:lnTo>
                    <a:pt x="46786" y="3343325"/>
                  </a:lnTo>
                  <a:lnTo>
                    <a:pt x="54038" y="3343325"/>
                  </a:lnTo>
                  <a:lnTo>
                    <a:pt x="55283" y="3330625"/>
                  </a:lnTo>
                  <a:lnTo>
                    <a:pt x="62839" y="3330625"/>
                  </a:lnTo>
                  <a:lnTo>
                    <a:pt x="56172" y="3317925"/>
                  </a:lnTo>
                  <a:lnTo>
                    <a:pt x="59423" y="3317925"/>
                  </a:lnTo>
                  <a:lnTo>
                    <a:pt x="56718" y="3305225"/>
                  </a:lnTo>
                  <a:lnTo>
                    <a:pt x="59448" y="3305225"/>
                  </a:lnTo>
                  <a:lnTo>
                    <a:pt x="62941" y="3315906"/>
                  </a:lnTo>
                  <a:lnTo>
                    <a:pt x="60680" y="3305225"/>
                  </a:lnTo>
                  <a:lnTo>
                    <a:pt x="63563" y="3305225"/>
                  </a:lnTo>
                  <a:lnTo>
                    <a:pt x="56819" y="3292525"/>
                  </a:lnTo>
                  <a:lnTo>
                    <a:pt x="48133" y="3292525"/>
                  </a:lnTo>
                  <a:lnTo>
                    <a:pt x="49098" y="3279825"/>
                  </a:lnTo>
                  <a:lnTo>
                    <a:pt x="59067" y="3279825"/>
                  </a:lnTo>
                  <a:lnTo>
                    <a:pt x="59182" y="3267125"/>
                  </a:lnTo>
                  <a:lnTo>
                    <a:pt x="55664" y="3267125"/>
                  </a:lnTo>
                  <a:lnTo>
                    <a:pt x="58381" y="3254425"/>
                  </a:lnTo>
                  <a:lnTo>
                    <a:pt x="51003" y="3254425"/>
                  </a:lnTo>
                  <a:lnTo>
                    <a:pt x="46647" y="3241725"/>
                  </a:lnTo>
                  <a:lnTo>
                    <a:pt x="45326" y="3241725"/>
                  </a:lnTo>
                  <a:lnTo>
                    <a:pt x="45326" y="3305225"/>
                  </a:lnTo>
                  <a:lnTo>
                    <a:pt x="42773" y="3292525"/>
                  </a:lnTo>
                  <a:lnTo>
                    <a:pt x="41097" y="3305225"/>
                  </a:lnTo>
                  <a:lnTo>
                    <a:pt x="38481" y="3305225"/>
                  </a:lnTo>
                  <a:lnTo>
                    <a:pt x="39039" y="3292525"/>
                  </a:lnTo>
                  <a:lnTo>
                    <a:pt x="42773" y="3292525"/>
                  </a:lnTo>
                  <a:lnTo>
                    <a:pt x="43561" y="3292525"/>
                  </a:lnTo>
                  <a:lnTo>
                    <a:pt x="45326" y="3305225"/>
                  </a:lnTo>
                  <a:lnTo>
                    <a:pt x="45326" y="3241725"/>
                  </a:lnTo>
                  <a:lnTo>
                    <a:pt x="41783" y="3241725"/>
                  </a:lnTo>
                  <a:lnTo>
                    <a:pt x="42646" y="3216325"/>
                  </a:lnTo>
                  <a:lnTo>
                    <a:pt x="46355" y="3229025"/>
                  </a:lnTo>
                  <a:lnTo>
                    <a:pt x="52743" y="3203625"/>
                  </a:lnTo>
                  <a:lnTo>
                    <a:pt x="56476" y="3216325"/>
                  </a:lnTo>
                  <a:lnTo>
                    <a:pt x="63017" y="3203625"/>
                  </a:lnTo>
                  <a:lnTo>
                    <a:pt x="59385" y="3190925"/>
                  </a:lnTo>
                  <a:lnTo>
                    <a:pt x="57607" y="3190925"/>
                  </a:lnTo>
                  <a:lnTo>
                    <a:pt x="52095" y="3190925"/>
                  </a:lnTo>
                  <a:lnTo>
                    <a:pt x="47637" y="3178225"/>
                  </a:lnTo>
                  <a:lnTo>
                    <a:pt x="47485" y="3178225"/>
                  </a:lnTo>
                  <a:lnTo>
                    <a:pt x="47599" y="3165525"/>
                  </a:lnTo>
                  <a:lnTo>
                    <a:pt x="51282" y="3165525"/>
                  </a:lnTo>
                  <a:lnTo>
                    <a:pt x="54724" y="3178225"/>
                  </a:lnTo>
                  <a:lnTo>
                    <a:pt x="55219" y="3178225"/>
                  </a:lnTo>
                  <a:lnTo>
                    <a:pt x="57607" y="3190925"/>
                  </a:lnTo>
                  <a:lnTo>
                    <a:pt x="57353" y="3165525"/>
                  </a:lnTo>
                  <a:lnTo>
                    <a:pt x="55435" y="3152825"/>
                  </a:lnTo>
                  <a:lnTo>
                    <a:pt x="58902" y="3152825"/>
                  </a:lnTo>
                  <a:lnTo>
                    <a:pt x="55092" y="3140125"/>
                  </a:lnTo>
                  <a:lnTo>
                    <a:pt x="54546" y="3140125"/>
                  </a:lnTo>
                  <a:lnTo>
                    <a:pt x="63969" y="3127425"/>
                  </a:lnTo>
                  <a:lnTo>
                    <a:pt x="67221" y="3127425"/>
                  </a:lnTo>
                  <a:close/>
                </a:path>
                <a:path w="7071359" h="4385309">
                  <a:moveTo>
                    <a:pt x="7010667" y="1638300"/>
                  </a:moveTo>
                  <a:lnTo>
                    <a:pt x="7010146" y="1625600"/>
                  </a:lnTo>
                  <a:lnTo>
                    <a:pt x="7008393" y="1625600"/>
                  </a:lnTo>
                  <a:lnTo>
                    <a:pt x="7009333" y="1638300"/>
                  </a:lnTo>
                  <a:lnTo>
                    <a:pt x="7010667" y="1638300"/>
                  </a:lnTo>
                  <a:close/>
                </a:path>
                <a:path w="7071359" h="4385309">
                  <a:moveTo>
                    <a:pt x="7013219" y="1892300"/>
                  </a:moveTo>
                  <a:lnTo>
                    <a:pt x="7011352" y="1879600"/>
                  </a:lnTo>
                  <a:lnTo>
                    <a:pt x="7010349" y="1892300"/>
                  </a:lnTo>
                  <a:lnTo>
                    <a:pt x="7013219" y="1892300"/>
                  </a:lnTo>
                  <a:close/>
                </a:path>
                <a:path w="7071359" h="4385309">
                  <a:moveTo>
                    <a:pt x="7013638" y="635000"/>
                  </a:moveTo>
                  <a:lnTo>
                    <a:pt x="7013168" y="622300"/>
                  </a:lnTo>
                  <a:lnTo>
                    <a:pt x="7012394" y="622300"/>
                  </a:lnTo>
                  <a:lnTo>
                    <a:pt x="7012572" y="635000"/>
                  </a:lnTo>
                  <a:lnTo>
                    <a:pt x="7013638" y="635000"/>
                  </a:lnTo>
                  <a:close/>
                </a:path>
                <a:path w="7071359" h="4385309">
                  <a:moveTo>
                    <a:pt x="7014045" y="53721"/>
                  </a:moveTo>
                  <a:lnTo>
                    <a:pt x="7013219" y="50800"/>
                  </a:lnTo>
                  <a:lnTo>
                    <a:pt x="7010146" y="50800"/>
                  </a:lnTo>
                  <a:lnTo>
                    <a:pt x="7009447" y="63500"/>
                  </a:lnTo>
                  <a:lnTo>
                    <a:pt x="7014045" y="53721"/>
                  </a:lnTo>
                  <a:close/>
                </a:path>
                <a:path w="7071359" h="4385309">
                  <a:moveTo>
                    <a:pt x="7014997" y="1853946"/>
                  </a:moveTo>
                  <a:lnTo>
                    <a:pt x="7010921" y="1841500"/>
                  </a:lnTo>
                  <a:lnTo>
                    <a:pt x="7011111" y="1854200"/>
                  </a:lnTo>
                  <a:lnTo>
                    <a:pt x="7014921" y="1854200"/>
                  </a:lnTo>
                  <a:lnTo>
                    <a:pt x="7014997" y="1853946"/>
                  </a:lnTo>
                  <a:close/>
                </a:path>
                <a:path w="7071359" h="4385309">
                  <a:moveTo>
                    <a:pt x="7019442" y="711200"/>
                  </a:moveTo>
                  <a:lnTo>
                    <a:pt x="7017080" y="698500"/>
                  </a:lnTo>
                  <a:lnTo>
                    <a:pt x="7014629" y="698500"/>
                  </a:lnTo>
                  <a:lnTo>
                    <a:pt x="7019442" y="711200"/>
                  </a:lnTo>
                  <a:close/>
                </a:path>
                <a:path w="7071359" h="4385309">
                  <a:moveTo>
                    <a:pt x="7025589" y="1930400"/>
                  </a:moveTo>
                  <a:lnTo>
                    <a:pt x="7023646" y="1917700"/>
                  </a:lnTo>
                  <a:lnTo>
                    <a:pt x="7022681" y="1930400"/>
                  </a:lnTo>
                  <a:lnTo>
                    <a:pt x="7025589" y="1930400"/>
                  </a:lnTo>
                  <a:close/>
                </a:path>
                <a:path w="7071359" h="4385309">
                  <a:moveTo>
                    <a:pt x="7052970" y="1612900"/>
                  </a:moveTo>
                  <a:lnTo>
                    <a:pt x="7048538" y="1601482"/>
                  </a:lnTo>
                  <a:lnTo>
                    <a:pt x="7048284" y="1602155"/>
                  </a:lnTo>
                  <a:lnTo>
                    <a:pt x="7049617" y="1612900"/>
                  </a:lnTo>
                  <a:lnTo>
                    <a:pt x="7052970" y="1612900"/>
                  </a:lnTo>
                  <a:close/>
                </a:path>
                <a:path w="7071359" h="4385309">
                  <a:moveTo>
                    <a:pt x="7055498" y="1612900"/>
                  </a:moveTo>
                  <a:lnTo>
                    <a:pt x="7053427" y="1612900"/>
                  </a:lnTo>
                  <a:lnTo>
                    <a:pt x="7054494" y="1625600"/>
                  </a:lnTo>
                  <a:lnTo>
                    <a:pt x="7055498" y="1612900"/>
                  </a:lnTo>
                  <a:close/>
                </a:path>
                <a:path w="7071359" h="4385309">
                  <a:moveTo>
                    <a:pt x="7055790" y="1828800"/>
                  </a:moveTo>
                  <a:lnTo>
                    <a:pt x="7054748" y="1828800"/>
                  </a:lnTo>
                  <a:lnTo>
                    <a:pt x="7054189" y="1829562"/>
                  </a:lnTo>
                  <a:lnTo>
                    <a:pt x="7055320" y="1835150"/>
                  </a:lnTo>
                  <a:lnTo>
                    <a:pt x="7055790" y="1828800"/>
                  </a:lnTo>
                  <a:close/>
                </a:path>
                <a:path w="7071359" h="4385309">
                  <a:moveTo>
                    <a:pt x="7058761" y="1270000"/>
                  </a:moveTo>
                  <a:lnTo>
                    <a:pt x="7058558" y="1269199"/>
                  </a:lnTo>
                  <a:lnTo>
                    <a:pt x="7058698" y="1270000"/>
                  </a:lnTo>
                  <a:close/>
                </a:path>
                <a:path w="7071359" h="4385309">
                  <a:moveTo>
                    <a:pt x="7058761" y="406400"/>
                  </a:moveTo>
                  <a:lnTo>
                    <a:pt x="7057314" y="400837"/>
                  </a:lnTo>
                  <a:lnTo>
                    <a:pt x="7056374" y="406400"/>
                  </a:lnTo>
                  <a:lnTo>
                    <a:pt x="7058761" y="406400"/>
                  </a:lnTo>
                  <a:close/>
                </a:path>
                <a:path w="7071359" h="4385309">
                  <a:moveTo>
                    <a:pt x="7059625" y="1524000"/>
                  </a:moveTo>
                  <a:lnTo>
                    <a:pt x="7056348" y="1524000"/>
                  </a:lnTo>
                  <a:lnTo>
                    <a:pt x="7059346" y="1536700"/>
                  </a:lnTo>
                  <a:lnTo>
                    <a:pt x="7059625" y="1524000"/>
                  </a:lnTo>
                  <a:close/>
                </a:path>
                <a:path w="7071359" h="4385309">
                  <a:moveTo>
                    <a:pt x="7059790" y="1562100"/>
                  </a:moveTo>
                  <a:lnTo>
                    <a:pt x="7057809" y="1562100"/>
                  </a:lnTo>
                  <a:lnTo>
                    <a:pt x="7056856" y="1574558"/>
                  </a:lnTo>
                  <a:lnTo>
                    <a:pt x="7056933" y="1574800"/>
                  </a:lnTo>
                  <a:lnTo>
                    <a:pt x="7058482" y="1574800"/>
                  </a:lnTo>
                  <a:lnTo>
                    <a:pt x="7059790" y="1562100"/>
                  </a:lnTo>
                  <a:close/>
                </a:path>
                <a:path w="7071359" h="4385309">
                  <a:moveTo>
                    <a:pt x="7060832" y="1838172"/>
                  </a:moveTo>
                  <a:lnTo>
                    <a:pt x="7060451" y="1828800"/>
                  </a:lnTo>
                  <a:lnTo>
                    <a:pt x="7058698" y="1828800"/>
                  </a:lnTo>
                  <a:lnTo>
                    <a:pt x="7059155" y="1835073"/>
                  </a:lnTo>
                  <a:lnTo>
                    <a:pt x="7060832" y="1838172"/>
                  </a:lnTo>
                  <a:close/>
                </a:path>
                <a:path w="7071359" h="4385309">
                  <a:moveTo>
                    <a:pt x="7061289" y="1701800"/>
                  </a:moveTo>
                  <a:lnTo>
                    <a:pt x="7059409" y="1701800"/>
                  </a:lnTo>
                  <a:lnTo>
                    <a:pt x="7059587" y="1714500"/>
                  </a:lnTo>
                  <a:lnTo>
                    <a:pt x="7061289" y="1701800"/>
                  </a:lnTo>
                  <a:close/>
                </a:path>
                <a:path w="7071359" h="4385309">
                  <a:moveTo>
                    <a:pt x="7062076" y="1092200"/>
                  </a:moveTo>
                  <a:lnTo>
                    <a:pt x="7061289" y="1079500"/>
                  </a:lnTo>
                  <a:lnTo>
                    <a:pt x="7057644" y="1079500"/>
                  </a:lnTo>
                  <a:lnTo>
                    <a:pt x="7059371" y="1092200"/>
                  </a:lnTo>
                  <a:lnTo>
                    <a:pt x="7062076" y="1092200"/>
                  </a:lnTo>
                  <a:close/>
                </a:path>
                <a:path w="7071359" h="4385309">
                  <a:moveTo>
                    <a:pt x="7062851" y="876300"/>
                  </a:moveTo>
                  <a:lnTo>
                    <a:pt x="7061492" y="863600"/>
                  </a:lnTo>
                  <a:lnTo>
                    <a:pt x="7060514" y="865124"/>
                  </a:lnTo>
                  <a:lnTo>
                    <a:pt x="7062851" y="876300"/>
                  </a:lnTo>
                  <a:close/>
                </a:path>
                <a:path w="7071359" h="4385309">
                  <a:moveTo>
                    <a:pt x="7064134" y="1803400"/>
                  </a:moveTo>
                  <a:lnTo>
                    <a:pt x="7064095" y="1790700"/>
                  </a:lnTo>
                  <a:lnTo>
                    <a:pt x="7061619" y="1803400"/>
                  </a:lnTo>
                  <a:lnTo>
                    <a:pt x="7064134" y="1803400"/>
                  </a:lnTo>
                  <a:close/>
                </a:path>
                <a:path w="7071359" h="4385309">
                  <a:moveTo>
                    <a:pt x="7064134" y="1016000"/>
                  </a:moveTo>
                  <a:lnTo>
                    <a:pt x="7063194" y="1016000"/>
                  </a:lnTo>
                  <a:lnTo>
                    <a:pt x="7060806" y="1003300"/>
                  </a:lnTo>
                  <a:lnTo>
                    <a:pt x="7058647" y="1016000"/>
                  </a:lnTo>
                  <a:lnTo>
                    <a:pt x="7058622" y="1028700"/>
                  </a:lnTo>
                  <a:lnTo>
                    <a:pt x="7062330" y="1028700"/>
                  </a:lnTo>
                  <a:lnTo>
                    <a:pt x="7064134" y="1016000"/>
                  </a:lnTo>
                  <a:close/>
                </a:path>
                <a:path w="7071359" h="4385309">
                  <a:moveTo>
                    <a:pt x="7064134" y="152400"/>
                  </a:moveTo>
                  <a:lnTo>
                    <a:pt x="7063194" y="152400"/>
                  </a:lnTo>
                  <a:lnTo>
                    <a:pt x="7060806" y="139700"/>
                  </a:lnTo>
                  <a:lnTo>
                    <a:pt x="7058647" y="152400"/>
                  </a:lnTo>
                  <a:lnTo>
                    <a:pt x="7058622" y="165100"/>
                  </a:lnTo>
                  <a:lnTo>
                    <a:pt x="7062330" y="165100"/>
                  </a:lnTo>
                  <a:lnTo>
                    <a:pt x="7064134" y="152400"/>
                  </a:lnTo>
                  <a:close/>
                </a:path>
                <a:path w="7071359" h="4385309">
                  <a:moveTo>
                    <a:pt x="7064578" y="50800"/>
                  </a:moveTo>
                  <a:lnTo>
                    <a:pt x="7063257" y="38100"/>
                  </a:lnTo>
                  <a:lnTo>
                    <a:pt x="7063092" y="50800"/>
                  </a:lnTo>
                  <a:lnTo>
                    <a:pt x="7064578" y="50800"/>
                  </a:lnTo>
                  <a:close/>
                </a:path>
                <a:path w="7071359" h="4385309">
                  <a:moveTo>
                    <a:pt x="7066229" y="330200"/>
                  </a:moveTo>
                  <a:lnTo>
                    <a:pt x="7059866" y="342900"/>
                  </a:lnTo>
                  <a:lnTo>
                    <a:pt x="7063168" y="342900"/>
                  </a:lnTo>
                  <a:lnTo>
                    <a:pt x="7066229" y="330200"/>
                  </a:lnTo>
                  <a:close/>
                </a:path>
                <a:path w="7071359" h="4385309">
                  <a:moveTo>
                    <a:pt x="7066381" y="965200"/>
                  </a:moveTo>
                  <a:lnTo>
                    <a:pt x="7063346" y="965200"/>
                  </a:lnTo>
                  <a:lnTo>
                    <a:pt x="7064934" y="977900"/>
                  </a:lnTo>
                  <a:lnTo>
                    <a:pt x="7066381" y="965200"/>
                  </a:lnTo>
                  <a:close/>
                </a:path>
                <a:path w="7071359" h="4385309">
                  <a:moveTo>
                    <a:pt x="7066648" y="25400"/>
                  </a:moveTo>
                  <a:lnTo>
                    <a:pt x="7065327" y="12700"/>
                  </a:lnTo>
                  <a:lnTo>
                    <a:pt x="7065162" y="25400"/>
                  </a:lnTo>
                  <a:lnTo>
                    <a:pt x="7066648" y="25400"/>
                  </a:lnTo>
                  <a:close/>
                </a:path>
                <a:path w="7071359" h="4385309">
                  <a:moveTo>
                    <a:pt x="7067055" y="1663700"/>
                  </a:moveTo>
                  <a:lnTo>
                    <a:pt x="7064883" y="1663700"/>
                  </a:lnTo>
                  <a:lnTo>
                    <a:pt x="7063283" y="1676400"/>
                  </a:lnTo>
                  <a:lnTo>
                    <a:pt x="7066000" y="1676400"/>
                  </a:lnTo>
                  <a:lnTo>
                    <a:pt x="7067055" y="1663700"/>
                  </a:lnTo>
                  <a:close/>
                </a:path>
                <a:path w="7071359" h="4385309">
                  <a:moveTo>
                    <a:pt x="7067207" y="1117600"/>
                  </a:moveTo>
                  <a:lnTo>
                    <a:pt x="7063816" y="1104900"/>
                  </a:lnTo>
                  <a:lnTo>
                    <a:pt x="7062330" y="1108608"/>
                  </a:lnTo>
                  <a:lnTo>
                    <a:pt x="7062559" y="1117600"/>
                  </a:lnTo>
                  <a:lnTo>
                    <a:pt x="7067207" y="1117600"/>
                  </a:lnTo>
                  <a:close/>
                </a:path>
                <a:path w="7071359" h="4385309">
                  <a:moveTo>
                    <a:pt x="7067232" y="1295400"/>
                  </a:moveTo>
                  <a:lnTo>
                    <a:pt x="7066648" y="1282700"/>
                  </a:lnTo>
                  <a:lnTo>
                    <a:pt x="7063143" y="1282700"/>
                  </a:lnTo>
                  <a:lnTo>
                    <a:pt x="7064896" y="1295400"/>
                  </a:lnTo>
                  <a:lnTo>
                    <a:pt x="7067232" y="1295400"/>
                  </a:lnTo>
                  <a:close/>
                </a:path>
                <a:path w="7071359" h="4385309">
                  <a:moveTo>
                    <a:pt x="7067232" y="431800"/>
                  </a:moveTo>
                  <a:lnTo>
                    <a:pt x="7066648" y="419100"/>
                  </a:lnTo>
                  <a:lnTo>
                    <a:pt x="7063143" y="419100"/>
                  </a:lnTo>
                  <a:lnTo>
                    <a:pt x="7064896" y="431800"/>
                  </a:lnTo>
                  <a:lnTo>
                    <a:pt x="7067232" y="431800"/>
                  </a:lnTo>
                  <a:close/>
                </a:path>
                <a:path w="7071359" h="4385309">
                  <a:moveTo>
                    <a:pt x="7067258" y="1638300"/>
                  </a:moveTo>
                  <a:lnTo>
                    <a:pt x="7066724" y="1625600"/>
                  </a:lnTo>
                  <a:lnTo>
                    <a:pt x="7065010" y="1638300"/>
                  </a:lnTo>
                  <a:lnTo>
                    <a:pt x="7067258" y="1638300"/>
                  </a:lnTo>
                  <a:close/>
                </a:path>
                <a:path w="7071359" h="4385309">
                  <a:moveTo>
                    <a:pt x="7067702" y="685800"/>
                  </a:moveTo>
                  <a:lnTo>
                    <a:pt x="7067042" y="673100"/>
                  </a:lnTo>
                  <a:lnTo>
                    <a:pt x="7066229" y="685800"/>
                  </a:lnTo>
                  <a:lnTo>
                    <a:pt x="7067702" y="685800"/>
                  </a:lnTo>
                  <a:close/>
                </a:path>
                <a:path w="7071359" h="4385309">
                  <a:moveTo>
                    <a:pt x="7067905" y="1536700"/>
                  </a:moveTo>
                  <a:lnTo>
                    <a:pt x="7067169" y="1524000"/>
                  </a:lnTo>
                  <a:lnTo>
                    <a:pt x="7064362" y="1524000"/>
                  </a:lnTo>
                  <a:lnTo>
                    <a:pt x="7063333" y="1536700"/>
                  </a:lnTo>
                  <a:lnTo>
                    <a:pt x="7067905" y="1536700"/>
                  </a:lnTo>
                  <a:close/>
                </a:path>
                <a:path w="7071359" h="4385309">
                  <a:moveTo>
                    <a:pt x="7067982" y="1219200"/>
                  </a:moveTo>
                  <a:lnTo>
                    <a:pt x="7063219" y="1219200"/>
                  </a:lnTo>
                  <a:lnTo>
                    <a:pt x="7065061" y="1231900"/>
                  </a:lnTo>
                  <a:lnTo>
                    <a:pt x="7067982" y="1219200"/>
                  </a:lnTo>
                  <a:close/>
                </a:path>
                <a:path w="7071359" h="4385309">
                  <a:moveTo>
                    <a:pt x="7067982" y="355600"/>
                  </a:moveTo>
                  <a:lnTo>
                    <a:pt x="7063219" y="355600"/>
                  </a:lnTo>
                  <a:lnTo>
                    <a:pt x="7065061" y="368300"/>
                  </a:lnTo>
                  <a:lnTo>
                    <a:pt x="7067982" y="355600"/>
                  </a:lnTo>
                  <a:close/>
                </a:path>
                <a:path w="7071359" h="4385309">
                  <a:moveTo>
                    <a:pt x="7068045" y="1181100"/>
                  </a:moveTo>
                  <a:lnTo>
                    <a:pt x="7063968" y="1181100"/>
                  </a:lnTo>
                  <a:lnTo>
                    <a:pt x="7066610" y="1193800"/>
                  </a:lnTo>
                  <a:lnTo>
                    <a:pt x="7068045" y="1181100"/>
                  </a:lnTo>
                  <a:close/>
                </a:path>
                <a:path w="7071359" h="4385309">
                  <a:moveTo>
                    <a:pt x="7068045" y="317500"/>
                  </a:moveTo>
                  <a:lnTo>
                    <a:pt x="7063968" y="317500"/>
                  </a:lnTo>
                  <a:lnTo>
                    <a:pt x="7066610" y="330200"/>
                  </a:lnTo>
                  <a:lnTo>
                    <a:pt x="7068045" y="317500"/>
                  </a:lnTo>
                  <a:close/>
                </a:path>
                <a:path w="7071359" h="4385309">
                  <a:moveTo>
                    <a:pt x="7068096" y="1701800"/>
                  </a:moveTo>
                  <a:lnTo>
                    <a:pt x="7065746" y="1701800"/>
                  </a:lnTo>
                  <a:lnTo>
                    <a:pt x="7067969" y="1714500"/>
                  </a:lnTo>
                  <a:lnTo>
                    <a:pt x="7068096" y="1701800"/>
                  </a:lnTo>
                  <a:close/>
                </a:path>
                <a:path w="7071359" h="4385309">
                  <a:moveTo>
                    <a:pt x="7068121" y="1066800"/>
                  </a:moveTo>
                  <a:lnTo>
                    <a:pt x="7067182" y="1054100"/>
                  </a:lnTo>
                  <a:lnTo>
                    <a:pt x="7064781" y="1066800"/>
                  </a:lnTo>
                  <a:lnTo>
                    <a:pt x="7068121" y="1066800"/>
                  </a:lnTo>
                  <a:close/>
                </a:path>
                <a:path w="7071359" h="4385309">
                  <a:moveTo>
                    <a:pt x="7068121" y="203200"/>
                  </a:moveTo>
                  <a:lnTo>
                    <a:pt x="7067182" y="190500"/>
                  </a:lnTo>
                  <a:lnTo>
                    <a:pt x="7064781" y="203200"/>
                  </a:lnTo>
                  <a:lnTo>
                    <a:pt x="7068121" y="203200"/>
                  </a:lnTo>
                  <a:close/>
                </a:path>
                <a:path w="7071359" h="4385309">
                  <a:moveTo>
                    <a:pt x="7068299" y="1460500"/>
                  </a:moveTo>
                  <a:lnTo>
                    <a:pt x="7065721" y="1447800"/>
                  </a:lnTo>
                  <a:lnTo>
                    <a:pt x="7059193" y="1447800"/>
                  </a:lnTo>
                  <a:lnTo>
                    <a:pt x="7061721" y="1460500"/>
                  </a:lnTo>
                  <a:lnTo>
                    <a:pt x="7054672" y="1460500"/>
                  </a:lnTo>
                  <a:lnTo>
                    <a:pt x="7063968" y="1473200"/>
                  </a:lnTo>
                  <a:lnTo>
                    <a:pt x="7068299" y="1460500"/>
                  </a:lnTo>
                  <a:close/>
                </a:path>
                <a:path w="7071359" h="4385309">
                  <a:moveTo>
                    <a:pt x="7068299" y="38100"/>
                  </a:moveTo>
                  <a:lnTo>
                    <a:pt x="7064857" y="25400"/>
                  </a:lnTo>
                  <a:lnTo>
                    <a:pt x="7060666" y="25400"/>
                  </a:lnTo>
                  <a:lnTo>
                    <a:pt x="7060768" y="38100"/>
                  </a:lnTo>
                  <a:lnTo>
                    <a:pt x="7063257" y="38100"/>
                  </a:lnTo>
                  <a:lnTo>
                    <a:pt x="7068299" y="38100"/>
                  </a:lnTo>
                  <a:close/>
                </a:path>
                <a:path w="7071359" h="4385309">
                  <a:moveTo>
                    <a:pt x="7068388" y="1905000"/>
                  </a:moveTo>
                  <a:lnTo>
                    <a:pt x="7068286" y="1904695"/>
                  </a:lnTo>
                  <a:lnTo>
                    <a:pt x="7068210" y="1905000"/>
                  </a:lnTo>
                  <a:lnTo>
                    <a:pt x="7068388" y="1905000"/>
                  </a:lnTo>
                  <a:close/>
                </a:path>
                <a:path w="7071359" h="4385309">
                  <a:moveTo>
                    <a:pt x="7069023" y="101600"/>
                  </a:moveTo>
                  <a:lnTo>
                    <a:pt x="7067829" y="88900"/>
                  </a:lnTo>
                  <a:lnTo>
                    <a:pt x="7063918" y="76200"/>
                  </a:lnTo>
                  <a:lnTo>
                    <a:pt x="7057758" y="76200"/>
                  </a:lnTo>
                  <a:lnTo>
                    <a:pt x="7063791" y="63500"/>
                  </a:lnTo>
                  <a:lnTo>
                    <a:pt x="7054761" y="63500"/>
                  </a:lnTo>
                  <a:lnTo>
                    <a:pt x="7052234" y="50800"/>
                  </a:lnTo>
                  <a:lnTo>
                    <a:pt x="7054367" y="38100"/>
                  </a:lnTo>
                  <a:lnTo>
                    <a:pt x="7055790" y="38100"/>
                  </a:lnTo>
                  <a:lnTo>
                    <a:pt x="7058292" y="25400"/>
                  </a:lnTo>
                  <a:lnTo>
                    <a:pt x="7058063" y="25400"/>
                  </a:lnTo>
                  <a:lnTo>
                    <a:pt x="7056742" y="12700"/>
                  </a:lnTo>
                  <a:lnTo>
                    <a:pt x="7051637" y="12700"/>
                  </a:lnTo>
                  <a:lnTo>
                    <a:pt x="7051802" y="25400"/>
                  </a:lnTo>
                  <a:lnTo>
                    <a:pt x="7046366" y="25400"/>
                  </a:lnTo>
                  <a:lnTo>
                    <a:pt x="7045846" y="12700"/>
                  </a:lnTo>
                  <a:lnTo>
                    <a:pt x="7044118" y="0"/>
                  </a:lnTo>
                  <a:lnTo>
                    <a:pt x="7040486" y="12700"/>
                  </a:lnTo>
                  <a:lnTo>
                    <a:pt x="7026732" y="12700"/>
                  </a:lnTo>
                  <a:lnTo>
                    <a:pt x="7026732" y="88900"/>
                  </a:lnTo>
                  <a:lnTo>
                    <a:pt x="7021538" y="101600"/>
                  </a:lnTo>
                  <a:lnTo>
                    <a:pt x="7018718" y="88900"/>
                  </a:lnTo>
                  <a:lnTo>
                    <a:pt x="7026732" y="88900"/>
                  </a:lnTo>
                  <a:lnTo>
                    <a:pt x="7026732" y="12700"/>
                  </a:lnTo>
                  <a:lnTo>
                    <a:pt x="7020598" y="12700"/>
                  </a:lnTo>
                  <a:lnTo>
                    <a:pt x="7020573" y="25400"/>
                  </a:lnTo>
                  <a:lnTo>
                    <a:pt x="7016280" y="25400"/>
                  </a:lnTo>
                  <a:lnTo>
                    <a:pt x="7018121" y="38100"/>
                  </a:lnTo>
                  <a:lnTo>
                    <a:pt x="7014324" y="38100"/>
                  </a:lnTo>
                  <a:lnTo>
                    <a:pt x="7017804" y="50800"/>
                  </a:lnTo>
                  <a:lnTo>
                    <a:pt x="7015416" y="50800"/>
                  </a:lnTo>
                  <a:lnTo>
                    <a:pt x="7014045" y="53721"/>
                  </a:lnTo>
                  <a:lnTo>
                    <a:pt x="7016826" y="63500"/>
                  </a:lnTo>
                  <a:lnTo>
                    <a:pt x="7016496" y="63500"/>
                  </a:lnTo>
                  <a:lnTo>
                    <a:pt x="7019226" y="76200"/>
                  </a:lnTo>
                  <a:lnTo>
                    <a:pt x="7013384" y="76200"/>
                  </a:lnTo>
                  <a:lnTo>
                    <a:pt x="7014896" y="88900"/>
                  </a:lnTo>
                  <a:lnTo>
                    <a:pt x="7011784" y="88900"/>
                  </a:lnTo>
                  <a:lnTo>
                    <a:pt x="7012787" y="101600"/>
                  </a:lnTo>
                  <a:lnTo>
                    <a:pt x="7015137" y="101600"/>
                  </a:lnTo>
                  <a:lnTo>
                    <a:pt x="7015823" y="114300"/>
                  </a:lnTo>
                  <a:lnTo>
                    <a:pt x="7014299" y="114300"/>
                  </a:lnTo>
                  <a:lnTo>
                    <a:pt x="7016445" y="127000"/>
                  </a:lnTo>
                  <a:lnTo>
                    <a:pt x="7021525" y="139700"/>
                  </a:lnTo>
                  <a:lnTo>
                    <a:pt x="7053593" y="139700"/>
                  </a:lnTo>
                  <a:lnTo>
                    <a:pt x="7054266" y="127000"/>
                  </a:lnTo>
                  <a:lnTo>
                    <a:pt x="7058088" y="139700"/>
                  </a:lnTo>
                  <a:lnTo>
                    <a:pt x="7060806" y="139700"/>
                  </a:lnTo>
                  <a:lnTo>
                    <a:pt x="7065061" y="139700"/>
                  </a:lnTo>
                  <a:lnTo>
                    <a:pt x="7062559" y="127000"/>
                  </a:lnTo>
                  <a:lnTo>
                    <a:pt x="7065835" y="127000"/>
                  </a:lnTo>
                  <a:lnTo>
                    <a:pt x="7054850" y="113969"/>
                  </a:lnTo>
                  <a:lnTo>
                    <a:pt x="7057326" y="101600"/>
                  </a:lnTo>
                  <a:lnTo>
                    <a:pt x="7059460" y="101600"/>
                  </a:lnTo>
                  <a:lnTo>
                    <a:pt x="7055815" y="88900"/>
                  </a:lnTo>
                  <a:lnTo>
                    <a:pt x="7052119" y="88900"/>
                  </a:lnTo>
                  <a:lnTo>
                    <a:pt x="7053707" y="76200"/>
                  </a:lnTo>
                  <a:lnTo>
                    <a:pt x="7058076" y="88900"/>
                  </a:lnTo>
                  <a:lnTo>
                    <a:pt x="7066889" y="88900"/>
                  </a:lnTo>
                  <a:lnTo>
                    <a:pt x="7059460" y="101600"/>
                  </a:lnTo>
                  <a:lnTo>
                    <a:pt x="7069023" y="101600"/>
                  </a:lnTo>
                  <a:close/>
                </a:path>
                <a:path w="7071359" h="4385309">
                  <a:moveTo>
                    <a:pt x="7069087" y="584200"/>
                  </a:moveTo>
                  <a:lnTo>
                    <a:pt x="7066102" y="584200"/>
                  </a:lnTo>
                  <a:lnTo>
                    <a:pt x="7068147" y="596900"/>
                  </a:lnTo>
                  <a:lnTo>
                    <a:pt x="7069087" y="584200"/>
                  </a:lnTo>
                  <a:close/>
                </a:path>
                <a:path w="7071359" h="4385309">
                  <a:moveTo>
                    <a:pt x="7069087" y="50800"/>
                  </a:moveTo>
                  <a:lnTo>
                    <a:pt x="7064997" y="50800"/>
                  </a:lnTo>
                  <a:lnTo>
                    <a:pt x="7067588" y="63500"/>
                  </a:lnTo>
                  <a:lnTo>
                    <a:pt x="7069087" y="50800"/>
                  </a:lnTo>
                  <a:close/>
                </a:path>
                <a:path w="7071359" h="4385309">
                  <a:moveTo>
                    <a:pt x="7069099" y="76200"/>
                  </a:moveTo>
                  <a:lnTo>
                    <a:pt x="7065340" y="63500"/>
                  </a:lnTo>
                  <a:lnTo>
                    <a:pt x="7064007" y="76200"/>
                  </a:lnTo>
                  <a:lnTo>
                    <a:pt x="7069099" y="76200"/>
                  </a:lnTo>
                  <a:close/>
                </a:path>
                <a:path w="7071359" h="4385309">
                  <a:moveTo>
                    <a:pt x="7069671" y="673100"/>
                  </a:moveTo>
                  <a:lnTo>
                    <a:pt x="7066318" y="660400"/>
                  </a:lnTo>
                  <a:lnTo>
                    <a:pt x="7063435" y="673100"/>
                  </a:lnTo>
                  <a:lnTo>
                    <a:pt x="7067042" y="673100"/>
                  </a:lnTo>
                  <a:lnTo>
                    <a:pt x="7069671" y="673100"/>
                  </a:lnTo>
                  <a:close/>
                </a:path>
                <a:path w="7071359" h="4385309">
                  <a:moveTo>
                    <a:pt x="7069798" y="1828800"/>
                  </a:moveTo>
                  <a:lnTo>
                    <a:pt x="7065518" y="1828800"/>
                  </a:lnTo>
                  <a:lnTo>
                    <a:pt x="7067029" y="1841500"/>
                  </a:lnTo>
                  <a:lnTo>
                    <a:pt x="7069379" y="1841500"/>
                  </a:lnTo>
                  <a:lnTo>
                    <a:pt x="7069798" y="1828800"/>
                  </a:lnTo>
                  <a:close/>
                </a:path>
                <a:path w="7071359" h="4385309">
                  <a:moveTo>
                    <a:pt x="7070242" y="1866900"/>
                  </a:moveTo>
                  <a:lnTo>
                    <a:pt x="7068680" y="1853946"/>
                  </a:lnTo>
                  <a:lnTo>
                    <a:pt x="7067702" y="1848218"/>
                  </a:lnTo>
                  <a:lnTo>
                    <a:pt x="7067702" y="1854200"/>
                  </a:lnTo>
                  <a:lnTo>
                    <a:pt x="7061251" y="1866900"/>
                  </a:lnTo>
                  <a:lnTo>
                    <a:pt x="7059295" y="1866900"/>
                  </a:lnTo>
                  <a:lnTo>
                    <a:pt x="7064464" y="1879600"/>
                  </a:lnTo>
                  <a:lnTo>
                    <a:pt x="7058177" y="1879600"/>
                  </a:lnTo>
                  <a:lnTo>
                    <a:pt x="7058152" y="1892300"/>
                  </a:lnTo>
                  <a:lnTo>
                    <a:pt x="7056552" y="1892300"/>
                  </a:lnTo>
                  <a:lnTo>
                    <a:pt x="7053694" y="1879600"/>
                  </a:lnTo>
                  <a:lnTo>
                    <a:pt x="7054837" y="1866900"/>
                  </a:lnTo>
                  <a:lnTo>
                    <a:pt x="7058368" y="1866900"/>
                  </a:lnTo>
                  <a:lnTo>
                    <a:pt x="7058304" y="1854200"/>
                  </a:lnTo>
                  <a:lnTo>
                    <a:pt x="7067702" y="1854200"/>
                  </a:lnTo>
                  <a:lnTo>
                    <a:pt x="7067702" y="1848218"/>
                  </a:lnTo>
                  <a:lnTo>
                    <a:pt x="7066559" y="1841500"/>
                  </a:lnTo>
                  <a:lnTo>
                    <a:pt x="7062622" y="1841500"/>
                  </a:lnTo>
                  <a:lnTo>
                    <a:pt x="7060832" y="1838172"/>
                  </a:lnTo>
                  <a:lnTo>
                    <a:pt x="7060971" y="1841500"/>
                  </a:lnTo>
                  <a:lnTo>
                    <a:pt x="7059638" y="1841500"/>
                  </a:lnTo>
                  <a:lnTo>
                    <a:pt x="7059155" y="1835073"/>
                  </a:lnTo>
                  <a:lnTo>
                    <a:pt x="7055790" y="1828800"/>
                  </a:lnTo>
                  <a:lnTo>
                    <a:pt x="7055713" y="1837143"/>
                  </a:lnTo>
                  <a:lnTo>
                    <a:pt x="7055320" y="1835150"/>
                  </a:lnTo>
                  <a:lnTo>
                    <a:pt x="7054837" y="1841500"/>
                  </a:lnTo>
                  <a:lnTo>
                    <a:pt x="7051243" y="1841500"/>
                  </a:lnTo>
                  <a:lnTo>
                    <a:pt x="7051243" y="1866900"/>
                  </a:lnTo>
                  <a:lnTo>
                    <a:pt x="7048881" y="1879600"/>
                  </a:lnTo>
                  <a:lnTo>
                    <a:pt x="7048208" y="1866900"/>
                  </a:lnTo>
                  <a:lnTo>
                    <a:pt x="7051243" y="1866900"/>
                  </a:lnTo>
                  <a:lnTo>
                    <a:pt x="7051243" y="1841500"/>
                  </a:lnTo>
                  <a:lnTo>
                    <a:pt x="7045769" y="1841500"/>
                  </a:lnTo>
                  <a:lnTo>
                    <a:pt x="7045769" y="1866900"/>
                  </a:lnTo>
                  <a:lnTo>
                    <a:pt x="7042861" y="1866900"/>
                  </a:lnTo>
                  <a:lnTo>
                    <a:pt x="7043826" y="1854200"/>
                  </a:lnTo>
                  <a:lnTo>
                    <a:pt x="7045769" y="1866900"/>
                  </a:lnTo>
                  <a:lnTo>
                    <a:pt x="7045769" y="1841500"/>
                  </a:lnTo>
                  <a:lnTo>
                    <a:pt x="7045287" y="1841500"/>
                  </a:lnTo>
                  <a:lnTo>
                    <a:pt x="7054189" y="1829562"/>
                  </a:lnTo>
                  <a:lnTo>
                    <a:pt x="7054037" y="1828800"/>
                  </a:lnTo>
                  <a:lnTo>
                    <a:pt x="7054748" y="1828800"/>
                  </a:lnTo>
                  <a:lnTo>
                    <a:pt x="7060235" y="1816100"/>
                  </a:lnTo>
                  <a:lnTo>
                    <a:pt x="7055459" y="1790700"/>
                  </a:lnTo>
                  <a:lnTo>
                    <a:pt x="7060108" y="1790700"/>
                  </a:lnTo>
                  <a:lnTo>
                    <a:pt x="7054151" y="1778000"/>
                  </a:lnTo>
                  <a:lnTo>
                    <a:pt x="7053148" y="1765300"/>
                  </a:lnTo>
                  <a:lnTo>
                    <a:pt x="7060920" y="1765300"/>
                  </a:lnTo>
                  <a:lnTo>
                    <a:pt x="7061733" y="1752600"/>
                  </a:lnTo>
                  <a:lnTo>
                    <a:pt x="7054634" y="1739900"/>
                  </a:lnTo>
                  <a:lnTo>
                    <a:pt x="7054443" y="1739138"/>
                  </a:lnTo>
                  <a:lnTo>
                    <a:pt x="7054443" y="1752600"/>
                  </a:lnTo>
                  <a:lnTo>
                    <a:pt x="7052043" y="1752600"/>
                  </a:lnTo>
                  <a:lnTo>
                    <a:pt x="7050849" y="1739900"/>
                  </a:lnTo>
                  <a:lnTo>
                    <a:pt x="7054443" y="1752600"/>
                  </a:lnTo>
                  <a:lnTo>
                    <a:pt x="7054443" y="1739138"/>
                  </a:lnTo>
                  <a:lnTo>
                    <a:pt x="7051484" y="1727200"/>
                  </a:lnTo>
                  <a:lnTo>
                    <a:pt x="7064083" y="1739900"/>
                  </a:lnTo>
                  <a:lnTo>
                    <a:pt x="7067931" y="1727200"/>
                  </a:lnTo>
                  <a:lnTo>
                    <a:pt x="7064934" y="1714500"/>
                  </a:lnTo>
                  <a:lnTo>
                    <a:pt x="7059587" y="1714500"/>
                  </a:lnTo>
                  <a:lnTo>
                    <a:pt x="7053935" y="1714500"/>
                  </a:lnTo>
                  <a:lnTo>
                    <a:pt x="7056780" y="1701800"/>
                  </a:lnTo>
                  <a:lnTo>
                    <a:pt x="7061276" y="1689100"/>
                  </a:lnTo>
                  <a:lnTo>
                    <a:pt x="7063968" y="1701800"/>
                  </a:lnTo>
                  <a:lnTo>
                    <a:pt x="7063803" y="1689100"/>
                  </a:lnTo>
                  <a:lnTo>
                    <a:pt x="7061822" y="1689100"/>
                  </a:lnTo>
                  <a:lnTo>
                    <a:pt x="7061149" y="1676400"/>
                  </a:lnTo>
                  <a:lnTo>
                    <a:pt x="7060400" y="1689100"/>
                  </a:lnTo>
                  <a:lnTo>
                    <a:pt x="7054926" y="1689100"/>
                  </a:lnTo>
                  <a:lnTo>
                    <a:pt x="7055459" y="1676400"/>
                  </a:lnTo>
                  <a:lnTo>
                    <a:pt x="7053923" y="1676400"/>
                  </a:lnTo>
                  <a:lnTo>
                    <a:pt x="7051891" y="1663700"/>
                  </a:lnTo>
                  <a:lnTo>
                    <a:pt x="7057110" y="1663700"/>
                  </a:lnTo>
                  <a:lnTo>
                    <a:pt x="7061314" y="1651000"/>
                  </a:lnTo>
                  <a:lnTo>
                    <a:pt x="7067245" y="1651000"/>
                  </a:lnTo>
                  <a:lnTo>
                    <a:pt x="7061873" y="1638300"/>
                  </a:lnTo>
                  <a:lnTo>
                    <a:pt x="7061365" y="1636991"/>
                  </a:lnTo>
                  <a:lnTo>
                    <a:pt x="7064515" y="1625600"/>
                  </a:lnTo>
                  <a:lnTo>
                    <a:pt x="7060946" y="1625600"/>
                  </a:lnTo>
                  <a:lnTo>
                    <a:pt x="7063524" y="1612900"/>
                  </a:lnTo>
                  <a:lnTo>
                    <a:pt x="7058126" y="1625600"/>
                  </a:lnTo>
                  <a:lnTo>
                    <a:pt x="7057034" y="1625600"/>
                  </a:lnTo>
                  <a:lnTo>
                    <a:pt x="7055802" y="1625600"/>
                  </a:lnTo>
                  <a:lnTo>
                    <a:pt x="7055802" y="1651000"/>
                  </a:lnTo>
                  <a:lnTo>
                    <a:pt x="7054723" y="1651000"/>
                  </a:lnTo>
                  <a:lnTo>
                    <a:pt x="7053948" y="1638300"/>
                  </a:lnTo>
                  <a:lnTo>
                    <a:pt x="7055802" y="1651000"/>
                  </a:lnTo>
                  <a:lnTo>
                    <a:pt x="7055802" y="1625600"/>
                  </a:lnTo>
                  <a:lnTo>
                    <a:pt x="7054494" y="1625600"/>
                  </a:lnTo>
                  <a:lnTo>
                    <a:pt x="7049503" y="1625600"/>
                  </a:lnTo>
                  <a:lnTo>
                    <a:pt x="7048919" y="1624190"/>
                  </a:lnTo>
                  <a:lnTo>
                    <a:pt x="7048919" y="1689100"/>
                  </a:lnTo>
                  <a:lnTo>
                    <a:pt x="7044677" y="1676400"/>
                  </a:lnTo>
                  <a:lnTo>
                    <a:pt x="7047535" y="1676400"/>
                  </a:lnTo>
                  <a:lnTo>
                    <a:pt x="7048919" y="1689100"/>
                  </a:lnTo>
                  <a:lnTo>
                    <a:pt x="7048919" y="1624190"/>
                  </a:lnTo>
                  <a:lnTo>
                    <a:pt x="7044245" y="1612900"/>
                  </a:lnTo>
                  <a:lnTo>
                    <a:pt x="7048284" y="1602155"/>
                  </a:lnTo>
                  <a:lnTo>
                    <a:pt x="7048043" y="1600200"/>
                  </a:lnTo>
                  <a:lnTo>
                    <a:pt x="7048538" y="1601482"/>
                  </a:lnTo>
                  <a:lnTo>
                    <a:pt x="7049008" y="1600200"/>
                  </a:lnTo>
                  <a:lnTo>
                    <a:pt x="7065391" y="1600200"/>
                  </a:lnTo>
                  <a:lnTo>
                    <a:pt x="7062140" y="1587500"/>
                  </a:lnTo>
                  <a:lnTo>
                    <a:pt x="7068159" y="1574800"/>
                  </a:lnTo>
                  <a:lnTo>
                    <a:pt x="7059638" y="1574800"/>
                  </a:lnTo>
                  <a:lnTo>
                    <a:pt x="7057809" y="1587500"/>
                  </a:lnTo>
                  <a:lnTo>
                    <a:pt x="7052157" y="1587500"/>
                  </a:lnTo>
                  <a:lnTo>
                    <a:pt x="7055269" y="1574800"/>
                  </a:lnTo>
                  <a:lnTo>
                    <a:pt x="7056844" y="1574800"/>
                  </a:lnTo>
                  <a:lnTo>
                    <a:pt x="7056856" y="1574558"/>
                  </a:lnTo>
                  <a:lnTo>
                    <a:pt x="7052945" y="1562100"/>
                  </a:lnTo>
                  <a:lnTo>
                    <a:pt x="7053224" y="1549400"/>
                  </a:lnTo>
                  <a:lnTo>
                    <a:pt x="7061162" y="1549400"/>
                  </a:lnTo>
                  <a:lnTo>
                    <a:pt x="7052221" y="1536700"/>
                  </a:lnTo>
                  <a:lnTo>
                    <a:pt x="7049262" y="1536700"/>
                  </a:lnTo>
                  <a:lnTo>
                    <a:pt x="7052640" y="1524000"/>
                  </a:lnTo>
                  <a:lnTo>
                    <a:pt x="7051980" y="1511300"/>
                  </a:lnTo>
                  <a:lnTo>
                    <a:pt x="7060222" y="1511300"/>
                  </a:lnTo>
                  <a:lnTo>
                    <a:pt x="7058977" y="1498600"/>
                  </a:lnTo>
                  <a:lnTo>
                    <a:pt x="7069480" y="1498600"/>
                  </a:lnTo>
                  <a:lnTo>
                    <a:pt x="7068680" y="1485900"/>
                  </a:lnTo>
                  <a:lnTo>
                    <a:pt x="7065632" y="1485900"/>
                  </a:lnTo>
                  <a:lnTo>
                    <a:pt x="7058634" y="1498600"/>
                  </a:lnTo>
                  <a:lnTo>
                    <a:pt x="7053935" y="1473200"/>
                  </a:lnTo>
                  <a:lnTo>
                    <a:pt x="7054672" y="1460500"/>
                  </a:lnTo>
                  <a:lnTo>
                    <a:pt x="7049897" y="1460500"/>
                  </a:lnTo>
                  <a:lnTo>
                    <a:pt x="7059193" y="1447800"/>
                  </a:lnTo>
                  <a:lnTo>
                    <a:pt x="7053808" y="1447800"/>
                  </a:lnTo>
                  <a:lnTo>
                    <a:pt x="7053808" y="1435100"/>
                  </a:lnTo>
                  <a:lnTo>
                    <a:pt x="7057669" y="1422400"/>
                  </a:lnTo>
                  <a:lnTo>
                    <a:pt x="7057237" y="1409700"/>
                  </a:lnTo>
                  <a:lnTo>
                    <a:pt x="7066521" y="1422400"/>
                  </a:lnTo>
                  <a:lnTo>
                    <a:pt x="7061936" y="1409700"/>
                  </a:lnTo>
                  <a:lnTo>
                    <a:pt x="7055802" y="1402092"/>
                  </a:lnTo>
                  <a:lnTo>
                    <a:pt x="7068985" y="1384300"/>
                  </a:lnTo>
                  <a:lnTo>
                    <a:pt x="7062711" y="1384300"/>
                  </a:lnTo>
                  <a:lnTo>
                    <a:pt x="7064781" y="1371600"/>
                  </a:lnTo>
                  <a:lnTo>
                    <a:pt x="7061009" y="1358900"/>
                  </a:lnTo>
                  <a:lnTo>
                    <a:pt x="7052297" y="1346200"/>
                  </a:lnTo>
                  <a:lnTo>
                    <a:pt x="7057987" y="1346200"/>
                  </a:lnTo>
                  <a:lnTo>
                    <a:pt x="7065035" y="1333500"/>
                  </a:lnTo>
                  <a:lnTo>
                    <a:pt x="7053847" y="1333500"/>
                  </a:lnTo>
                  <a:lnTo>
                    <a:pt x="7052843" y="1320800"/>
                  </a:lnTo>
                  <a:lnTo>
                    <a:pt x="7060082" y="1320800"/>
                  </a:lnTo>
                  <a:lnTo>
                    <a:pt x="7063397" y="1309547"/>
                  </a:lnTo>
                  <a:lnTo>
                    <a:pt x="7063003" y="1308100"/>
                  </a:lnTo>
                  <a:lnTo>
                    <a:pt x="7063829" y="1308100"/>
                  </a:lnTo>
                  <a:lnTo>
                    <a:pt x="7063397" y="1309547"/>
                  </a:lnTo>
                  <a:lnTo>
                    <a:pt x="7066521" y="1320800"/>
                  </a:lnTo>
                  <a:lnTo>
                    <a:pt x="7066699" y="1308100"/>
                  </a:lnTo>
                  <a:lnTo>
                    <a:pt x="7065937" y="1308100"/>
                  </a:lnTo>
                  <a:lnTo>
                    <a:pt x="7060489" y="1295400"/>
                  </a:lnTo>
                  <a:lnTo>
                    <a:pt x="7054355" y="1308100"/>
                  </a:lnTo>
                  <a:lnTo>
                    <a:pt x="7052780" y="1282700"/>
                  </a:lnTo>
                  <a:lnTo>
                    <a:pt x="7054126" y="1270000"/>
                  </a:lnTo>
                  <a:lnTo>
                    <a:pt x="7055459" y="1257300"/>
                  </a:lnTo>
                  <a:lnTo>
                    <a:pt x="7058558" y="1269199"/>
                  </a:lnTo>
                  <a:lnTo>
                    <a:pt x="7056374" y="1257300"/>
                  </a:lnTo>
                  <a:lnTo>
                    <a:pt x="7058507" y="1257300"/>
                  </a:lnTo>
                  <a:lnTo>
                    <a:pt x="7065302" y="1270000"/>
                  </a:lnTo>
                  <a:lnTo>
                    <a:pt x="7058761" y="1270000"/>
                  </a:lnTo>
                  <a:lnTo>
                    <a:pt x="7062063" y="1282700"/>
                  </a:lnTo>
                  <a:lnTo>
                    <a:pt x="7066445" y="1270000"/>
                  </a:lnTo>
                  <a:lnTo>
                    <a:pt x="7068883" y="1257300"/>
                  </a:lnTo>
                  <a:lnTo>
                    <a:pt x="7067931" y="1244600"/>
                  </a:lnTo>
                  <a:lnTo>
                    <a:pt x="7059904" y="1244600"/>
                  </a:lnTo>
                  <a:lnTo>
                    <a:pt x="7059473" y="1231900"/>
                  </a:lnTo>
                  <a:lnTo>
                    <a:pt x="7056310" y="1231900"/>
                  </a:lnTo>
                  <a:lnTo>
                    <a:pt x="7055967" y="1233716"/>
                  </a:lnTo>
                  <a:lnTo>
                    <a:pt x="7057276" y="1244600"/>
                  </a:lnTo>
                  <a:lnTo>
                    <a:pt x="7053872" y="1244600"/>
                  </a:lnTo>
                  <a:lnTo>
                    <a:pt x="7055967" y="1233716"/>
                  </a:lnTo>
                  <a:lnTo>
                    <a:pt x="7055739" y="1231900"/>
                  </a:lnTo>
                  <a:lnTo>
                    <a:pt x="7056310" y="1231900"/>
                  </a:lnTo>
                  <a:lnTo>
                    <a:pt x="7063118" y="1219200"/>
                  </a:lnTo>
                  <a:lnTo>
                    <a:pt x="7061733" y="1219200"/>
                  </a:lnTo>
                  <a:lnTo>
                    <a:pt x="7059866" y="1206500"/>
                  </a:lnTo>
                  <a:lnTo>
                    <a:pt x="7066229" y="1193800"/>
                  </a:lnTo>
                  <a:lnTo>
                    <a:pt x="7063168" y="1193800"/>
                  </a:lnTo>
                  <a:lnTo>
                    <a:pt x="7057720" y="1206500"/>
                  </a:lnTo>
                  <a:lnTo>
                    <a:pt x="7056958" y="1193800"/>
                  </a:lnTo>
                  <a:lnTo>
                    <a:pt x="7058304" y="1181100"/>
                  </a:lnTo>
                  <a:lnTo>
                    <a:pt x="7053681" y="1168400"/>
                  </a:lnTo>
                  <a:lnTo>
                    <a:pt x="7059866" y="1168400"/>
                  </a:lnTo>
                  <a:lnTo>
                    <a:pt x="7059473" y="1181100"/>
                  </a:lnTo>
                  <a:lnTo>
                    <a:pt x="7060920" y="1181100"/>
                  </a:lnTo>
                  <a:lnTo>
                    <a:pt x="7060793" y="1168400"/>
                  </a:lnTo>
                  <a:lnTo>
                    <a:pt x="7062267" y="1168400"/>
                  </a:lnTo>
                  <a:lnTo>
                    <a:pt x="7059879" y="1155700"/>
                  </a:lnTo>
                  <a:lnTo>
                    <a:pt x="7063562" y="1155700"/>
                  </a:lnTo>
                  <a:lnTo>
                    <a:pt x="7062267" y="1168400"/>
                  </a:lnTo>
                  <a:lnTo>
                    <a:pt x="7066394" y="1168400"/>
                  </a:lnTo>
                  <a:lnTo>
                    <a:pt x="7066775" y="1155700"/>
                  </a:lnTo>
                  <a:lnTo>
                    <a:pt x="7064032" y="1130300"/>
                  </a:lnTo>
                  <a:lnTo>
                    <a:pt x="7062749" y="1130300"/>
                  </a:lnTo>
                  <a:lnTo>
                    <a:pt x="7062749" y="1143000"/>
                  </a:lnTo>
                  <a:lnTo>
                    <a:pt x="7054431" y="1155700"/>
                  </a:lnTo>
                  <a:lnTo>
                    <a:pt x="7051535" y="1143000"/>
                  </a:lnTo>
                  <a:lnTo>
                    <a:pt x="7062749" y="1143000"/>
                  </a:lnTo>
                  <a:lnTo>
                    <a:pt x="7062749" y="1130300"/>
                  </a:lnTo>
                  <a:lnTo>
                    <a:pt x="7060806" y="1130300"/>
                  </a:lnTo>
                  <a:lnTo>
                    <a:pt x="7061086" y="1117600"/>
                  </a:lnTo>
                  <a:lnTo>
                    <a:pt x="7059333" y="1117600"/>
                  </a:lnTo>
                  <a:lnTo>
                    <a:pt x="7058317" y="1130300"/>
                  </a:lnTo>
                  <a:lnTo>
                    <a:pt x="7055929" y="1130300"/>
                  </a:lnTo>
                  <a:lnTo>
                    <a:pt x="7058711" y="1117600"/>
                  </a:lnTo>
                  <a:lnTo>
                    <a:pt x="7062330" y="1108608"/>
                  </a:lnTo>
                  <a:lnTo>
                    <a:pt x="7062229" y="1104900"/>
                  </a:lnTo>
                  <a:lnTo>
                    <a:pt x="7054545" y="1104900"/>
                  </a:lnTo>
                  <a:lnTo>
                    <a:pt x="7051954" y="1092200"/>
                  </a:lnTo>
                  <a:lnTo>
                    <a:pt x="7054431" y="1079500"/>
                  </a:lnTo>
                  <a:lnTo>
                    <a:pt x="7060324" y="1066800"/>
                  </a:lnTo>
                  <a:lnTo>
                    <a:pt x="7056158" y="1054100"/>
                  </a:lnTo>
                  <a:lnTo>
                    <a:pt x="7061733" y="1041400"/>
                  </a:lnTo>
                  <a:lnTo>
                    <a:pt x="7066064" y="1028700"/>
                  </a:lnTo>
                  <a:lnTo>
                    <a:pt x="7062330" y="1028700"/>
                  </a:lnTo>
                  <a:lnTo>
                    <a:pt x="7060527" y="1041400"/>
                  </a:lnTo>
                  <a:lnTo>
                    <a:pt x="7058622" y="1028700"/>
                  </a:lnTo>
                  <a:lnTo>
                    <a:pt x="7054164" y="1028700"/>
                  </a:lnTo>
                  <a:lnTo>
                    <a:pt x="7053542" y="1016000"/>
                  </a:lnTo>
                  <a:lnTo>
                    <a:pt x="7052919" y="1003300"/>
                  </a:lnTo>
                  <a:lnTo>
                    <a:pt x="7054266" y="990600"/>
                  </a:lnTo>
                  <a:lnTo>
                    <a:pt x="7058088" y="1003300"/>
                  </a:lnTo>
                  <a:lnTo>
                    <a:pt x="7060806" y="1003300"/>
                  </a:lnTo>
                  <a:lnTo>
                    <a:pt x="7065061" y="1003300"/>
                  </a:lnTo>
                  <a:lnTo>
                    <a:pt x="7062559" y="990600"/>
                  </a:lnTo>
                  <a:lnTo>
                    <a:pt x="7065835" y="990600"/>
                  </a:lnTo>
                  <a:lnTo>
                    <a:pt x="7055142" y="977900"/>
                  </a:lnTo>
                  <a:lnTo>
                    <a:pt x="7053326" y="975791"/>
                  </a:lnTo>
                  <a:lnTo>
                    <a:pt x="7062851" y="965200"/>
                  </a:lnTo>
                  <a:lnTo>
                    <a:pt x="7068312" y="952500"/>
                  </a:lnTo>
                  <a:lnTo>
                    <a:pt x="7067436" y="952500"/>
                  </a:lnTo>
                  <a:lnTo>
                    <a:pt x="7070153" y="939800"/>
                  </a:lnTo>
                  <a:lnTo>
                    <a:pt x="7065188" y="927100"/>
                  </a:lnTo>
                  <a:lnTo>
                    <a:pt x="7057098" y="927100"/>
                  </a:lnTo>
                  <a:lnTo>
                    <a:pt x="7057098" y="952500"/>
                  </a:lnTo>
                  <a:lnTo>
                    <a:pt x="7055371" y="965200"/>
                  </a:lnTo>
                  <a:lnTo>
                    <a:pt x="7052627" y="952500"/>
                  </a:lnTo>
                  <a:lnTo>
                    <a:pt x="7050125" y="927100"/>
                  </a:lnTo>
                  <a:lnTo>
                    <a:pt x="7049617" y="920750"/>
                  </a:lnTo>
                  <a:lnTo>
                    <a:pt x="7049617" y="1308100"/>
                  </a:lnTo>
                  <a:lnTo>
                    <a:pt x="7048449" y="1319555"/>
                  </a:lnTo>
                  <a:lnTo>
                    <a:pt x="7048449" y="1587500"/>
                  </a:lnTo>
                  <a:lnTo>
                    <a:pt x="7044779" y="1587500"/>
                  </a:lnTo>
                  <a:lnTo>
                    <a:pt x="7043979" y="1585125"/>
                  </a:lnTo>
                  <a:lnTo>
                    <a:pt x="7043979" y="1739900"/>
                  </a:lnTo>
                  <a:lnTo>
                    <a:pt x="7043280" y="1752600"/>
                  </a:lnTo>
                  <a:lnTo>
                    <a:pt x="7037540" y="1739900"/>
                  </a:lnTo>
                  <a:lnTo>
                    <a:pt x="7041464" y="1727200"/>
                  </a:lnTo>
                  <a:lnTo>
                    <a:pt x="7043979" y="1739900"/>
                  </a:lnTo>
                  <a:lnTo>
                    <a:pt x="7043979" y="1585125"/>
                  </a:lnTo>
                  <a:lnTo>
                    <a:pt x="7040512" y="1574800"/>
                  </a:lnTo>
                  <a:lnTo>
                    <a:pt x="7043864" y="1574800"/>
                  </a:lnTo>
                  <a:lnTo>
                    <a:pt x="7048449" y="1587500"/>
                  </a:lnTo>
                  <a:lnTo>
                    <a:pt x="7048449" y="1319555"/>
                  </a:lnTo>
                  <a:lnTo>
                    <a:pt x="7048322" y="1320800"/>
                  </a:lnTo>
                  <a:lnTo>
                    <a:pt x="7046100" y="1320800"/>
                  </a:lnTo>
                  <a:lnTo>
                    <a:pt x="7046100" y="1524000"/>
                  </a:lnTo>
                  <a:lnTo>
                    <a:pt x="7043077" y="1536700"/>
                  </a:lnTo>
                  <a:lnTo>
                    <a:pt x="7040016" y="1524000"/>
                  </a:lnTo>
                  <a:lnTo>
                    <a:pt x="7046087" y="1511300"/>
                  </a:lnTo>
                  <a:lnTo>
                    <a:pt x="7046100" y="1524000"/>
                  </a:lnTo>
                  <a:lnTo>
                    <a:pt x="7046100" y="1320800"/>
                  </a:lnTo>
                  <a:lnTo>
                    <a:pt x="7040905" y="1320800"/>
                  </a:lnTo>
                  <a:lnTo>
                    <a:pt x="7038594" y="1308100"/>
                  </a:lnTo>
                  <a:lnTo>
                    <a:pt x="7049617" y="1308100"/>
                  </a:lnTo>
                  <a:lnTo>
                    <a:pt x="7049617" y="920750"/>
                  </a:lnTo>
                  <a:lnTo>
                    <a:pt x="7049109" y="914400"/>
                  </a:lnTo>
                  <a:lnTo>
                    <a:pt x="7050824" y="914400"/>
                  </a:lnTo>
                  <a:lnTo>
                    <a:pt x="7056552" y="927100"/>
                  </a:lnTo>
                  <a:lnTo>
                    <a:pt x="7057098" y="952500"/>
                  </a:lnTo>
                  <a:lnTo>
                    <a:pt x="7057098" y="927100"/>
                  </a:lnTo>
                  <a:lnTo>
                    <a:pt x="7057263" y="914400"/>
                  </a:lnTo>
                  <a:lnTo>
                    <a:pt x="7057847" y="914400"/>
                  </a:lnTo>
                  <a:lnTo>
                    <a:pt x="7065099" y="927100"/>
                  </a:lnTo>
                  <a:lnTo>
                    <a:pt x="7065696" y="914400"/>
                  </a:lnTo>
                  <a:lnTo>
                    <a:pt x="7068833" y="914400"/>
                  </a:lnTo>
                  <a:lnTo>
                    <a:pt x="7065302" y="901700"/>
                  </a:lnTo>
                  <a:lnTo>
                    <a:pt x="7061162" y="901700"/>
                  </a:lnTo>
                  <a:lnTo>
                    <a:pt x="7061797" y="914400"/>
                  </a:lnTo>
                  <a:lnTo>
                    <a:pt x="7059371" y="914400"/>
                  </a:lnTo>
                  <a:lnTo>
                    <a:pt x="7057847" y="901700"/>
                  </a:lnTo>
                  <a:lnTo>
                    <a:pt x="7054596" y="901700"/>
                  </a:lnTo>
                  <a:lnTo>
                    <a:pt x="7054596" y="914400"/>
                  </a:lnTo>
                  <a:lnTo>
                    <a:pt x="7052538" y="914400"/>
                  </a:lnTo>
                  <a:lnTo>
                    <a:pt x="7053351" y="901700"/>
                  </a:lnTo>
                  <a:lnTo>
                    <a:pt x="7054596" y="914400"/>
                  </a:lnTo>
                  <a:lnTo>
                    <a:pt x="7054596" y="901700"/>
                  </a:lnTo>
                  <a:lnTo>
                    <a:pt x="7053783" y="901700"/>
                  </a:lnTo>
                  <a:lnTo>
                    <a:pt x="7053351" y="876300"/>
                  </a:lnTo>
                  <a:lnTo>
                    <a:pt x="7060514" y="865124"/>
                  </a:lnTo>
                  <a:lnTo>
                    <a:pt x="7060197" y="863600"/>
                  </a:lnTo>
                  <a:lnTo>
                    <a:pt x="7058888" y="863600"/>
                  </a:lnTo>
                  <a:lnTo>
                    <a:pt x="7059295" y="860679"/>
                  </a:lnTo>
                  <a:lnTo>
                    <a:pt x="7056272" y="850900"/>
                  </a:lnTo>
                  <a:lnTo>
                    <a:pt x="7060616" y="850900"/>
                  </a:lnTo>
                  <a:lnTo>
                    <a:pt x="7059295" y="860679"/>
                  </a:lnTo>
                  <a:lnTo>
                    <a:pt x="7060197" y="863600"/>
                  </a:lnTo>
                  <a:lnTo>
                    <a:pt x="7061492" y="863600"/>
                  </a:lnTo>
                  <a:lnTo>
                    <a:pt x="7061860" y="863600"/>
                  </a:lnTo>
                  <a:lnTo>
                    <a:pt x="7062965" y="850900"/>
                  </a:lnTo>
                  <a:lnTo>
                    <a:pt x="7067728" y="850900"/>
                  </a:lnTo>
                  <a:lnTo>
                    <a:pt x="7064108" y="838200"/>
                  </a:lnTo>
                  <a:lnTo>
                    <a:pt x="7051599" y="838200"/>
                  </a:lnTo>
                  <a:lnTo>
                    <a:pt x="7053427" y="812800"/>
                  </a:lnTo>
                  <a:lnTo>
                    <a:pt x="7056158" y="812800"/>
                  </a:lnTo>
                  <a:lnTo>
                    <a:pt x="7058901" y="825500"/>
                  </a:lnTo>
                  <a:lnTo>
                    <a:pt x="7060197" y="812800"/>
                  </a:lnTo>
                  <a:lnTo>
                    <a:pt x="7062356" y="812800"/>
                  </a:lnTo>
                  <a:lnTo>
                    <a:pt x="7057034" y="800100"/>
                  </a:lnTo>
                  <a:lnTo>
                    <a:pt x="7064819" y="800100"/>
                  </a:lnTo>
                  <a:lnTo>
                    <a:pt x="7069620" y="787400"/>
                  </a:lnTo>
                  <a:lnTo>
                    <a:pt x="7057682" y="787400"/>
                  </a:lnTo>
                  <a:lnTo>
                    <a:pt x="7061352" y="774700"/>
                  </a:lnTo>
                  <a:lnTo>
                    <a:pt x="7053758" y="774700"/>
                  </a:lnTo>
                  <a:lnTo>
                    <a:pt x="7051802" y="762000"/>
                  </a:lnTo>
                  <a:lnTo>
                    <a:pt x="7060311" y="762000"/>
                  </a:lnTo>
                  <a:lnTo>
                    <a:pt x="7061314" y="749300"/>
                  </a:lnTo>
                  <a:lnTo>
                    <a:pt x="7064451" y="749300"/>
                  </a:lnTo>
                  <a:lnTo>
                    <a:pt x="7061746" y="736600"/>
                  </a:lnTo>
                  <a:lnTo>
                    <a:pt x="7057542" y="736600"/>
                  </a:lnTo>
                  <a:lnTo>
                    <a:pt x="7064997" y="723900"/>
                  </a:lnTo>
                  <a:lnTo>
                    <a:pt x="7068591" y="723900"/>
                  </a:lnTo>
                  <a:lnTo>
                    <a:pt x="7061835" y="711200"/>
                  </a:lnTo>
                  <a:lnTo>
                    <a:pt x="7053948" y="711200"/>
                  </a:lnTo>
                  <a:lnTo>
                    <a:pt x="7053948" y="749300"/>
                  </a:lnTo>
                  <a:lnTo>
                    <a:pt x="7052602" y="749300"/>
                  </a:lnTo>
                  <a:lnTo>
                    <a:pt x="7052818" y="736600"/>
                  </a:lnTo>
                  <a:lnTo>
                    <a:pt x="7053948" y="749300"/>
                  </a:lnTo>
                  <a:lnTo>
                    <a:pt x="7053948" y="711200"/>
                  </a:lnTo>
                  <a:lnTo>
                    <a:pt x="7053161" y="711200"/>
                  </a:lnTo>
                  <a:lnTo>
                    <a:pt x="7054126" y="698500"/>
                  </a:lnTo>
                  <a:lnTo>
                    <a:pt x="7064095" y="698500"/>
                  </a:lnTo>
                  <a:lnTo>
                    <a:pt x="7064210" y="685800"/>
                  </a:lnTo>
                  <a:lnTo>
                    <a:pt x="7060692" y="685800"/>
                  </a:lnTo>
                  <a:lnTo>
                    <a:pt x="7063410" y="673100"/>
                  </a:lnTo>
                  <a:lnTo>
                    <a:pt x="7056031" y="673100"/>
                  </a:lnTo>
                  <a:lnTo>
                    <a:pt x="7051662" y="660400"/>
                  </a:lnTo>
                  <a:lnTo>
                    <a:pt x="7050989" y="660400"/>
                  </a:lnTo>
                  <a:lnTo>
                    <a:pt x="7050989" y="812800"/>
                  </a:lnTo>
                  <a:lnTo>
                    <a:pt x="7045642" y="812800"/>
                  </a:lnTo>
                  <a:lnTo>
                    <a:pt x="7049465" y="800100"/>
                  </a:lnTo>
                  <a:lnTo>
                    <a:pt x="7050989" y="812800"/>
                  </a:lnTo>
                  <a:lnTo>
                    <a:pt x="7050989" y="660400"/>
                  </a:lnTo>
                  <a:lnTo>
                    <a:pt x="7050354" y="660400"/>
                  </a:lnTo>
                  <a:lnTo>
                    <a:pt x="7050354" y="723900"/>
                  </a:lnTo>
                  <a:lnTo>
                    <a:pt x="7043509" y="723900"/>
                  </a:lnTo>
                  <a:lnTo>
                    <a:pt x="7044068" y="711200"/>
                  </a:lnTo>
                  <a:lnTo>
                    <a:pt x="7048589" y="711200"/>
                  </a:lnTo>
                  <a:lnTo>
                    <a:pt x="7050354" y="723900"/>
                  </a:lnTo>
                  <a:lnTo>
                    <a:pt x="7050354" y="660400"/>
                  </a:lnTo>
                  <a:lnTo>
                    <a:pt x="7048360" y="660400"/>
                  </a:lnTo>
                  <a:lnTo>
                    <a:pt x="7046798" y="647700"/>
                  </a:lnTo>
                  <a:lnTo>
                    <a:pt x="7047674" y="635000"/>
                  </a:lnTo>
                  <a:lnTo>
                    <a:pt x="7051383" y="635000"/>
                  </a:lnTo>
                  <a:lnTo>
                    <a:pt x="7057758" y="609600"/>
                  </a:lnTo>
                  <a:lnTo>
                    <a:pt x="7061492" y="622300"/>
                  </a:lnTo>
                  <a:lnTo>
                    <a:pt x="7068032" y="609600"/>
                  </a:lnTo>
                  <a:lnTo>
                    <a:pt x="7064413" y="596900"/>
                  </a:lnTo>
                  <a:lnTo>
                    <a:pt x="7062635" y="596900"/>
                  </a:lnTo>
                  <a:lnTo>
                    <a:pt x="7062381" y="571500"/>
                  </a:lnTo>
                  <a:lnTo>
                    <a:pt x="7060463" y="558800"/>
                  </a:lnTo>
                  <a:lnTo>
                    <a:pt x="7063930" y="558800"/>
                  </a:lnTo>
                  <a:lnTo>
                    <a:pt x="7060235" y="546531"/>
                  </a:lnTo>
                  <a:lnTo>
                    <a:pt x="7060235" y="596900"/>
                  </a:lnTo>
                  <a:lnTo>
                    <a:pt x="7052653" y="596900"/>
                  </a:lnTo>
                  <a:lnTo>
                    <a:pt x="7053631" y="584200"/>
                  </a:lnTo>
                  <a:lnTo>
                    <a:pt x="7052500" y="584200"/>
                  </a:lnTo>
                  <a:lnTo>
                    <a:pt x="7052627" y="571500"/>
                  </a:lnTo>
                  <a:lnTo>
                    <a:pt x="7056310" y="571500"/>
                  </a:lnTo>
                  <a:lnTo>
                    <a:pt x="7059752" y="584200"/>
                  </a:lnTo>
                  <a:lnTo>
                    <a:pt x="7053631" y="584200"/>
                  </a:lnTo>
                  <a:lnTo>
                    <a:pt x="7060235" y="596900"/>
                  </a:lnTo>
                  <a:lnTo>
                    <a:pt x="7060235" y="546531"/>
                  </a:lnTo>
                  <a:lnTo>
                    <a:pt x="7060108" y="546100"/>
                  </a:lnTo>
                  <a:lnTo>
                    <a:pt x="7065543" y="546100"/>
                  </a:lnTo>
                  <a:lnTo>
                    <a:pt x="7064045" y="533400"/>
                  </a:lnTo>
                  <a:lnTo>
                    <a:pt x="7052615" y="546100"/>
                  </a:lnTo>
                  <a:lnTo>
                    <a:pt x="7051268" y="544614"/>
                  </a:lnTo>
                  <a:lnTo>
                    <a:pt x="7059574" y="533400"/>
                  </a:lnTo>
                  <a:lnTo>
                    <a:pt x="7064045" y="533400"/>
                  </a:lnTo>
                  <a:lnTo>
                    <a:pt x="7068985" y="533400"/>
                  </a:lnTo>
                  <a:lnTo>
                    <a:pt x="7069112" y="520700"/>
                  </a:lnTo>
                  <a:lnTo>
                    <a:pt x="7062711" y="520700"/>
                  </a:lnTo>
                  <a:lnTo>
                    <a:pt x="7064781" y="508000"/>
                  </a:lnTo>
                  <a:lnTo>
                    <a:pt x="7061009" y="495300"/>
                  </a:lnTo>
                  <a:lnTo>
                    <a:pt x="7052297" y="482600"/>
                  </a:lnTo>
                  <a:lnTo>
                    <a:pt x="7057987" y="482600"/>
                  </a:lnTo>
                  <a:lnTo>
                    <a:pt x="7065035" y="469900"/>
                  </a:lnTo>
                  <a:lnTo>
                    <a:pt x="7053847" y="469900"/>
                  </a:lnTo>
                  <a:lnTo>
                    <a:pt x="7052843" y="457200"/>
                  </a:lnTo>
                  <a:lnTo>
                    <a:pt x="7060082" y="457200"/>
                  </a:lnTo>
                  <a:lnTo>
                    <a:pt x="7063829" y="444500"/>
                  </a:lnTo>
                  <a:lnTo>
                    <a:pt x="7064299" y="444500"/>
                  </a:lnTo>
                  <a:lnTo>
                    <a:pt x="7063003" y="457200"/>
                  </a:lnTo>
                  <a:lnTo>
                    <a:pt x="7066521" y="457200"/>
                  </a:lnTo>
                  <a:lnTo>
                    <a:pt x="7066699" y="444500"/>
                  </a:lnTo>
                  <a:lnTo>
                    <a:pt x="7065937" y="444500"/>
                  </a:lnTo>
                  <a:lnTo>
                    <a:pt x="7060489" y="431800"/>
                  </a:lnTo>
                  <a:lnTo>
                    <a:pt x="7054355" y="444500"/>
                  </a:lnTo>
                  <a:lnTo>
                    <a:pt x="7052780" y="419100"/>
                  </a:lnTo>
                  <a:lnTo>
                    <a:pt x="7054126" y="406400"/>
                  </a:lnTo>
                  <a:lnTo>
                    <a:pt x="7055459" y="393700"/>
                  </a:lnTo>
                  <a:lnTo>
                    <a:pt x="7057314" y="400837"/>
                  </a:lnTo>
                  <a:lnTo>
                    <a:pt x="7058507" y="393700"/>
                  </a:lnTo>
                  <a:lnTo>
                    <a:pt x="7065302" y="406400"/>
                  </a:lnTo>
                  <a:lnTo>
                    <a:pt x="7058761" y="406400"/>
                  </a:lnTo>
                  <a:lnTo>
                    <a:pt x="7062063" y="419100"/>
                  </a:lnTo>
                  <a:lnTo>
                    <a:pt x="7066445" y="406400"/>
                  </a:lnTo>
                  <a:lnTo>
                    <a:pt x="7068883" y="393700"/>
                  </a:lnTo>
                  <a:lnTo>
                    <a:pt x="7067931" y="381000"/>
                  </a:lnTo>
                  <a:lnTo>
                    <a:pt x="7059904" y="381000"/>
                  </a:lnTo>
                  <a:lnTo>
                    <a:pt x="7059473" y="368300"/>
                  </a:lnTo>
                  <a:lnTo>
                    <a:pt x="7056310" y="368300"/>
                  </a:lnTo>
                  <a:lnTo>
                    <a:pt x="7055967" y="370116"/>
                  </a:lnTo>
                  <a:lnTo>
                    <a:pt x="7057276" y="381000"/>
                  </a:lnTo>
                  <a:lnTo>
                    <a:pt x="7053872" y="381000"/>
                  </a:lnTo>
                  <a:lnTo>
                    <a:pt x="7055967" y="370116"/>
                  </a:lnTo>
                  <a:lnTo>
                    <a:pt x="7055739" y="368300"/>
                  </a:lnTo>
                  <a:lnTo>
                    <a:pt x="7056310" y="368300"/>
                  </a:lnTo>
                  <a:lnTo>
                    <a:pt x="7063118" y="355600"/>
                  </a:lnTo>
                  <a:lnTo>
                    <a:pt x="7061733" y="355600"/>
                  </a:lnTo>
                  <a:lnTo>
                    <a:pt x="7059866" y="342900"/>
                  </a:lnTo>
                  <a:lnTo>
                    <a:pt x="7057720" y="342900"/>
                  </a:lnTo>
                  <a:lnTo>
                    <a:pt x="7056958" y="330200"/>
                  </a:lnTo>
                  <a:lnTo>
                    <a:pt x="7058304" y="317500"/>
                  </a:lnTo>
                  <a:lnTo>
                    <a:pt x="7053681" y="304800"/>
                  </a:lnTo>
                  <a:lnTo>
                    <a:pt x="7059866" y="304800"/>
                  </a:lnTo>
                  <a:lnTo>
                    <a:pt x="7059473" y="317500"/>
                  </a:lnTo>
                  <a:lnTo>
                    <a:pt x="7060920" y="317500"/>
                  </a:lnTo>
                  <a:lnTo>
                    <a:pt x="7060793" y="304800"/>
                  </a:lnTo>
                  <a:lnTo>
                    <a:pt x="7062267" y="304800"/>
                  </a:lnTo>
                  <a:lnTo>
                    <a:pt x="7059879" y="292100"/>
                  </a:lnTo>
                  <a:lnTo>
                    <a:pt x="7063562" y="292100"/>
                  </a:lnTo>
                  <a:lnTo>
                    <a:pt x="7062267" y="304800"/>
                  </a:lnTo>
                  <a:lnTo>
                    <a:pt x="7066394" y="304800"/>
                  </a:lnTo>
                  <a:lnTo>
                    <a:pt x="7066775" y="292100"/>
                  </a:lnTo>
                  <a:lnTo>
                    <a:pt x="7064032" y="279400"/>
                  </a:lnTo>
                  <a:lnTo>
                    <a:pt x="7062749" y="275805"/>
                  </a:lnTo>
                  <a:lnTo>
                    <a:pt x="7062749" y="279400"/>
                  </a:lnTo>
                  <a:lnTo>
                    <a:pt x="7054431" y="292100"/>
                  </a:lnTo>
                  <a:lnTo>
                    <a:pt x="7051535" y="279400"/>
                  </a:lnTo>
                  <a:lnTo>
                    <a:pt x="7062749" y="279400"/>
                  </a:lnTo>
                  <a:lnTo>
                    <a:pt x="7062749" y="275805"/>
                  </a:lnTo>
                  <a:lnTo>
                    <a:pt x="7059511" y="266700"/>
                  </a:lnTo>
                  <a:lnTo>
                    <a:pt x="7060806" y="266700"/>
                  </a:lnTo>
                  <a:lnTo>
                    <a:pt x="7061086" y="254000"/>
                  </a:lnTo>
                  <a:lnTo>
                    <a:pt x="7062559" y="254000"/>
                  </a:lnTo>
                  <a:lnTo>
                    <a:pt x="7062229" y="241300"/>
                  </a:lnTo>
                  <a:lnTo>
                    <a:pt x="7059333" y="241300"/>
                  </a:lnTo>
                  <a:lnTo>
                    <a:pt x="7059333" y="254000"/>
                  </a:lnTo>
                  <a:lnTo>
                    <a:pt x="7058317" y="266700"/>
                  </a:lnTo>
                  <a:lnTo>
                    <a:pt x="7055929" y="266700"/>
                  </a:lnTo>
                  <a:lnTo>
                    <a:pt x="7058711" y="254000"/>
                  </a:lnTo>
                  <a:lnTo>
                    <a:pt x="7059333" y="254000"/>
                  </a:lnTo>
                  <a:lnTo>
                    <a:pt x="7059333" y="241300"/>
                  </a:lnTo>
                  <a:lnTo>
                    <a:pt x="7054545" y="241300"/>
                  </a:lnTo>
                  <a:lnTo>
                    <a:pt x="7051954" y="228600"/>
                  </a:lnTo>
                  <a:lnTo>
                    <a:pt x="7054431" y="215900"/>
                  </a:lnTo>
                  <a:lnTo>
                    <a:pt x="7057644" y="215900"/>
                  </a:lnTo>
                  <a:lnTo>
                    <a:pt x="7059371" y="228600"/>
                  </a:lnTo>
                  <a:lnTo>
                    <a:pt x="7062076" y="228600"/>
                  </a:lnTo>
                  <a:lnTo>
                    <a:pt x="7061289" y="215900"/>
                  </a:lnTo>
                  <a:lnTo>
                    <a:pt x="7060324" y="215900"/>
                  </a:lnTo>
                  <a:lnTo>
                    <a:pt x="7056158" y="190500"/>
                  </a:lnTo>
                  <a:lnTo>
                    <a:pt x="7061733" y="177800"/>
                  </a:lnTo>
                  <a:lnTo>
                    <a:pt x="7066064" y="165100"/>
                  </a:lnTo>
                  <a:lnTo>
                    <a:pt x="7062330" y="165100"/>
                  </a:lnTo>
                  <a:lnTo>
                    <a:pt x="7060527" y="177800"/>
                  </a:lnTo>
                  <a:lnTo>
                    <a:pt x="7058622" y="165100"/>
                  </a:lnTo>
                  <a:lnTo>
                    <a:pt x="7054164" y="165100"/>
                  </a:lnTo>
                  <a:lnTo>
                    <a:pt x="7052919" y="152400"/>
                  </a:lnTo>
                  <a:lnTo>
                    <a:pt x="7049617" y="152400"/>
                  </a:lnTo>
                  <a:lnTo>
                    <a:pt x="7049617" y="444500"/>
                  </a:lnTo>
                  <a:lnTo>
                    <a:pt x="7048322" y="457200"/>
                  </a:lnTo>
                  <a:lnTo>
                    <a:pt x="7040905" y="457200"/>
                  </a:lnTo>
                  <a:lnTo>
                    <a:pt x="7038594" y="444500"/>
                  </a:lnTo>
                  <a:lnTo>
                    <a:pt x="7049617" y="444500"/>
                  </a:lnTo>
                  <a:lnTo>
                    <a:pt x="7049617" y="152400"/>
                  </a:lnTo>
                  <a:lnTo>
                    <a:pt x="7035889" y="152400"/>
                  </a:lnTo>
                  <a:lnTo>
                    <a:pt x="7035889" y="254000"/>
                  </a:lnTo>
                  <a:lnTo>
                    <a:pt x="7033171" y="266700"/>
                  </a:lnTo>
                  <a:lnTo>
                    <a:pt x="7033120" y="622300"/>
                  </a:lnTo>
                  <a:lnTo>
                    <a:pt x="7027646" y="622300"/>
                  </a:lnTo>
                  <a:lnTo>
                    <a:pt x="7025157" y="635000"/>
                  </a:lnTo>
                  <a:lnTo>
                    <a:pt x="7020839" y="635000"/>
                  </a:lnTo>
                  <a:lnTo>
                    <a:pt x="7022947" y="622300"/>
                  </a:lnTo>
                  <a:lnTo>
                    <a:pt x="7027786" y="609600"/>
                  </a:lnTo>
                  <a:lnTo>
                    <a:pt x="7032218" y="609600"/>
                  </a:lnTo>
                  <a:lnTo>
                    <a:pt x="7033120" y="622300"/>
                  </a:lnTo>
                  <a:lnTo>
                    <a:pt x="7033120" y="266700"/>
                  </a:lnTo>
                  <a:lnTo>
                    <a:pt x="7021677" y="266700"/>
                  </a:lnTo>
                  <a:lnTo>
                    <a:pt x="7022668" y="254000"/>
                  </a:lnTo>
                  <a:lnTo>
                    <a:pt x="7035889" y="254000"/>
                  </a:lnTo>
                  <a:lnTo>
                    <a:pt x="7035889" y="152400"/>
                  </a:lnTo>
                  <a:lnTo>
                    <a:pt x="7022427" y="152400"/>
                  </a:lnTo>
                  <a:lnTo>
                    <a:pt x="7014019" y="152400"/>
                  </a:lnTo>
                  <a:lnTo>
                    <a:pt x="7017347" y="165100"/>
                  </a:lnTo>
                  <a:lnTo>
                    <a:pt x="7015048" y="165100"/>
                  </a:lnTo>
                  <a:lnTo>
                    <a:pt x="7015531" y="177800"/>
                  </a:lnTo>
                  <a:lnTo>
                    <a:pt x="7016864" y="177800"/>
                  </a:lnTo>
                  <a:lnTo>
                    <a:pt x="7028256" y="190500"/>
                  </a:lnTo>
                  <a:lnTo>
                    <a:pt x="7023062" y="190500"/>
                  </a:lnTo>
                  <a:lnTo>
                    <a:pt x="7014921" y="203200"/>
                  </a:lnTo>
                  <a:lnTo>
                    <a:pt x="7017474" y="215900"/>
                  </a:lnTo>
                  <a:lnTo>
                    <a:pt x="7013994" y="215900"/>
                  </a:lnTo>
                  <a:lnTo>
                    <a:pt x="7014654" y="228600"/>
                  </a:lnTo>
                  <a:lnTo>
                    <a:pt x="7017232" y="228600"/>
                  </a:lnTo>
                  <a:lnTo>
                    <a:pt x="7019468" y="241300"/>
                  </a:lnTo>
                  <a:lnTo>
                    <a:pt x="7018363" y="241300"/>
                  </a:lnTo>
                  <a:lnTo>
                    <a:pt x="7017829" y="254000"/>
                  </a:lnTo>
                  <a:lnTo>
                    <a:pt x="7017715" y="266700"/>
                  </a:lnTo>
                  <a:lnTo>
                    <a:pt x="7017842" y="279400"/>
                  </a:lnTo>
                  <a:lnTo>
                    <a:pt x="7016204" y="279400"/>
                  </a:lnTo>
                  <a:lnTo>
                    <a:pt x="7014197" y="292100"/>
                  </a:lnTo>
                  <a:lnTo>
                    <a:pt x="7016496" y="304800"/>
                  </a:lnTo>
                  <a:lnTo>
                    <a:pt x="7015569" y="317500"/>
                  </a:lnTo>
                  <a:lnTo>
                    <a:pt x="7014769" y="317500"/>
                  </a:lnTo>
                  <a:lnTo>
                    <a:pt x="7017474" y="330200"/>
                  </a:lnTo>
                  <a:lnTo>
                    <a:pt x="7025437" y="304800"/>
                  </a:lnTo>
                  <a:lnTo>
                    <a:pt x="7026681" y="317500"/>
                  </a:lnTo>
                  <a:lnTo>
                    <a:pt x="7024192" y="317500"/>
                  </a:lnTo>
                  <a:lnTo>
                    <a:pt x="7021004" y="330200"/>
                  </a:lnTo>
                  <a:lnTo>
                    <a:pt x="7021817" y="330200"/>
                  </a:lnTo>
                  <a:lnTo>
                    <a:pt x="7023532" y="342900"/>
                  </a:lnTo>
                  <a:lnTo>
                    <a:pt x="7018807" y="342900"/>
                  </a:lnTo>
                  <a:lnTo>
                    <a:pt x="7018248" y="330200"/>
                  </a:lnTo>
                  <a:lnTo>
                    <a:pt x="7017474" y="330200"/>
                  </a:lnTo>
                  <a:lnTo>
                    <a:pt x="7016178" y="330200"/>
                  </a:lnTo>
                  <a:lnTo>
                    <a:pt x="7013346" y="342900"/>
                  </a:lnTo>
                  <a:lnTo>
                    <a:pt x="7017220" y="368300"/>
                  </a:lnTo>
                  <a:lnTo>
                    <a:pt x="7014350" y="381000"/>
                  </a:lnTo>
                  <a:lnTo>
                    <a:pt x="7021576" y="381000"/>
                  </a:lnTo>
                  <a:lnTo>
                    <a:pt x="7024065" y="393700"/>
                  </a:lnTo>
                  <a:lnTo>
                    <a:pt x="7021893" y="406400"/>
                  </a:lnTo>
                  <a:lnTo>
                    <a:pt x="7017931" y="393700"/>
                  </a:lnTo>
                  <a:lnTo>
                    <a:pt x="7014375" y="406400"/>
                  </a:lnTo>
                  <a:lnTo>
                    <a:pt x="7013473" y="419100"/>
                  </a:lnTo>
                  <a:lnTo>
                    <a:pt x="7017474" y="431800"/>
                  </a:lnTo>
                  <a:lnTo>
                    <a:pt x="7018706" y="431800"/>
                  </a:lnTo>
                  <a:lnTo>
                    <a:pt x="7015658" y="444500"/>
                  </a:lnTo>
                  <a:lnTo>
                    <a:pt x="7020280" y="444500"/>
                  </a:lnTo>
                  <a:lnTo>
                    <a:pt x="7019785" y="445770"/>
                  </a:lnTo>
                  <a:lnTo>
                    <a:pt x="7019785" y="482600"/>
                  </a:lnTo>
                  <a:lnTo>
                    <a:pt x="7018414" y="482600"/>
                  </a:lnTo>
                  <a:lnTo>
                    <a:pt x="7018934" y="469900"/>
                  </a:lnTo>
                  <a:lnTo>
                    <a:pt x="7019785" y="482600"/>
                  </a:lnTo>
                  <a:lnTo>
                    <a:pt x="7019785" y="445770"/>
                  </a:lnTo>
                  <a:lnTo>
                    <a:pt x="7015289" y="457200"/>
                  </a:lnTo>
                  <a:lnTo>
                    <a:pt x="7018795" y="457200"/>
                  </a:lnTo>
                  <a:lnTo>
                    <a:pt x="7013346" y="469900"/>
                  </a:lnTo>
                  <a:lnTo>
                    <a:pt x="7013511" y="482600"/>
                  </a:lnTo>
                  <a:lnTo>
                    <a:pt x="7017436" y="482600"/>
                  </a:lnTo>
                  <a:lnTo>
                    <a:pt x="7017144" y="495300"/>
                  </a:lnTo>
                  <a:lnTo>
                    <a:pt x="7014083" y="508000"/>
                  </a:lnTo>
                  <a:lnTo>
                    <a:pt x="7022859" y="508000"/>
                  </a:lnTo>
                  <a:lnTo>
                    <a:pt x="7023798" y="520700"/>
                  </a:lnTo>
                  <a:lnTo>
                    <a:pt x="7012241" y="520700"/>
                  </a:lnTo>
                  <a:lnTo>
                    <a:pt x="7014146" y="533400"/>
                  </a:lnTo>
                  <a:lnTo>
                    <a:pt x="7029640" y="533400"/>
                  </a:lnTo>
                  <a:lnTo>
                    <a:pt x="7018160" y="546100"/>
                  </a:lnTo>
                  <a:lnTo>
                    <a:pt x="7009727" y="546100"/>
                  </a:lnTo>
                  <a:lnTo>
                    <a:pt x="7016661" y="558800"/>
                  </a:lnTo>
                  <a:lnTo>
                    <a:pt x="7018375" y="558800"/>
                  </a:lnTo>
                  <a:lnTo>
                    <a:pt x="7017664" y="571500"/>
                  </a:lnTo>
                  <a:lnTo>
                    <a:pt x="7015861" y="571500"/>
                  </a:lnTo>
                  <a:lnTo>
                    <a:pt x="7014299" y="584200"/>
                  </a:lnTo>
                  <a:lnTo>
                    <a:pt x="7014350" y="596900"/>
                  </a:lnTo>
                  <a:lnTo>
                    <a:pt x="7015289" y="596900"/>
                  </a:lnTo>
                  <a:lnTo>
                    <a:pt x="7017804" y="584200"/>
                  </a:lnTo>
                  <a:lnTo>
                    <a:pt x="7018020" y="584200"/>
                  </a:lnTo>
                  <a:lnTo>
                    <a:pt x="7018020" y="571500"/>
                  </a:lnTo>
                  <a:lnTo>
                    <a:pt x="7021538" y="584200"/>
                  </a:lnTo>
                  <a:lnTo>
                    <a:pt x="7020115" y="584200"/>
                  </a:lnTo>
                  <a:lnTo>
                    <a:pt x="7020433" y="596900"/>
                  </a:lnTo>
                  <a:lnTo>
                    <a:pt x="7023151" y="609600"/>
                  </a:lnTo>
                  <a:lnTo>
                    <a:pt x="7016255" y="609600"/>
                  </a:lnTo>
                  <a:lnTo>
                    <a:pt x="7014197" y="622300"/>
                  </a:lnTo>
                  <a:lnTo>
                    <a:pt x="7018414" y="635000"/>
                  </a:lnTo>
                  <a:lnTo>
                    <a:pt x="7017271" y="635000"/>
                  </a:lnTo>
                  <a:lnTo>
                    <a:pt x="7015315" y="647700"/>
                  </a:lnTo>
                  <a:lnTo>
                    <a:pt x="7017118" y="660400"/>
                  </a:lnTo>
                  <a:lnTo>
                    <a:pt x="7013054" y="673100"/>
                  </a:lnTo>
                  <a:lnTo>
                    <a:pt x="7014273" y="685800"/>
                  </a:lnTo>
                  <a:lnTo>
                    <a:pt x="7018096" y="698500"/>
                  </a:lnTo>
                  <a:lnTo>
                    <a:pt x="7021855" y="685800"/>
                  </a:lnTo>
                  <a:lnTo>
                    <a:pt x="7022630" y="698500"/>
                  </a:lnTo>
                  <a:lnTo>
                    <a:pt x="7020827" y="711200"/>
                  </a:lnTo>
                  <a:lnTo>
                    <a:pt x="7019442" y="711200"/>
                  </a:lnTo>
                  <a:lnTo>
                    <a:pt x="7018464" y="711200"/>
                  </a:lnTo>
                  <a:lnTo>
                    <a:pt x="7017601" y="723900"/>
                  </a:lnTo>
                  <a:lnTo>
                    <a:pt x="7013676" y="749300"/>
                  </a:lnTo>
                  <a:lnTo>
                    <a:pt x="7037845" y="749300"/>
                  </a:lnTo>
                  <a:lnTo>
                    <a:pt x="7039610" y="749300"/>
                  </a:lnTo>
                  <a:lnTo>
                    <a:pt x="7040346" y="762000"/>
                  </a:lnTo>
                  <a:lnTo>
                    <a:pt x="7040067" y="762000"/>
                  </a:lnTo>
                  <a:lnTo>
                    <a:pt x="7040067" y="787400"/>
                  </a:lnTo>
                  <a:lnTo>
                    <a:pt x="7039851" y="800100"/>
                  </a:lnTo>
                  <a:lnTo>
                    <a:pt x="7038619" y="800100"/>
                  </a:lnTo>
                  <a:lnTo>
                    <a:pt x="7040067" y="787400"/>
                  </a:lnTo>
                  <a:lnTo>
                    <a:pt x="7040067" y="762000"/>
                  </a:lnTo>
                  <a:lnTo>
                    <a:pt x="7038480" y="762000"/>
                  </a:lnTo>
                  <a:lnTo>
                    <a:pt x="7037845" y="749300"/>
                  </a:lnTo>
                  <a:lnTo>
                    <a:pt x="7036308" y="762000"/>
                  </a:lnTo>
                  <a:lnTo>
                    <a:pt x="7035889" y="762000"/>
                  </a:lnTo>
                  <a:lnTo>
                    <a:pt x="7035889" y="1117600"/>
                  </a:lnTo>
                  <a:lnTo>
                    <a:pt x="7033171" y="1130300"/>
                  </a:lnTo>
                  <a:lnTo>
                    <a:pt x="7021677" y="1130300"/>
                  </a:lnTo>
                  <a:lnTo>
                    <a:pt x="7022668" y="1117600"/>
                  </a:lnTo>
                  <a:lnTo>
                    <a:pt x="7035889" y="1117600"/>
                  </a:lnTo>
                  <a:lnTo>
                    <a:pt x="7035889" y="762000"/>
                  </a:lnTo>
                  <a:lnTo>
                    <a:pt x="7024713" y="762000"/>
                  </a:lnTo>
                  <a:lnTo>
                    <a:pt x="7024713" y="800100"/>
                  </a:lnTo>
                  <a:lnTo>
                    <a:pt x="7023354" y="800100"/>
                  </a:lnTo>
                  <a:lnTo>
                    <a:pt x="7021195" y="787400"/>
                  </a:lnTo>
                  <a:lnTo>
                    <a:pt x="7024713" y="800100"/>
                  </a:lnTo>
                  <a:lnTo>
                    <a:pt x="7024713" y="762000"/>
                  </a:lnTo>
                  <a:lnTo>
                    <a:pt x="7018058" y="762000"/>
                  </a:lnTo>
                  <a:lnTo>
                    <a:pt x="7013499" y="774700"/>
                  </a:lnTo>
                  <a:lnTo>
                    <a:pt x="7020433" y="774700"/>
                  </a:lnTo>
                  <a:lnTo>
                    <a:pt x="7017423" y="787400"/>
                  </a:lnTo>
                  <a:lnTo>
                    <a:pt x="7014108" y="800100"/>
                  </a:lnTo>
                  <a:lnTo>
                    <a:pt x="7020065" y="800100"/>
                  </a:lnTo>
                  <a:lnTo>
                    <a:pt x="7014642" y="825500"/>
                  </a:lnTo>
                  <a:lnTo>
                    <a:pt x="7019023" y="825500"/>
                  </a:lnTo>
                  <a:lnTo>
                    <a:pt x="7023875" y="838200"/>
                  </a:lnTo>
                  <a:lnTo>
                    <a:pt x="7020712" y="838200"/>
                  </a:lnTo>
                  <a:lnTo>
                    <a:pt x="7016864" y="850900"/>
                  </a:lnTo>
                  <a:lnTo>
                    <a:pt x="7015429" y="863600"/>
                  </a:lnTo>
                  <a:lnTo>
                    <a:pt x="7014845" y="863600"/>
                  </a:lnTo>
                  <a:lnTo>
                    <a:pt x="7014870" y="876300"/>
                  </a:lnTo>
                  <a:lnTo>
                    <a:pt x="7017220" y="876300"/>
                  </a:lnTo>
                  <a:lnTo>
                    <a:pt x="7019582" y="889000"/>
                  </a:lnTo>
                  <a:lnTo>
                    <a:pt x="7014223" y="901700"/>
                  </a:lnTo>
                  <a:lnTo>
                    <a:pt x="7030199" y="901700"/>
                  </a:lnTo>
                  <a:lnTo>
                    <a:pt x="7028091" y="927100"/>
                  </a:lnTo>
                  <a:lnTo>
                    <a:pt x="7023354" y="914400"/>
                  </a:lnTo>
                  <a:lnTo>
                    <a:pt x="7018414" y="914400"/>
                  </a:lnTo>
                  <a:lnTo>
                    <a:pt x="7015645" y="927100"/>
                  </a:lnTo>
                  <a:lnTo>
                    <a:pt x="7010997" y="927100"/>
                  </a:lnTo>
                  <a:lnTo>
                    <a:pt x="7016178" y="939800"/>
                  </a:lnTo>
                  <a:lnTo>
                    <a:pt x="7020433" y="927100"/>
                  </a:lnTo>
                  <a:lnTo>
                    <a:pt x="7024611" y="927100"/>
                  </a:lnTo>
                  <a:lnTo>
                    <a:pt x="7020954" y="939800"/>
                  </a:lnTo>
                  <a:lnTo>
                    <a:pt x="7012051" y="952500"/>
                  </a:lnTo>
                  <a:lnTo>
                    <a:pt x="7020090" y="965200"/>
                  </a:lnTo>
                  <a:lnTo>
                    <a:pt x="7033260" y="965200"/>
                  </a:lnTo>
                  <a:lnTo>
                    <a:pt x="7022173" y="977900"/>
                  </a:lnTo>
                  <a:lnTo>
                    <a:pt x="7014299" y="977900"/>
                  </a:lnTo>
                  <a:lnTo>
                    <a:pt x="7016445" y="990600"/>
                  </a:lnTo>
                  <a:lnTo>
                    <a:pt x="7021525" y="1003300"/>
                  </a:lnTo>
                  <a:lnTo>
                    <a:pt x="7015137" y="1003300"/>
                  </a:lnTo>
                  <a:lnTo>
                    <a:pt x="7014019" y="1016000"/>
                  </a:lnTo>
                  <a:lnTo>
                    <a:pt x="7017347" y="1028700"/>
                  </a:lnTo>
                  <a:lnTo>
                    <a:pt x="7015531" y="1028700"/>
                  </a:lnTo>
                  <a:lnTo>
                    <a:pt x="7018312" y="1041400"/>
                  </a:lnTo>
                  <a:lnTo>
                    <a:pt x="7016864" y="1041400"/>
                  </a:lnTo>
                  <a:lnTo>
                    <a:pt x="7028256" y="1054100"/>
                  </a:lnTo>
                  <a:lnTo>
                    <a:pt x="7014921" y="1054100"/>
                  </a:lnTo>
                  <a:lnTo>
                    <a:pt x="7017474" y="1079500"/>
                  </a:lnTo>
                  <a:lnTo>
                    <a:pt x="7013994" y="1079500"/>
                  </a:lnTo>
                  <a:lnTo>
                    <a:pt x="7014654" y="1092200"/>
                  </a:lnTo>
                  <a:lnTo>
                    <a:pt x="7017232" y="1092200"/>
                  </a:lnTo>
                  <a:lnTo>
                    <a:pt x="7019468" y="1104900"/>
                  </a:lnTo>
                  <a:lnTo>
                    <a:pt x="7018363" y="1104900"/>
                  </a:lnTo>
                  <a:lnTo>
                    <a:pt x="7017829" y="1117600"/>
                  </a:lnTo>
                  <a:lnTo>
                    <a:pt x="7017715" y="1130300"/>
                  </a:lnTo>
                  <a:lnTo>
                    <a:pt x="7017842" y="1143000"/>
                  </a:lnTo>
                  <a:lnTo>
                    <a:pt x="7016204" y="1143000"/>
                  </a:lnTo>
                  <a:lnTo>
                    <a:pt x="7014197" y="1155700"/>
                  </a:lnTo>
                  <a:lnTo>
                    <a:pt x="7016496" y="1168400"/>
                  </a:lnTo>
                  <a:lnTo>
                    <a:pt x="7015569" y="1168400"/>
                  </a:lnTo>
                  <a:lnTo>
                    <a:pt x="7014769" y="1181100"/>
                  </a:lnTo>
                  <a:lnTo>
                    <a:pt x="7017474" y="1193800"/>
                  </a:lnTo>
                  <a:lnTo>
                    <a:pt x="7025437" y="1168400"/>
                  </a:lnTo>
                  <a:lnTo>
                    <a:pt x="7026681" y="1181100"/>
                  </a:lnTo>
                  <a:lnTo>
                    <a:pt x="7024192" y="1181100"/>
                  </a:lnTo>
                  <a:lnTo>
                    <a:pt x="7021004" y="1193800"/>
                  </a:lnTo>
                  <a:lnTo>
                    <a:pt x="7021817" y="1193800"/>
                  </a:lnTo>
                  <a:lnTo>
                    <a:pt x="7023532" y="1206500"/>
                  </a:lnTo>
                  <a:lnTo>
                    <a:pt x="7018807" y="1206500"/>
                  </a:lnTo>
                  <a:lnTo>
                    <a:pt x="7018248" y="1193800"/>
                  </a:lnTo>
                  <a:lnTo>
                    <a:pt x="7017474" y="1193800"/>
                  </a:lnTo>
                  <a:lnTo>
                    <a:pt x="7016178" y="1193800"/>
                  </a:lnTo>
                  <a:lnTo>
                    <a:pt x="7013346" y="1206500"/>
                  </a:lnTo>
                  <a:lnTo>
                    <a:pt x="7017220" y="1231900"/>
                  </a:lnTo>
                  <a:lnTo>
                    <a:pt x="7014350" y="1244600"/>
                  </a:lnTo>
                  <a:lnTo>
                    <a:pt x="7021576" y="1244600"/>
                  </a:lnTo>
                  <a:lnTo>
                    <a:pt x="7024065" y="1257300"/>
                  </a:lnTo>
                  <a:lnTo>
                    <a:pt x="7021893" y="1270000"/>
                  </a:lnTo>
                  <a:lnTo>
                    <a:pt x="7017931" y="1257300"/>
                  </a:lnTo>
                  <a:lnTo>
                    <a:pt x="7014375" y="1270000"/>
                  </a:lnTo>
                  <a:lnTo>
                    <a:pt x="7013473" y="1282700"/>
                  </a:lnTo>
                  <a:lnTo>
                    <a:pt x="7017474" y="1282700"/>
                  </a:lnTo>
                  <a:lnTo>
                    <a:pt x="7018706" y="1295400"/>
                  </a:lnTo>
                  <a:lnTo>
                    <a:pt x="7015658" y="1308100"/>
                  </a:lnTo>
                  <a:lnTo>
                    <a:pt x="7020280" y="1308100"/>
                  </a:lnTo>
                  <a:lnTo>
                    <a:pt x="7019785" y="1309370"/>
                  </a:lnTo>
                  <a:lnTo>
                    <a:pt x="7019785" y="1346200"/>
                  </a:lnTo>
                  <a:lnTo>
                    <a:pt x="7018566" y="1346200"/>
                  </a:lnTo>
                  <a:lnTo>
                    <a:pt x="7018414" y="1333500"/>
                  </a:lnTo>
                  <a:lnTo>
                    <a:pt x="7018934" y="1333500"/>
                  </a:lnTo>
                  <a:lnTo>
                    <a:pt x="7019785" y="1346200"/>
                  </a:lnTo>
                  <a:lnTo>
                    <a:pt x="7019785" y="1309370"/>
                  </a:lnTo>
                  <a:lnTo>
                    <a:pt x="7015289" y="1320800"/>
                  </a:lnTo>
                  <a:lnTo>
                    <a:pt x="7018795" y="1320800"/>
                  </a:lnTo>
                  <a:lnTo>
                    <a:pt x="7013346" y="1333500"/>
                  </a:lnTo>
                  <a:lnTo>
                    <a:pt x="7013511" y="1346200"/>
                  </a:lnTo>
                  <a:lnTo>
                    <a:pt x="7017436" y="1346200"/>
                  </a:lnTo>
                  <a:lnTo>
                    <a:pt x="7017144" y="1358900"/>
                  </a:lnTo>
                  <a:lnTo>
                    <a:pt x="7014083" y="1371600"/>
                  </a:lnTo>
                  <a:lnTo>
                    <a:pt x="7022859" y="1371600"/>
                  </a:lnTo>
                  <a:lnTo>
                    <a:pt x="7023798" y="1384300"/>
                  </a:lnTo>
                  <a:lnTo>
                    <a:pt x="7012241" y="1384300"/>
                  </a:lnTo>
                  <a:lnTo>
                    <a:pt x="7014146" y="1397000"/>
                  </a:lnTo>
                  <a:lnTo>
                    <a:pt x="7026046" y="1397000"/>
                  </a:lnTo>
                  <a:lnTo>
                    <a:pt x="7030974" y="1397000"/>
                  </a:lnTo>
                  <a:lnTo>
                    <a:pt x="7038683" y="1407109"/>
                  </a:lnTo>
                  <a:lnTo>
                    <a:pt x="7037286" y="1409700"/>
                  </a:lnTo>
                  <a:lnTo>
                    <a:pt x="7034822" y="1406918"/>
                  </a:lnTo>
                  <a:lnTo>
                    <a:pt x="7034822" y="1625600"/>
                  </a:lnTo>
                  <a:lnTo>
                    <a:pt x="7032866" y="1625600"/>
                  </a:lnTo>
                  <a:lnTo>
                    <a:pt x="7034695" y="1612900"/>
                  </a:lnTo>
                  <a:lnTo>
                    <a:pt x="7034822" y="1625600"/>
                  </a:lnTo>
                  <a:lnTo>
                    <a:pt x="7034822" y="1406918"/>
                  </a:lnTo>
                  <a:lnTo>
                    <a:pt x="7026846" y="1397914"/>
                  </a:lnTo>
                  <a:lnTo>
                    <a:pt x="7026846" y="1765300"/>
                  </a:lnTo>
                  <a:lnTo>
                    <a:pt x="7019709" y="1765300"/>
                  </a:lnTo>
                  <a:lnTo>
                    <a:pt x="7025818" y="1752600"/>
                  </a:lnTo>
                  <a:lnTo>
                    <a:pt x="7026846" y="1765300"/>
                  </a:lnTo>
                  <a:lnTo>
                    <a:pt x="7026846" y="1397914"/>
                  </a:lnTo>
                  <a:lnTo>
                    <a:pt x="7026046" y="1397000"/>
                  </a:lnTo>
                  <a:lnTo>
                    <a:pt x="7016394" y="1409700"/>
                  </a:lnTo>
                  <a:lnTo>
                    <a:pt x="7014388" y="1435100"/>
                  </a:lnTo>
                  <a:lnTo>
                    <a:pt x="7015175" y="1447800"/>
                  </a:lnTo>
                  <a:lnTo>
                    <a:pt x="7014807" y="1460500"/>
                  </a:lnTo>
                  <a:lnTo>
                    <a:pt x="7015797" y="1460500"/>
                  </a:lnTo>
                  <a:lnTo>
                    <a:pt x="7020674" y="1473200"/>
                  </a:lnTo>
                  <a:lnTo>
                    <a:pt x="7009409" y="1473200"/>
                  </a:lnTo>
                  <a:lnTo>
                    <a:pt x="7015213" y="1485900"/>
                  </a:lnTo>
                  <a:lnTo>
                    <a:pt x="7019112" y="1485900"/>
                  </a:lnTo>
                  <a:lnTo>
                    <a:pt x="7015772" y="1498600"/>
                  </a:lnTo>
                  <a:lnTo>
                    <a:pt x="7013003" y="1498600"/>
                  </a:lnTo>
                  <a:lnTo>
                    <a:pt x="7018617" y="1511300"/>
                  </a:lnTo>
                  <a:lnTo>
                    <a:pt x="7024738" y="1511300"/>
                  </a:lnTo>
                  <a:lnTo>
                    <a:pt x="7023913" y="1524000"/>
                  </a:lnTo>
                  <a:lnTo>
                    <a:pt x="7019430" y="1536700"/>
                  </a:lnTo>
                  <a:lnTo>
                    <a:pt x="7020687" y="1536700"/>
                  </a:lnTo>
                  <a:lnTo>
                    <a:pt x="7021512" y="1549400"/>
                  </a:lnTo>
                  <a:lnTo>
                    <a:pt x="7019099" y="1549400"/>
                  </a:lnTo>
                  <a:lnTo>
                    <a:pt x="7019061" y="1536700"/>
                  </a:lnTo>
                  <a:lnTo>
                    <a:pt x="7014565" y="1536700"/>
                  </a:lnTo>
                  <a:lnTo>
                    <a:pt x="7016102" y="1562100"/>
                  </a:lnTo>
                  <a:lnTo>
                    <a:pt x="7013054" y="1587500"/>
                  </a:lnTo>
                  <a:lnTo>
                    <a:pt x="7020890" y="1587500"/>
                  </a:lnTo>
                  <a:lnTo>
                    <a:pt x="7020115" y="1600200"/>
                  </a:lnTo>
                  <a:lnTo>
                    <a:pt x="7015175" y="1600200"/>
                  </a:lnTo>
                  <a:lnTo>
                    <a:pt x="7012635" y="1625600"/>
                  </a:lnTo>
                  <a:lnTo>
                    <a:pt x="7019036" y="1625600"/>
                  </a:lnTo>
                  <a:lnTo>
                    <a:pt x="7014350" y="1638300"/>
                  </a:lnTo>
                  <a:lnTo>
                    <a:pt x="7019455" y="1638300"/>
                  </a:lnTo>
                  <a:lnTo>
                    <a:pt x="7016001" y="1651000"/>
                  </a:lnTo>
                  <a:lnTo>
                    <a:pt x="7018007" y="1651000"/>
                  </a:lnTo>
                  <a:lnTo>
                    <a:pt x="7018045" y="1663700"/>
                  </a:lnTo>
                  <a:lnTo>
                    <a:pt x="7012089" y="1663700"/>
                  </a:lnTo>
                  <a:lnTo>
                    <a:pt x="7018693" y="1676400"/>
                  </a:lnTo>
                  <a:lnTo>
                    <a:pt x="7019823" y="1676400"/>
                  </a:lnTo>
                  <a:lnTo>
                    <a:pt x="7019633" y="1689100"/>
                  </a:lnTo>
                  <a:lnTo>
                    <a:pt x="7013486" y="1701800"/>
                  </a:lnTo>
                  <a:lnTo>
                    <a:pt x="7016547" y="1714500"/>
                  </a:lnTo>
                  <a:lnTo>
                    <a:pt x="7023367" y="1727200"/>
                  </a:lnTo>
                  <a:lnTo>
                    <a:pt x="7024103" y="1727200"/>
                  </a:lnTo>
                  <a:lnTo>
                    <a:pt x="7017448" y="1739900"/>
                  </a:lnTo>
                  <a:lnTo>
                    <a:pt x="7013448" y="1739900"/>
                  </a:lnTo>
                  <a:lnTo>
                    <a:pt x="7016991" y="1752600"/>
                  </a:lnTo>
                  <a:lnTo>
                    <a:pt x="7015327" y="1752600"/>
                  </a:lnTo>
                  <a:lnTo>
                    <a:pt x="7013753" y="1765300"/>
                  </a:lnTo>
                  <a:lnTo>
                    <a:pt x="7016585" y="1778000"/>
                  </a:lnTo>
                  <a:lnTo>
                    <a:pt x="7019277" y="1778000"/>
                  </a:lnTo>
                  <a:lnTo>
                    <a:pt x="7013791" y="1790700"/>
                  </a:lnTo>
                  <a:lnTo>
                    <a:pt x="7021004" y="1790700"/>
                  </a:lnTo>
                  <a:lnTo>
                    <a:pt x="7025843" y="1803400"/>
                  </a:lnTo>
                  <a:lnTo>
                    <a:pt x="7020623" y="1803400"/>
                  </a:lnTo>
                  <a:lnTo>
                    <a:pt x="7015442" y="1816100"/>
                  </a:lnTo>
                  <a:lnTo>
                    <a:pt x="7020395" y="1828800"/>
                  </a:lnTo>
                  <a:lnTo>
                    <a:pt x="7015861" y="1828800"/>
                  </a:lnTo>
                  <a:lnTo>
                    <a:pt x="7015327" y="1841500"/>
                  </a:lnTo>
                  <a:lnTo>
                    <a:pt x="7018693" y="1841500"/>
                  </a:lnTo>
                  <a:lnTo>
                    <a:pt x="7014997" y="1853946"/>
                  </a:lnTo>
                  <a:lnTo>
                    <a:pt x="7015086" y="1854200"/>
                  </a:lnTo>
                  <a:lnTo>
                    <a:pt x="7017258" y="1854200"/>
                  </a:lnTo>
                  <a:lnTo>
                    <a:pt x="7021957" y="1866900"/>
                  </a:lnTo>
                  <a:lnTo>
                    <a:pt x="7012775" y="1866900"/>
                  </a:lnTo>
                  <a:lnTo>
                    <a:pt x="7010476" y="1879600"/>
                  </a:lnTo>
                  <a:lnTo>
                    <a:pt x="7011352" y="1879600"/>
                  </a:lnTo>
                  <a:lnTo>
                    <a:pt x="7016343" y="1879600"/>
                  </a:lnTo>
                  <a:lnTo>
                    <a:pt x="7014819" y="1892300"/>
                  </a:lnTo>
                  <a:lnTo>
                    <a:pt x="7015175" y="1892300"/>
                  </a:lnTo>
                  <a:lnTo>
                    <a:pt x="7017563" y="1892300"/>
                  </a:lnTo>
                  <a:lnTo>
                    <a:pt x="7019506" y="1905000"/>
                  </a:lnTo>
                  <a:lnTo>
                    <a:pt x="7019226" y="1905000"/>
                  </a:lnTo>
                  <a:lnTo>
                    <a:pt x="7015175" y="1892300"/>
                  </a:lnTo>
                  <a:lnTo>
                    <a:pt x="7015251" y="1905000"/>
                  </a:lnTo>
                  <a:lnTo>
                    <a:pt x="7010908" y="1905000"/>
                  </a:lnTo>
                  <a:lnTo>
                    <a:pt x="7014858" y="1917700"/>
                  </a:lnTo>
                  <a:lnTo>
                    <a:pt x="7023646" y="1917700"/>
                  </a:lnTo>
                  <a:lnTo>
                    <a:pt x="7024116" y="1917700"/>
                  </a:lnTo>
                  <a:lnTo>
                    <a:pt x="7028104" y="1930400"/>
                  </a:lnTo>
                  <a:lnTo>
                    <a:pt x="7042772" y="1930400"/>
                  </a:lnTo>
                  <a:lnTo>
                    <a:pt x="7046862" y="1917700"/>
                  </a:lnTo>
                  <a:lnTo>
                    <a:pt x="7049249" y="1917700"/>
                  </a:lnTo>
                  <a:lnTo>
                    <a:pt x="7055002" y="1930400"/>
                  </a:lnTo>
                  <a:lnTo>
                    <a:pt x="7058952" y="1917700"/>
                  </a:lnTo>
                  <a:lnTo>
                    <a:pt x="7061225" y="1917700"/>
                  </a:lnTo>
                  <a:lnTo>
                    <a:pt x="7061936" y="1930400"/>
                  </a:lnTo>
                  <a:lnTo>
                    <a:pt x="7068718" y="1930400"/>
                  </a:lnTo>
                  <a:lnTo>
                    <a:pt x="7069125" y="1917700"/>
                  </a:lnTo>
                  <a:lnTo>
                    <a:pt x="7068210" y="1905000"/>
                  </a:lnTo>
                  <a:lnTo>
                    <a:pt x="7064375" y="1905000"/>
                  </a:lnTo>
                  <a:lnTo>
                    <a:pt x="7064248" y="1892300"/>
                  </a:lnTo>
                  <a:lnTo>
                    <a:pt x="7059422" y="1892300"/>
                  </a:lnTo>
                  <a:lnTo>
                    <a:pt x="7065137" y="1879600"/>
                  </a:lnTo>
                  <a:lnTo>
                    <a:pt x="7068667" y="1879600"/>
                  </a:lnTo>
                  <a:lnTo>
                    <a:pt x="7070242" y="1866900"/>
                  </a:lnTo>
                  <a:close/>
                </a:path>
                <a:path w="7071359" h="4385309">
                  <a:moveTo>
                    <a:pt x="7071017" y="1892300"/>
                  </a:moveTo>
                  <a:lnTo>
                    <a:pt x="7064248" y="1892300"/>
                  </a:lnTo>
                  <a:lnTo>
                    <a:pt x="7068286" y="1904695"/>
                  </a:lnTo>
                  <a:lnTo>
                    <a:pt x="7071017" y="1892300"/>
                  </a:lnTo>
                  <a:close/>
                </a:path>
                <a:path w="7071359" h="4385309">
                  <a:moveTo>
                    <a:pt x="7071055" y="558800"/>
                  </a:moveTo>
                  <a:lnTo>
                    <a:pt x="7067664" y="546100"/>
                  </a:lnTo>
                  <a:lnTo>
                    <a:pt x="7064769" y="558800"/>
                  </a:lnTo>
                  <a:lnTo>
                    <a:pt x="7071055" y="55880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105" y="6015802"/>
              <a:ext cx="7012287" cy="656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8016" y="7204327"/>
              <a:ext cx="12561572" cy="25709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798" y="8357203"/>
              <a:ext cx="842536" cy="2921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09791" y="2175715"/>
            <a:ext cx="346265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5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6534" y="6479249"/>
            <a:ext cx="48558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40" dirty="0">
                <a:solidFill>
                  <a:srgbClr val="0433FF"/>
                </a:solidFill>
                <a:latin typeface="Arial"/>
                <a:cs typeface="Arial"/>
              </a:rPr>
              <a:t>Table:</a:t>
            </a:r>
            <a:r>
              <a:rPr sz="3450" b="1"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0433FF"/>
                </a:solidFill>
                <a:latin typeface="Arial"/>
                <a:cs typeface="Arial"/>
              </a:rPr>
              <a:t>instructor_detail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15612" y="756291"/>
            <a:ext cx="4456670" cy="20359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81668" y="887796"/>
            <a:ext cx="225869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21005" marR="5080" indent="-408940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3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584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/>
              <a:t>Defining</a:t>
            </a:r>
            <a:r>
              <a:rPr spc="-105" dirty="0"/>
              <a:t> </a:t>
            </a:r>
            <a:r>
              <a:rPr spc="114" dirty="0"/>
              <a:t>Foreign</a:t>
            </a:r>
            <a:r>
              <a:rPr spc="-100" dirty="0"/>
              <a:t> </a:t>
            </a:r>
            <a:r>
              <a:rPr spc="-80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8226" y="2766233"/>
            <a:ext cx="12837795" cy="4117975"/>
            <a:chOff x="368226" y="2766233"/>
            <a:chExt cx="12837795" cy="4117975"/>
          </a:xfrm>
        </p:grpSpPr>
        <p:sp>
          <p:nvSpPr>
            <p:cNvPr id="4" name="object 4"/>
            <p:cNvSpPr/>
            <p:nvPr/>
          </p:nvSpPr>
          <p:spPr>
            <a:xfrm>
              <a:off x="546231" y="2881412"/>
              <a:ext cx="12481560" cy="3656965"/>
            </a:xfrm>
            <a:custGeom>
              <a:avLst/>
              <a:gdLst/>
              <a:ahLst/>
              <a:cxnLst/>
              <a:rect l="l" t="t" r="r" b="b"/>
              <a:pathLst>
                <a:path w="12481560" h="3656965">
                  <a:moveTo>
                    <a:pt x="0" y="0"/>
                  </a:moveTo>
                  <a:lnTo>
                    <a:pt x="12481308" y="0"/>
                  </a:lnTo>
                  <a:lnTo>
                    <a:pt x="12481308" y="3656956"/>
                  </a:lnTo>
                  <a:lnTo>
                    <a:pt x="0" y="365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226" y="2766233"/>
              <a:ext cx="12837315" cy="4117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5082" y="2109658"/>
            <a:ext cx="5081905" cy="216471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695"/>
              </a:spcBef>
            </a:pPr>
            <a:r>
              <a:rPr sz="2550" b="1" spc="-5" dirty="0">
                <a:latin typeface="Arial"/>
                <a:cs typeface="Arial"/>
              </a:rPr>
              <a:t>File: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50" b="1" spc="35" dirty="0">
                <a:latin typeface="Arial"/>
                <a:cs typeface="Arial"/>
              </a:rPr>
              <a:t>…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50" b="1" spc="-15" dirty="0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sz="28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sz="28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`instructor`</a:t>
            </a:r>
            <a:r>
              <a:rPr sz="2850" b="1" dirty="0"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(</a:t>
            </a:r>
            <a:endParaRPr sz="28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40"/>
              </a:spcBef>
            </a:pPr>
            <a:r>
              <a:rPr sz="2850" b="1" spc="35" dirty="0">
                <a:latin typeface="Arial"/>
                <a:cs typeface="Arial"/>
              </a:rPr>
              <a:t>…</a:t>
            </a:r>
            <a:endParaRPr sz="2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01" y="4505443"/>
            <a:ext cx="12577445" cy="1125220"/>
          </a:xfrm>
          <a:prstGeom prst="rect">
            <a:avLst/>
          </a:prstGeom>
          <a:ln w="52354">
            <a:solidFill>
              <a:srgbClr val="0433FF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495934" marR="724535">
              <a:lnSpc>
                <a:spcPct val="101299"/>
              </a:lnSpc>
              <a:spcBef>
                <a:spcPts val="1535"/>
              </a:spcBef>
            </a:pPr>
            <a:r>
              <a:rPr sz="2850" b="1" spc="20" dirty="0">
                <a:solidFill>
                  <a:srgbClr val="931A68"/>
                </a:solidFill>
                <a:latin typeface="Arial"/>
                <a:cs typeface="Arial"/>
              </a:rPr>
              <a:t>CONSTRAINT</a:t>
            </a:r>
            <a:r>
              <a:rPr sz="2850" b="1" spc="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latin typeface="Arial"/>
                <a:cs typeface="Arial"/>
              </a:rPr>
              <a:t>`FK_DETAIL`</a:t>
            </a:r>
            <a:r>
              <a:rPr sz="2850" b="1" spc="30" dirty="0"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931A68"/>
                </a:solidFill>
                <a:latin typeface="Arial"/>
                <a:cs typeface="Arial"/>
              </a:rPr>
              <a:t>FOREIGN</a:t>
            </a:r>
            <a:r>
              <a:rPr sz="2850" b="1" spc="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2850" b="1" spc="-2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(`instructor_detail_id`) </a:t>
            </a:r>
            <a:r>
              <a:rPr sz="2850" b="1" spc="-780" dirty="0">
                <a:latin typeface="Arial"/>
                <a:cs typeface="Arial"/>
              </a:rPr>
              <a:t> </a:t>
            </a:r>
            <a:r>
              <a:rPr sz="2850" b="1" spc="20" dirty="0">
                <a:solidFill>
                  <a:srgbClr val="931A68"/>
                </a:solidFill>
                <a:latin typeface="Arial"/>
                <a:cs typeface="Arial"/>
              </a:rPr>
              <a:t>REFERENCES</a:t>
            </a:r>
            <a:r>
              <a:rPr sz="28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`instructor_detail`</a:t>
            </a:r>
            <a:r>
              <a:rPr sz="2850" b="1" spc="5" dirty="0">
                <a:latin typeface="Arial"/>
                <a:cs typeface="Arial"/>
              </a:rPr>
              <a:t> </a:t>
            </a:r>
            <a:r>
              <a:rPr sz="2850" b="1" spc="10" dirty="0">
                <a:latin typeface="Arial"/>
                <a:cs typeface="Arial"/>
              </a:rPr>
              <a:t>(`id`)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082" y="6008058"/>
            <a:ext cx="26987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spc="10" dirty="0">
                <a:latin typeface="Arial"/>
                <a:cs typeface="Arial"/>
              </a:rPr>
              <a:t>);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07036" y="5166063"/>
            <a:ext cx="10669270" cy="4613910"/>
            <a:chOff x="8807036" y="5166063"/>
            <a:chExt cx="10669270" cy="46139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3796" y="6408182"/>
              <a:ext cx="10052050" cy="33716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036" y="5166063"/>
              <a:ext cx="916179" cy="3569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56929" y="7580453"/>
              <a:ext cx="3050786" cy="101045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1133</Words>
  <Application>Microsoft Office PowerPoint</Application>
  <PresentationFormat>Custom</PresentationFormat>
  <Paragraphs>225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2_Office Theme</vt:lpstr>
      <vt:lpstr>Hibernate One-to-One</vt:lpstr>
      <vt:lpstr>One-to-One Mapping</vt:lpstr>
      <vt:lpstr>Uni-Directional</vt:lpstr>
      <vt:lpstr>Development Process: One-to-One</vt:lpstr>
      <vt:lpstr>table: instructor_detail</vt:lpstr>
      <vt:lpstr>table: instructor</vt:lpstr>
      <vt:lpstr>Foreign Key</vt:lpstr>
      <vt:lpstr>Foreign Key Example</vt:lpstr>
      <vt:lpstr>Defining Foreign Key</vt:lpstr>
      <vt:lpstr>More on Foreign Key</vt:lpstr>
      <vt:lpstr>Development Process: One-to-One</vt:lpstr>
      <vt:lpstr>Step 2: Create InstructorDetail class</vt:lpstr>
      <vt:lpstr>Step 3: Create Instructor class</vt:lpstr>
      <vt:lpstr>Step 3: Create Instructor class - @OneToOne</vt:lpstr>
      <vt:lpstr>Entity Lifecycle</vt:lpstr>
      <vt:lpstr>Entity Lifecycle - session method calls</vt:lpstr>
      <vt:lpstr>Cascade</vt:lpstr>
      <vt:lpstr>Cascade Delete</vt:lpstr>
      <vt:lpstr>@OneToOne - Cascade Types</vt:lpstr>
      <vt:lpstr>Configure Cascade Type</vt:lpstr>
      <vt:lpstr>Configure Multiple Cascade Types</vt:lpstr>
      <vt:lpstr>Step 4: Create Main App</vt:lpstr>
      <vt:lpstr>Step 4: Create Main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19-hibernate-one-to-one-uni-overview-part-1.pdf</dc:title>
  <dc:subject>luv2code</dc:subject>
  <dc:creator>www.luv2code.com</dc:creator>
  <cp:keywords>luv2code</cp:keywords>
  <cp:lastModifiedBy>Shaurya Jaiswal</cp:lastModifiedBy>
  <cp:revision>2</cp:revision>
  <dcterms:created xsi:type="dcterms:W3CDTF">2022-08-22T11:40:27Z</dcterms:created>
  <dcterms:modified xsi:type="dcterms:W3CDTF">2022-09-06T17:41:09Z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2017-08-14T00:00:00Z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