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393" y="2866793"/>
            <a:ext cx="17679312" cy="588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Relationship Id="rId6" Type="http://schemas.openxmlformats.org/officeDocument/2006/relationships/hyperlink" Target="http://www.luv2code.com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hyperlink" Target="http://www.luv2code.com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hyperlink" Target="http://www.luv2code.com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16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hyperlink" Target="http://www.luv2code.com/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hyperlink" Target="http://www.luv2code.com/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hyperlink" Target="http://www.luv2code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hyperlink" Target="http://www.luv2code.com/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53.png"/><Relationship Id="rId8" Type="http://schemas.openxmlformats.org/officeDocument/2006/relationships/hyperlink" Target="http://www.luv2code.com/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16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hyperlink" Target="http://www.luv2code.com/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hyperlink" Target="http://www.luv2cod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://www.luv2code.com/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hyperlink" Target="http://www.luv2code.com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://www.luv2code.com/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v2code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hyperlink" Target="http://www.luv2code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www.luv2code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www.luv2code.com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hyperlink" Target="http://www.luv2code.co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hyperlink" Target="http://www.luv2code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v2code.com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://www.luv2cod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42875" y="2475667"/>
            <a:ext cx="16439515" cy="8295640"/>
            <a:chOff x="1842875" y="2475667"/>
            <a:chExt cx="16439515" cy="8295640"/>
          </a:xfrm>
        </p:grpSpPr>
        <p:sp>
          <p:nvSpPr>
            <p:cNvPr id="4" name="object 4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5667"/>
              <a:ext cx="16439290" cy="8295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09917" y="3826236"/>
              <a:ext cx="6608445" cy="4248785"/>
            </a:xfrm>
            <a:custGeom>
              <a:avLst/>
              <a:gdLst/>
              <a:ahLst/>
              <a:cxnLst/>
              <a:rect l="l" t="t" r="r" b="b"/>
              <a:pathLst>
                <a:path w="6608444" h="4248784">
                  <a:moveTo>
                    <a:pt x="0" y="0"/>
                  </a:moveTo>
                  <a:lnTo>
                    <a:pt x="6608009" y="0"/>
                  </a:lnTo>
                  <a:lnTo>
                    <a:pt x="6608009" y="4248419"/>
                  </a:lnTo>
                  <a:lnTo>
                    <a:pt x="0" y="4248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3547" y="751674"/>
            <a:ext cx="10795635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50" spc="-120">
                <a:latin typeface="Arial"/>
                <a:cs typeface="Arial"/>
              </a:rPr>
              <a:t>Hibernate</a:t>
            </a:r>
            <a:r>
              <a:rPr dirty="0" sz="7550" spc="-335">
                <a:latin typeface="Arial"/>
                <a:cs typeface="Arial"/>
              </a:rPr>
              <a:t> </a:t>
            </a:r>
            <a:r>
              <a:rPr dirty="0" sz="7550" spc="-140">
                <a:latin typeface="Arial"/>
                <a:cs typeface="Arial"/>
              </a:rPr>
              <a:t>Many-to-Many</a:t>
            </a:r>
            <a:endParaRPr sz="75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63421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14"/>
              <a:t>joi</a:t>
            </a:r>
            <a:r>
              <a:rPr dirty="0" spc="380"/>
              <a:t>n</a:t>
            </a:r>
            <a:r>
              <a:rPr dirty="0" spc="-75"/>
              <a:t> </a:t>
            </a:r>
            <a:r>
              <a:rPr dirty="0" spc="25"/>
              <a:t>table</a:t>
            </a:r>
            <a:r>
              <a:rPr dirty="0" spc="125"/>
              <a:t>:</a:t>
            </a:r>
            <a:r>
              <a:rPr dirty="0" spc="-430"/>
              <a:t> </a:t>
            </a:r>
            <a:r>
              <a:rPr dirty="0" spc="150"/>
              <a:t>course_studen</a:t>
            </a:r>
            <a:r>
              <a:rPr dirty="0" spc="200"/>
              <a:t>t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-70"/>
              <a:t>f</a:t>
            </a:r>
            <a:r>
              <a:rPr dirty="0" spc="145"/>
              <a:t>oreig</a:t>
            </a:r>
            <a:r>
              <a:rPr dirty="0" spc="360"/>
              <a:t>n</a:t>
            </a:r>
            <a:r>
              <a:rPr dirty="0" spc="-75"/>
              <a:t> </a:t>
            </a:r>
            <a:r>
              <a:rPr dirty="0" spc="55"/>
              <a:t>k</a:t>
            </a:r>
            <a:r>
              <a:rPr dirty="0" spc="145"/>
              <a:t>e</a:t>
            </a:r>
            <a:r>
              <a:rPr dirty="0" spc="-65"/>
              <a:t>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165" y="2168377"/>
            <a:ext cx="12837795" cy="6651625"/>
            <a:chOff x="279165" y="2168377"/>
            <a:chExt cx="12837795" cy="6651625"/>
          </a:xfrm>
        </p:grpSpPr>
        <p:sp>
          <p:nvSpPr>
            <p:cNvPr id="4" name="object 4"/>
            <p:cNvSpPr/>
            <p:nvPr/>
          </p:nvSpPr>
          <p:spPr>
            <a:xfrm>
              <a:off x="457170" y="2283557"/>
              <a:ext cx="12481560" cy="6191250"/>
            </a:xfrm>
            <a:custGeom>
              <a:avLst/>
              <a:gdLst/>
              <a:ahLst/>
              <a:cxnLst/>
              <a:rect l="l" t="t" r="r" b="b"/>
              <a:pathLst>
                <a:path w="12481560" h="6191250">
                  <a:moveTo>
                    <a:pt x="0" y="0"/>
                  </a:moveTo>
                  <a:lnTo>
                    <a:pt x="12481304" y="0"/>
                  </a:lnTo>
                  <a:lnTo>
                    <a:pt x="12481304" y="6190910"/>
                  </a:lnTo>
                  <a:lnTo>
                    <a:pt x="0" y="6190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65" y="2168377"/>
              <a:ext cx="12837315" cy="66516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908" y="5210317"/>
              <a:ext cx="2225267" cy="35315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0482" y="5149899"/>
              <a:ext cx="2641600" cy="2049780"/>
            </a:xfrm>
            <a:custGeom>
              <a:avLst/>
              <a:gdLst/>
              <a:ahLst/>
              <a:cxnLst/>
              <a:rect l="l" t="t" r="r" b="b"/>
              <a:pathLst>
                <a:path w="2641600" h="2049779">
                  <a:moveTo>
                    <a:pt x="659993" y="0"/>
                  </a:moveTo>
                  <a:lnTo>
                    <a:pt x="939435" y="883808"/>
                  </a:lnTo>
                  <a:lnTo>
                    <a:pt x="874949" y="893398"/>
                  </a:lnTo>
                  <a:lnTo>
                    <a:pt x="811974" y="904418"/>
                  </a:lnTo>
                  <a:lnTo>
                    <a:pt x="750605" y="916826"/>
                  </a:lnTo>
                  <a:lnTo>
                    <a:pt x="690936" y="930579"/>
                  </a:lnTo>
                  <a:lnTo>
                    <a:pt x="633065" y="945634"/>
                  </a:lnTo>
                  <a:lnTo>
                    <a:pt x="577086" y="961947"/>
                  </a:lnTo>
                  <a:lnTo>
                    <a:pt x="523094" y="979478"/>
                  </a:lnTo>
                  <a:lnTo>
                    <a:pt x="471186" y="998181"/>
                  </a:lnTo>
                  <a:lnTo>
                    <a:pt x="421457" y="1018015"/>
                  </a:lnTo>
                  <a:lnTo>
                    <a:pt x="374001" y="1038937"/>
                  </a:lnTo>
                  <a:lnTo>
                    <a:pt x="328916" y="1060904"/>
                  </a:lnTo>
                  <a:lnTo>
                    <a:pt x="286295" y="1083872"/>
                  </a:lnTo>
                  <a:lnTo>
                    <a:pt x="246235" y="1107800"/>
                  </a:lnTo>
                  <a:lnTo>
                    <a:pt x="208832" y="1132644"/>
                  </a:lnTo>
                  <a:lnTo>
                    <a:pt x="174179" y="1158361"/>
                  </a:lnTo>
                  <a:lnTo>
                    <a:pt x="142374" y="1184909"/>
                  </a:lnTo>
                  <a:lnTo>
                    <a:pt x="113512" y="1212245"/>
                  </a:lnTo>
                  <a:lnTo>
                    <a:pt x="87687" y="1240325"/>
                  </a:lnTo>
                  <a:lnTo>
                    <a:pt x="45534" y="1298549"/>
                  </a:lnTo>
                  <a:lnTo>
                    <a:pt x="16678" y="1359238"/>
                  </a:lnTo>
                  <a:lnTo>
                    <a:pt x="1885" y="1422049"/>
                  </a:lnTo>
                  <a:lnTo>
                    <a:pt x="0" y="1454144"/>
                  </a:lnTo>
                  <a:lnTo>
                    <a:pt x="1522" y="1483007"/>
                  </a:lnTo>
                  <a:lnTo>
                    <a:pt x="13497" y="1539637"/>
                  </a:lnTo>
                  <a:lnTo>
                    <a:pt x="36917" y="1594595"/>
                  </a:lnTo>
                  <a:lnTo>
                    <a:pt x="71229" y="1647633"/>
                  </a:lnTo>
                  <a:lnTo>
                    <a:pt x="115878" y="1698500"/>
                  </a:lnTo>
                  <a:lnTo>
                    <a:pt x="170313" y="1746949"/>
                  </a:lnTo>
                  <a:lnTo>
                    <a:pt x="201027" y="1770189"/>
                  </a:lnTo>
                  <a:lnTo>
                    <a:pt x="233979" y="1792730"/>
                  </a:lnTo>
                  <a:lnTo>
                    <a:pt x="269101" y="1814543"/>
                  </a:lnTo>
                  <a:lnTo>
                    <a:pt x="306323" y="1835594"/>
                  </a:lnTo>
                  <a:lnTo>
                    <a:pt x="345577" y="1855854"/>
                  </a:lnTo>
                  <a:lnTo>
                    <a:pt x="386793" y="1875292"/>
                  </a:lnTo>
                  <a:lnTo>
                    <a:pt x="429901" y="1893875"/>
                  </a:lnTo>
                  <a:lnTo>
                    <a:pt x="474834" y="1911574"/>
                  </a:lnTo>
                  <a:lnTo>
                    <a:pt x="521521" y="1928356"/>
                  </a:lnTo>
                  <a:lnTo>
                    <a:pt x="569893" y="1944191"/>
                  </a:lnTo>
                  <a:lnTo>
                    <a:pt x="619882" y="1959048"/>
                  </a:lnTo>
                  <a:lnTo>
                    <a:pt x="671418" y="1972895"/>
                  </a:lnTo>
                  <a:lnTo>
                    <a:pt x="724432" y="1985702"/>
                  </a:lnTo>
                  <a:lnTo>
                    <a:pt x="778854" y="1997436"/>
                  </a:lnTo>
                  <a:lnTo>
                    <a:pt x="834616" y="2008068"/>
                  </a:lnTo>
                  <a:lnTo>
                    <a:pt x="891649" y="2017565"/>
                  </a:lnTo>
                  <a:lnTo>
                    <a:pt x="949883" y="2025897"/>
                  </a:lnTo>
                  <a:lnTo>
                    <a:pt x="1009249" y="2033033"/>
                  </a:lnTo>
                  <a:lnTo>
                    <a:pt x="1069678" y="2038941"/>
                  </a:lnTo>
                  <a:lnTo>
                    <a:pt x="1131100" y="2043591"/>
                  </a:lnTo>
                  <a:lnTo>
                    <a:pt x="1193448" y="2046950"/>
                  </a:lnTo>
                  <a:lnTo>
                    <a:pt x="1256651" y="2048989"/>
                  </a:lnTo>
                  <a:lnTo>
                    <a:pt x="1320640" y="2049675"/>
                  </a:lnTo>
                  <a:lnTo>
                    <a:pt x="1384629" y="2048989"/>
                  </a:lnTo>
                  <a:lnTo>
                    <a:pt x="1447832" y="2046950"/>
                  </a:lnTo>
                  <a:lnTo>
                    <a:pt x="1510180" y="2043591"/>
                  </a:lnTo>
                  <a:lnTo>
                    <a:pt x="1571602" y="2038941"/>
                  </a:lnTo>
                  <a:lnTo>
                    <a:pt x="1632031" y="2033033"/>
                  </a:lnTo>
                  <a:lnTo>
                    <a:pt x="1691397" y="2025897"/>
                  </a:lnTo>
                  <a:lnTo>
                    <a:pt x="1749631" y="2017565"/>
                  </a:lnTo>
                  <a:lnTo>
                    <a:pt x="1806664" y="2008068"/>
                  </a:lnTo>
                  <a:lnTo>
                    <a:pt x="1862426" y="1997436"/>
                  </a:lnTo>
                  <a:lnTo>
                    <a:pt x="1916849" y="1985702"/>
                  </a:lnTo>
                  <a:lnTo>
                    <a:pt x="1969862" y="1972895"/>
                  </a:lnTo>
                  <a:lnTo>
                    <a:pt x="2021398" y="1959048"/>
                  </a:lnTo>
                  <a:lnTo>
                    <a:pt x="2071387" y="1944191"/>
                  </a:lnTo>
                  <a:lnTo>
                    <a:pt x="2119759" y="1928356"/>
                  </a:lnTo>
                  <a:lnTo>
                    <a:pt x="2166446" y="1911574"/>
                  </a:lnTo>
                  <a:lnTo>
                    <a:pt x="2211379" y="1893875"/>
                  </a:lnTo>
                  <a:lnTo>
                    <a:pt x="2254487" y="1875292"/>
                  </a:lnTo>
                  <a:lnTo>
                    <a:pt x="2295703" y="1855854"/>
                  </a:lnTo>
                  <a:lnTo>
                    <a:pt x="2334957" y="1835594"/>
                  </a:lnTo>
                  <a:lnTo>
                    <a:pt x="2372179" y="1814543"/>
                  </a:lnTo>
                  <a:lnTo>
                    <a:pt x="2407301" y="1792730"/>
                  </a:lnTo>
                  <a:lnTo>
                    <a:pt x="2440254" y="1770189"/>
                  </a:lnTo>
                  <a:lnTo>
                    <a:pt x="2470967" y="1746949"/>
                  </a:lnTo>
                  <a:lnTo>
                    <a:pt x="2525402" y="1698500"/>
                  </a:lnTo>
                  <a:lnTo>
                    <a:pt x="2570051" y="1647633"/>
                  </a:lnTo>
                  <a:lnTo>
                    <a:pt x="2604363" y="1594595"/>
                  </a:lnTo>
                  <a:lnTo>
                    <a:pt x="2627782" y="1539637"/>
                  </a:lnTo>
                  <a:lnTo>
                    <a:pt x="2639758" y="1483007"/>
                  </a:lnTo>
                  <a:lnTo>
                    <a:pt x="2641280" y="1454144"/>
                  </a:lnTo>
                  <a:lnTo>
                    <a:pt x="2639758" y="1425279"/>
                  </a:lnTo>
                  <a:lnTo>
                    <a:pt x="2627782" y="1368643"/>
                  </a:lnTo>
                  <a:lnTo>
                    <a:pt x="2604363" y="1313674"/>
                  </a:lnTo>
                  <a:lnTo>
                    <a:pt x="2570051" y="1260619"/>
                  </a:lnTo>
                  <a:lnTo>
                    <a:pt x="2525401" y="1209731"/>
                  </a:lnTo>
                  <a:lnTo>
                    <a:pt x="2470967" y="1161258"/>
                  </a:lnTo>
                  <a:lnTo>
                    <a:pt x="2440253" y="1138006"/>
                  </a:lnTo>
                  <a:lnTo>
                    <a:pt x="2407301" y="1115451"/>
                  </a:lnTo>
                  <a:lnTo>
                    <a:pt x="2372179" y="1093625"/>
                  </a:lnTo>
                  <a:lnTo>
                    <a:pt x="2334956" y="1072559"/>
                  </a:lnTo>
                  <a:lnTo>
                    <a:pt x="2295703" y="1052285"/>
                  </a:lnTo>
                  <a:lnTo>
                    <a:pt x="2254487" y="1032833"/>
                  </a:lnTo>
                  <a:lnTo>
                    <a:pt x="2211378" y="1014235"/>
                  </a:lnTo>
                  <a:lnTo>
                    <a:pt x="2166446" y="996522"/>
                  </a:lnTo>
                  <a:lnTo>
                    <a:pt x="2119759" y="979725"/>
                  </a:lnTo>
                  <a:lnTo>
                    <a:pt x="2071386" y="963876"/>
                  </a:lnTo>
                  <a:lnTo>
                    <a:pt x="2021398" y="949006"/>
                  </a:lnTo>
                  <a:lnTo>
                    <a:pt x="1969862" y="935146"/>
                  </a:lnTo>
                  <a:lnTo>
                    <a:pt x="1916848" y="922327"/>
                  </a:lnTo>
                  <a:lnTo>
                    <a:pt x="1862426" y="910581"/>
                  </a:lnTo>
                  <a:lnTo>
                    <a:pt x="1806664" y="899939"/>
                  </a:lnTo>
                  <a:lnTo>
                    <a:pt x="1749631" y="890431"/>
                  </a:lnTo>
                  <a:lnTo>
                    <a:pt x="1691397" y="882090"/>
                  </a:lnTo>
                  <a:lnTo>
                    <a:pt x="1632031" y="874947"/>
                  </a:lnTo>
                  <a:lnTo>
                    <a:pt x="1571602" y="869032"/>
                  </a:lnTo>
                  <a:lnTo>
                    <a:pt x="1510179" y="864377"/>
                  </a:lnTo>
                  <a:lnTo>
                    <a:pt x="1451838" y="861230"/>
                  </a:lnTo>
                  <a:lnTo>
                    <a:pt x="1184518" y="861230"/>
                  </a:lnTo>
                  <a:lnTo>
                    <a:pt x="659993" y="0"/>
                  </a:lnTo>
                  <a:close/>
                </a:path>
                <a:path w="2641600" h="2049779">
                  <a:moveTo>
                    <a:pt x="1320640" y="858285"/>
                  </a:moveTo>
                  <a:lnTo>
                    <a:pt x="1286251" y="858454"/>
                  </a:lnTo>
                  <a:lnTo>
                    <a:pt x="1252124" y="858980"/>
                  </a:lnTo>
                  <a:lnTo>
                    <a:pt x="1218224" y="859895"/>
                  </a:lnTo>
                  <a:lnTo>
                    <a:pt x="1184518" y="861230"/>
                  </a:lnTo>
                  <a:lnTo>
                    <a:pt x="1451838" y="861230"/>
                  </a:lnTo>
                  <a:lnTo>
                    <a:pt x="1447832" y="861014"/>
                  </a:lnTo>
                  <a:lnTo>
                    <a:pt x="1384629" y="858973"/>
                  </a:lnTo>
                  <a:lnTo>
                    <a:pt x="1320640" y="858285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72744" y="2845852"/>
            <a:ext cx="7051675" cy="509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3645"/>
              </a:lnSpc>
              <a:spcBef>
                <a:spcPts val="100"/>
              </a:spcBef>
            </a:pPr>
            <a:r>
              <a:rPr dirty="0" sz="3050" spc="-40" b="1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0" b="1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`course_student` </a:t>
            </a:r>
            <a:r>
              <a:rPr dirty="0" sz="3050" b="1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 marL="265430">
              <a:lnSpc>
                <a:spcPts val="3629"/>
              </a:lnSpc>
            </a:pPr>
            <a:r>
              <a:rPr dirty="0" sz="305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427355">
              <a:lnSpc>
                <a:spcPts val="3629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CONSTRAINT </a:t>
            </a:r>
            <a:r>
              <a:rPr dirty="0" sz="3050" spc="-5">
                <a:latin typeface="Arial MT"/>
                <a:cs typeface="Arial MT"/>
              </a:rPr>
              <a:t>`FK_COURSE_05`</a:t>
            </a:r>
            <a:endParaRPr sz="3050">
              <a:latin typeface="Arial MT"/>
              <a:cs typeface="Arial MT"/>
            </a:endParaRPr>
          </a:p>
          <a:p>
            <a:pPr marL="427355">
              <a:lnSpc>
                <a:spcPts val="3629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FOREIGN</a:t>
            </a:r>
            <a:r>
              <a:rPr dirty="0" sz="3050" spc="-3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dirty="0" sz="3050" spc="-2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>
                <a:latin typeface="Arial MT"/>
                <a:cs typeface="Arial MT"/>
              </a:rPr>
              <a:t>(`course_id`)</a:t>
            </a:r>
            <a:endParaRPr sz="3050">
              <a:latin typeface="Arial MT"/>
              <a:cs typeface="Arial MT"/>
            </a:endParaRPr>
          </a:p>
          <a:p>
            <a:pPr marL="427355">
              <a:lnSpc>
                <a:spcPts val="3645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REFERENCES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>
                <a:latin typeface="Arial MT"/>
                <a:cs typeface="Arial MT"/>
              </a:rPr>
              <a:t>`course`</a:t>
            </a:r>
            <a:r>
              <a:rPr dirty="0" sz="3050" spc="-10">
                <a:latin typeface="Arial MT"/>
                <a:cs typeface="Arial MT"/>
              </a:rPr>
              <a:t> </a:t>
            </a:r>
            <a:r>
              <a:rPr dirty="0" sz="3050" spc="-5">
                <a:latin typeface="Arial MT"/>
                <a:cs typeface="Arial MT"/>
              </a:rPr>
              <a:t>(`id`),</a:t>
            </a:r>
            <a:endParaRPr sz="3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 MT"/>
              <a:cs typeface="Arial MT"/>
            </a:endParaRPr>
          </a:p>
          <a:p>
            <a:pPr marL="427355">
              <a:lnSpc>
                <a:spcPts val="3445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CONSTRAINT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>
                <a:latin typeface="Arial MT"/>
                <a:cs typeface="Arial MT"/>
              </a:rPr>
              <a:t>`FK_STUDENT`</a:t>
            </a:r>
            <a:endParaRPr sz="3050">
              <a:latin typeface="Arial MT"/>
              <a:cs typeface="Arial MT"/>
            </a:endParaRPr>
          </a:p>
          <a:p>
            <a:pPr marL="427355">
              <a:lnSpc>
                <a:spcPts val="3870"/>
              </a:lnSpc>
            </a:pPr>
            <a:r>
              <a:rPr dirty="0" sz="3050" spc="-550" b="1">
                <a:solidFill>
                  <a:srgbClr val="931A68"/>
                </a:solidFill>
                <a:latin typeface="Arial"/>
                <a:cs typeface="Arial"/>
              </a:rPr>
              <a:t>FOREIG</a:t>
            </a:r>
            <a:r>
              <a:rPr dirty="0" baseline="-9661" sz="5175" spc="-8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050" spc="-550" b="1">
                <a:solidFill>
                  <a:srgbClr val="931A68"/>
                </a:solidFill>
                <a:latin typeface="Arial"/>
                <a:cs typeface="Arial"/>
              </a:rPr>
              <a:t>N</a:t>
            </a:r>
            <a:r>
              <a:rPr dirty="0" baseline="-9661" sz="5175" spc="-825" b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z="3050" spc="-550" b="1">
                <a:solidFill>
                  <a:srgbClr val="931A68"/>
                </a:solidFill>
                <a:latin typeface="Arial"/>
                <a:cs typeface="Arial"/>
              </a:rPr>
              <a:t>K</a:t>
            </a:r>
            <a:r>
              <a:rPr dirty="0" baseline="-9661" sz="5175" spc="-82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050" spc="-550" b="1">
                <a:solidFill>
                  <a:srgbClr val="931A68"/>
                </a:solidFill>
                <a:latin typeface="Arial"/>
                <a:cs typeface="Arial"/>
              </a:rPr>
              <a:t>E</a:t>
            </a:r>
            <a:r>
              <a:rPr dirty="0" baseline="-9661" sz="5175" spc="-8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050" spc="-550" b="1">
                <a:solidFill>
                  <a:srgbClr val="931A68"/>
                </a:solidFill>
                <a:latin typeface="Arial"/>
                <a:cs typeface="Arial"/>
              </a:rPr>
              <a:t>Y</a:t>
            </a:r>
            <a:r>
              <a:rPr dirty="0" sz="3050" spc="-29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170">
                <a:latin typeface="Arial MT"/>
                <a:cs typeface="Arial MT"/>
              </a:rPr>
              <a:t>(`student_id`</a:t>
            </a:r>
            <a:r>
              <a:rPr dirty="0" baseline="-34621" sz="5175" spc="-25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050" spc="-170">
                <a:latin typeface="Arial MT"/>
                <a:cs typeface="Arial MT"/>
              </a:rPr>
              <a:t>)</a:t>
            </a:r>
            <a:r>
              <a:rPr dirty="0" sz="3050" spc="315">
                <a:latin typeface="Arial MT"/>
                <a:cs typeface="Arial MT"/>
              </a:rPr>
              <a:t> </a:t>
            </a:r>
            <a:r>
              <a:rPr dirty="0" baseline="-34621" sz="5175" spc="7" b="1">
                <a:solidFill>
                  <a:srgbClr val="FFFFFF"/>
                </a:solidFill>
                <a:latin typeface="Arial"/>
                <a:cs typeface="Arial"/>
              </a:rPr>
              <a:t>olumn</a:t>
            </a:r>
            <a:endParaRPr baseline="-34621" sz="5175">
              <a:latin typeface="Arial"/>
              <a:cs typeface="Arial"/>
            </a:endParaRPr>
          </a:p>
          <a:p>
            <a:pPr marL="427355">
              <a:lnSpc>
                <a:spcPts val="3590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REFERENCES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>
                <a:latin typeface="Arial MT"/>
                <a:cs typeface="Arial MT"/>
              </a:rPr>
              <a:t>`student` </a:t>
            </a:r>
            <a:r>
              <a:rPr dirty="0" sz="3050">
                <a:latin typeface="Arial MT"/>
                <a:cs typeface="Arial MT"/>
              </a:rPr>
              <a:t>(`id`)</a:t>
            </a:r>
            <a:endParaRPr sz="3050">
              <a:latin typeface="Arial MT"/>
              <a:cs typeface="Arial MT"/>
            </a:endParaRPr>
          </a:p>
          <a:p>
            <a:pPr marL="427355">
              <a:lnSpc>
                <a:spcPts val="3629"/>
              </a:lnSpc>
            </a:pPr>
            <a:r>
              <a:rPr dirty="0" sz="305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50800">
              <a:lnSpc>
                <a:spcPts val="3645"/>
              </a:lnSpc>
            </a:pPr>
            <a:r>
              <a:rPr dirty="0" sz="305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10614" y="3664810"/>
            <a:ext cx="13923644" cy="6711950"/>
            <a:chOff x="5510614" y="3664810"/>
            <a:chExt cx="13923644" cy="67119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9249" y="3759047"/>
              <a:ext cx="8408120" cy="63348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32657" y="3664810"/>
              <a:ext cx="8701305" cy="67118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730161" y="5063852"/>
              <a:ext cx="194310" cy="2989580"/>
            </a:xfrm>
            <a:custGeom>
              <a:avLst/>
              <a:gdLst/>
              <a:ahLst/>
              <a:cxnLst/>
              <a:rect l="l" t="t" r="r" b="b"/>
              <a:pathLst>
                <a:path w="194309" h="2989579">
                  <a:moveTo>
                    <a:pt x="194103" y="2989386"/>
                  </a:moveTo>
                  <a:lnTo>
                    <a:pt x="2035" y="313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606808" y="4844425"/>
              <a:ext cx="250825" cy="259079"/>
            </a:xfrm>
            <a:custGeom>
              <a:avLst/>
              <a:gdLst/>
              <a:ahLst/>
              <a:cxnLst/>
              <a:rect l="l" t="t" r="r" b="b"/>
              <a:pathLst>
                <a:path w="250825" h="259079">
                  <a:moveTo>
                    <a:pt x="109096" y="0"/>
                  </a:moveTo>
                  <a:lnTo>
                    <a:pt x="0" y="258914"/>
                  </a:lnTo>
                  <a:lnTo>
                    <a:pt x="250767" y="242632"/>
                  </a:lnTo>
                  <a:lnTo>
                    <a:pt x="1090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07684" y="8004841"/>
              <a:ext cx="2607310" cy="688975"/>
            </a:xfrm>
            <a:custGeom>
              <a:avLst/>
              <a:gdLst/>
              <a:ahLst/>
              <a:cxnLst/>
              <a:rect l="l" t="t" r="r" b="b"/>
              <a:pathLst>
                <a:path w="2607309" h="688975">
                  <a:moveTo>
                    <a:pt x="0" y="688555"/>
                  </a:moveTo>
                  <a:lnTo>
                    <a:pt x="2576876" y="8020"/>
                  </a:lnTo>
                  <a:lnTo>
                    <a:pt x="2607248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652475" y="7891377"/>
              <a:ext cx="275590" cy="243204"/>
            </a:xfrm>
            <a:custGeom>
              <a:avLst/>
              <a:gdLst/>
              <a:ahLst/>
              <a:cxnLst/>
              <a:rect l="l" t="t" r="r" b="b"/>
              <a:pathLst>
                <a:path w="275590" h="243204">
                  <a:moveTo>
                    <a:pt x="0" y="0"/>
                  </a:moveTo>
                  <a:lnTo>
                    <a:pt x="64176" y="242970"/>
                  </a:lnTo>
                  <a:lnTo>
                    <a:pt x="275059" y="57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10614" y="6895487"/>
              <a:ext cx="2641600" cy="2049780"/>
            </a:xfrm>
            <a:custGeom>
              <a:avLst/>
              <a:gdLst/>
              <a:ahLst/>
              <a:cxnLst/>
              <a:rect l="l" t="t" r="r" b="b"/>
              <a:pathLst>
                <a:path w="2641600" h="2049779">
                  <a:moveTo>
                    <a:pt x="659993" y="0"/>
                  </a:moveTo>
                  <a:lnTo>
                    <a:pt x="939435" y="883808"/>
                  </a:lnTo>
                  <a:lnTo>
                    <a:pt x="874949" y="893398"/>
                  </a:lnTo>
                  <a:lnTo>
                    <a:pt x="811974" y="904418"/>
                  </a:lnTo>
                  <a:lnTo>
                    <a:pt x="750605" y="916826"/>
                  </a:lnTo>
                  <a:lnTo>
                    <a:pt x="690936" y="930579"/>
                  </a:lnTo>
                  <a:lnTo>
                    <a:pt x="633065" y="945634"/>
                  </a:lnTo>
                  <a:lnTo>
                    <a:pt x="577086" y="961947"/>
                  </a:lnTo>
                  <a:lnTo>
                    <a:pt x="523094" y="979478"/>
                  </a:lnTo>
                  <a:lnTo>
                    <a:pt x="471186" y="998181"/>
                  </a:lnTo>
                  <a:lnTo>
                    <a:pt x="421457" y="1018015"/>
                  </a:lnTo>
                  <a:lnTo>
                    <a:pt x="374001" y="1038937"/>
                  </a:lnTo>
                  <a:lnTo>
                    <a:pt x="328916" y="1060904"/>
                  </a:lnTo>
                  <a:lnTo>
                    <a:pt x="286295" y="1083872"/>
                  </a:lnTo>
                  <a:lnTo>
                    <a:pt x="246235" y="1107800"/>
                  </a:lnTo>
                  <a:lnTo>
                    <a:pt x="208832" y="1132644"/>
                  </a:lnTo>
                  <a:lnTo>
                    <a:pt x="174179" y="1158361"/>
                  </a:lnTo>
                  <a:lnTo>
                    <a:pt x="142374" y="1184909"/>
                  </a:lnTo>
                  <a:lnTo>
                    <a:pt x="113512" y="1212245"/>
                  </a:lnTo>
                  <a:lnTo>
                    <a:pt x="87687" y="1240325"/>
                  </a:lnTo>
                  <a:lnTo>
                    <a:pt x="45534" y="1298549"/>
                  </a:lnTo>
                  <a:lnTo>
                    <a:pt x="16678" y="1359238"/>
                  </a:lnTo>
                  <a:lnTo>
                    <a:pt x="1885" y="1422049"/>
                  </a:lnTo>
                  <a:lnTo>
                    <a:pt x="0" y="1454144"/>
                  </a:lnTo>
                  <a:lnTo>
                    <a:pt x="1522" y="1483007"/>
                  </a:lnTo>
                  <a:lnTo>
                    <a:pt x="13497" y="1539637"/>
                  </a:lnTo>
                  <a:lnTo>
                    <a:pt x="36917" y="1594595"/>
                  </a:lnTo>
                  <a:lnTo>
                    <a:pt x="71229" y="1647632"/>
                  </a:lnTo>
                  <a:lnTo>
                    <a:pt x="115878" y="1698500"/>
                  </a:lnTo>
                  <a:lnTo>
                    <a:pt x="170313" y="1746949"/>
                  </a:lnTo>
                  <a:lnTo>
                    <a:pt x="201027" y="1770189"/>
                  </a:lnTo>
                  <a:lnTo>
                    <a:pt x="233979" y="1792730"/>
                  </a:lnTo>
                  <a:lnTo>
                    <a:pt x="269101" y="1814542"/>
                  </a:lnTo>
                  <a:lnTo>
                    <a:pt x="306323" y="1835594"/>
                  </a:lnTo>
                  <a:lnTo>
                    <a:pt x="345577" y="1855854"/>
                  </a:lnTo>
                  <a:lnTo>
                    <a:pt x="386793" y="1875291"/>
                  </a:lnTo>
                  <a:lnTo>
                    <a:pt x="429901" y="1893875"/>
                  </a:lnTo>
                  <a:lnTo>
                    <a:pt x="474834" y="1911574"/>
                  </a:lnTo>
                  <a:lnTo>
                    <a:pt x="521521" y="1928356"/>
                  </a:lnTo>
                  <a:lnTo>
                    <a:pt x="569893" y="1944191"/>
                  </a:lnTo>
                  <a:lnTo>
                    <a:pt x="619882" y="1959048"/>
                  </a:lnTo>
                  <a:lnTo>
                    <a:pt x="671418" y="1972895"/>
                  </a:lnTo>
                  <a:lnTo>
                    <a:pt x="724432" y="1985701"/>
                  </a:lnTo>
                  <a:lnTo>
                    <a:pt x="778854" y="1997436"/>
                  </a:lnTo>
                  <a:lnTo>
                    <a:pt x="834616" y="2008068"/>
                  </a:lnTo>
                  <a:lnTo>
                    <a:pt x="891649" y="2017565"/>
                  </a:lnTo>
                  <a:lnTo>
                    <a:pt x="949883" y="2025897"/>
                  </a:lnTo>
                  <a:lnTo>
                    <a:pt x="1009249" y="2033033"/>
                  </a:lnTo>
                  <a:lnTo>
                    <a:pt x="1069678" y="2038941"/>
                  </a:lnTo>
                  <a:lnTo>
                    <a:pt x="1131100" y="2043591"/>
                  </a:lnTo>
                  <a:lnTo>
                    <a:pt x="1193448" y="2046950"/>
                  </a:lnTo>
                  <a:lnTo>
                    <a:pt x="1256651" y="2048989"/>
                  </a:lnTo>
                  <a:lnTo>
                    <a:pt x="1320640" y="2049675"/>
                  </a:lnTo>
                  <a:lnTo>
                    <a:pt x="1384629" y="2048989"/>
                  </a:lnTo>
                  <a:lnTo>
                    <a:pt x="1447832" y="2046950"/>
                  </a:lnTo>
                  <a:lnTo>
                    <a:pt x="1510179" y="2043591"/>
                  </a:lnTo>
                  <a:lnTo>
                    <a:pt x="1571602" y="2038941"/>
                  </a:lnTo>
                  <a:lnTo>
                    <a:pt x="1632031" y="2033033"/>
                  </a:lnTo>
                  <a:lnTo>
                    <a:pt x="1691397" y="2025897"/>
                  </a:lnTo>
                  <a:lnTo>
                    <a:pt x="1749631" y="2017565"/>
                  </a:lnTo>
                  <a:lnTo>
                    <a:pt x="1806664" y="2008068"/>
                  </a:lnTo>
                  <a:lnTo>
                    <a:pt x="1862426" y="1997436"/>
                  </a:lnTo>
                  <a:lnTo>
                    <a:pt x="1916848" y="1985701"/>
                  </a:lnTo>
                  <a:lnTo>
                    <a:pt x="1969862" y="1972895"/>
                  </a:lnTo>
                  <a:lnTo>
                    <a:pt x="2021398" y="1959048"/>
                  </a:lnTo>
                  <a:lnTo>
                    <a:pt x="2071386" y="1944191"/>
                  </a:lnTo>
                  <a:lnTo>
                    <a:pt x="2119759" y="1928356"/>
                  </a:lnTo>
                  <a:lnTo>
                    <a:pt x="2166446" y="1911574"/>
                  </a:lnTo>
                  <a:lnTo>
                    <a:pt x="2211378" y="1893875"/>
                  </a:lnTo>
                  <a:lnTo>
                    <a:pt x="2254487" y="1875291"/>
                  </a:lnTo>
                  <a:lnTo>
                    <a:pt x="2295703" y="1855854"/>
                  </a:lnTo>
                  <a:lnTo>
                    <a:pt x="2334956" y="1835594"/>
                  </a:lnTo>
                  <a:lnTo>
                    <a:pt x="2372179" y="1814542"/>
                  </a:lnTo>
                  <a:lnTo>
                    <a:pt x="2407301" y="1792730"/>
                  </a:lnTo>
                  <a:lnTo>
                    <a:pt x="2440253" y="1770189"/>
                  </a:lnTo>
                  <a:lnTo>
                    <a:pt x="2470967" y="1746949"/>
                  </a:lnTo>
                  <a:lnTo>
                    <a:pt x="2525401" y="1698500"/>
                  </a:lnTo>
                  <a:lnTo>
                    <a:pt x="2570051" y="1647632"/>
                  </a:lnTo>
                  <a:lnTo>
                    <a:pt x="2604363" y="1594595"/>
                  </a:lnTo>
                  <a:lnTo>
                    <a:pt x="2627782" y="1539637"/>
                  </a:lnTo>
                  <a:lnTo>
                    <a:pt x="2639758" y="1483007"/>
                  </a:lnTo>
                  <a:lnTo>
                    <a:pt x="2641280" y="1454144"/>
                  </a:lnTo>
                  <a:lnTo>
                    <a:pt x="2639758" y="1425279"/>
                  </a:lnTo>
                  <a:lnTo>
                    <a:pt x="2627782" y="1368643"/>
                  </a:lnTo>
                  <a:lnTo>
                    <a:pt x="2604363" y="1313674"/>
                  </a:lnTo>
                  <a:lnTo>
                    <a:pt x="2570051" y="1260619"/>
                  </a:lnTo>
                  <a:lnTo>
                    <a:pt x="2525401" y="1209731"/>
                  </a:lnTo>
                  <a:lnTo>
                    <a:pt x="2470967" y="1161258"/>
                  </a:lnTo>
                  <a:lnTo>
                    <a:pt x="2440253" y="1138006"/>
                  </a:lnTo>
                  <a:lnTo>
                    <a:pt x="2407301" y="1115451"/>
                  </a:lnTo>
                  <a:lnTo>
                    <a:pt x="2372179" y="1093625"/>
                  </a:lnTo>
                  <a:lnTo>
                    <a:pt x="2334956" y="1072559"/>
                  </a:lnTo>
                  <a:lnTo>
                    <a:pt x="2295703" y="1052285"/>
                  </a:lnTo>
                  <a:lnTo>
                    <a:pt x="2254487" y="1032833"/>
                  </a:lnTo>
                  <a:lnTo>
                    <a:pt x="2211378" y="1014235"/>
                  </a:lnTo>
                  <a:lnTo>
                    <a:pt x="2166446" y="996522"/>
                  </a:lnTo>
                  <a:lnTo>
                    <a:pt x="2119759" y="979725"/>
                  </a:lnTo>
                  <a:lnTo>
                    <a:pt x="2071386" y="963876"/>
                  </a:lnTo>
                  <a:lnTo>
                    <a:pt x="2021398" y="949006"/>
                  </a:lnTo>
                  <a:lnTo>
                    <a:pt x="1969862" y="935146"/>
                  </a:lnTo>
                  <a:lnTo>
                    <a:pt x="1916848" y="922327"/>
                  </a:lnTo>
                  <a:lnTo>
                    <a:pt x="1862426" y="910581"/>
                  </a:lnTo>
                  <a:lnTo>
                    <a:pt x="1806664" y="899939"/>
                  </a:lnTo>
                  <a:lnTo>
                    <a:pt x="1749631" y="890431"/>
                  </a:lnTo>
                  <a:lnTo>
                    <a:pt x="1691397" y="882090"/>
                  </a:lnTo>
                  <a:lnTo>
                    <a:pt x="1632031" y="874947"/>
                  </a:lnTo>
                  <a:lnTo>
                    <a:pt x="1571602" y="869032"/>
                  </a:lnTo>
                  <a:lnTo>
                    <a:pt x="1510179" y="864377"/>
                  </a:lnTo>
                  <a:lnTo>
                    <a:pt x="1451838" y="861230"/>
                  </a:lnTo>
                  <a:lnTo>
                    <a:pt x="1184518" y="861230"/>
                  </a:lnTo>
                  <a:lnTo>
                    <a:pt x="659993" y="0"/>
                  </a:lnTo>
                  <a:close/>
                </a:path>
                <a:path w="2641600" h="2049779">
                  <a:moveTo>
                    <a:pt x="1320640" y="858285"/>
                  </a:moveTo>
                  <a:lnTo>
                    <a:pt x="1286251" y="858454"/>
                  </a:lnTo>
                  <a:lnTo>
                    <a:pt x="1252124" y="858980"/>
                  </a:lnTo>
                  <a:lnTo>
                    <a:pt x="1218224" y="859895"/>
                  </a:lnTo>
                  <a:lnTo>
                    <a:pt x="1184518" y="861230"/>
                  </a:lnTo>
                  <a:lnTo>
                    <a:pt x="1451838" y="861230"/>
                  </a:lnTo>
                  <a:lnTo>
                    <a:pt x="1447832" y="861014"/>
                  </a:lnTo>
                  <a:lnTo>
                    <a:pt x="1384629" y="858973"/>
                  </a:lnTo>
                  <a:lnTo>
                    <a:pt x="1320640" y="858285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16545" y="7840464"/>
            <a:ext cx="114173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25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7588" y="8039410"/>
            <a:ext cx="166243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76705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2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150"/>
              <a:t>Updat</a:t>
            </a:r>
            <a:r>
              <a:rPr dirty="0" spc="235"/>
              <a:t>e</a:t>
            </a:r>
            <a:r>
              <a:rPr dirty="0" spc="-75"/>
              <a:t> </a:t>
            </a:r>
            <a:r>
              <a:rPr dirty="0" spc="105"/>
              <a:t>Cours</a:t>
            </a:r>
            <a:r>
              <a:rPr dirty="0" spc="204"/>
              <a:t>e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135"/>
              <a:t>referenc</a:t>
            </a:r>
            <a:r>
              <a:rPr dirty="0" spc="270"/>
              <a:t>e</a:t>
            </a:r>
            <a:r>
              <a:rPr dirty="0" spc="-75"/>
              <a:t> </a:t>
            </a:r>
            <a:r>
              <a:rPr dirty="0" spc="175"/>
              <a:t>students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4" y="1982817"/>
            <a:ext cx="18519140" cy="6903084"/>
            <a:chOff x="792744" y="1982817"/>
            <a:chExt cx="18519140" cy="6903084"/>
          </a:xfrm>
        </p:grpSpPr>
        <p:sp>
          <p:nvSpPr>
            <p:cNvPr id="4" name="object 4"/>
            <p:cNvSpPr/>
            <p:nvPr/>
          </p:nvSpPr>
          <p:spPr>
            <a:xfrm>
              <a:off x="970749" y="2097996"/>
              <a:ext cx="18162905" cy="6442710"/>
            </a:xfrm>
            <a:custGeom>
              <a:avLst/>
              <a:gdLst/>
              <a:ahLst/>
              <a:cxnLst/>
              <a:rect l="l" t="t" r="r" b="b"/>
              <a:pathLst>
                <a:path w="18162905" h="6442709">
                  <a:moveTo>
                    <a:pt x="0" y="0"/>
                  </a:moveTo>
                  <a:lnTo>
                    <a:pt x="18162604" y="0"/>
                  </a:lnTo>
                  <a:lnTo>
                    <a:pt x="18162604" y="6442212"/>
                  </a:lnTo>
                  <a:lnTo>
                    <a:pt x="0" y="6442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1982817"/>
              <a:ext cx="18518609" cy="69029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2144302"/>
            <a:ext cx="4399280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5746287"/>
            <a:ext cx="6057900" cy="27292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2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List&lt;Student&gt;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students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b="1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z="2950" spc="-15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9210" y="1853346"/>
            <a:ext cx="18859500" cy="4646930"/>
            <a:chOff x="889210" y="1853346"/>
            <a:chExt cx="18859500" cy="4646930"/>
          </a:xfrm>
        </p:grpSpPr>
        <p:sp>
          <p:nvSpPr>
            <p:cNvPr id="9" name="object 9"/>
            <p:cNvSpPr/>
            <p:nvPr/>
          </p:nvSpPr>
          <p:spPr>
            <a:xfrm>
              <a:off x="936329" y="5405857"/>
              <a:ext cx="7625715" cy="1047115"/>
            </a:xfrm>
            <a:custGeom>
              <a:avLst/>
              <a:gdLst/>
              <a:ahLst/>
              <a:cxnLst/>
              <a:rect l="l" t="t" r="r" b="b"/>
              <a:pathLst>
                <a:path w="7625715" h="1047114">
                  <a:moveTo>
                    <a:pt x="240097" y="0"/>
                  </a:moveTo>
                  <a:lnTo>
                    <a:pt x="7385602" y="0"/>
                  </a:lnTo>
                  <a:lnTo>
                    <a:pt x="7431439" y="183"/>
                  </a:lnTo>
                  <a:lnTo>
                    <a:pt x="7498514" y="4963"/>
                  </a:lnTo>
                  <a:lnTo>
                    <a:pt x="7555234" y="25950"/>
                  </a:lnTo>
                  <a:lnTo>
                    <a:pt x="7599749" y="70465"/>
                  </a:lnTo>
                  <a:lnTo>
                    <a:pt x="7620735" y="127201"/>
                  </a:lnTo>
                  <a:lnTo>
                    <a:pt x="7625515" y="194710"/>
                  </a:lnTo>
                  <a:lnTo>
                    <a:pt x="7625699" y="241164"/>
                  </a:lnTo>
                  <a:lnTo>
                    <a:pt x="7625699" y="806991"/>
                  </a:lnTo>
                  <a:lnTo>
                    <a:pt x="7625515" y="852828"/>
                  </a:lnTo>
                  <a:lnTo>
                    <a:pt x="7620735" y="919903"/>
                  </a:lnTo>
                  <a:lnTo>
                    <a:pt x="7599749" y="976623"/>
                  </a:lnTo>
                  <a:lnTo>
                    <a:pt x="7555234" y="1021138"/>
                  </a:lnTo>
                  <a:lnTo>
                    <a:pt x="7498498" y="1042124"/>
                  </a:lnTo>
                  <a:lnTo>
                    <a:pt x="7430988" y="1046904"/>
                  </a:lnTo>
                  <a:lnTo>
                    <a:pt x="7384535" y="1047088"/>
                  </a:lnTo>
                  <a:lnTo>
                    <a:pt x="240097" y="1047088"/>
                  </a:lnTo>
                  <a:lnTo>
                    <a:pt x="194260" y="1046904"/>
                  </a:lnTo>
                  <a:lnTo>
                    <a:pt x="127184" y="1042124"/>
                  </a:lnTo>
                  <a:lnTo>
                    <a:pt x="70465" y="1021138"/>
                  </a:lnTo>
                  <a:lnTo>
                    <a:pt x="25950" y="976623"/>
                  </a:lnTo>
                  <a:lnTo>
                    <a:pt x="4963" y="919887"/>
                  </a:lnTo>
                  <a:lnTo>
                    <a:pt x="183" y="852377"/>
                  </a:lnTo>
                  <a:lnTo>
                    <a:pt x="0" y="805923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1679" y="1947584"/>
              <a:ext cx="5999817" cy="23454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5088" y="1853346"/>
              <a:ext cx="6293002" cy="27224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568042"/>
            <a:ext cx="18609945" cy="9657080"/>
            <a:chOff x="701549" y="1568042"/>
            <a:chExt cx="18609945" cy="9657080"/>
          </a:xfrm>
        </p:grpSpPr>
        <p:sp>
          <p:nvSpPr>
            <p:cNvPr id="3" name="object 3"/>
            <p:cNvSpPr/>
            <p:nvPr/>
          </p:nvSpPr>
          <p:spPr>
            <a:xfrm>
              <a:off x="970749" y="1683222"/>
              <a:ext cx="18162905" cy="8388985"/>
            </a:xfrm>
            <a:custGeom>
              <a:avLst/>
              <a:gdLst/>
              <a:ahLst/>
              <a:cxnLst/>
              <a:rect l="l" t="t" r="r" b="b"/>
              <a:pathLst>
                <a:path w="18162905" h="8388985">
                  <a:moveTo>
                    <a:pt x="0" y="0"/>
                  </a:moveTo>
                  <a:lnTo>
                    <a:pt x="18162604" y="0"/>
                  </a:lnTo>
                  <a:lnTo>
                    <a:pt x="18162604" y="8388942"/>
                  </a:lnTo>
                  <a:lnTo>
                    <a:pt x="0" y="8388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1568042"/>
              <a:ext cx="18518609" cy="884966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3917" y="1725467"/>
            <a:ext cx="4399280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4426955"/>
            <a:ext cx="11336020" cy="5577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 marR="8210550">
              <a:lnSpc>
                <a:spcPct val="100000"/>
              </a:lnSpc>
              <a:spcBef>
                <a:spcPts val="114"/>
              </a:spcBef>
            </a:pPr>
            <a:r>
              <a:rPr dirty="0" sz="2950" spc="10" b="1">
                <a:latin typeface="Arial"/>
                <a:cs typeface="Arial"/>
              </a:rPr>
              <a:t>@Ma</a:t>
            </a:r>
            <a:r>
              <a:rPr dirty="0" sz="2950" spc="5" b="1">
                <a:latin typeface="Arial"/>
                <a:cs typeface="Arial"/>
              </a:rPr>
              <a:t>ny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5" b="1">
                <a:latin typeface="Arial"/>
                <a:cs typeface="Arial"/>
              </a:rPr>
              <a:t>o</a:t>
            </a:r>
            <a:r>
              <a:rPr dirty="0" sz="2950" spc="10" b="1">
                <a:latin typeface="Arial"/>
                <a:cs typeface="Arial"/>
              </a:rPr>
              <a:t>Ma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5" b="1">
                <a:latin typeface="Arial"/>
                <a:cs typeface="Arial"/>
              </a:rPr>
              <a:t>y  </a:t>
            </a:r>
            <a:r>
              <a:rPr dirty="0" sz="2950" spc="-15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2950" spc="-15" b="1">
                <a:latin typeface="Arial"/>
                <a:cs typeface="Arial"/>
              </a:rPr>
              <a:t>(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95"/>
              </a:spcBef>
            </a:pPr>
            <a:r>
              <a:rPr dirty="0" sz="2950" spc="5" b="1">
                <a:solidFill>
                  <a:srgbClr val="FF2600"/>
                </a:solidFill>
                <a:latin typeface="Arial"/>
                <a:cs typeface="Arial"/>
              </a:rPr>
              <a:t>name</a:t>
            </a:r>
            <a:r>
              <a:rPr dirty="0" sz="2950" spc="5" b="1">
                <a:latin typeface="Arial"/>
                <a:cs typeface="Arial"/>
              </a:rPr>
              <a:t>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"course_student"</a:t>
            </a:r>
            <a:r>
              <a:rPr dirty="0" sz="2950" spc="5" b="1">
                <a:latin typeface="Arial"/>
                <a:cs typeface="Arial"/>
              </a:rPr>
              <a:t>,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FF2600"/>
                </a:solidFill>
                <a:latin typeface="Arial"/>
                <a:cs typeface="Arial"/>
              </a:rPr>
              <a:t>joinColumns</a:t>
            </a:r>
            <a:r>
              <a:rPr dirty="0" sz="2950" spc="5" b="1">
                <a:latin typeface="Arial"/>
                <a:cs typeface="Arial"/>
              </a:rPr>
              <a:t>=@JoinColumn(name=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2950" spc="5" b="1">
                <a:latin typeface="Arial"/>
                <a:cs typeface="Arial"/>
              </a:rPr>
              <a:t>),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FF2600"/>
                </a:solidFill>
                <a:latin typeface="Arial"/>
                <a:cs typeface="Arial"/>
              </a:rPr>
              <a:t>inverseJoinColumns</a:t>
            </a:r>
            <a:r>
              <a:rPr dirty="0" sz="2950" spc="5" b="1">
                <a:latin typeface="Arial"/>
                <a:cs typeface="Arial"/>
              </a:rPr>
              <a:t>=@JoinColumn(name=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"student_id"</a:t>
            </a: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15"/>
              </a:spcBef>
            </a:pP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75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List&lt;Student&gt;</a:t>
            </a:r>
            <a:r>
              <a:rPr dirty="0" sz="2950" spc="-5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students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b="1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z="2950" spc="-15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5321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100"/>
              <a:t> </a:t>
            </a:r>
            <a:r>
              <a:rPr dirty="0" spc="-125"/>
              <a:t>@ManyToMany</a:t>
            </a:r>
            <a:r>
              <a:rPr dirty="0" spc="-95"/>
              <a:t> </a:t>
            </a:r>
            <a:r>
              <a:rPr dirty="0" spc="190"/>
              <a:t>annotation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30096" y="386115"/>
            <a:ext cx="18020030" cy="7750175"/>
            <a:chOff x="930096" y="386115"/>
            <a:chExt cx="18020030" cy="7750175"/>
          </a:xfrm>
        </p:grpSpPr>
        <p:sp>
          <p:nvSpPr>
            <p:cNvPr id="9" name="object 9"/>
            <p:cNvSpPr/>
            <p:nvPr/>
          </p:nvSpPr>
          <p:spPr>
            <a:xfrm>
              <a:off x="977403" y="4178174"/>
              <a:ext cx="11861165" cy="3028950"/>
            </a:xfrm>
            <a:custGeom>
              <a:avLst/>
              <a:gdLst/>
              <a:ahLst/>
              <a:cxnLst/>
              <a:rect l="l" t="t" r="r" b="b"/>
              <a:pathLst>
                <a:path w="11861165" h="3028950">
                  <a:moveTo>
                    <a:pt x="240097" y="0"/>
                  </a:moveTo>
                  <a:lnTo>
                    <a:pt x="11620599" y="0"/>
                  </a:lnTo>
                  <a:lnTo>
                    <a:pt x="11666436" y="183"/>
                  </a:lnTo>
                  <a:lnTo>
                    <a:pt x="11733513" y="4963"/>
                  </a:lnTo>
                  <a:lnTo>
                    <a:pt x="11790236" y="25950"/>
                  </a:lnTo>
                  <a:lnTo>
                    <a:pt x="11834753" y="70465"/>
                  </a:lnTo>
                  <a:lnTo>
                    <a:pt x="11855735" y="127201"/>
                  </a:lnTo>
                  <a:lnTo>
                    <a:pt x="11860512" y="194710"/>
                  </a:lnTo>
                  <a:lnTo>
                    <a:pt x="11860696" y="241164"/>
                  </a:lnTo>
                  <a:lnTo>
                    <a:pt x="11860696" y="2788585"/>
                  </a:lnTo>
                  <a:lnTo>
                    <a:pt x="11860512" y="2834421"/>
                  </a:lnTo>
                  <a:lnTo>
                    <a:pt x="11855735" y="2901497"/>
                  </a:lnTo>
                  <a:lnTo>
                    <a:pt x="11834753" y="2958217"/>
                  </a:lnTo>
                  <a:lnTo>
                    <a:pt x="11790236" y="3002732"/>
                  </a:lnTo>
                  <a:lnTo>
                    <a:pt x="11733497" y="3023718"/>
                  </a:lnTo>
                  <a:lnTo>
                    <a:pt x="11665989" y="3028498"/>
                  </a:lnTo>
                  <a:lnTo>
                    <a:pt x="11619541" y="3028682"/>
                  </a:lnTo>
                  <a:lnTo>
                    <a:pt x="240097" y="3028682"/>
                  </a:lnTo>
                  <a:lnTo>
                    <a:pt x="194260" y="3028498"/>
                  </a:lnTo>
                  <a:lnTo>
                    <a:pt x="127184" y="3023718"/>
                  </a:lnTo>
                  <a:lnTo>
                    <a:pt x="70465" y="3002732"/>
                  </a:lnTo>
                  <a:lnTo>
                    <a:pt x="25950" y="2958217"/>
                  </a:lnTo>
                  <a:lnTo>
                    <a:pt x="4963" y="2901481"/>
                  </a:lnTo>
                  <a:lnTo>
                    <a:pt x="183" y="2833971"/>
                  </a:lnTo>
                  <a:lnTo>
                    <a:pt x="0" y="2787518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70" y="386115"/>
              <a:ext cx="8577946" cy="69122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17382" y="1963142"/>
              <a:ext cx="7687945" cy="3768725"/>
            </a:xfrm>
            <a:custGeom>
              <a:avLst/>
              <a:gdLst/>
              <a:ahLst/>
              <a:cxnLst/>
              <a:rect l="l" t="t" r="r" b="b"/>
              <a:pathLst>
                <a:path w="7687944" h="3768725">
                  <a:moveTo>
                    <a:pt x="1302316" y="1838949"/>
                  </a:moveTo>
                  <a:lnTo>
                    <a:pt x="1020911" y="1838949"/>
                  </a:lnTo>
                  <a:lnTo>
                    <a:pt x="1161613" y="3768537"/>
                  </a:lnTo>
                  <a:lnTo>
                    <a:pt x="1302316" y="1838949"/>
                  </a:lnTo>
                  <a:close/>
                </a:path>
                <a:path w="7687944" h="3768725">
                  <a:moveTo>
                    <a:pt x="7617564" y="0"/>
                  </a:moveTo>
                  <a:lnTo>
                    <a:pt x="70351" y="0"/>
                  </a:lnTo>
                  <a:lnTo>
                    <a:pt x="42989" y="5535"/>
                  </a:lnTo>
                  <a:lnTo>
                    <a:pt x="20624" y="20625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8"/>
                  </a:lnTo>
                  <a:lnTo>
                    <a:pt x="5535" y="1795960"/>
                  </a:lnTo>
                  <a:lnTo>
                    <a:pt x="20624" y="1818324"/>
                  </a:lnTo>
                  <a:lnTo>
                    <a:pt x="42989" y="1833413"/>
                  </a:lnTo>
                  <a:lnTo>
                    <a:pt x="70351" y="1838949"/>
                  </a:lnTo>
                  <a:lnTo>
                    <a:pt x="7617564" y="1838949"/>
                  </a:lnTo>
                  <a:lnTo>
                    <a:pt x="7644928" y="1833413"/>
                  </a:lnTo>
                  <a:lnTo>
                    <a:pt x="7667293" y="1818324"/>
                  </a:lnTo>
                  <a:lnTo>
                    <a:pt x="7682382" y="1795960"/>
                  </a:lnTo>
                  <a:lnTo>
                    <a:pt x="7687918" y="1768598"/>
                  </a:lnTo>
                  <a:lnTo>
                    <a:pt x="7687918" y="70351"/>
                  </a:lnTo>
                  <a:lnTo>
                    <a:pt x="7682382" y="42989"/>
                  </a:lnTo>
                  <a:lnTo>
                    <a:pt x="7667293" y="20625"/>
                  </a:lnTo>
                  <a:lnTo>
                    <a:pt x="7644928" y="5535"/>
                  </a:lnTo>
                  <a:lnTo>
                    <a:pt x="761756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17382" y="1963142"/>
              <a:ext cx="7687945" cy="3768725"/>
            </a:xfrm>
            <a:custGeom>
              <a:avLst/>
              <a:gdLst/>
              <a:ahLst/>
              <a:cxnLst/>
              <a:rect l="l" t="t" r="r" b="b"/>
              <a:pathLst>
                <a:path w="7687944" h="3768725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4" y="1818324"/>
                  </a:lnTo>
                  <a:lnTo>
                    <a:pt x="42989" y="1833413"/>
                  </a:lnTo>
                  <a:lnTo>
                    <a:pt x="70351" y="1838949"/>
                  </a:lnTo>
                  <a:lnTo>
                    <a:pt x="1020911" y="1838949"/>
                  </a:lnTo>
                  <a:lnTo>
                    <a:pt x="1161613" y="3768536"/>
                  </a:lnTo>
                  <a:lnTo>
                    <a:pt x="1302316" y="1838949"/>
                  </a:lnTo>
                  <a:lnTo>
                    <a:pt x="7617569" y="1838949"/>
                  </a:lnTo>
                  <a:lnTo>
                    <a:pt x="7644930" y="1833413"/>
                  </a:lnTo>
                  <a:lnTo>
                    <a:pt x="7667295" y="1818324"/>
                  </a:lnTo>
                  <a:lnTo>
                    <a:pt x="7682384" y="1795959"/>
                  </a:lnTo>
                  <a:lnTo>
                    <a:pt x="7687920" y="1768597"/>
                  </a:lnTo>
                  <a:lnTo>
                    <a:pt x="7687920" y="70351"/>
                  </a:lnTo>
                  <a:lnTo>
                    <a:pt x="7682385" y="42989"/>
                  </a:lnTo>
                  <a:lnTo>
                    <a:pt x="7667296" y="20624"/>
                  </a:lnTo>
                  <a:lnTo>
                    <a:pt x="7644931" y="5535"/>
                  </a:lnTo>
                  <a:lnTo>
                    <a:pt x="7617569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3700" y="5277326"/>
              <a:ext cx="3895169" cy="25758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7108" y="5183088"/>
              <a:ext cx="4188354" cy="29527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1856" y="427172"/>
              <a:ext cx="8577946" cy="74651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16864" y="2107873"/>
              <a:ext cx="7687945" cy="4114800"/>
            </a:xfrm>
            <a:custGeom>
              <a:avLst/>
              <a:gdLst/>
              <a:ahLst/>
              <a:cxnLst/>
              <a:rect l="l" t="t" r="r" b="b"/>
              <a:pathLst>
                <a:path w="7687944" h="4114800">
                  <a:moveTo>
                    <a:pt x="602735" y="1838949"/>
                  </a:moveTo>
                  <a:lnTo>
                    <a:pt x="321655" y="1838949"/>
                  </a:lnTo>
                  <a:lnTo>
                    <a:pt x="462027" y="4114403"/>
                  </a:lnTo>
                  <a:lnTo>
                    <a:pt x="602735" y="1838949"/>
                  </a:lnTo>
                  <a:close/>
                </a:path>
                <a:path w="7687944" h="4114800">
                  <a:moveTo>
                    <a:pt x="7617569" y="0"/>
                  </a:moveTo>
                  <a:lnTo>
                    <a:pt x="70353" y="0"/>
                  </a:lnTo>
                  <a:lnTo>
                    <a:pt x="42990" y="5535"/>
                  </a:lnTo>
                  <a:lnTo>
                    <a:pt x="20625" y="20624"/>
                  </a:lnTo>
                  <a:lnTo>
                    <a:pt x="5535" y="42988"/>
                  </a:lnTo>
                  <a:lnTo>
                    <a:pt x="0" y="70350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5" y="1818324"/>
                  </a:lnTo>
                  <a:lnTo>
                    <a:pt x="42990" y="1833413"/>
                  </a:lnTo>
                  <a:lnTo>
                    <a:pt x="70353" y="1838949"/>
                  </a:lnTo>
                  <a:lnTo>
                    <a:pt x="7617569" y="1838949"/>
                  </a:lnTo>
                  <a:lnTo>
                    <a:pt x="7644932" y="1833413"/>
                  </a:lnTo>
                  <a:lnTo>
                    <a:pt x="7667297" y="1818324"/>
                  </a:lnTo>
                  <a:lnTo>
                    <a:pt x="7682387" y="1795959"/>
                  </a:lnTo>
                  <a:lnTo>
                    <a:pt x="7687922" y="1768597"/>
                  </a:lnTo>
                  <a:lnTo>
                    <a:pt x="7687922" y="70350"/>
                  </a:lnTo>
                  <a:lnTo>
                    <a:pt x="7682387" y="42988"/>
                  </a:lnTo>
                  <a:lnTo>
                    <a:pt x="7667297" y="20624"/>
                  </a:lnTo>
                  <a:lnTo>
                    <a:pt x="7644932" y="5535"/>
                  </a:lnTo>
                  <a:lnTo>
                    <a:pt x="7617569" y="0"/>
                  </a:lnTo>
                  <a:close/>
                </a:path>
              </a:pathLst>
            </a:custGeom>
            <a:solidFill>
              <a:srgbClr val="C15E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16864" y="2107872"/>
              <a:ext cx="7687945" cy="4114800"/>
            </a:xfrm>
            <a:custGeom>
              <a:avLst/>
              <a:gdLst/>
              <a:ahLst/>
              <a:cxnLst/>
              <a:rect l="l" t="t" r="r" b="b"/>
              <a:pathLst>
                <a:path w="7687944" h="4114800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4" y="1818324"/>
                  </a:lnTo>
                  <a:lnTo>
                    <a:pt x="42989" y="1833413"/>
                  </a:lnTo>
                  <a:lnTo>
                    <a:pt x="70351" y="1838949"/>
                  </a:lnTo>
                  <a:lnTo>
                    <a:pt x="321652" y="1838949"/>
                  </a:lnTo>
                  <a:lnTo>
                    <a:pt x="462027" y="4114403"/>
                  </a:lnTo>
                  <a:lnTo>
                    <a:pt x="602730" y="1838949"/>
                  </a:lnTo>
                  <a:lnTo>
                    <a:pt x="7617569" y="1838949"/>
                  </a:lnTo>
                  <a:lnTo>
                    <a:pt x="7644930" y="1833413"/>
                  </a:lnTo>
                  <a:lnTo>
                    <a:pt x="7667295" y="1818324"/>
                  </a:lnTo>
                  <a:lnTo>
                    <a:pt x="7682384" y="1795959"/>
                  </a:lnTo>
                  <a:lnTo>
                    <a:pt x="7687920" y="1768597"/>
                  </a:lnTo>
                  <a:lnTo>
                    <a:pt x="7687920" y="70351"/>
                  </a:lnTo>
                  <a:lnTo>
                    <a:pt x="7682385" y="42989"/>
                  </a:lnTo>
                  <a:lnTo>
                    <a:pt x="7667296" y="20624"/>
                  </a:lnTo>
                  <a:lnTo>
                    <a:pt x="7644931" y="5535"/>
                  </a:lnTo>
                  <a:lnTo>
                    <a:pt x="7617569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684147" y="2364191"/>
            <a:ext cx="9207500" cy="101409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 indent="20320">
              <a:lnSpc>
                <a:spcPts val="3629"/>
              </a:lnSpc>
              <a:spcBef>
                <a:spcPts val="655"/>
              </a:spcBef>
            </a:pPr>
            <a:r>
              <a:rPr dirty="0" baseline="16908" sz="5175" spc="7" b="1">
                <a:solidFill>
                  <a:srgbClr val="FFFFFF"/>
                </a:solidFill>
                <a:latin typeface="Arial"/>
                <a:cs typeface="Arial"/>
              </a:rPr>
              <a:t>Refers to 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“co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fer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baseline="16908" sz="5175" spc="-94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50" spc="-630" b="1">
                <a:solidFill>
                  <a:srgbClr val="FFFFFF"/>
                </a:solidFill>
                <a:latin typeface="Arial"/>
                <a:cs typeface="Arial"/>
              </a:rPr>
              <a:t>nt_id”</a:t>
            </a:r>
            <a:r>
              <a:rPr dirty="0" sz="3450" spc="-6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column </a:t>
            </a:r>
            <a:r>
              <a:rPr dirty="0" sz="345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4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“course_st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t”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jo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_s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450" spc="-57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baseline="-18518" sz="5175" spc="-855" b="1">
                <a:solidFill>
                  <a:srgbClr val="FFFFFF"/>
                </a:solidFill>
                <a:latin typeface="Arial"/>
                <a:cs typeface="Arial"/>
              </a:rPr>
              <a:t>ent”</a:t>
            </a:r>
            <a:r>
              <a:rPr dirty="0" baseline="-18518" sz="5175" spc="-5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8518" sz="5175" b="1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dirty="0" baseline="-18518" sz="5175" spc="37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8518" sz="5175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baseline="-18518" sz="5175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01894" y="5916996"/>
            <a:ext cx="3694882" cy="41243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48660" y="6417638"/>
            <a:ext cx="2073800" cy="45288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9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60019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More</a:t>
            </a:r>
            <a:r>
              <a:rPr dirty="0" spc="40"/>
              <a:t>:</a:t>
            </a:r>
            <a:r>
              <a:rPr dirty="0" spc="-430"/>
              <a:t> </a:t>
            </a:r>
            <a:r>
              <a:rPr dirty="0" spc="-745"/>
              <a:t>@</a:t>
            </a:r>
            <a:r>
              <a:rPr dirty="0" spc="-285"/>
              <a:t>J</a:t>
            </a:r>
            <a:r>
              <a:rPr dirty="0" spc="240"/>
              <a:t>oin</a:t>
            </a:r>
            <a:r>
              <a:rPr dirty="0" spc="-685"/>
              <a:t>T</a:t>
            </a:r>
            <a:r>
              <a:rPr dirty="0" spc="120"/>
              <a:t>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1959595"/>
            <a:ext cx="18343880" cy="3665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30"/>
              </a:spcBef>
              <a:buClr>
                <a:srgbClr val="5C86B9"/>
              </a:buClr>
              <a:buSzPct val="69863"/>
              <a:buFont typeface="Trebuchet MS"/>
              <a:buChar char="•"/>
              <a:tabLst>
                <a:tab pos="535940" algn="l"/>
                <a:tab pos="536575" algn="l"/>
              </a:tabLst>
            </a:pPr>
            <a:r>
              <a:rPr dirty="0" sz="3650" spc="-15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3650" spc="-10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tells</a:t>
            </a:r>
            <a:r>
              <a:rPr dirty="0" sz="3650" spc="-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Hibernate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5">
                <a:latin typeface="Palatino Linotype"/>
                <a:cs typeface="Palatino Linotype"/>
              </a:rPr>
              <a:t>Look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at the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5" b="1">
                <a:solidFill>
                  <a:srgbClr val="FF2600"/>
                </a:solidFill>
                <a:latin typeface="Arial"/>
                <a:cs typeface="Arial"/>
              </a:rPr>
              <a:t>course_id</a:t>
            </a:r>
            <a:r>
              <a:rPr dirty="0" sz="3650" spc="-9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column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in the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 b="1">
                <a:latin typeface="Arial"/>
                <a:cs typeface="Arial"/>
              </a:rPr>
              <a:t>course_student</a:t>
            </a:r>
            <a:r>
              <a:rPr dirty="0" sz="3650" spc="-90" b="1"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table</a:t>
            </a:r>
            <a:endParaRPr sz="36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5">
                <a:latin typeface="Palatino Linotype"/>
                <a:cs typeface="Palatino Linotype"/>
              </a:rPr>
              <a:t>For</a:t>
            </a:r>
            <a:r>
              <a:rPr dirty="0" sz="3650" spc="10">
                <a:latin typeface="Palatino Linotype"/>
                <a:cs typeface="Palatino Linotype"/>
              </a:rPr>
              <a:t> other side (inverse),</a:t>
            </a:r>
            <a:r>
              <a:rPr dirty="0" sz="3650" spc="1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look at the</a:t>
            </a:r>
            <a:r>
              <a:rPr dirty="0" sz="3650" spc="20">
                <a:latin typeface="Palatino Linotype"/>
                <a:cs typeface="Palatino Linotype"/>
              </a:rPr>
              <a:t> </a:t>
            </a:r>
            <a:r>
              <a:rPr dirty="0" sz="3650" spc="10" b="1">
                <a:solidFill>
                  <a:srgbClr val="FF2600"/>
                </a:solidFill>
                <a:latin typeface="Arial"/>
                <a:cs typeface="Arial"/>
              </a:rPr>
              <a:t>student_id</a:t>
            </a:r>
            <a:r>
              <a:rPr dirty="0" sz="3650" spc="-90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column in</a:t>
            </a:r>
            <a:r>
              <a:rPr dirty="0" sz="3650" spc="1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the </a:t>
            </a:r>
            <a:r>
              <a:rPr dirty="0" sz="3650" spc="10" b="1">
                <a:latin typeface="Arial"/>
                <a:cs typeface="Arial"/>
              </a:rPr>
              <a:t>course_student</a:t>
            </a:r>
            <a:r>
              <a:rPr dirty="0" sz="3650" spc="-90" b="1"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table</a:t>
            </a:r>
            <a:endParaRPr sz="36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0">
                <a:latin typeface="Palatino Linotype"/>
                <a:cs typeface="Palatino Linotype"/>
              </a:rPr>
              <a:t>Use</a:t>
            </a:r>
            <a:r>
              <a:rPr dirty="0" sz="3650">
                <a:latin typeface="Palatino Linotype"/>
                <a:cs typeface="Palatino Linotype"/>
              </a:rPr>
              <a:t> </a:t>
            </a:r>
            <a:r>
              <a:rPr dirty="0" sz="3650" spc="5">
                <a:latin typeface="Palatino Linotype"/>
                <a:cs typeface="Palatino Linotype"/>
              </a:rPr>
              <a:t>this </a:t>
            </a:r>
            <a:r>
              <a:rPr dirty="0" sz="3650" spc="10">
                <a:latin typeface="Palatino Linotype"/>
                <a:cs typeface="Palatino Linotype"/>
              </a:rPr>
              <a:t>information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to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-5">
                <a:latin typeface="Palatino Linotype"/>
                <a:cs typeface="Palatino Linotype"/>
              </a:rPr>
              <a:t>find</a:t>
            </a:r>
            <a:r>
              <a:rPr dirty="0" sz="3650" spc="5">
                <a:latin typeface="Palatino Linotype"/>
                <a:cs typeface="Palatino Linotype"/>
              </a:rPr>
              <a:t> relationship </a:t>
            </a:r>
            <a:r>
              <a:rPr dirty="0" sz="3650" spc="15">
                <a:latin typeface="Palatino Linotype"/>
                <a:cs typeface="Palatino Linotype"/>
              </a:rPr>
              <a:t>between</a:t>
            </a:r>
            <a:r>
              <a:rPr dirty="0" sz="3650" spc="10">
                <a:latin typeface="Palatino Linotype"/>
                <a:cs typeface="Palatino Linotype"/>
              </a:rPr>
              <a:t> </a:t>
            </a:r>
            <a:r>
              <a:rPr dirty="0" sz="3650" spc="10" b="1">
                <a:latin typeface="Palatino Linotype"/>
                <a:cs typeface="Palatino Linotype"/>
              </a:rPr>
              <a:t>course</a:t>
            </a:r>
            <a:r>
              <a:rPr dirty="0" sz="3650" spc="5" b="1">
                <a:latin typeface="Palatino Linotype"/>
                <a:cs typeface="Palatino Linotype"/>
              </a:rPr>
              <a:t> </a:t>
            </a:r>
            <a:r>
              <a:rPr dirty="0" sz="3650" spc="15">
                <a:latin typeface="Palatino Linotype"/>
                <a:cs typeface="Palatino Linotype"/>
              </a:rPr>
              <a:t>and</a:t>
            </a:r>
            <a:r>
              <a:rPr dirty="0" sz="3650">
                <a:latin typeface="Palatino Linotype"/>
                <a:cs typeface="Palatino Linotype"/>
              </a:rPr>
              <a:t> </a:t>
            </a:r>
            <a:r>
              <a:rPr dirty="0" sz="3650" spc="10" b="1">
                <a:latin typeface="Palatino Linotype"/>
                <a:cs typeface="Palatino Linotype"/>
              </a:rPr>
              <a:t>students</a:t>
            </a:r>
            <a:endParaRPr sz="36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6599" y="6442746"/>
            <a:ext cx="8693785" cy="3636010"/>
            <a:chOff x="1766599" y="6442746"/>
            <a:chExt cx="8693785" cy="3636010"/>
          </a:xfrm>
        </p:grpSpPr>
        <p:sp>
          <p:nvSpPr>
            <p:cNvPr id="5" name="object 5"/>
            <p:cNvSpPr/>
            <p:nvPr/>
          </p:nvSpPr>
          <p:spPr>
            <a:xfrm>
              <a:off x="1944604" y="6557926"/>
              <a:ext cx="8338184" cy="3175635"/>
            </a:xfrm>
            <a:custGeom>
              <a:avLst/>
              <a:gdLst/>
              <a:ahLst/>
              <a:cxnLst/>
              <a:rect l="l" t="t" r="r" b="b"/>
              <a:pathLst>
                <a:path w="8338184" h="3175634">
                  <a:moveTo>
                    <a:pt x="0" y="0"/>
                  </a:moveTo>
                  <a:lnTo>
                    <a:pt x="8337650" y="0"/>
                  </a:lnTo>
                  <a:lnTo>
                    <a:pt x="8337650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599" y="6442746"/>
              <a:ext cx="8693660" cy="363601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989163" y="6083584"/>
            <a:ext cx="6031230" cy="4701540"/>
            <a:chOff x="11989163" y="6083584"/>
            <a:chExt cx="6031230" cy="47015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755" y="6177822"/>
              <a:ext cx="5738045" cy="4324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9163" y="6083584"/>
              <a:ext cx="6031230" cy="4701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49605" y="8915725"/>
              <a:ext cx="1964788" cy="6011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688618" y="7071514"/>
              <a:ext cx="119380" cy="2082800"/>
            </a:xfrm>
            <a:custGeom>
              <a:avLst/>
              <a:gdLst/>
              <a:ahLst/>
              <a:cxnLst/>
              <a:rect l="l" t="t" r="r" b="b"/>
              <a:pathLst>
                <a:path w="119379" h="2082800">
                  <a:moveTo>
                    <a:pt x="72458" y="2070100"/>
                  </a:moveTo>
                  <a:lnTo>
                    <a:pt x="71819" y="2082800"/>
                  </a:lnTo>
                  <a:lnTo>
                    <a:pt x="74626" y="2082800"/>
                  </a:lnTo>
                  <a:lnTo>
                    <a:pt x="72458" y="2070100"/>
                  </a:lnTo>
                  <a:close/>
                </a:path>
                <a:path w="119379" h="2082800">
                  <a:moveTo>
                    <a:pt x="95578" y="2070100"/>
                  </a:moveTo>
                  <a:lnTo>
                    <a:pt x="72961" y="2070100"/>
                  </a:lnTo>
                  <a:lnTo>
                    <a:pt x="77159" y="2082800"/>
                  </a:lnTo>
                  <a:lnTo>
                    <a:pt x="91787" y="2082800"/>
                  </a:lnTo>
                  <a:lnTo>
                    <a:pt x="95578" y="2070100"/>
                  </a:lnTo>
                  <a:close/>
                </a:path>
                <a:path w="119379" h="2082800">
                  <a:moveTo>
                    <a:pt x="107787" y="2070100"/>
                  </a:moveTo>
                  <a:lnTo>
                    <a:pt x="98080" y="2070100"/>
                  </a:lnTo>
                  <a:lnTo>
                    <a:pt x="104119" y="2082800"/>
                  </a:lnTo>
                  <a:lnTo>
                    <a:pt x="107787" y="2070100"/>
                  </a:lnTo>
                  <a:close/>
                </a:path>
                <a:path w="119379" h="2082800">
                  <a:moveTo>
                    <a:pt x="116522" y="2057400"/>
                  </a:moveTo>
                  <a:lnTo>
                    <a:pt x="59422" y="2057400"/>
                  </a:lnTo>
                  <a:lnTo>
                    <a:pt x="63559" y="2070100"/>
                  </a:lnTo>
                  <a:lnTo>
                    <a:pt x="109813" y="2070100"/>
                  </a:lnTo>
                  <a:lnTo>
                    <a:pt x="110928" y="2082800"/>
                  </a:lnTo>
                  <a:lnTo>
                    <a:pt x="117662" y="2082800"/>
                  </a:lnTo>
                  <a:lnTo>
                    <a:pt x="117796" y="2070100"/>
                  </a:lnTo>
                  <a:lnTo>
                    <a:pt x="116522" y="2057400"/>
                  </a:lnTo>
                  <a:close/>
                </a:path>
                <a:path w="119379" h="2082800">
                  <a:moveTo>
                    <a:pt x="63389" y="2047301"/>
                  </a:moveTo>
                  <a:lnTo>
                    <a:pt x="63589" y="2057400"/>
                  </a:lnTo>
                  <a:lnTo>
                    <a:pt x="65745" y="2057400"/>
                  </a:lnTo>
                  <a:lnTo>
                    <a:pt x="63389" y="2047301"/>
                  </a:lnTo>
                  <a:close/>
                </a:path>
                <a:path w="119379" h="2082800">
                  <a:moveTo>
                    <a:pt x="112279" y="2044700"/>
                  </a:moveTo>
                  <a:lnTo>
                    <a:pt x="63338" y="2044700"/>
                  </a:lnTo>
                  <a:lnTo>
                    <a:pt x="67568" y="2057400"/>
                  </a:lnTo>
                  <a:lnTo>
                    <a:pt x="112593" y="2057400"/>
                  </a:lnTo>
                  <a:lnTo>
                    <a:pt x="112279" y="2044700"/>
                  </a:lnTo>
                  <a:close/>
                </a:path>
                <a:path w="119379" h="2082800">
                  <a:moveTo>
                    <a:pt x="116552" y="2057248"/>
                  </a:moveTo>
                  <a:lnTo>
                    <a:pt x="116522" y="2057400"/>
                  </a:lnTo>
                  <a:lnTo>
                    <a:pt x="116552" y="2057248"/>
                  </a:lnTo>
                  <a:close/>
                </a:path>
                <a:path w="119379" h="2082800">
                  <a:moveTo>
                    <a:pt x="119033" y="2044700"/>
                  </a:moveTo>
                  <a:lnTo>
                    <a:pt x="112279" y="2044700"/>
                  </a:lnTo>
                  <a:lnTo>
                    <a:pt x="116552" y="2057248"/>
                  </a:lnTo>
                  <a:lnTo>
                    <a:pt x="119033" y="2044700"/>
                  </a:lnTo>
                  <a:close/>
                </a:path>
                <a:path w="119379" h="2082800">
                  <a:moveTo>
                    <a:pt x="102216" y="2019300"/>
                  </a:moveTo>
                  <a:lnTo>
                    <a:pt x="98562" y="2019300"/>
                  </a:lnTo>
                  <a:lnTo>
                    <a:pt x="96478" y="2032000"/>
                  </a:lnTo>
                  <a:lnTo>
                    <a:pt x="64081" y="2032000"/>
                  </a:lnTo>
                  <a:lnTo>
                    <a:pt x="62782" y="2044700"/>
                  </a:lnTo>
                  <a:lnTo>
                    <a:pt x="63389" y="2047301"/>
                  </a:lnTo>
                  <a:lnTo>
                    <a:pt x="63338" y="2044700"/>
                  </a:lnTo>
                  <a:lnTo>
                    <a:pt x="104570" y="2044700"/>
                  </a:lnTo>
                  <a:lnTo>
                    <a:pt x="101498" y="2032000"/>
                  </a:lnTo>
                  <a:lnTo>
                    <a:pt x="102216" y="2019300"/>
                  </a:lnTo>
                  <a:close/>
                </a:path>
                <a:path w="119379" h="2082800">
                  <a:moveTo>
                    <a:pt x="58992" y="2032000"/>
                  </a:moveTo>
                  <a:lnTo>
                    <a:pt x="58312" y="2044700"/>
                  </a:lnTo>
                  <a:lnTo>
                    <a:pt x="61087" y="2044700"/>
                  </a:lnTo>
                  <a:lnTo>
                    <a:pt x="58992" y="2032000"/>
                  </a:lnTo>
                  <a:close/>
                </a:path>
                <a:path w="119379" h="2082800">
                  <a:moveTo>
                    <a:pt x="112907" y="2032000"/>
                  </a:moveTo>
                  <a:lnTo>
                    <a:pt x="105880" y="2032000"/>
                  </a:lnTo>
                  <a:lnTo>
                    <a:pt x="106048" y="2044700"/>
                  </a:lnTo>
                  <a:lnTo>
                    <a:pt x="107357" y="2044700"/>
                  </a:lnTo>
                  <a:lnTo>
                    <a:pt x="112907" y="2032000"/>
                  </a:lnTo>
                  <a:close/>
                </a:path>
                <a:path w="119379" h="2082800">
                  <a:moveTo>
                    <a:pt x="66436" y="2019300"/>
                  </a:moveTo>
                  <a:lnTo>
                    <a:pt x="60187" y="2019300"/>
                  </a:lnTo>
                  <a:lnTo>
                    <a:pt x="58040" y="2032000"/>
                  </a:lnTo>
                  <a:lnTo>
                    <a:pt x="72699" y="2032000"/>
                  </a:lnTo>
                  <a:lnTo>
                    <a:pt x="66436" y="2019300"/>
                  </a:lnTo>
                  <a:close/>
                </a:path>
                <a:path w="119379" h="2082800">
                  <a:moveTo>
                    <a:pt x="90772" y="2006600"/>
                  </a:moveTo>
                  <a:lnTo>
                    <a:pt x="64300" y="2006600"/>
                  </a:lnTo>
                  <a:lnTo>
                    <a:pt x="69203" y="2019300"/>
                  </a:lnTo>
                  <a:lnTo>
                    <a:pt x="72699" y="2032000"/>
                  </a:lnTo>
                  <a:lnTo>
                    <a:pt x="96478" y="2032000"/>
                  </a:lnTo>
                  <a:lnTo>
                    <a:pt x="95557" y="2019300"/>
                  </a:lnTo>
                  <a:lnTo>
                    <a:pt x="90133" y="2019300"/>
                  </a:lnTo>
                  <a:lnTo>
                    <a:pt x="90772" y="2006600"/>
                  </a:lnTo>
                  <a:close/>
                </a:path>
                <a:path w="119379" h="2082800">
                  <a:moveTo>
                    <a:pt x="113188" y="1993900"/>
                  </a:moveTo>
                  <a:lnTo>
                    <a:pt x="89677" y="1993900"/>
                  </a:lnTo>
                  <a:lnTo>
                    <a:pt x="87609" y="2006600"/>
                  </a:lnTo>
                  <a:lnTo>
                    <a:pt x="114666" y="2006600"/>
                  </a:lnTo>
                  <a:lnTo>
                    <a:pt x="108426" y="2019300"/>
                  </a:lnTo>
                  <a:lnTo>
                    <a:pt x="106712" y="2019300"/>
                  </a:lnTo>
                  <a:lnTo>
                    <a:pt x="111996" y="2032000"/>
                  </a:lnTo>
                  <a:lnTo>
                    <a:pt x="116228" y="2032000"/>
                  </a:lnTo>
                  <a:lnTo>
                    <a:pt x="117567" y="2019300"/>
                  </a:lnTo>
                  <a:lnTo>
                    <a:pt x="115668" y="2006600"/>
                  </a:lnTo>
                  <a:lnTo>
                    <a:pt x="113188" y="1993900"/>
                  </a:lnTo>
                  <a:close/>
                </a:path>
                <a:path w="119379" h="2082800">
                  <a:moveTo>
                    <a:pt x="105316" y="2006600"/>
                  </a:moveTo>
                  <a:lnTo>
                    <a:pt x="90772" y="2006600"/>
                  </a:lnTo>
                  <a:lnTo>
                    <a:pt x="92939" y="2019300"/>
                  </a:lnTo>
                  <a:lnTo>
                    <a:pt x="105462" y="2019300"/>
                  </a:lnTo>
                  <a:lnTo>
                    <a:pt x="105316" y="2006600"/>
                  </a:lnTo>
                  <a:close/>
                </a:path>
                <a:path w="119379" h="2082800">
                  <a:moveTo>
                    <a:pt x="57568" y="1993900"/>
                  </a:moveTo>
                  <a:lnTo>
                    <a:pt x="57956" y="2006600"/>
                  </a:lnTo>
                  <a:lnTo>
                    <a:pt x="61751" y="2006600"/>
                  </a:lnTo>
                  <a:lnTo>
                    <a:pt x="61834" y="2006305"/>
                  </a:lnTo>
                  <a:lnTo>
                    <a:pt x="57568" y="1993900"/>
                  </a:lnTo>
                  <a:close/>
                </a:path>
                <a:path w="119379" h="2082800">
                  <a:moveTo>
                    <a:pt x="89023" y="1981200"/>
                  </a:moveTo>
                  <a:lnTo>
                    <a:pt x="70552" y="1981200"/>
                  </a:lnTo>
                  <a:lnTo>
                    <a:pt x="74749" y="1993900"/>
                  </a:lnTo>
                  <a:lnTo>
                    <a:pt x="65317" y="1993900"/>
                  </a:lnTo>
                  <a:lnTo>
                    <a:pt x="61834" y="2006305"/>
                  </a:lnTo>
                  <a:lnTo>
                    <a:pt x="61935" y="2006600"/>
                  </a:lnTo>
                  <a:lnTo>
                    <a:pt x="87609" y="2006600"/>
                  </a:lnTo>
                  <a:lnTo>
                    <a:pt x="84667" y="1993900"/>
                  </a:lnTo>
                  <a:lnTo>
                    <a:pt x="89023" y="1981200"/>
                  </a:lnTo>
                  <a:close/>
                </a:path>
                <a:path w="119379" h="2082800">
                  <a:moveTo>
                    <a:pt x="70552" y="1981200"/>
                  </a:moveTo>
                  <a:lnTo>
                    <a:pt x="62057" y="1981200"/>
                  </a:lnTo>
                  <a:lnTo>
                    <a:pt x="61761" y="1993900"/>
                  </a:lnTo>
                  <a:lnTo>
                    <a:pt x="74749" y="1993900"/>
                  </a:lnTo>
                  <a:lnTo>
                    <a:pt x="70552" y="1981200"/>
                  </a:lnTo>
                  <a:close/>
                </a:path>
                <a:path w="119379" h="2082800">
                  <a:moveTo>
                    <a:pt x="100290" y="1981200"/>
                  </a:moveTo>
                  <a:lnTo>
                    <a:pt x="89023" y="1981200"/>
                  </a:lnTo>
                  <a:lnTo>
                    <a:pt x="84667" y="1993900"/>
                  </a:lnTo>
                  <a:lnTo>
                    <a:pt x="91626" y="1993900"/>
                  </a:lnTo>
                  <a:lnTo>
                    <a:pt x="100459" y="1981975"/>
                  </a:lnTo>
                  <a:lnTo>
                    <a:pt x="100290" y="1981200"/>
                  </a:lnTo>
                  <a:close/>
                </a:path>
                <a:path w="119379" h="2082800">
                  <a:moveTo>
                    <a:pt x="101673" y="1987530"/>
                  </a:moveTo>
                  <a:lnTo>
                    <a:pt x="101389" y="1993900"/>
                  </a:lnTo>
                  <a:lnTo>
                    <a:pt x="102112" y="1993900"/>
                  </a:lnTo>
                  <a:lnTo>
                    <a:pt x="102055" y="1989278"/>
                  </a:lnTo>
                  <a:lnTo>
                    <a:pt x="101673" y="1987530"/>
                  </a:lnTo>
                  <a:close/>
                </a:path>
                <a:path w="119379" h="2082800">
                  <a:moveTo>
                    <a:pt x="102055" y="1989278"/>
                  </a:moveTo>
                  <a:lnTo>
                    <a:pt x="102112" y="1993900"/>
                  </a:lnTo>
                  <a:lnTo>
                    <a:pt x="103064" y="1993900"/>
                  </a:lnTo>
                  <a:lnTo>
                    <a:pt x="102055" y="1989278"/>
                  </a:lnTo>
                  <a:close/>
                </a:path>
                <a:path w="119379" h="2082800">
                  <a:moveTo>
                    <a:pt x="101960" y="1981675"/>
                  </a:moveTo>
                  <a:lnTo>
                    <a:pt x="102055" y="1989278"/>
                  </a:lnTo>
                  <a:lnTo>
                    <a:pt x="103064" y="1993900"/>
                  </a:lnTo>
                  <a:lnTo>
                    <a:pt x="108995" y="1993900"/>
                  </a:lnTo>
                  <a:lnTo>
                    <a:pt x="103691" y="1984332"/>
                  </a:lnTo>
                  <a:lnTo>
                    <a:pt x="101960" y="1981675"/>
                  </a:lnTo>
                  <a:close/>
                </a:path>
                <a:path w="119379" h="2082800">
                  <a:moveTo>
                    <a:pt x="106719" y="1981200"/>
                  </a:moveTo>
                  <a:lnTo>
                    <a:pt x="101955" y="1981200"/>
                  </a:lnTo>
                  <a:lnTo>
                    <a:pt x="103691" y="1984332"/>
                  </a:lnTo>
                  <a:lnTo>
                    <a:pt x="109923" y="1993900"/>
                  </a:lnTo>
                  <a:lnTo>
                    <a:pt x="106719" y="1981200"/>
                  </a:lnTo>
                  <a:close/>
                </a:path>
                <a:path w="119379" h="2082800">
                  <a:moveTo>
                    <a:pt x="116058" y="1981200"/>
                  </a:moveTo>
                  <a:lnTo>
                    <a:pt x="111703" y="1981200"/>
                  </a:lnTo>
                  <a:lnTo>
                    <a:pt x="113390" y="1993900"/>
                  </a:lnTo>
                  <a:lnTo>
                    <a:pt x="115732" y="1993900"/>
                  </a:lnTo>
                  <a:lnTo>
                    <a:pt x="116058" y="1981200"/>
                  </a:lnTo>
                  <a:close/>
                </a:path>
                <a:path w="119379" h="2082800">
                  <a:moveTo>
                    <a:pt x="101651" y="1981200"/>
                  </a:moveTo>
                  <a:lnTo>
                    <a:pt x="101033" y="1981200"/>
                  </a:lnTo>
                  <a:lnTo>
                    <a:pt x="100459" y="1981975"/>
                  </a:lnTo>
                  <a:lnTo>
                    <a:pt x="101673" y="1987530"/>
                  </a:lnTo>
                  <a:lnTo>
                    <a:pt x="101935" y="1981636"/>
                  </a:lnTo>
                  <a:lnTo>
                    <a:pt x="101651" y="1981200"/>
                  </a:lnTo>
                  <a:close/>
                </a:path>
                <a:path w="119379" h="2082800">
                  <a:moveTo>
                    <a:pt x="101955" y="1981200"/>
                  </a:moveTo>
                  <a:lnTo>
                    <a:pt x="101651" y="1981200"/>
                  </a:lnTo>
                  <a:lnTo>
                    <a:pt x="101935" y="1981636"/>
                  </a:lnTo>
                  <a:lnTo>
                    <a:pt x="101955" y="1981200"/>
                  </a:lnTo>
                  <a:close/>
                </a:path>
                <a:path w="119379" h="2082800">
                  <a:moveTo>
                    <a:pt x="74406" y="1968500"/>
                  </a:moveTo>
                  <a:lnTo>
                    <a:pt x="61312" y="1968500"/>
                  </a:lnTo>
                  <a:lnTo>
                    <a:pt x="66469" y="1981200"/>
                  </a:lnTo>
                  <a:lnTo>
                    <a:pt x="74018" y="1981200"/>
                  </a:lnTo>
                  <a:lnTo>
                    <a:pt x="74406" y="1968500"/>
                  </a:lnTo>
                  <a:close/>
                </a:path>
                <a:path w="119379" h="2082800">
                  <a:moveTo>
                    <a:pt x="105431" y="1917700"/>
                  </a:moveTo>
                  <a:lnTo>
                    <a:pt x="70222" y="1917700"/>
                  </a:lnTo>
                  <a:lnTo>
                    <a:pt x="71369" y="1930400"/>
                  </a:lnTo>
                  <a:lnTo>
                    <a:pt x="92950" y="1930400"/>
                  </a:lnTo>
                  <a:lnTo>
                    <a:pt x="93357" y="1943100"/>
                  </a:lnTo>
                  <a:lnTo>
                    <a:pt x="58935" y="1943100"/>
                  </a:lnTo>
                  <a:lnTo>
                    <a:pt x="66385" y="1955800"/>
                  </a:lnTo>
                  <a:lnTo>
                    <a:pt x="71382" y="1955800"/>
                  </a:lnTo>
                  <a:lnTo>
                    <a:pt x="66321" y="1968500"/>
                  </a:lnTo>
                  <a:lnTo>
                    <a:pt x="74406" y="1968500"/>
                  </a:lnTo>
                  <a:lnTo>
                    <a:pt x="74018" y="1981200"/>
                  </a:lnTo>
                  <a:lnTo>
                    <a:pt x="101033" y="1981200"/>
                  </a:lnTo>
                  <a:lnTo>
                    <a:pt x="106191" y="1968500"/>
                  </a:lnTo>
                  <a:lnTo>
                    <a:pt x="101827" y="1948621"/>
                  </a:lnTo>
                  <a:lnTo>
                    <a:pt x="99106" y="1943100"/>
                  </a:lnTo>
                  <a:lnTo>
                    <a:pt x="97727" y="1930400"/>
                  </a:lnTo>
                  <a:lnTo>
                    <a:pt x="105431" y="1917700"/>
                  </a:lnTo>
                  <a:close/>
                </a:path>
                <a:path w="119379" h="2082800">
                  <a:moveTo>
                    <a:pt x="112289" y="1943100"/>
                  </a:moveTo>
                  <a:lnTo>
                    <a:pt x="100614" y="1943100"/>
                  </a:lnTo>
                  <a:lnTo>
                    <a:pt x="101827" y="1948621"/>
                  </a:lnTo>
                  <a:lnTo>
                    <a:pt x="105363" y="1955800"/>
                  </a:lnTo>
                  <a:lnTo>
                    <a:pt x="112289" y="1943100"/>
                  </a:lnTo>
                  <a:close/>
                </a:path>
                <a:path w="119379" h="2082800">
                  <a:moveTo>
                    <a:pt x="91004" y="1930400"/>
                  </a:moveTo>
                  <a:lnTo>
                    <a:pt x="61348" y="1930400"/>
                  </a:lnTo>
                  <a:lnTo>
                    <a:pt x="69405" y="1943100"/>
                  </a:lnTo>
                  <a:lnTo>
                    <a:pt x="91925" y="1943100"/>
                  </a:lnTo>
                  <a:lnTo>
                    <a:pt x="91004" y="1930400"/>
                  </a:lnTo>
                  <a:close/>
                </a:path>
                <a:path w="119379" h="2082800">
                  <a:moveTo>
                    <a:pt x="103975" y="1930400"/>
                  </a:moveTo>
                  <a:lnTo>
                    <a:pt x="100352" y="1930400"/>
                  </a:lnTo>
                  <a:lnTo>
                    <a:pt x="107043" y="1943100"/>
                  </a:lnTo>
                  <a:lnTo>
                    <a:pt x="103975" y="1930400"/>
                  </a:lnTo>
                  <a:close/>
                </a:path>
                <a:path w="119379" h="2082800">
                  <a:moveTo>
                    <a:pt x="70222" y="1917700"/>
                  </a:moveTo>
                  <a:lnTo>
                    <a:pt x="59695" y="1917700"/>
                  </a:lnTo>
                  <a:lnTo>
                    <a:pt x="58287" y="1930400"/>
                  </a:lnTo>
                  <a:lnTo>
                    <a:pt x="64227" y="1930400"/>
                  </a:lnTo>
                  <a:lnTo>
                    <a:pt x="70222" y="1917700"/>
                  </a:lnTo>
                  <a:close/>
                </a:path>
                <a:path w="119379" h="2082800">
                  <a:moveTo>
                    <a:pt x="85033" y="1892300"/>
                  </a:moveTo>
                  <a:lnTo>
                    <a:pt x="67773" y="1892300"/>
                  </a:lnTo>
                  <a:lnTo>
                    <a:pt x="61300" y="1905000"/>
                  </a:lnTo>
                  <a:lnTo>
                    <a:pt x="57526" y="1905000"/>
                  </a:lnTo>
                  <a:lnTo>
                    <a:pt x="61296" y="1917700"/>
                  </a:lnTo>
                  <a:lnTo>
                    <a:pt x="87598" y="1917700"/>
                  </a:lnTo>
                  <a:lnTo>
                    <a:pt x="81400" y="1905000"/>
                  </a:lnTo>
                  <a:lnTo>
                    <a:pt x="85033" y="1892300"/>
                  </a:lnTo>
                  <a:close/>
                </a:path>
                <a:path w="119379" h="2082800">
                  <a:moveTo>
                    <a:pt x="95216" y="1892300"/>
                  </a:moveTo>
                  <a:lnTo>
                    <a:pt x="85033" y="1892300"/>
                  </a:lnTo>
                  <a:lnTo>
                    <a:pt x="87954" y="1905000"/>
                  </a:lnTo>
                  <a:lnTo>
                    <a:pt x="87598" y="1917700"/>
                  </a:lnTo>
                  <a:lnTo>
                    <a:pt x="96321" y="1917700"/>
                  </a:lnTo>
                  <a:lnTo>
                    <a:pt x="94937" y="1905000"/>
                  </a:lnTo>
                  <a:lnTo>
                    <a:pt x="98576" y="1905000"/>
                  </a:lnTo>
                  <a:lnTo>
                    <a:pt x="95216" y="1892300"/>
                  </a:lnTo>
                  <a:close/>
                </a:path>
                <a:path w="119379" h="2082800">
                  <a:moveTo>
                    <a:pt x="98576" y="1905000"/>
                  </a:moveTo>
                  <a:lnTo>
                    <a:pt x="94937" y="1905000"/>
                  </a:lnTo>
                  <a:lnTo>
                    <a:pt x="98638" y="1917700"/>
                  </a:lnTo>
                  <a:lnTo>
                    <a:pt x="105971" y="1917700"/>
                  </a:lnTo>
                  <a:lnTo>
                    <a:pt x="98576" y="1905000"/>
                  </a:lnTo>
                  <a:close/>
                </a:path>
                <a:path w="119379" h="2082800">
                  <a:moveTo>
                    <a:pt x="92478" y="1879600"/>
                  </a:moveTo>
                  <a:lnTo>
                    <a:pt x="59897" y="1879600"/>
                  </a:lnTo>
                  <a:lnTo>
                    <a:pt x="66850" y="1892300"/>
                  </a:lnTo>
                  <a:lnTo>
                    <a:pt x="92101" y="1892300"/>
                  </a:lnTo>
                  <a:lnTo>
                    <a:pt x="92478" y="1879600"/>
                  </a:lnTo>
                  <a:close/>
                </a:path>
                <a:path w="119379" h="2082800">
                  <a:moveTo>
                    <a:pt x="108301" y="1879600"/>
                  </a:moveTo>
                  <a:lnTo>
                    <a:pt x="92478" y="1879600"/>
                  </a:lnTo>
                  <a:lnTo>
                    <a:pt x="92101" y="1892300"/>
                  </a:lnTo>
                  <a:lnTo>
                    <a:pt x="111499" y="1892300"/>
                  </a:lnTo>
                  <a:lnTo>
                    <a:pt x="108301" y="1879600"/>
                  </a:lnTo>
                  <a:close/>
                </a:path>
                <a:path w="119379" h="2082800">
                  <a:moveTo>
                    <a:pt x="101911" y="1854200"/>
                  </a:moveTo>
                  <a:lnTo>
                    <a:pt x="62314" y="1854200"/>
                  </a:lnTo>
                  <a:lnTo>
                    <a:pt x="62416" y="1866900"/>
                  </a:lnTo>
                  <a:lnTo>
                    <a:pt x="56625" y="1879600"/>
                  </a:lnTo>
                  <a:lnTo>
                    <a:pt x="97136" y="1879600"/>
                  </a:lnTo>
                  <a:lnTo>
                    <a:pt x="99671" y="1866900"/>
                  </a:lnTo>
                  <a:lnTo>
                    <a:pt x="106586" y="1866900"/>
                  </a:lnTo>
                  <a:lnTo>
                    <a:pt x="101911" y="1854200"/>
                  </a:lnTo>
                  <a:close/>
                </a:path>
                <a:path w="119379" h="2082800">
                  <a:moveTo>
                    <a:pt x="104310" y="1866900"/>
                  </a:moveTo>
                  <a:lnTo>
                    <a:pt x="102445" y="1866900"/>
                  </a:lnTo>
                  <a:lnTo>
                    <a:pt x="102751" y="1879600"/>
                  </a:lnTo>
                  <a:lnTo>
                    <a:pt x="104310" y="1866900"/>
                  </a:lnTo>
                  <a:close/>
                </a:path>
                <a:path w="119379" h="2082800">
                  <a:moveTo>
                    <a:pt x="109148" y="1866900"/>
                  </a:moveTo>
                  <a:lnTo>
                    <a:pt x="107207" y="1866900"/>
                  </a:lnTo>
                  <a:lnTo>
                    <a:pt x="108864" y="1879600"/>
                  </a:lnTo>
                  <a:lnTo>
                    <a:pt x="109504" y="1879600"/>
                  </a:lnTo>
                  <a:lnTo>
                    <a:pt x="109148" y="1866900"/>
                  </a:lnTo>
                  <a:close/>
                </a:path>
                <a:path w="119379" h="2082800">
                  <a:moveTo>
                    <a:pt x="111117" y="1866900"/>
                  </a:moveTo>
                  <a:lnTo>
                    <a:pt x="109504" y="1879600"/>
                  </a:lnTo>
                  <a:lnTo>
                    <a:pt x="111155" y="1879600"/>
                  </a:lnTo>
                  <a:lnTo>
                    <a:pt x="111117" y="1866900"/>
                  </a:lnTo>
                  <a:close/>
                </a:path>
                <a:path w="119379" h="2082800">
                  <a:moveTo>
                    <a:pt x="96138" y="1841500"/>
                  </a:moveTo>
                  <a:lnTo>
                    <a:pt x="55422" y="1841500"/>
                  </a:lnTo>
                  <a:lnTo>
                    <a:pt x="57930" y="1854200"/>
                  </a:lnTo>
                  <a:lnTo>
                    <a:pt x="100042" y="1854200"/>
                  </a:lnTo>
                  <a:lnTo>
                    <a:pt x="96138" y="1841500"/>
                  </a:lnTo>
                  <a:close/>
                </a:path>
                <a:path w="119379" h="2082800">
                  <a:moveTo>
                    <a:pt x="95434" y="1828800"/>
                  </a:moveTo>
                  <a:lnTo>
                    <a:pt x="59905" y="1828800"/>
                  </a:lnTo>
                  <a:lnTo>
                    <a:pt x="55935" y="1841500"/>
                  </a:lnTo>
                  <a:lnTo>
                    <a:pt x="93819" y="1841500"/>
                  </a:lnTo>
                  <a:lnTo>
                    <a:pt x="95434" y="1828800"/>
                  </a:lnTo>
                  <a:close/>
                </a:path>
                <a:path w="119379" h="2082800">
                  <a:moveTo>
                    <a:pt x="95473" y="1816100"/>
                  </a:moveTo>
                  <a:lnTo>
                    <a:pt x="60988" y="1816100"/>
                  </a:lnTo>
                  <a:lnTo>
                    <a:pt x="57579" y="1828800"/>
                  </a:lnTo>
                  <a:lnTo>
                    <a:pt x="96394" y="1828800"/>
                  </a:lnTo>
                  <a:lnTo>
                    <a:pt x="95473" y="1816100"/>
                  </a:lnTo>
                  <a:close/>
                </a:path>
                <a:path w="119379" h="2082800">
                  <a:moveTo>
                    <a:pt x="103244" y="1816100"/>
                  </a:moveTo>
                  <a:lnTo>
                    <a:pt x="97345" y="1816100"/>
                  </a:lnTo>
                  <a:lnTo>
                    <a:pt x="98742" y="1828800"/>
                  </a:lnTo>
                  <a:lnTo>
                    <a:pt x="108828" y="1828800"/>
                  </a:lnTo>
                  <a:lnTo>
                    <a:pt x="103244" y="1816100"/>
                  </a:lnTo>
                  <a:close/>
                </a:path>
                <a:path w="119379" h="2082800">
                  <a:moveTo>
                    <a:pt x="51275" y="1803400"/>
                  </a:moveTo>
                  <a:lnTo>
                    <a:pt x="46208" y="1816100"/>
                  </a:lnTo>
                  <a:lnTo>
                    <a:pt x="54490" y="1816100"/>
                  </a:lnTo>
                  <a:lnTo>
                    <a:pt x="51275" y="1803400"/>
                  </a:lnTo>
                  <a:close/>
                </a:path>
                <a:path w="119379" h="2082800">
                  <a:moveTo>
                    <a:pt x="98235" y="1803400"/>
                  </a:moveTo>
                  <a:lnTo>
                    <a:pt x="57329" y="1803400"/>
                  </a:lnTo>
                  <a:lnTo>
                    <a:pt x="60220" y="1816100"/>
                  </a:lnTo>
                  <a:lnTo>
                    <a:pt x="102248" y="1816100"/>
                  </a:lnTo>
                  <a:lnTo>
                    <a:pt x="98235" y="1803400"/>
                  </a:lnTo>
                  <a:close/>
                </a:path>
                <a:path w="119379" h="2082800">
                  <a:moveTo>
                    <a:pt x="98235" y="1803400"/>
                  </a:moveTo>
                  <a:lnTo>
                    <a:pt x="102248" y="1816100"/>
                  </a:lnTo>
                  <a:lnTo>
                    <a:pt x="102644" y="1814579"/>
                  </a:lnTo>
                  <a:lnTo>
                    <a:pt x="98235" y="1803400"/>
                  </a:lnTo>
                  <a:close/>
                </a:path>
                <a:path w="119379" h="2082800">
                  <a:moveTo>
                    <a:pt x="102644" y="1814579"/>
                  </a:moveTo>
                  <a:lnTo>
                    <a:pt x="102248" y="1816100"/>
                  </a:lnTo>
                  <a:lnTo>
                    <a:pt x="102865" y="1816100"/>
                  </a:lnTo>
                  <a:lnTo>
                    <a:pt x="103055" y="1815620"/>
                  </a:lnTo>
                  <a:lnTo>
                    <a:pt x="102644" y="1814579"/>
                  </a:lnTo>
                  <a:close/>
                </a:path>
                <a:path w="119379" h="2082800">
                  <a:moveTo>
                    <a:pt x="107871" y="1803400"/>
                  </a:moveTo>
                  <a:lnTo>
                    <a:pt x="103055" y="1815620"/>
                  </a:lnTo>
                  <a:lnTo>
                    <a:pt x="103244" y="1816100"/>
                  </a:lnTo>
                  <a:lnTo>
                    <a:pt x="111085" y="1816100"/>
                  </a:lnTo>
                  <a:lnTo>
                    <a:pt x="107871" y="1803400"/>
                  </a:lnTo>
                  <a:close/>
                </a:path>
                <a:path w="119379" h="2082800">
                  <a:moveTo>
                    <a:pt x="105556" y="1803400"/>
                  </a:moveTo>
                  <a:lnTo>
                    <a:pt x="98235" y="1803400"/>
                  </a:lnTo>
                  <a:lnTo>
                    <a:pt x="102644" y="1814579"/>
                  </a:lnTo>
                  <a:lnTo>
                    <a:pt x="105556" y="1803400"/>
                  </a:lnTo>
                  <a:close/>
                </a:path>
                <a:path w="119379" h="2082800">
                  <a:moveTo>
                    <a:pt x="55474" y="1778000"/>
                  </a:moveTo>
                  <a:lnTo>
                    <a:pt x="53544" y="1803400"/>
                  </a:lnTo>
                  <a:lnTo>
                    <a:pt x="90437" y="1803400"/>
                  </a:lnTo>
                  <a:lnTo>
                    <a:pt x="84959" y="1790700"/>
                  </a:lnTo>
                  <a:lnTo>
                    <a:pt x="57769" y="1790700"/>
                  </a:lnTo>
                  <a:lnTo>
                    <a:pt x="55474" y="1778000"/>
                  </a:lnTo>
                  <a:close/>
                </a:path>
                <a:path w="119379" h="2082800">
                  <a:moveTo>
                    <a:pt x="96290" y="1790700"/>
                  </a:moveTo>
                  <a:lnTo>
                    <a:pt x="94121" y="1790700"/>
                  </a:lnTo>
                  <a:lnTo>
                    <a:pt x="94260" y="1803400"/>
                  </a:lnTo>
                  <a:lnTo>
                    <a:pt x="95414" y="1803400"/>
                  </a:lnTo>
                  <a:lnTo>
                    <a:pt x="96290" y="1790700"/>
                  </a:lnTo>
                  <a:close/>
                </a:path>
                <a:path w="119379" h="2082800">
                  <a:moveTo>
                    <a:pt x="104290" y="1790700"/>
                  </a:moveTo>
                  <a:lnTo>
                    <a:pt x="99157" y="1803400"/>
                  </a:lnTo>
                  <a:lnTo>
                    <a:pt x="101877" y="1803400"/>
                  </a:lnTo>
                  <a:lnTo>
                    <a:pt x="104290" y="1790700"/>
                  </a:lnTo>
                  <a:close/>
                </a:path>
                <a:path w="119379" h="2082800">
                  <a:moveTo>
                    <a:pt x="92143" y="1765300"/>
                  </a:moveTo>
                  <a:lnTo>
                    <a:pt x="60912" y="1765300"/>
                  </a:lnTo>
                  <a:lnTo>
                    <a:pt x="60392" y="1778000"/>
                  </a:lnTo>
                  <a:lnTo>
                    <a:pt x="57769" y="1790700"/>
                  </a:lnTo>
                  <a:lnTo>
                    <a:pt x="65401" y="1790700"/>
                  </a:lnTo>
                  <a:lnTo>
                    <a:pt x="64224" y="1778000"/>
                  </a:lnTo>
                  <a:lnTo>
                    <a:pt x="97955" y="1778000"/>
                  </a:lnTo>
                  <a:lnTo>
                    <a:pt x="92143" y="1765300"/>
                  </a:lnTo>
                  <a:close/>
                </a:path>
                <a:path w="119379" h="2082800">
                  <a:moveTo>
                    <a:pt x="94393" y="1778000"/>
                  </a:moveTo>
                  <a:lnTo>
                    <a:pt x="66143" y="1778000"/>
                  </a:lnTo>
                  <a:lnTo>
                    <a:pt x="67761" y="1790700"/>
                  </a:lnTo>
                  <a:lnTo>
                    <a:pt x="89557" y="1790700"/>
                  </a:lnTo>
                  <a:lnTo>
                    <a:pt x="94393" y="1778000"/>
                  </a:lnTo>
                  <a:close/>
                </a:path>
                <a:path w="119379" h="2082800">
                  <a:moveTo>
                    <a:pt x="102185" y="1765300"/>
                  </a:moveTo>
                  <a:lnTo>
                    <a:pt x="99555" y="1765300"/>
                  </a:lnTo>
                  <a:lnTo>
                    <a:pt x="97955" y="1778000"/>
                  </a:lnTo>
                  <a:lnTo>
                    <a:pt x="94393" y="1778000"/>
                  </a:lnTo>
                  <a:lnTo>
                    <a:pt x="101533" y="1790700"/>
                  </a:lnTo>
                  <a:lnTo>
                    <a:pt x="105842" y="1778000"/>
                  </a:lnTo>
                  <a:lnTo>
                    <a:pt x="102185" y="1765300"/>
                  </a:lnTo>
                  <a:close/>
                </a:path>
                <a:path w="119379" h="2082800">
                  <a:moveTo>
                    <a:pt x="58029" y="1727200"/>
                  </a:moveTo>
                  <a:lnTo>
                    <a:pt x="53495" y="1727200"/>
                  </a:lnTo>
                  <a:lnTo>
                    <a:pt x="55482" y="1752600"/>
                  </a:lnTo>
                  <a:lnTo>
                    <a:pt x="53121" y="1765300"/>
                  </a:lnTo>
                  <a:lnTo>
                    <a:pt x="104011" y="1765300"/>
                  </a:lnTo>
                  <a:lnTo>
                    <a:pt x="96641" y="1752600"/>
                  </a:lnTo>
                  <a:lnTo>
                    <a:pt x="92227" y="1739900"/>
                  </a:lnTo>
                  <a:lnTo>
                    <a:pt x="58197" y="1739900"/>
                  </a:lnTo>
                  <a:lnTo>
                    <a:pt x="58029" y="1727200"/>
                  </a:lnTo>
                  <a:close/>
                </a:path>
                <a:path w="119379" h="2082800">
                  <a:moveTo>
                    <a:pt x="91149" y="1727200"/>
                  </a:moveTo>
                  <a:lnTo>
                    <a:pt x="59665" y="1727200"/>
                  </a:lnTo>
                  <a:lnTo>
                    <a:pt x="60567" y="1739900"/>
                  </a:lnTo>
                  <a:lnTo>
                    <a:pt x="100174" y="1739900"/>
                  </a:lnTo>
                  <a:lnTo>
                    <a:pt x="91149" y="1727200"/>
                  </a:lnTo>
                  <a:close/>
                </a:path>
                <a:path w="119379" h="2082800">
                  <a:moveTo>
                    <a:pt x="96830" y="1689100"/>
                  </a:moveTo>
                  <a:lnTo>
                    <a:pt x="53552" y="1689100"/>
                  </a:lnTo>
                  <a:lnTo>
                    <a:pt x="50970" y="1701800"/>
                  </a:lnTo>
                  <a:lnTo>
                    <a:pt x="56888" y="1714500"/>
                  </a:lnTo>
                  <a:lnTo>
                    <a:pt x="62428" y="1714500"/>
                  </a:lnTo>
                  <a:lnTo>
                    <a:pt x="58188" y="1727200"/>
                  </a:lnTo>
                  <a:lnTo>
                    <a:pt x="81484" y="1727200"/>
                  </a:lnTo>
                  <a:lnTo>
                    <a:pt x="81458" y="1726007"/>
                  </a:lnTo>
                  <a:lnTo>
                    <a:pt x="78395" y="1714500"/>
                  </a:lnTo>
                  <a:lnTo>
                    <a:pt x="84261" y="1701800"/>
                  </a:lnTo>
                  <a:lnTo>
                    <a:pt x="98322" y="1701800"/>
                  </a:lnTo>
                  <a:lnTo>
                    <a:pt x="96830" y="1689100"/>
                  </a:lnTo>
                  <a:close/>
                </a:path>
                <a:path w="119379" h="2082800">
                  <a:moveTo>
                    <a:pt x="81458" y="1726007"/>
                  </a:moveTo>
                  <a:lnTo>
                    <a:pt x="81484" y="1727200"/>
                  </a:lnTo>
                  <a:lnTo>
                    <a:pt x="81776" y="1727200"/>
                  </a:lnTo>
                  <a:lnTo>
                    <a:pt x="81458" y="1726007"/>
                  </a:lnTo>
                  <a:close/>
                </a:path>
                <a:path w="119379" h="2082800">
                  <a:moveTo>
                    <a:pt x="90122" y="1701800"/>
                  </a:moveTo>
                  <a:lnTo>
                    <a:pt x="84261" y="1701800"/>
                  </a:lnTo>
                  <a:lnTo>
                    <a:pt x="84560" y="1714500"/>
                  </a:lnTo>
                  <a:lnTo>
                    <a:pt x="81776" y="1727200"/>
                  </a:lnTo>
                  <a:lnTo>
                    <a:pt x="88016" y="1727200"/>
                  </a:lnTo>
                  <a:lnTo>
                    <a:pt x="91215" y="1714500"/>
                  </a:lnTo>
                  <a:lnTo>
                    <a:pt x="90122" y="1701800"/>
                  </a:lnTo>
                  <a:close/>
                </a:path>
                <a:path w="119379" h="2082800">
                  <a:moveTo>
                    <a:pt x="98144" y="1714500"/>
                  </a:moveTo>
                  <a:lnTo>
                    <a:pt x="94960" y="1714500"/>
                  </a:lnTo>
                  <a:lnTo>
                    <a:pt x="98036" y="1727200"/>
                  </a:lnTo>
                  <a:lnTo>
                    <a:pt x="98144" y="1714500"/>
                  </a:lnTo>
                  <a:close/>
                </a:path>
                <a:path w="119379" h="2082800">
                  <a:moveTo>
                    <a:pt x="105661" y="1714500"/>
                  </a:moveTo>
                  <a:lnTo>
                    <a:pt x="102989" y="1714500"/>
                  </a:lnTo>
                  <a:lnTo>
                    <a:pt x="102150" y="1727200"/>
                  </a:lnTo>
                  <a:lnTo>
                    <a:pt x="106656" y="1727200"/>
                  </a:lnTo>
                  <a:lnTo>
                    <a:pt x="105661" y="1714500"/>
                  </a:lnTo>
                  <a:close/>
                </a:path>
                <a:path w="119379" h="2082800">
                  <a:moveTo>
                    <a:pt x="98322" y="1701800"/>
                  </a:moveTo>
                  <a:lnTo>
                    <a:pt x="90122" y="1701800"/>
                  </a:lnTo>
                  <a:lnTo>
                    <a:pt x="99008" y="1714500"/>
                  </a:lnTo>
                  <a:lnTo>
                    <a:pt x="98322" y="1701800"/>
                  </a:lnTo>
                  <a:close/>
                </a:path>
                <a:path w="119379" h="2082800">
                  <a:moveTo>
                    <a:pt x="103860" y="1701800"/>
                  </a:moveTo>
                  <a:lnTo>
                    <a:pt x="102379" y="1701800"/>
                  </a:lnTo>
                  <a:lnTo>
                    <a:pt x="103546" y="1714500"/>
                  </a:lnTo>
                  <a:lnTo>
                    <a:pt x="103860" y="1701800"/>
                  </a:lnTo>
                  <a:close/>
                </a:path>
                <a:path w="119379" h="2082800">
                  <a:moveTo>
                    <a:pt x="107309" y="1689100"/>
                  </a:moveTo>
                  <a:lnTo>
                    <a:pt x="103295" y="1689100"/>
                  </a:lnTo>
                  <a:lnTo>
                    <a:pt x="106235" y="1701800"/>
                  </a:lnTo>
                  <a:lnTo>
                    <a:pt x="107309" y="1689100"/>
                  </a:lnTo>
                  <a:close/>
                </a:path>
                <a:path w="119379" h="2082800">
                  <a:moveTo>
                    <a:pt x="91593" y="1663700"/>
                  </a:moveTo>
                  <a:lnTo>
                    <a:pt x="57820" y="1663700"/>
                  </a:lnTo>
                  <a:lnTo>
                    <a:pt x="58909" y="1676400"/>
                  </a:lnTo>
                  <a:lnTo>
                    <a:pt x="46742" y="1676400"/>
                  </a:lnTo>
                  <a:lnTo>
                    <a:pt x="52720" y="1689100"/>
                  </a:lnTo>
                  <a:lnTo>
                    <a:pt x="96384" y="1689100"/>
                  </a:lnTo>
                  <a:lnTo>
                    <a:pt x="91270" y="1676400"/>
                  </a:lnTo>
                  <a:lnTo>
                    <a:pt x="91593" y="1663700"/>
                  </a:lnTo>
                  <a:close/>
                </a:path>
                <a:path w="119379" h="2082800">
                  <a:moveTo>
                    <a:pt x="103085" y="1676400"/>
                  </a:moveTo>
                  <a:lnTo>
                    <a:pt x="96384" y="1689100"/>
                  </a:lnTo>
                  <a:lnTo>
                    <a:pt x="106324" y="1689100"/>
                  </a:lnTo>
                  <a:lnTo>
                    <a:pt x="103085" y="1676400"/>
                  </a:lnTo>
                  <a:close/>
                </a:path>
                <a:path w="119379" h="2082800">
                  <a:moveTo>
                    <a:pt x="105081" y="1651000"/>
                  </a:moveTo>
                  <a:lnTo>
                    <a:pt x="95913" y="1651000"/>
                  </a:lnTo>
                  <a:lnTo>
                    <a:pt x="95940" y="1651647"/>
                  </a:lnTo>
                  <a:lnTo>
                    <a:pt x="98579" y="1663700"/>
                  </a:lnTo>
                  <a:lnTo>
                    <a:pt x="91593" y="1663700"/>
                  </a:lnTo>
                  <a:lnTo>
                    <a:pt x="101201" y="1676400"/>
                  </a:lnTo>
                  <a:lnTo>
                    <a:pt x="105081" y="1651000"/>
                  </a:lnTo>
                  <a:close/>
                </a:path>
                <a:path w="119379" h="2082800">
                  <a:moveTo>
                    <a:pt x="97542" y="1612900"/>
                  </a:moveTo>
                  <a:lnTo>
                    <a:pt x="51850" y="1612900"/>
                  </a:lnTo>
                  <a:lnTo>
                    <a:pt x="50511" y="1638300"/>
                  </a:lnTo>
                  <a:lnTo>
                    <a:pt x="51715" y="1651000"/>
                  </a:lnTo>
                  <a:lnTo>
                    <a:pt x="51621" y="1663700"/>
                  </a:lnTo>
                  <a:lnTo>
                    <a:pt x="86755" y="1663700"/>
                  </a:lnTo>
                  <a:lnTo>
                    <a:pt x="95798" y="1651000"/>
                  </a:lnTo>
                  <a:lnTo>
                    <a:pt x="90380" y="1651000"/>
                  </a:lnTo>
                  <a:lnTo>
                    <a:pt x="90135" y="1638300"/>
                  </a:lnTo>
                  <a:lnTo>
                    <a:pt x="59657" y="1638300"/>
                  </a:lnTo>
                  <a:lnTo>
                    <a:pt x="54846" y="1625600"/>
                  </a:lnTo>
                  <a:lnTo>
                    <a:pt x="102294" y="1625600"/>
                  </a:lnTo>
                  <a:lnTo>
                    <a:pt x="97542" y="1612900"/>
                  </a:lnTo>
                  <a:close/>
                </a:path>
                <a:path w="119379" h="2082800">
                  <a:moveTo>
                    <a:pt x="95913" y="1651000"/>
                  </a:moveTo>
                  <a:lnTo>
                    <a:pt x="95940" y="1651647"/>
                  </a:lnTo>
                  <a:lnTo>
                    <a:pt x="95913" y="1651000"/>
                  </a:lnTo>
                  <a:close/>
                </a:path>
                <a:path w="119379" h="2082800">
                  <a:moveTo>
                    <a:pt x="102248" y="1638300"/>
                  </a:moveTo>
                  <a:lnTo>
                    <a:pt x="90380" y="1651000"/>
                  </a:lnTo>
                  <a:lnTo>
                    <a:pt x="99334" y="1651000"/>
                  </a:lnTo>
                  <a:lnTo>
                    <a:pt x="102248" y="1638300"/>
                  </a:lnTo>
                  <a:close/>
                </a:path>
                <a:path w="119379" h="2082800">
                  <a:moveTo>
                    <a:pt x="93625" y="1625600"/>
                  </a:moveTo>
                  <a:lnTo>
                    <a:pt x="57222" y="1625600"/>
                  </a:lnTo>
                  <a:lnTo>
                    <a:pt x="59657" y="1638300"/>
                  </a:lnTo>
                  <a:lnTo>
                    <a:pt x="90135" y="1638300"/>
                  </a:lnTo>
                  <a:lnTo>
                    <a:pt x="93625" y="1625600"/>
                  </a:lnTo>
                  <a:close/>
                </a:path>
                <a:path w="119379" h="2082800">
                  <a:moveTo>
                    <a:pt x="63474" y="1600200"/>
                  </a:moveTo>
                  <a:lnTo>
                    <a:pt x="49363" y="1600200"/>
                  </a:lnTo>
                  <a:lnTo>
                    <a:pt x="57320" y="1612900"/>
                  </a:lnTo>
                  <a:lnTo>
                    <a:pt x="63474" y="1600200"/>
                  </a:lnTo>
                  <a:close/>
                </a:path>
                <a:path w="119379" h="2082800">
                  <a:moveTo>
                    <a:pt x="104091" y="1600200"/>
                  </a:moveTo>
                  <a:lnTo>
                    <a:pt x="66070" y="1600200"/>
                  </a:lnTo>
                  <a:lnTo>
                    <a:pt x="66322" y="1612900"/>
                  </a:lnTo>
                  <a:lnTo>
                    <a:pt x="94919" y="1612900"/>
                  </a:lnTo>
                  <a:lnTo>
                    <a:pt x="104091" y="1600200"/>
                  </a:lnTo>
                  <a:close/>
                </a:path>
                <a:path w="119379" h="2082800">
                  <a:moveTo>
                    <a:pt x="97232" y="1587500"/>
                  </a:moveTo>
                  <a:lnTo>
                    <a:pt x="58741" y="1587500"/>
                  </a:lnTo>
                  <a:lnTo>
                    <a:pt x="47278" y="1600200"/>
                  </a:lnTo>
                  <a:lnTo>
                    <a:pt x="95904" y="1600200"/>
                  </a:lnTo>
                  <a:lnTo>
                    <a:pt x="97473" y="1587806"/>
                  </a:lnTo>
                  <a:lnTo>
                    <a:pt x="97232" y="1587500"/>
                  </a:lnTo>
                  <a:close/>
                </a:path>
                <a:path w="119379" h="2082800">
                  <a:moveTo>
                    <a:pt x="99409" y="1590264"/>
                  </a:moveTo>
                  <a:lnTo>
                    <a:pt x="95904" y="1600200"/>
                  </a:lnTo>
                  <a:lnTo>
                    <a:pt x="104185" y="1600200"/>
                  </a:lnTo>
                  <a:lnTo>
                    <a:pt x="103201" y="1595081"/>
                  </a:lnTo>
                  <a:lnTo>
                    <a:pt x="99409" y="1590264"/>
                  </a:lnTo>
                  <a:close/>
                </a:path>
                <a:path w="119379" h="2082800">
                  <a:moveTo>
                    <a:pt x="101931" y="1588467"/>
                  </a:moveTo>
                  <a:lnTo>
                    <a:pt x="103201" y="1595081"/>
                  </a:lnTo>
                  <a:lnTo>
                    <a:pt x="107232" y="1600200"/>
                  </a:lnTo>
                  <a:lnTo>
                    <a:pt x="101931" y="1588467"/>
                  </a:lnTo>
                  <a:close/>
                </a:path>
                <a:path w="119379" h="2082800">
                  <a:moveTo>
                    <a:pt x="100384" y="1587500"/>
                  </a:moveTo>
                  <a:lnTo>
                    <a:pt x="97512" y="1587500"/>
                  </a:lnTo>
                  <a:lnTo>
                    <a:pt x="97473" y="1587806"/>
                  </a:lnTo>
                  <a:lnTo>
                    <a:pt x="99409" y="1590264"/>
                  </a:lnTo>
                  <a:lnTo>
                    <a:pt x="100384" y="1587500"/>
                  </a:lnTo>
                  <a:close/>
                </a:path>
                <a:path w="119379" h="2082800">
                  <a:moveTo>
                    <a:pt x="101745" y="1587500"/>
                  </a:moveTo>
                  <a:lnTo>
                    <a:pt x="101494" y="1587500"/>
                  </a:lnTo>
                  <a:lnTo>
                    <a:pt x="101931" y="1588467"/>
                  </a:lnTo>
                  <a:lnTo>
                    <a:pt x="101745" y="1587500"/>
                  </a:lnTo>
                  <a:close/>
                </a:path>
                <a:path w="119379" h="2082800">
                  <a:moveTo>
                    <a:pt x="91841" y="1549400"/>
                  </a:moveTo>
                  <a:lnTo>
                    <a:pt x="52667" y="1549400"/>
                  </a:lnTo>
                  <a:lnTo>
                    <a:pt x="53652" y="1562100"/>
                  </a:lnTo>
                  <a:lnTo>
                    <a:pt x="51531" y="1562100"/>
                  </a:lnTo>
                  <a:lnTo>
                    <a:pt x="51600" y="1574800"/>
                  </a:lnTo>
                  <a:lnTo>
                    <a:pt x="48689" y="1587500"/>
                  </a:lnTo>
                  <a:lnTo>
                    <a:pt x="87299" y="1587500"/>
                  </a:lnTo>
                  <a:lnTo>
                    <a:pt x="91743" y="1574800"/>
                  </a:lnTo>
                  <a:lnTo>
                    <a:pt x="95347" y="1574800"/>
                  </a:lnTo>
                  <a:lnTo>
                    <a:pt x="86338" y="1562100"/>
                  </a:lnTo>
                  <a:lnTo>
                    <a:pt x="91841" y="1549400"/>
                  </a:lnTo>
                  <a:close/>
                </a:path>
                <a:path w="119379" h="2082800">
                  <a:moveTo>
                    <a:pt x="99297" y="1574800"/>
                  </a:moveTo>
                  <a:lnTo>
                    <a:pt x="95774" y="1574800"/>
                  </a:lnTo>
                  <a:lnTo>
                    <a:pt x="90918" y="1587500"/>
                  </a:lnTo>
                  <a:lnTo>
                    <a:pt x="97512" y="1587500"/>
                  </a:lnTo>
                  <a:lnTo>
                    <a:pt x="99297" y="1574800"/>
                  </a:lnTo>
                  <a:close/>
                </a:path>
                <a:path w="119379" h="2082800">
                  <a:moveTo>
                    <a:pt x="86312" y="1536700"/>
                  </a:moveTo>
                  <a:lnTo>
                    <a:pt x="52200" y="1536700"/>
                  </a:lnTo>
                  <a:lnTo>
                    <a:pt x="46930" y="1549400"/>
                  </a:lnTo>
                  <a:lnTo>
                    <a:pt x="47358" y="1562100"/>
                  </a:lnTo>
                  <a:lnTo>
                    <a:pt x="52523" y="1562100"/>
                  </a:lnTo>
                  <a:lnTo>
                    <a:pt x="52243" y="1549400"/>
                  </a:lnTo>
                  <a:lnTo>
                    <a:pt x="87475" y="1549400"/>
                  </a:lnTo>
                  <a:lnTo>
                    <a:pt x="86312" y="1536700"/>
                  </a:lnTo>
                  <a:close/>
                </a:path>
                <a:path w="119379" h="2082800">
                  <a:moveTo>
                    <a:pt x="49527" y="1473200"/>
                  </a:moveTo>
                  <a:lnTo>
                    <a:pt x="46341" y="1485900"/>
                  </a:lnTo>
                  <a:lnTo>
                    <a:pt x="45955" y="1511300"/>
                  </a:lnTo>
                  <a:lnTo>
                    <a:pt x="51382" y="1511300"/>
                  </a:lnTo>
                  <a:lnTo>
                    <a:pt x="48605" y="1524000"/>
                  </a:lnTo>
                  <a:lnTo>
                    <a:pt x="47383" y="1536700"/>
                  </a:lnTo>
                  <a:lnTo>
                    <a:pt x="74228" y="1536700"/>
                  </a:lnTo>
                  <a:lnTo>
                    <a:pt x="71589" y="1524000"/>
                  </a:lnTo>
                  <a:lnTo>
                    <a:pt x="87228" y="1524000"/>
                  </a:lnTo>
                  <a:lnTo>
                    <a:pt x="85126" y="1498600"/>
                  </a:lnTo>
                  <a:lnTo>
                    <a:pt x="87326" y="1485900"/>
                  </a:lnTo>
                  <a:lnTo>
                    <a:pt x="53862" y="1485900"/>
                  </a:lnTo>
                  <a:lnTo>
                    <a:pt x="49527" y="1473200"/>
                  </a:lnTo>
                  <a:close/>
                </a:path>
                <a:path w="119379" h="2082800">
                  <a:moveTo>
                    <a:pt x="96747" y="1524000"/>
                  </a:moveTo>
                  <a:lnTo>
                    <a:pt x="82734" y="1524000"/>
                  </a:lnTo>
                  <a:lnTo>
                    <a:pt x="81638" y="1536700"/>
                  </a:lnTo>
                  <a:lnTo>
                    <a:pt x="93337" y="1536700"/>
                  </a:lnTo>
                  <a:lnTo>
                    <a:pt x="96747" y="1524000"/>
                  </a:lnTo>
                  <a:close/>
                </a:path>
                <a:path w="119379" h="2082800">
                  <a:moveTo>
                    <a:pt x="99779" y="1524000"/>
                  </a:moveTo>
                  <a:lnTo>
                    <a:pt x="97389" y="1524000"/>
                  </a:lnTo>
                  <a:lnTo>
                    <a:pt x="96162" y="1536700"/>
                  </a:lnTo>
                  <a:lnTo>
                    <a:pt x="99714" y="1536700"/>
                  </a:lnTo>
                  <a:lnTo>
                    <a:pt x="99779" y="1524000"/>
                  </a:lnTo>
                  <a:close/>
                </a:path>
                <a:path w="119379" h="2082800">
                  <a:moveTo>
                    <a:pt x="93138" y="1511300"/>
                  </a:moveTo>
                  <a:lnTo>
                    <a:pt x="87228" y="1524000"/>
                  </a:lnTo>
                  <a:lnTo>
                    <a:pt x="98851" y="1524000"/>
                  </a:lnTo>
                  <a:lnTo>
                    <a:pt x="93138" y="1511300"/>
                  </a:lnTo>
                  <a:close/>
                </a:path>
                <a:path w="119379" h="2082800">
                  <a:moveTo>
                    <a:pt x="88778" y="1488535"/>
                  </a:moveTo>
                  <a:lnTo>
                    <a:pt x="90770" y="1498600"/>
                  </a:lnTo>
                  <a:lnTo>
                    <a:pt x="92480" y="1495256"/>
                  </a:lnTo>
                  <a:lnTo>
                    <a:pt x="88778" y="1488535"/>
                  </a:lnTo>
                  <a:close/>
                </a:path>
                <a:path w="119379" h="2082800">
                  <a:moveTo>
                    <a:pt x="99191" y="1460500"/>
                  </a:moveTo>
                  <a:lnTo>
                    <a:pt x="93599" y="1473200"/>
                  </a:lnTo>
                  <a:lnTo>
                    <a:pt x="92772" y="1473200"/>
                  </a:lnTo>
                  <a:lnTo>
                    <a:pt x="86938" y="1485900"/>
                  </a:lnTo>
                  <a:lnTo>
                    <a:pt x="97264" y="1485900"/>
                  </a:lnTo>
                  <a:lnTo>
                    <a:pt x="92480" y="1495256"/>
                  </a:lnTo>
                  <a:lnTo>
                    <a:pt x="94321" y="1498600"/>
                  </a:lnTo>
                  <a:lnTo>
                    <a:pt x="98571" y="1498600"/>
                  </a:lnTo>
                  <a:lnTo>
                    <a:pt x="100521" y="1473200"/>
                  </a:lnTo>
                  <a:lnTo>
                    <a:pt x="99191" y="1460500"/>
                  </a:lnTo>
                  <a:close/>
                </a:path>
                <a:path w="119379" h="2082800">
                  <a:moveTo>
                    <a:pt x="88256" y="1485900"/>
                  </a:moveTo>
                  <a:lnTo>
                    <a:pt x="87326" y="1485900"/>
                  </a:lnTo>
                  <a:lnTo>
                    <a:pt x="88778" y="1488535"/>
                  </a:lnTo>
                  <a:lnTo>
                    <a:pt x="88256" y="1485900"/>
                  </a:lnTo>
                  <a:close/>
                </a:path>
                <a:path w="119379" h="2082800">
                  <a:moveTo>
                    <a:pt x="84400" y="1473200"/>
                  </a:moveTo>
                  <a:lnTo>
                    <a:pt x="53125" y="1473200"/>
                  </a:lnTo>
                  <a:lnTo>
                    <a:pt x="55748" y="1485900"/>
                  </a:lnTo>
                  <a:lnTo>
                    <a:pt x="86938" y="1485900"/>
                  </a:lnTo>
                  <a:lnTo>
                    <a:pt x="84400" y="1473200"/>
                  </a:lnTo>
                  <a:close/>
                </a:path>
                <a:path w="119379" h="2082800">
                  <a:moveTo>
                    <a:pt x="49244" y="1435100"/>
                  </a:moveTo>
                  <a:lnTo>
                    <a:pt x="43841" y="1435100"/>
                  </a:lnTo>
                  <a:lnTo>
                    <a:pt x="48368" y="1460500"/>
                  </a:lnTo>
                  <a:lnTo>
                    <a:pt x="45736" y="1473200"/>
                  </a:lnTo>
                  <a:lnTo>
                    <a:pt x="85204" y="1473200"/>
                  </a:lnTo>
                  <a:lnTo>
                    <a:pt x="87380" y="1460500"/>
                  </a:lnTo>
                  <a:lnTo>
                    <a:pt x="93980" y="1447800"/>
                  </a:lnTo>
                  <a:lnTo>
                    <a:pt x="58375" y="1447800"/>
                  </a:lnTo>
                  <a:lnTo>
                    <a:pt x="49244" y="1435100"/>
                  </a:lnTo>
                  <a:close/>
                </a:path>
                <a:path w="119379" h="2082800">
                  <a:moveTo>
                    <a:pt x="90552" y="1460500"/>
                  </a:moveTo>
                  <a:lnTo>
                    <a:pt x="88553" y="1460500"/>
                  </a:lnTo>
                  <a:lnTo>
                    <a:pt x="91239" y="1473200"/>
                  </a:lnTo>
                  <a:lnTo>
                    <a:pt x="90552" y="1460500"/>
                  </a:lnTo>
                  <a:close/>
                </a:path>
                <a:path w="119379" h="2082800">
                  <a:moveTo>
                    <a:pt x="98855" y="1447800"/>
                  </a:moveTo>
                  <a:lnTo>
                    <a:pt x="94125" y="1447800"/>
                  </a:lnTo>
                  <a:lnTo>
                    <a:pt x="96109" y="1460500"/>
                  </a:lnTo>
                  <a:lnTo>
                    <a:pt x="98855" y="1447800"/>
                  </a:lnTo>
                  <a:close/>
                </a:path>
                <a:path w="119379" h="2082800">
                  <a:moveTo>
                    <a:pt x="78953" y="1409700"/>
                  </a:moveTo>
                  <a:lnTo>
                    <a:pt x="56350" y="1409700"/>
                  </a:lnTo>
                  <a:lnTo>
                    <a:pt x="54123" y="1422400"/>
                  </a:lnTo>
                  <a:lnTo>
                    <a:pt x="52655" y="1428715"/>
                  </a:lnTo>
                  <a:lnTo>
                    <a:pt x="58375" y="1447800"/>
                  </a:lnTo>
                  <a:lnTo>
                    <a:pt x="92364" y="1447800"/>
                  </a:lnTo>
                  <a:lnTo>
                    <a:pt x="90290" y="1435100"/>
                  </a:lnTo>
                  <a:lnTo>
                    <a:pt x="88021" y="1435100"/>
                  </a:lnTo>
                  <a:lnTo>
                    <a:pt x="86992" y="1422400"/>
                  </a:lnTo>
                  <a:lnTo>
                    <a:pt x="82855" y="1422400"/>
                  </a:lnTo>
                  <a:lnTo>
                    <a:pt x="79113" y="1409968"/>
                  </a:lnTo>
                  <a:lnTo>
                    <a:pt x="78953" y="1409700"/>
                  </a:lnTo>
                  <a:close/>
                </a:path>
                <a:path w="119379" h="2082800">
                  <a:moveTo>
                    <a:pt x="50762" y="1422400"/>
                  </a:moveTo>
                  <a:lnTo>
                    <a:pt x="51171" y="1435100"/>
                  </a:lnTo>
                  <a:lnTo>
                    <a:pt x="52655" y="1428715"/>
                  </a:lnTo>
                  <a:lnTo>
                    <a:pt x="50762" y="1422400"/>
                  </a:lnTo>
                  <a:close/>
                </a:path>
                <a:path w="119379" h="2082800">
                  <a:moveTo>
                    <a:pt x="81252" y="1397000"/>
                  </a:moveTo>
                  <a:lnTo>
                    <a:pt x="45924" y="1397000"/>
                  </a:lnTo>
                  <a:lnTo>
                    <a:pt x="45231" y="1409968"/>
                  </a:lnTo>
                  <a:lnTo>
                    <a:pt x="44693" y="1422400"/>
                  </a:lnTo>
                  <a:lnTo>
                    <a:pt x="47495" y="1422400"/>
                  </a:lnTo>
                  <a:lnTo>
                    <a:pt x="55068" y="1409700"/>
                  </a:lnTo>
                  <a:lnTo>
                    <a:pt x="83227" y="1409700"/>
                  </a:lnTo>
                  <a:lnTo>
                    <a:pt x="81252" y="1397000"/>
                  </a:lnTo>
                  <a:close/>
                </a:path>
                <a:path w="119379" h="2082800">
                  <a:moveTo>
                    <a:pt x="88108" y="1409700"/>
                  </a:moveTo>
                  <a:lnTo>
                    <a:pt x="79032" y="1409700"/>
                  </a:lnTo>
                  <a:lnTo>
                    <a:pt x="79113" y="1409968"/>
                  </a:lnTo>
                  <a:lnTo>
                    <a:pt x="86520" y="1422400"/>
                  </a:lnTo>
                  <a:lnTo>
                    <a:pt x="86992" y="1422400"/>
                  </a:lnTo>
                  <a:lnTo>
                    <a:pt x="88108" y="1409700"/>
                  </a:lnTo>
                  <a:close/>
                </a:path>
                <a:path w="119379" h="2082800">
                  <a:moveTo>
                    <a:pt x="97215" y="1409700"/>
                  </a:moveTo>
                  <a:lnTo>
                    <a:pt x="93902" y="1422400"/>
                  </a:lnTo>
                  <a:lnTo>
                    <a:pt x="97978" y="1422400"/>
                  </a:lnTo>
                  <a:lnTo>
                    <a:pt x="97215" y="1409700"/>
                  </a:lnTo>
                  <a:close/>
                </a:path>
                <a:path w="119379" h="2082800">
                  <a:moveTo>
                    <a:pt x="79032" y="1409700"/>
                  </a:moveTo>
                  <a:lnTo>
                    <a:pt x="79113" y="1409968"/>
                  </a:lnTo>
                  <a:lnTo>
                    <a:pt x="79032" y="1409700"/>
                  </a:lnTo>
                  <a:close/>
                </a:path>
                <a:path w="119379" h="2082800">
                  <a:moveTo>
                    <a:pt x="91448" y="1346200"/>
                  </a:moveTo>
                  <a:lnTo>
                    <a:pt x="46258" y="1346200"/>
                  </a:lnTo>
                  <a:lnTo>
                    <a:pt x="45925" y="1358900"/>
                  </a:lnTo>
                  <a:lnTo>
                    <a:pt x="46110" y="1371600"/>
                  </a:lnTo>
                  <a:lnTo>
                    <a:pt x="46626" y="1384300"/>
                  </a:lnTo>
                  <a:lnTo>
                    <a:pt x="91651" y="1384300"/>
                  </a:lnTo>
                  <a:lnTo>
                    <a:pt x="83522" y="1397000"/>
                  </a:lnTo>
                  <a:lnTo>
                    <a:pt x="81252" y="1397000"/>
                  </a:lnTo>
                  <a:lnTo>
                    <a:pt x="91086" y="1409700"/>
                  </a:lnTo>
                  <a:lnTo>
                    <a:pt x="95789" y="1397000"/>
                  </a:lnTo>
                  <a:lnTo>
                    <a:pt x="95807" y="1384300"/>
                  </a:lnTo>
                  <a:lnTo>
                    <a:pt x="92713" y="1371600"/>
                  </a:lnTo>
                  <a:lnTo>
                    <a:pt x="50162" y="1371600"/>
                  </a:lnTo>
                  <a:lnTo>
                    <a:pt x="50928" y="1358900"/>
                  </a:lnTo>
                  <a:lnTo>
                    <a:pt x="90249" y="1358900"/>
                  </a:lnTo>
                  <a:lnTo>
                    <a:pt x="91448" y="1346200"/>
                  </a:lnTo>
                  <a:close/>
                </a:path>
                <a:path w="119379" h="2082800">
                  <a:moveTo>
                    <a:pt x="80488" y="1384300"/>
                  </a:moveTo>
                  <a:lnTo>
                    <a:pt x="45160" y="1384300"/>
                  </a:lnTo>
                  <a:lnTo>
                    <a:pt x="43516" y="1397000"/>
                  </a:lnTo>
                  <a:lnTo>
                    <a:pt x="83522" y="1397000"/>
                  </a:lnTo>
                  <a:lnTo>
                    <a:pt x="80488" y="1384300"/>
                  </a:lnTo>
                  <a:close/>
                </a:path>
                <a:path w="119379" h="2082800">
                  <a:moveTo>
                    <a:pt x="86875" y="1358900"/>
                  </a:moveTo>
                  <a:lnTo>
                    <a:pt x="64105" y="1358900"/>
                  </a:lnTo>
                  <a:lnTo>
                    <a:pt x="61598" y="1371600"/>
                  </a:lnTo>
                  <a:lnTo>
                    <a:pt x="84371" y="1371600"/>
                  </a:lnTo>
                  <a:lnTo>
                    <a:pt x="86875" y="1358900"/>
                  </a:lnTo>
                  <a:close/>
                </a:path>
                <a:path w="119379" h="2082800">
                  <a:moveTo>
                    <a:pt x="89325" y="1358900"/>
                  </a:moveTo>
                  <a:lnTo>
                    <a:pt x="87630" y="1358900"/>
                  </a:lnTo>
                  <a:lnTo>
                    <a:pt x="86768" y="1371600"/>
                  </a:lnTo>
                  <a:lnTo>
                    <a:pt x="89295" y="1371600"/>
                  </a:lnTo>
                  <a:lnTo>
                    <a:pt x="89325" y="1358900"/>
                  </a:lnTo>
                  <a:close/>
                </a:path>
                <a:path w="119379" h="2082800">
                  <a:moveTo>
                    <a:pt x="48270" y="1333500"/>
                  </a:moveTo>
                  <a:lnTo>
                    <a:pt x="42130" y="1333500"/>
                  </a:lnTo>
                  <a:lnTo>
                    <a:pt x="44857" y="1346200"/>
                  </a:lnTo>
                  <a:lnTo>
                    <a:pt x="49296" y="1346200"/>
                  </a:lnTo>
                  <a:lnTo>
                    <a:pt x="48270" y="1333500"/>
                  </a:lnTo>
                  <a:close/>
                </a:path>
                <a:path w="119379" h="2082800">
                  <a:moveTo>
                    <a:pt x="92070" y="1282700"/>
                  </a:moveTo>
                  <a:lnTo>
                    <a:pt x="88258" y="1282700"/>
                  </a:lnTo>
                  <a:lnTo>
                    <a:pt x="86676" y="1295400"/>
                  </a:lnTo>
                  <a:lnTo>
                    <a:pt x="43265" y="1295400"/>
                  </a:lnTo>
                  <a:lnTo>
                    <a:pt x="54773" y="1308100"/>
                  </a:lnTo>
                  <a:lnTo>
                    <a:pt x="41691" y="1308100"/>
                  </a:lnTo>
                  <a:lnTo>
                    <a:pt x="44605" y="1320800"/>
                  </a:lnTo>
                  <a:lnTo>
                    <a:pt x="41314" y="1333500"/>
                  </a:lnTo>
                  <a:lnTo>
                    <a:pt x="48270" y="1333500"/>
                  </a:lnTo>
                  <a:lnTo>
                    <a:pt x="49296" y="1346200"/>
                  </a:lnTo>
                  <a:lnTo>
                    <a:pt x="82301" y="1346200"/>
                  </a:lnTo>
                  <a:lnTo>
                    <a:pt x="79400" y="1333500"/>
                  </a:lnTo>
                  <a:lnTo>
                    <a:pt x="81542" y="1320800"/>
                  </a:lnTo>
                  <a:lnTo>
                    <a:pt x="87390" y="1320800"/>
                  </a:lnTo>
                  <a:lnTo>
                    <a:pt x="82885" y="1308100"/>
                  </a:lnTo>
                  <a:lnTo>
                    <a:pt x="88064" y="1295400"/>
                  </a:lnTo>
                  <a:lnTo>
                    <a:pt x="92070" y="1282700"/>
                  </a:lnTo>
                  <a:close/>
                </a:path>
                <a:path w="119379" h="2082800">
                  <a:moveTo>
                    <a:pt x="94914" y="1308100"/>
                  </a:moveTo>
                  <a:lnTo>
                    <a:pt x="91588" y="1308100"/>
                  </a:lnTo>
                  <a:lnTo>
                    <a:pt x="94337" y="1320800"/>
                  </a:lnTo>
                  <a:lnTo>
                    <a:pt x="94914" y="1308100"/>
                  </a:lnTo>
                  <a:close/>
                </a:path>
                <a:path w="119379" h="2082800">
                  <a:moveTo>
                    <a:pt x="84558" y="1282700"/>
                  </a:moveTo>
                  <a:lnTo>
                    <a:pt x="41108" y="1282700"/>
                  </a:lnTo>
                  <a:lnTo>
                    <a:pt x="41670" y="1295400"/>
                  </a:lnTo>
                  <a:lnTo>
                    <a:pt x="86676" y="1295400"/>
                  </a:lnTo>
                  <a:lnTo>
                    <a:pt x="84558" y="1282700"/>
                  </a:lnTo>
                  <a:close/>
                </a:path>
                <a:path w="119379" h="2082800">
                  <a:moveTo>
                    <a:pt x="79735" y="1231900"/>
                  </a:moveTo>
                  <a:lnTo>
                    <a:pt x="46762" y="1231900"/>
                  </a:lnTo>
                  <a:lnTo>
                    <a:pt x="38951" y="1244600"/>
                  </a:lnTo>
                  <a:lnTo>
                    <a:pt x="41382" y="1244600"/>
                  </a:lnTo>
                  <a:lnTo>
                    <a:pt x="46790" y="1257300"/>
                  </a:lnTo>
                  <a:lnTo>
                    <a:pt x="47914" y="1270000"/>
                  </a:lnTo>
                  <a:lnTo>
                    <a:pt x="39655" y="1270000"/>
                  </a:lnTo>
                  <a:lnTo>
                    <a:pt x="43323" y="1282700"/>
                  </a:lnTo>
                  <a:lnTo>
                    <a:pt x="80041" y="1282700"/>
                  </a:lnTo>
                  <a:lnTo>
                    <a:pt x="78395" y="1270000"/>
                  </a:lnTo>
                  <a:lnTo>
                    <a:pt x="47914" y="1270000"/>
                  </a:lnTo>
                  <a:lnTo>
                    <a:pt x="40499" y="1257300"/>
                  </a:lnTo>
                  <a:lnTo>
                    <a:pt x="87617" y="1257300"/>
                  </a:lnTo>
                  <a:lnTo>
                    <a:pt x="90824" y="1244600"/>
                  </a:lnTo>
                  <a:lnTo>
                    <a:pt x="79735" y="1231900"/>
                  </a:lnTo>
                  <a:close/>
                </a:path>
                <a:path w="119379" h="2082800">
                  <a:moveTo>
                    <a:pt x="89840" y="1270000"/>
                  </a:moveTo>
                  <a:lnTo>
                    <a:pt x="84178" y="1270000"/>
                  </a:lnTo>
                  <a:lnTo>
                    <a:pt x="84558" y="1282700"/>
                  </a:lnTo>
                  <a:lnTo>
                    <a:pt x="88258" y="1282700"/>
                  </a:lnTo>
                  <a:lnTo>
                    <a:pt x="89840" y="1270000"/>
                  </a:lnTo>
                  <a:close/>
                </a:path>
                <a:path w="119379" h="2082800">
                  <a:moveTo>
                    <a:pt x="73391" y="1181100"/>
                  </a:moveTo>
                  <a:lnTo>
                    <a:pt x="53118" y="1181100"/>
                  </a:lnTo>
                  <a:lnTo>
                    <a:pt x="51377" y="1193800"/>
                  </a:lnTo>
                  <a:lnTo>
                    <a:pt x="48124" y="1193800"/>
                  </a:lnTo>
                  <a:lnTo>
                    <a:pt x="44605" y="1206500"/>
                  </a:lnTo>
                  <a:lnTo>
                    <a:pt x="36055" y="1219200"/>
                  </a:lnTo>
                  <a:lnTo>
                    <a:pt x="44407" y="1231900"/>
                  </a:lnTo>
                  <a:lnTo>
                    <a:pt x="87235" y="1231900"/>
                  </a:lnTo>
                  <a:lnTo>
                    <a:pt x="92492" y="1219200"/>
                  </a:lnTo>
                  <a:lnTo>
                    <a:pt x="78698" y="1219200"/>
                  </a:lnTo>
                  <a:lnTo>
                    <a:pt x="75026" y="1206500"/>
                  </a:lnTo>
                  <a:lnTo>
                    <a:pt x="72480" y="1193800"/>
                  </a:lnTo>
                  <a:lnTo>
                    <a:pt x="73391" y="1181100"/>
                  </a:lnTo>
                  <a:close/>
                </a:path>
                <a:path w="119379" h="2082800">
                  <a:moveTo>
                    <a:pt x="80439" y="1181100"/>
                  </a:moveTo>
                  <a:lnTo>
                    <a:pt x="73391" y="1181100"/>
                  </a:lnTo>
                  <a:lnTo>
                    <a:pt x="80091" y="1193800"/>
                  </a:lnTo>
                  <a:lnTo>
                    <a:pt x="81163" y="1219200"/>
                  </a:lnTo>
                  <a:lnTo>
                    <a:pt x="91474" y="1219200"/>
                  </a:lnTo>
                  <a:lnTo>
                    <a:pt x="93991" y="1206500"/>
                  </a:lnTo>
                  <a:lnTo>
                    <a:pt x="88646" y="1193800"/>
                  </a:lnTo>
                  <a:lnTo>
                    <a:pt x="80400" y="1193800"/>
                  </a:lnTo>
                  <a:lnTo>
                    <a:pt x="80439" y="1181100"/>
                  </a:lnTo>
                  <a:close/>
                </a:path>
                <a:path w="119379" h="2082800">
                  <a:moveTo>
                    <a:pt x="43873" y="1193800"/>
                  </a:moveTo>
                  <a:lnTo>
                    <a:pt x="34543" y="1193800"/>
                  </a:lnTo>
                  <a:lnTo>
                    <a:pt x="39820" y="1206500"/>
                  </a:lnTo>
                  <a:lnTo>
                    <a:pt x="43873" y="1193800"/>
                  </a:lnTo>
                  <a:close/>
                </a:path>
                <a:path w="119379" h="2082800">
                  <a:moveTo>
                    <a:pt x="41493" y="1181100"/>
                  </a:moveTo>
                  <a:lnTo>
                    <a:pt x="39004" y="1193800"/>
                  </a:lnTo>
                  <a:lnTo>
                    <a:pt x="46560" y="1193800"/>
                  </a:lnTo>
                  <a:lnTo>
                    <a:pt x="41493" y="1181100"/>
                  </a:lnTo>
                  <a:close/>
                </a:path>
                <a:path w="119379" h="2082800">
                  <a:moveTo>
                    <a:pt x="88878" y="1181100"/>
                  </a:moveTo>
                  <a:lnTo>
                    <a:pt x="83829" y="1181100"/>
                  </a:lnTo>
                  <a:lnTo>
                    <a:pt x="81074" y="1193800"/>
                  </a:lnTo>
                  <a:lnTo>
                    <a:pt x="88416" y="1193800"/>
                  </a:lnTo>
                  <a:lnTo>
                    <a:pt x="88878" y="1181100"/>
                  </a:lnTo>
                  <a:close/>
                </a:path>
                <a:path w="119379" h="2082800">
                  <a:moveTo>
                    <a:pt x="76187" y="1168400"/>
                  </a:moveTo>
                  <a:lnTo>
                    <a:pt x="40496" y="1168400"/>
                  </a:lnTo>
                  <a:lnTo>
                    <a:pt x="47609" y="1181100"/>
                  </a:lnTo>
                  <a:lnTo>
                    <a:pt x="75510" y="1181100"/>
                  </a:lnTo>
                  <a:lnTo>
                    <a:pt x="76187" y="1168400"/>
                  </a:lnTo>
                  <a:close/>
                </a:path>
                <a:path w="119379" h="2082800">
                  <a:moveTo>
                    <a:pt x="88033" y="1168400"/>
                  </a:moveTo>
                  <a:lnTo>
                    <a:pt x="76187" y="1168400"/>
                  </a:lnTo>
                  <a:lnTo>
                    <a:pt x="77568" y="1181100"/>
                  </a:lnTo>
                  <a:lnTo>
                    <a:pt x="91756" y="1181100"/>
                  </a:lnTo>
                  <a:lnTo>
                    <a:pt x="88033" y="1168400"/>
                  </a:lnTo>
                  <a:close/>
                </a:path>
                <a:path w="119379" h="2082800">
                  <a:moveTo>
                    <a:pt x="83442" y="1143000"/>
                  </a:moveTo>
                  <a:lnTo>
                    <a:pt x="36908" y="1143000"/>
                  </a:lnTo>
                  <a:lnTo>
                    <a:pt x="39468" y="1155700"/>
                  </a:lnTo>
                  <a:lnTo>
                    <a:pt x="41946" y="1155700"/>
                  </a:lnTo>
                  <a:lnTo>
                    <a:pt x="36901" y="1168400"/>
                  </a:lnTo>
                  <a:lnTo>
                    <a:pt x="76408" y="1168400"/>
                  </a:lnTo>
                  <a:lnTo>
                    <a:pt x="75495" y="1155700"/>
                  </a:lnTo>
                  <a:lnTo>
                    <a:pt x="83442" y="1143000"/>
                  </a:lnTo>
                  <a:close/>
                </a:path>
                <a:path w="119379" h="2082800">
                  <a:moveTo>
                    <a:pt x="80842" y="1155700"/>
                  </a:moveTo>
                  <a:lnTo>
                    <a:pt x="79288" y="1155700"/>
                  </a:lnTo>
                  <a:lnTo>
                    <a:pt x="77832" y="1168400"/>
                  </a:lnTo>
                  <a:lnTo>
                    <a:pt x="79484" y="1168400"/>
                  </a:lnTo>
                  <a:lnTo>
                    <a:pt x="80842" y="1155700"/>
                  </a:lnTo>
                  <a:close/>
                </a:path>
                <a:path w="119379" h="2082800">
                  <a:moveTo>
                    <a:pt x="77704" y="1130300"/>
                  </a:moveTo>
                  <a:lnTo>
                    <a:pt x="37127" y="1130300"/>
                  </a:lnTo>
                  <a:lnTo>
                    <a:pt x="41380" y="1143000"/>
                  </a:lnTo>
                  <a:lnTo>
                    <a:pt x="82096" y="1143000"/>
                  </a:lnTo>
                  <a:lnTo>
                    <a:pt x="77704" y="1130300"/>
                  </a:lnTo>
                  <a:close/>
                </a:path>
                <a:path w="119379" h="2082800">
                  <a:moveTo>
                    <a:pt x="85282" y="1117600"/>
                  </a:moveTo>
                  <a:lnTo>
                    <a:pt x="42017" y="1117600"/>
                  </a:lnTo>
                  <a:lnTo>
                    <a:pt x="38370" y="1130300"/>
                  </a:lnTo>
                  <a:lnTo>
                    <a:pt x="89201" y="1130300"/>
                  </a:lnTo>
                  <a:lnTo>
                    <a:pt x="85282" y="1117600"/>
                  </a:lnTo>
                  <a:close/>
                </a:path>
                <a:path w="119379" h="2082800">
                  <a:moveTo>
                    <a:pt x="73191" y="1066800"/>
                  </a:moveTo>
                  <a:lnTo>
                    <a:pt x="37303" y="1066800"/>
                  </a:lnTo>
                  <a:lnTo>
                    <a:pt x="34195" y="1079500"/>
                  </a:lnTo>
                  <a:lnTo>
                    <a:pt x="40428" y="1092200"/>
                  </a:lnTo>
                  <a:lnTo>
                    <a:pt x="35485" y="1104900"/>
                  </a:lnTo>
                  <a:lnTo>
                    <a:pt x="36107" y="1117600"/>
                  </a:lnTo>
                  <a:lnTo>
                    <a:pt x="72696" y="1117600"/>
                  </a:lnTo>
                  <a:lnTo>
                    <a:pt x="73872" y="1092200"/>
                  </a:lnTo>
                  <a:lnTo>
                    <a:pt x="82708" y="1092200"/>
                  </a:lnTo>
                  <a:lnTo>
                    <a:pt x="77221" y="1079500"/>
                  </a:lnTo>
                  <a:lnTo>
                    <a:pt x="70825" y="1079500"/>
                  </a:lnTo>
                  <a:lnTo>
                    <a:pt x="73191" y="1066800"/>
                  </a:lnTo>
                  <a:close/>
                </a:path>
                <a:path w="119379" h="2082800">
                  <a:moveTo>
                    <a:pt x="37056" y="1092200"/>
                  </a:moveTo>
                  <a:lnTo>
                    <a:pt x="27800" y="1092200"/>
                  </a:lnTo>
                  <a:lnTo>
                    <a:pt x="32972" y="1104900"/>
                  </a:lnTo>
                  <a:lnTo>
                    <a:pt x="37056" y="1092200"/>
                  </a:lnTo>
                  <a:close/>
                </a:path>
                <a:path w="119379" h="2082800">
                  <a:moveTo>
                    <a:pt x="80772" y="1092200"/>
                  </a:moveTo>
                  <a:lnTo>
                    <a:pt x="75973" y="1092200"/>
                  </a:lnTo>
                  <a:lnTo>
                    <a:pt x="76802" y="1104900"/>
                  </a:lnTo>
                  <a:lnTo>
                    <a:pt x="79616" y="1104900"/>
                  </a:lnTo>
                  <a:lnTo>
                    <a:pt x="80772" y="1092200"/>
                  </a:lnTo>
                  <a:close/>
                </a:path>
                <a:path w="119379" h="2082800">
                  <a:moveTo>
                    <a:pt x="86141" y="1066800"/>
                  </a:moveTo>
                  <a:lnTo>
                    <a:pt x="73191" y="1066800"/>
                  </a:lnTo>
                  <a:lnTo>
                    <a:pt x="75694" y="1079500"/>
                  </a:lnTo>
                  <a:lnTo>
                    <a:pt x="89526" y="1079500"/>
                  </a:lnTo>
                  <a:lnTo>
                    <a:pt x="86141" y="1066800"/>
                  </a:lnTo>
                  <a:close/>
                </a:path>
                <a:path w="119379" h="2082800">
                  <a:moveTo>
                    <a:pt x="71086" y="1054100"/>
                  </a:moveTo>
                  <a:lnTo>
                    <a:pt x="32930" y="1054100"/>
                  </a:lnTo>
                  <a:lnTo>
                    <a:pt x="40099" y="1066800"/>
                  </a:lnTo>
                  <a:lnTo>
                    <a:pt x="73459" y="1066800"/>
                  </a:lnTo>
                  <a:lnTo>
                    <a:pt x="71086" y="1054100"/>
                  </a:lnTo>
                  <a:close/>
                </a:path>
                <a:path w="119379" h="2082800">
                  <a:moveTo>
                    <a:pt x="52167" y="1041400"/>
                  </a:moveTo>
                  <a:lnTo>
                    <a:pt x="46372" y="1041400"/>
                  </a:lnTo>
                  <a:lnTo>
                    <a:pt x="37299" y="1054100"/>
                  </a:lnTo>
                  <a:lnTo>
                    <a:pt x="46700" y="1054100"/>
                  </a:lnTo>
                  <a:lnTo>
                    <a:pt x="52167" y="1041400"/>
                  </a:lnTo>
                  <a:close/>
                </a:path>
                <a:path w="119379" h="2082800">
                  <a:moveTo>
                    <a:pt x="56886" y="1041400"/>
                  </a:moveTo>
                  <a:lnTo>
                    <a:pt x="55419" y="1041400"/>
                  </a:lnTo>
                  <a:lnTo>
                    <a:pt x="55095" y="1054100"/>
                  </a:lnTo>
                  <a:lnTo>
                    <a:pt x="57705" y="1054100"/>
                  </a:lnTo>
                  <a:lnTo>
                    <a:pt x="56886" y="1041400"/>
                  </a:lnTo>
                  <a:close/>
                </a:path>
                <a:path w="119379" h="2082800">
                  <a:moveTo>
                    <a:pt x="79434" y="1041400"/>
                  </a:moveTo>
                  <a:lnTo>
                    <a:pt x="58490" y="1041400"/>
                  </a:lnTo>
                  <a:lnTo>
                    <a:pt x="59618" y="1054100"/>
                  </a:lnTo>
                  <a:lnTo>
                    <a:pt x="78333" y="1054100"/>
                  </a:lnTo>
                  <a:lnTo>
                    <a:pt x="79434" y="1041400"/>
                  </a:lnTo>
                  <a:close/>
                </a:path>
                <a:path w="119379" h="2082800">
                  <a:moveTo>
                    <a:pt x="62075" y="1003300"/>
                  </a:moveTo>
                  <a:lnTo>
                    <a:pt x="36505" y="1003300"/>
                  </a:lnTo>
                  <a:lnTo>
                    <a:pt x="35820" y="1016000"/>
                  </a:lnTo>
                  <a:lnTo>
                    <a:pt x="32514" y="1041400"/>
                  </a:lnTo>
                  <a:lnTo>
                    <a:pt x="71451" y="1041400"/>
                  </a:lnTo>
                  <a:lnTo>
                    <a:pt x="71505" y="1028700"/>
                  </a:lnTo>
                  <a:lnTo>
                    <a:pt x="75984" y="1028700"/>
                  </a:lnTo>
                  <a:lnTo>
                    <a:pt x="83412" y="1016000"/>
                  </a:lnTo>
                  <a:lnTo>
                    <a:pt x="61799" y="1016000"/>
                  </a:lnTo>
                  <a:lnTo>
                    <a:pt x="62075" y="1003300"/>
                  </a:lnTo>
                  <a:close/>
                </a:path>
                <a:path w="119379" h="2082800">
                  <a:moveTo>
                    <a:pt x="83242" y="1028700"/>
                  </a:moveTo>
                  <a:lnTo>
                    <a:pt x="72720" y="1028700"/>
                  </a:lnTo>
                  <a:lnTo>
                    <a:pt x="72279" y="1041400"/>
                  </a:lnTo>
                  <a:lnTo>
                    <a:pt x="80987" y="1041400"/>
                  </a:lnTo>
                  <a:lnTo>
                    <a:pt x="83242" y="1028700"/>
                  </a:lnTo>
                  <a:close/>
                </a:path>
                <a:path w="119379" h="2082800">
                  <a:moveTo>
                    <a:pt x="71599" y="990600"/>
                  </a:moveTo>
                  <a:lnTo>
                    <a:pt x="40223" y="990600"/>
                  </a:lnTo>
                  <a:lnTo>
                    <a:pt x="38629" y="1003300"/>
                  </a:lnTo>
                  <a:lnTo>
                    <a:pt x="64093" y="1003300"/>
                  </a:lnTo>
                  <a:lnTo>
                    <a:pt x="66671" y="1016000"/>
                  </a:lnTo>
                  <a:lnTo>
                    <a:pt x="74304" y="1016000"/>
                  </a:lnTo>
                  <a:lnTo>
                    <a:pt x="71129" y="1003300"/>
                  </a:lnTo>
                  <a:lnTo>
                    <a:pt x="71599" y="990600"/>
                  </a:lnTo>
                  <a:close/>
                </a:path>
                <a:path w="119379" h="2082800">
                  <a:moveTo>
                    <a:pt x="34742" y="990600"/>
                  </a:moveTo>
                  <a:lnTo>
                    <a:pt x="32428" y="1003300"/>
                  </a:lnTo>
                  <a:lnTo>
                    <a:pt x="37276" y="1003300"/>
                  </a:lnTo>
                  <a:lnTo>
                    <a:pt x="34742" y="990600"/>
                  </a:lnTo>
                  <a:close/>
                </a:path>
                <a:path w="119379" h="2082800">
                  <a:moveTo>
                    <a:pt x="73967" y="965200"/>
                  </a:moveTo>
                  <a:lnTo>
                    <a:pt x="29962" y="965200"/>
                  </a:lnTo>
                  <a:lnTo>
                    <a:pt x="31567" y="977900"/>
                  </a:lnTo>
                  <a:lnTo>
                    <a:pt x="35689" y="990600"/>
                  </a:lnTo>
                  <a:lnTo>
                    <a:pt x="71599" y="990600"/>
                  </a:lnTo>
                  <a:lnTo>
                    <a:pt x="78366" y="1003300"/>
                  </a:lnTo>
                  <a:lnTo>
                    <a:pt x="81689" y="990600"/>
                  </a:lnTo>
                  <a:lnTo>
                    <a:pt x="81528" y="977900"/>
                  </a:lnTo>
                  <a:lnTo>
                    <a:pt x="80415" y="977900"/>
                  </a:lnTo>
                  <a:lnTo>
                    <a:pt x="73967" y="965200"/>
                  </a:lnTo>
                  <a:close/>
                </a:path>
                <a:path w="119379" h="2082800">
                  <a:moveTo>
                    <a:pt x="28742" y="977900"/>
                  </a:moveTo>
                  <a:lnTo>
                    <a:pt x="27207" y="977900"/>
                  </a:lnTo>
                  <a:lnTo>
                    <a:pt x="27218" y="990600"/>
                  </a:lnTo>
                  <a:lnTo>
                    <a:pt x="28742" y="977900"/>
                  </a:lnTo>
                  <a:close/>
                </a:path>
                <a:path w="119379" h="2082800">
                  <a:moveTo>
                    <a:pt x="86541" y="965200"/>
                  </a:moveTo>
                  <a:lnTo>
                    <a:pt x="83076" y="965200"/>
                  </a:lnTo>
                  <a:lnTo>
                    <a:pt x="80416" y="977900"/>
                  </a:lnTo>
                  <a:lnTo>
                    <a:pt x="86541" y="965200"/>
                  </a:lnTo>
                  <a:close/>
                </a:path>
                <a:path w="119379" h="2082800">
                  <a:moveTo>
                    <a:pt x="63694" y="939800"/>
                  </a:moveTo>
                  <a:lnTo>
                    <a:pt x="33394" y="939800"/>
                  </a:lnTo>
                  <a:lnTo>
                    <a:pt x="31608" y="952500"/>
                  </a:lnTo>
                  <a:lnTo>
                    <a:pt x="33883" y="965200"/>
                  </a:lnTo>
                  <a:lnTo>
                    <a:pt x="68264" y="965200"/>
                  </a:lnTo>
                  <a:lnTo>
                    <a:pt x="64895" y="952500"/>
                  </a:lnTo>
                  <a:lnTo>
                    <a:pt x="63227" y="952500"/>
                  </a:lnTo>
                  <a:lnTo>
                    <a:pt x="63694" y="939800"/>
                  </a:lnTo>
                  <a:close/>
                </a:path>
                <a:path w="119379" h="2082800">
                  <a:moveTo>
                    <a:pt x="26753" y="927100"/>
                  </a:moveTo>
                  <a:lnTo>
                    <a:pt x="28512" y="939800"/>
                  </a:lnTo>
                  <a:lnTo>
                    <a:pt x="31538" y="939800"/>
                  </a:lnTo>
                  <a:lnTo>
                    <a:pt x="26753" y="927100"/>
                  </a:lnTo>
                  <a:close/>
                </a:path>
                <a:path w="119379" h="2082800">
                  <a:moveTo>
                    <a:pt x="43158" y="914400"/>
                  </a:moveTo>
                  <a:lnTo>
                    <a:pt x="31709" y="914400"/>
                  </a:lnTo>
                  <a:lnTo>
                    <a:pt x="29873" y="927100"/>
                  </a:lnTo>
                  <a:lnTo>
                    <a:pt x="34422" y="939800"/>
                  </a:lnTo>
                  <a:lnTo>
                    <a:pt x="36763" y="939800"/>
                  </a:lnTo>
                  <a:lnTo>
                    <a:pt x="38622" y="927100"/>
                  </a:lnTo>
                  <a:lnTo>
                    <a:pt x="43158" y="914400"/>
                  </a:lnTo>
                  <a:close/>
                </a:path>
                <a:path w="119379" h="2082800">
                  <a:moveTo>
                    <a:pt x="65265" y="927100"/>
                  </a:moveTo>
                  <a:lnTo>
                    <a:pt x="43330" y="927100"/>
                  </a:lnTo>
                  <a:lnTo>
                    <a:pt x="41085" y="939800"/>
                  </a:lnTo>
                  <a:lnTo>
                    <a:pt x="64291" y="939800"/>
                  </a:lnTo>
                  <a:lnTo>
                    <a:pt x="65265" y="927100"/>
                  </a:lnTo>
                  <a:close/>
                </a:path>
                <a:path w="119379" h="2082800">
                  <a:moveTo>
                    <a:pt x="70391" y="927100"/>
                  </a:moveTo>
                  <a:lnTo>
                    <a:pt x="65265" y="927100"/>
                  </a:lnTo>
                  <a:lnTo>
                    <a:pt x="64291" y="939800"/>
                  </a:lnTo>
                  <a:lnTo>
                    <a:pt x="67528" y="939800"/>
                  </a:lnTo>
                  <a:lnTo>
                    <a:pt x="70391" y="927100"/>
                  </a:lnTo>
                  <a:close/>
                </a:path>
                <a:path w="119379" h="2082800">
                  <a:moveTo>
                    <a:pt x="83374" y="914400"/>
                  </a:moveTo>
                  <a:lnTo>
                    <a:pt x="47532" y="914400"/>
                  </a:lnTo>
                  <a:lnTo>
                    <a:pt x="48909" y="927100"/>
                  </a:lnTo>
                  <a:lnTo>
                    <a:pt x="77159" y="927100"/>
                  </a:lnTo>
                  <a:lnTo>
                    <a:pt x="83374" y="914400"/>
                  </a:lnTo>
                  <a:close/>
                </a:path>
                <a:path w="119379" h="2082800">
                  <a:moveTo>
                    <a:pt x="72240" y="901700"/>
                  </a:moveTo>
                  <a:lnTo>
                    <a:pt x="35027" y="901700"/>
                  </a:lnTo>
                  <a:lnTo>
                    <a:pt x="35601" y="914400"/>
                  </a:lnTo>
                  <a:lnTo>
                    <a:pt x="79616" y="914400"/>
                  </a:lnTo>
                  <a:lnTo>
                    <a:pt x="72240" y="901700"/>
                  </a:lnTo>
                  <a:close/>
                </a:path>
                <a:path w="119379" h="2082800">
                  <a:moveTo>
                    <a:pt x="32687" y="889000"/>
                  </a:moveTo>
                  <a:lnTo>
                    <a:pt x="30402" y="889000"/>
                  </a:lnTo>
                  <a:lnTo>
                    <a:pt x="29058" y="901700"/>
                  </a:lnTo>
                  <a:lnTo>
                    <a:pt x="34521" y="901700"/>
                  </a:lnTo>
                  <a:lnTo>
                    <a:pt x="32687" y="889000"/>
                  </a:lnTo>
                  <a:close/>
                </a:path>
                <a:path w="119379" h="2082800">
                  <a:moveTo>
                    <a:pt x="68332" y="889000"/>
                  </a:moveTo>
                  <a:lnTo>
                    <a:pt x="36135" y="889000"/>
                  </a:lnTo>
                  <a:lnTo>
                    <a:pt x="34521" y="901700"/>
                  </a:lnTo>
                  <a:lnTo>
                    <a:pt x="67600" y="901700"/>
                  </a:lnTo>
                  <a:lnTo>
                    <a:pt x="68332" y="889000"/>
                  </a:lnTo>
                  <a:close/>
                </a:path>
                <a:path w="119379" h="2082800">
                  <a:moveTo>
                    <a:pt x="74623" y="876300"/>
                  </a:moveTo>
                  <a:lnTo>
                    <a:pt x="70626" y="876300"/>
                  </a:lnTo>
                  <a:lnTo>
                    <a:pt x="74343" y="889000"/>
                  </a:lnTo>
                  <a:lnTo>
                    <a:pt x="68332" y="889000"/>
                  </a:lnTo>
                  <a:lnTo>
                    <a:pt x="75170" y="901700"/>
                  </a:lnTo>
                  <a:lnTo>
                    <a:pt x="77589" y="901700"/>
                  </a:lnTo>
                  <a:lnTo>
                    <a:pt x="76797" y="889000"/>
                  </a:lnTo>
                  <a:lnTo>
                    <a:pt x="74623" y="876300"/>
                  </a:lnTo>
                  <a:close/>
                </a:path>
                <a:path w="119379" h="2082800">
                  <a:moveTo>
                    <a:pt x="70626" y="876300"/>
                  </a:moveTo>
                  <a:lnTo>
                    <a:pt x="32627" y="876300"/>
                  </a:lnTo>
                  <a:lnTo>
                    <a:pt x="32052" y="889000"/>
                  </a:lnTo>
                  <a:lnTo>
                    <a:pt x="67063" y="889000"/>
                  </a:lnTo>
                  <a:lnTo>
                    <a:pt x="70626" y="876300"/>
                  </a:lnTo>
                  <a:close/>
                </a:path>
                <a:path w="119379" h="2082800">
                  <a:moveTo>
                    <a:pt x="69577" y="863600"/>
                  </a:moveTo>
                  <a:lnTo>
                    <a:pt x="23674" y="863600"/>
                  </a:lnTo>
                  <a:lnTo>
                    <a:pt x="30826" y="876300"/>
                  </a:lnTo>
                  <a:lnTo>
                    <a:pt x="68188" y="876300"/>
                  </a:lnTo>
                  <a:lnTo>
                    <a:pt x="69577" y="863600"/>
                  </a:lnTo>
                  <a:close/>
                </a:path>
                <a:path w="119379" h="2082800">
                  <a:moveTo>
                    <a:pt x="77892" y="863600"/>
                  </a:moveTo>
                  <a:lnTo>
                    <a:pt x="69577" y="863600"/>
                  </a:lnTo>
                  <a:lnTo>
                    <a:pt x="71177" y="876300"/>
                  </a:lnTo>
                  <a:lnTo>
                    <a:pt x="74008" y="876300"/>
                  </a:lnTo>
                  <a:lnTo>
                    <a:pt x="77892" y="863600"/>
                  </a:lnTo>
                  <a:close/>
                </a:path>
                <a:path w="119379" h="2082800">
                  <a:moveTo>
                    <a:pt x="85044" y="863600"/>
                  </a:moveTo>
                  <a:lnTo>
                    <a:pt x="81547" y="863600"/>
                  </a:lnTo>
                  <a:lnTo>
                    <a:pt x="78887" y="876300"/>
                  </a:lnTo>
                  <a:lnTo>
                    <a:pt x="85044" y="863600"/>
                  </a:lnTo>
                  <a:close/>
                </a:path>
                <a:path w="119379" h="2082800">
                  <a:moveTo>
                    <a:pt x="44543" y="850900"/>
                  </a:moveTo>
                  <a:lnTo>
                    <a:pt x="43270" y="850900"/>
                  </a:lnTo>
                  <a:lnTo>
                    <a:pt x="32009" y="863600"/>
                  </a:lnTo>
                  <a:lnTo>
                    <a:pt x="54331" y="863600"/>
                  </a:lnTo>
                  <a:lnTo>
                    <a:pt x="44543" y="850900"/>
                  </a:lnTo>
                  <a:close/>
                </a:path>
                <a:path w="119379" h="2082800">
                  <a:moveTo>
                    <a:pt x="73131" y="850900"/>
                  </a:moveTo>
                  <a:lnTo>
                    <a:pt x="44543" y="850900"/>
                  </a:lnTo>
                  <a:lnTo>
                    <a:pt x="54331" y="863600"/>
                  </a:lnTo>
                  <a:lnTo>
                    <a:pt x="63834" y="863600"/>
                  </a:lnTo>
                  <a:lnTo>
                    <a:pt x="73131" y="850900"/>
                  </a:lnTo>
                  <a:close/>
                </a:path>
                <a:path w="119379" h="2082800">
                  <a:moveTo>
                    <a:pt x="77610" y="850900"/>
                  </a:moveTo>
                  <a:lnTo>
                    <a:pt x="73131" y="850900"/>
                  </a:lnTo>
                  <a:lnTo>
                    <a:pt x="63834" y="863600"/>
                  </a:lnTo>
                  <a:lnTo>
                    <a:pt x="79288" y="863600"/>
                  </a:lnTo>
                  <a:lnTo>
                    <a:pt x="77610" y="850900"/>
                  </a:lnTo>
                  <a:close/>
                </a:path>
                <a:path w="119379" h="2082800">
                  <a:moveTo>
                    <a:pt x="82405" y="838200"/>
                  </a:moveTo>
                  <a:lnTo>
                    <a:pt x="25499" y="838200"/>
                  </a:lnTo>
                  <a:lnTo>
                    <a:pt x="27584" y="850900"/>
                  </a:lnTo>
                  <a:lnTo>
                    <a:pt x="82301" y="850900"/>
                  </a:lnTo>
                  <a:lnTo>
                    <a:pt x="82405" y="838200"/>
                  </a:lnTo>
                  <a:close/>
                </a:path>
                <a:path w="119379" h="2082800">
                  <a:moveTo>
                    <a:pt x="77518" y="825500"/>
                  </a:moveTo>
                  <a:lnTo>
                    <a:pt x="35727" y="825500"/>
                  </a:lnTo>
                  <a:lnTo>
                    <a:pt x="36962" y="838200"/>
                  </a:lnTo>
                  <a:lnTo>
                    <a:pt x="75733" y="838200"/>
                  </a:lnTo>
                  <a:lnTo>
                    <a:pt x="77518" y="825500"/>
                  </a:lnTo>
                  <a:close/>
                </a:path>
                <a:path w="119379" h="2082800">
                  <a:moveTo>
                    <a:pt x="70060" y="800100"/>
                  </a:moveTo>
                  <a:lnTo>
                    <a:pt x="25574" y="800100"/>
                  </a:lnTo>
                  <a:lnTo>
                    <a:pt x="27724" y="812800"/>
                  </a:lnTo>
                  <a:lnTo>
                    <a:pt x="29752" y="812800"/>
                  </a:lnTo>
                  <a:lnTo>
                    <a:pt x="29821" y="825500"/>
                  </a:lnTo>
                  <a:lnTo>
                    <a:pt x="73568" y="825500"/>
                  </a:lnTo>
                  <a:lnTo>
                    <a:pt x="64559" y="812800"/>
                  </a:lnTo>
                  <a:lnTo>
                    <a:pt x="70060" y="800100"/>
                  </a:lnTo>
                  <a:close/>
                </a:path>
                <a:path w="119379" h="2082800">
                  <a:moveTo>
                    <a:pt x="64532" y="787400"/>
                  </a:moveTo>
                  <a:lnTo>
                    <a:pt x="30416" y="787400"/>
                  </a:lnTo>
                  <a:lnTo>
                    <a:pt x="25140" y="800100"/>
                  </a:lnTo>
                  <a:lnTo>
                    <a:pt x="65691" y="800100"/>
                  </a:lnTo>
                  <a:lnTo>
                    <a:pt x="64532" y="787400"/>
                  </a:lnTo>
                  <a:close/>
                </a:path>
                <a:path w="119379" h="2082800">
                  <a:moveTo>
                    <a:pt x="49810" y="774700"/>
                  </a:moveTo>
                  <a:lnTo>
                    <a:pt x="31622" y="774700"/>
                  </a:lnTo>
                  <a:lnTo>
                    <a:pt x="26717" y="787400"/>
                  </a:lnTo>
                  <a:lnTo>
                    <a:pt x="52438" y="787400"/>
                  </a:lnTo>
                  <a:lnTo>
                    <a:pt x="49810" y="774700"/>
                  </a:lnTo>
                  <a:close/>
                </a:path>
                <a:path w="119379" h="2082800">
                  <a:moveTo>
                    <a:pt x="74968" y="774700"/>
                  </a:moveTo>
                  <a:lnTo>
                    <a:pt x="60953" y="774700"/>
                  </a:lnTo>
                  <a:lnTo>
                    <a:pt x="59855" y="787400"/>
                  </a:lnTo>
                  <a:lnTo>
                    <a:pt x="71558" y="787400"/>
                  </a:lnTo>
                  <a:lnTo>
                    <a:pt x="74968" y="774700"/>
                  </a:lnTo>
                  <a:close/>
                </a:path>
                <a:path w="119379" h="2082800">
                  <a:moveTo>
                    <a:pt x="27748" y="723900"/>
                  </a:moveTo>
                  <a:lnTo>
                    <a:pt x="24562" y="736600"/>
                  </a:lnTo>
                  <a:lnTo>
                    <a:pt x="24175" y="762000"/>
                  </a:lnTo>
                  <a:lnTo>
                    <a:pt x="29603" y="762000"/>
                  </a:lnTo>
                  <a:lnTo>
                    <a:pt x="26825" y="774700"/>
                  </a:lnTo>
                  <a:lnTo>
                    <a:pt x="65444" y="774700"/>
                  </a:lnTo>
                  <a:lnTo>
                    <a:pt x="63342" y="749300"/>
                  </a:lnTo>
                  <a:lnTo>
                    <a:pt x="65541" y="736600"/>
                  </a:lnTo>
                  <a:lnTo>
                    <a:pt x="32082" y="736600"/>
                  </a:lnTo>
                  <a:lnTo>
                    <a:pt x="27748" y="723900"/>
                  </a:lnTo>
                  <a:close/>
                </a:path>
                <a:path w="119379" h="2082800">
                  <a:moveTo>
                    <a:pt x="71359" y="762000"/>
                  </a:moveTo>
                  <a:lnTo>
                    <a:pt x="65444" y="774700"/>
                  </a:lnTo>
                  <a:lnTo>
                    <a:pt x="77072" y="774700"/>
                  </a:lnTo>
                  <a:lnTo>
                    <a:pt x="71359" y="762000"/>
                  </a:lnTo>
                  <a:close/>
                </a:path>
                <a:path w="119379" h="2082800">
                  <a:moveTo>
                    <a:pt x="77285" y="749300"/>
                  </a:moveTo>
                  <a:lnTo>
                    <a:pt x="73820" y="749300"/>
                  </a:lnTo>
                  <a:lnTo>
                    <a:pt x="75658" y="762000"/>
                  </a:lnTo>
                  <a:lnTo>
                    <a:pt x="78032" y="762000"/>
                  </a:lnTo>
                  <a:lnTo>
                    <a:pt x="77285" y="749300"/>
                  </a:lnTo>
                  <a:close/>
                </a:path>
                <a:path w="119379" h="2082800">
                  <a:moveTo>
                    <a:pt x="77407" y="711200"/>
                  </a:moveTo>
                  <a:lnTo>
                    <a:pt x="71809" y="723900"/>
                  </a:lnTo>
                  <a:lnTo>
                    <a:pt x="68462" y="723900"/>
                  </a:lnTo>
                  <a:lnTo>
                    <a:pt x="75484" y="736600"/>
                  </a:lnTo>
                  <a:lnTo>
                    <a:pt x="65541" y="736600"/>
                  </a:lnTo>
                  <a:lnTo>
                    <a:pt x="72531" y="749300"/>
                  </a:lnTo>
                  <a:lnTo>
                    <a:pt x="76787" y="736600"/>
                  </a:lnTo>
                  <a:lnTo>
                    <a:pt x="78739" y="723900"/>
                  </a:lnTo>
                  <a:lnTo>
                    <a:pt x="77407" y="711200"/>
                  </a:lnTo>
                  <a:close/>
                </a:path>
                <a:path w="119379" h="2082800">
                  <a:moveTo>
                    <a:pt x="68462" y="723900"/>
                  </a:moveTo>
                  <a:lnTo>
                    <a:pt x="33968" y="723900"/>
                  </a:lnTo>
                  <a:lnTo>
                    <a:pt x="32082" y="736600"/>
                  </a:lnTo>
                  <a:lnTo>
                    <a:pt x="66473" y="736600"/>
                  </a:lnTo>
                  <a:lnTo>
                    <a:pt x="68462" y="723900"/>
                  </a:lnTo>
                  <a:close/>
                </a:path>
                <a:path w="119379" h="2082800">
                  <a:moveTo>
                    <a:pt x="31492" y="711200"/>
                  </a:moveTo>
                  <a:lnTo>
                    <a:pt x="23957" y="711200"/>
                  </a:lnTo>
                  <a:lnTo>
                    <a:pt x="27060" y="723900"/>
                  </a:lnTo>
                  <a:lnTo>
                    <a:pt x="31807" y="723900"/>
                  </a:lnTo>
                  <a:lnTo>
                    <a:pt x="31492" y="711200"/>
                  </a:lnTo>
                  <a:close/>
                </a:path>
                <a:path w="119379" h="2082800">
                  <a:moveTo>
                    <a:pt x="63415" y="711200"/>
                  </a:moveTo>
                  <a:lnTo>
                    <a:pt x="34847" y="711200"/>
                  </a:lnTo>
                  <a:lnTo>
                    <a:pt x="33642" y="723900"/>
                  </a:lnTo>
                  <a:lnTo>
                    <a:pt x="71809" y="723900"/>
                  </a:lnTo>
                  <a:lnTo>
                    <a:pt x="63415" y="711200"/>
                  </a:lnTo>
                  <a:close/>
                </a:path>
                <a:path w="119379" h="2082800">
                  <a:moveTo>
                    <a:pt x="26742" y="673100"/>
                  </a:moveTo>
                  <a:lnTo>
                    <a:pt x="24606" y="673100"/>
                  </a:lnTo>
                  <a:lnTo>
                    <a:pt x="22053" y="685800"/>
                  </a:lnTo>
                  <a:lnTo>
                    <a:pt x="26587" y="711200"/>
                  </a:lnTo>
                  <a:lnTo>
                    <a:pt x="65594" y="711200"/>
                  </a:lnTo>
                  <a:lnTo>
                    <a:pt x="72195" y="698500"/>
                  </a:lnTo>
                  <a:lnTo>
                    <a:pt x="72344" y="698500"/>
                  </a:lnTo>
                  <a:lnTo>
                    <a:pt x="70585" y="685800"/>
                  </a:lnTo>
                  <a:lnTo>
                    <a:pt x="27465" y="685800"/>
                  </a:lnTo>
                  <a:lnTo>
                    <a:pt x="26742" y="673100"/>
                  </a:lnTo>
                  <a:close/>
                </a:path>
                <a:path w="119379" h="2082800">
                  <a:moveTo>
                    <a:pt x="77065" y="698500"/>
                  </a:moveTo>
                  <a:lnTo>
                    <a:pt x="72344" y="698500"/>
                  </a:lnTo>
                  <a:lnTo>
                    <a:pt x="74325" y="711200"/>
                  </a:lnTo>
                  <a:lnTo>
                    <a:pt x="77065" y="698500"/>
                  </a:lnTo>
                  <a:close/>
                </a:path>
                <a:path w="119379" h="2082800">
                  <a:moveTo>
                    <a:pt x="61448" y="647700"/>
                  </a:moveTo>
                  <a:lnTo>
                    <a:pt x="38082" y="647700"/>
                  </a:lnTo>
                  <a:lnTo>
                    <a:pt x="32375" y="660400"/>
                  </a:lnTo>
                  <a:lnTo>
                    <a:pt x="64731" y="660400"/>
                  </a:lnTo>
                  <a:lnTo>
                    <a:pt x="61070" y="673100"/>
                  </a:lnTo>
                  <a:lnTo>
                    <a:pt x="28972" y="673100"/>
                  </a:lnTo>
                  <a:lnTo>
                    <a:pt x="36595" y="685800"/>
                  </a:lnTo>
                  <a:lnTo>
                    <a:pt x="66237" y="685800"/>
                  </a:lnTo>
                  <a:lnTo>
                    <a:pt x="65212" y="673100"/>
                  </a:lnTo>
                  <a:lnTo>
                    <a:pt x="66329" y="660400"/>
                  </a:lnTo>
                  <a:lnTo>
                    <a:pt x="61448" y="647700"/>
                  </a:lnTo>
                  <a:close/>
                </a:path>
                <a:path w="119379" h="2082800">
                  <a:moveTo>
                    <a:pt x="74695" y="673100"/>
                  </a:moveTo>
                  <a:lnTo>
                    <a:pt x="71667" y="673100"/>
                  </a:lnTo>
                  <a:lnTo>
                    <a:pt x="66237" y="685800"/>
                  </a:lnTo>
                  <a:lnTo>
                    <a:pt x="68511" y="685800"/>
                  </a:lnTo>
                  <a:lnTo>
                    <a:pt x="74695" y="673100"/>
                  </a:lnTo>
                  <a:close/>
                </a:path>
                <a:path w="119379" h="2082800">
                  <a:moveTo>
                    <a:pt x="38082" y="647700"/>
                  </a:moveTo>
                  <a:lnTo>
                    <a:pt x="24136" y="647700"/>
                  </a:lnTo>
                  <a:lnTo>
                    <a:pt x="23457" y="660400"/>
                  </a:lnTo>
                  <a:lnTo>
                    <a:pt x="22908" y="673100"/>
                  </a:lnTo>
                  <a:lnTo>
                    <a:pt x="25706" y="673100"/>
                  </a:lnTo>
                  <a:lnTo>
                    <a:pt x="33284" y="660400"/>
                  </a:lnTo>
                  <a:lnTo>
                    <a:pt x="27496" y="660400"/>
                  </a:lnTo>
                  <a:lnTo>
                    <a:pt x="38082" y="647700"/>
                  </a:lnTo>
                  <a:close/>
                </a:path>
                <a:path w="119379" h="2082800">
                  <a:moveTo>
                    <a:pt x="57246" y="660400"/>
                  </a:moveTo>
                  <a:lnTo>
                    <a:pt x="34569" y="660400"/>
                  </a:lnTo>
                  <a:lnTo>
                    <a:pt x="32343" y="673100"/>
                  </a:lnTo>
                  <a:lnTo>
                    <a:pt x="61070" y="673100"/>
                  </a:lnTo>
                  <a:lnTo>
                    <a:pt x="57246" y="660400"/>
                  </a:lnTo>
                  <a:close/>
                </a:path>
                <a:path w="119379" h="2082800">
                  <a:moveTo>
                    <a:pt x="75436" y="660400"/>
                  </a:moveTo>
                  <a:lnTo>
                    <a:pt x="72123" y="673100"/>
                  </a:lnTo>
                  <a:lnTo>
                    <a:pt x="76199" y="673100"/>
                  </a:lnTo>
                  <a:lnTo>
                    <a:pt x="75436" y="660400"/>
                  </a:lnTo>
                  <a:close/>
                </a:path>
                <a:path w="119379" h="2082800">
                  <a:moveTo>
                    <a:pt x="67291" y="635000"/>
                  </a:moveTo>
                  <a:lnTo>
                    <a:pt x="23376" y="635000"/>
                  </a:lnTo>
                  <a:lnTo>
                    <a:pt x="21727" y="647700"/>
                  </a:lnTo>
                  <a:lnTo>
                    <a:pt x="69819" y="647700"/>
                  </a:lnTo>
                  <a:lnTo>
                    <a:pt x="67291" y="635000"/>
                  </a:lnTo>
                  <a:close/>
                </a:path>
                <a:path w="119379" h="2082800">
                  <a:moveTo>
                    <a:pt x="70933" y="622300"/>
                  </a:moveTo>
                  <a:lnTo>
                    <a:pt x="61252" y="622300"/>
                  </a:lnTo>
                  <a:lnTo>
                    <a:pt x="69861" y="635000"/>
                  </a:lnTo>
                  <a:lnTo>
                    <a:pt x="68928" y="635000"/>
                  </a:lnTo>
                  <a:lnTo>
                    <a:pt x="71011" y="647700"/>
                  </a:lnTo>
                  <a:lnTo>
                    <a:pt x="74010" y="647700"/>
                  </a:lnTo>
                  <a:lnTo>
                    <a:pt x="74027" y="635000"/>
                  </a:lnTo>
                  <a:lnTo>
                    <a:pt x="70933" y="622300"/>
                  </a:lnTo>
                  <a:close/>
                </a:path>
                <a:path w="119379" h="2082800">
                  <a:moveTo>
                    <a:pt x="29149" y="609600"/>
                  </a:moveTo>
                  <a:lnTo>
                    <a:pt x="24326" y="609600"/>
                  </a:lnTo>
                  <a:lnTo>
                    <a:pt x="24836" y="622300"/>
                  </a:lnTo>
                  <a:lnTo>
                    <a:pt x="29089" y="635000"/>
                  </a:lnTo>
                  <a:lnTo>
                    <a:pt x="58706" y="635000"/>
                  </a:lnTo>
                  <a:lnTo>
                    <a:pt x="61252" y="622300"/>
                  </a:lnTo>
                  <a:lnTo>
                    <a:pt x="28382" y="622300"/>
                  </a:lnTo>
                  <a:lnTo>
                    <a:pt x="29149" y="609600"/>
                  </a:lnTo>
                  <a:close/>
                </a:path>
                <a:path w="119379" h="2082800">
                  <a:moveTo>
                    <a:pt x="62592" y="609600"/>
                  </a:moveTo>
                  <a:lnTo>
                    <a:pt x="39819" y="609600"/>
                  </a:lnTo>
                  <a:lnTo>
                    <a:pt x="35464" y="622300"/>
                  </a:lnTo>
                  <a:lnTo>
                    <a:pt x="66301" y="622300"/>
                  </a:lnTo>
                  <a:lnTo>
                    <a:pt x="62592" y="609600"/>
                  </a:lnTo>
                  <a:close/>
                </a:path>
                <a:path w="119379" h="2082800">
                  <a:moveTo>
                    <a:pt x="67541" y="609600"/>
                  </a:moveTo>
                  <a:lnTo>
                    <a:pt x="64984" y="609600"/>
                  </a:lnTo>
                  <a:lnTo>
                    <a:pt x="67505" y="622300"/>
                  </a:lnTo>
                  <a:lnTo>
                    <a:pt x="67541" y="609600"/>
                  </a:lnTo>
                  <a:close/>
                </a:path>
                <a:path w="119379" h="2082800">
                  <a:moveTo>
                    <a:pt x="68466" y="596900"/>
                  </a:moveTo>
                  <a:lnTo>
                    <a:pt x="24479" y="596900"/>
                  </a:lnTo>
                  <a:lnTo>
                    <a:pt x="24144" y="609600"/>
                  </a:lnTo>
                  <a:lnTo>
                    <a:pt x="65096" y="609600"/>
                  </a:lnTo>
                  <a:lnTo>
                    <a:pt x="68600" y="600641"/>
                  </a:lnTo>
                  <a:lnTo>
                    <a:pt x="68466" y="596900"/>
                  </a:lnTo>
                  <a:close/>
                </a:path>
                <a:path w="119379" h="2082800">
                  <a:moveTo>
                    <a:pt x="70063" y="596900"/>
                  </a:moveTo>
                  <a:lnTo>
                    <a:pt x="68600" y="600641"/>
                  </a:lnTo>
                  <a:lnTo>
                    <a:pt x="68921" y="609600"/>
                  </a:lnTo>
                  <a:lnTo>
                    <a:pt x="73746" y="609600"/>
                  </a:lnTo>
                  <a:lnTo>
                    <a:pt x="70063" y="596900"/>
                  </a:lnTo>
                  <a:close/>
                </a:path>
                <a:path w="119379" h="2082800">
                  <a:moveTo>
                    <a:pt x="59762" y="571500"/>
                  </a:moveTo>
                  <a:lnTo>
                    <a:pt x="19534" y="571500"/>
                  </a:lnTo>
                  <a:lnTo>
                    <a:pt x="20351" y="584200"/>
                  </a:lnTo>
                  <a:lnTo>
                    <a:pt x="23078" y="584200"/>
                  </a:lnTo>
                  <a:lnTo>
                    <a:pt x="25517" y="596900"/>
                  </a:lnTo>
                  <a:lnTo>
                    <a:pt x="60521" y="596900"/>
                  </a:lnTo>
                  <a:lnTo>
                    <a:pt x="57621" y="584200"/>
                  </a:lnTo>
                  <a:lnTo>
                    <a:pt x="59762" y="571500"/>
                  </a:lnTo>
                  <a:close/>
                </a:path>
                <a:path w="119379" h="2082800">
                  <a:moveTo>
                    <a:pt x="66772" y="571500"/>
                  </a:moveTo>
                  <a:lnTo>
                    <a:pt x="63137" y="571500"/>
                  </a:lnTo>
                  <a:lnTo>
                    <a:pt x="65017" y="584200"/>
                  </a:lnTo>
                  <a:lnTo>
                    <a:pt x="67775" y="584200"/>
                  </a:lnTo>
                  <a:lnTo>
                    <a:pt x="66772" y="571500"/>
                  </a:lnTo>
                  <a:close/>
                </a:path>
                <a:path w="119379" h="2082800">
                  <a:moveTo>
                    <a:pt x="66020" y="528890"/>
                  </a:moveTo>
                  <a:lnTo>
                    <a:pt x="64897" y="533400"/>
                  </a:lnTo>
                  <a:lnTo>
                    <a:pt x="61411" y="533400"/>
                  </a:lnTo>
                  <a:lnTo>
                    <a:pt x="65057" y="546100"/>
                  </a:lnTo>
                  <a:lnTo>
                    <a:pt x="27881" y="546100"/>
                  </a:lnTo>
                  <a:lnTo>
                    <a:pt x="19907" y="558800"/>
                  </a:lnTo>
                  <a:lnTo>
                    <a:pt x="22826" y="571500"/>
                  </a:lnTo>
                  <a:lnTo>
                    <a:pt x="65610" y="571500"/>
                  </a:lnTo>
                  <a:lnTo>
                    <a:pt x="61105" y="558800"/>
                  </a:lnTo>
                  <a:lnTo>
                    <a:pt x="66284" y="546100"/>
                  </a:lnTo>
                  <a:lnTo>
                    <a:pt x="70291" y="533400"/>
                  </a:lnTo>
                  <a:lnTo>
                    <a:pt x="66020" y="528890"/>
                  </a:lnTo>
                  <a:close/>
                </a:path>
                <a:path w="119379" h="2082800">
                  <a:moveTo>
                    <a:pt x="54208" y="533400"/>
                  </a:moveTo>
                  <a:lnTo>
                    <a:pt x="19885" y="533400"/>
                  </a:lnTo>
                  <a:lnTo>
                    <a:pt x="22792" y="546100"/>
                  </a:lnTo>
                  <a:lnTo>
                    <a:pt x="59040" y="546100"/>
                  </a:lnTo>
                  <a:lnTo>
                    <a:pt x="54208" y="533400"/>
                  </a:lnTo>
                  <a:close/>
                </a:path>
                <a:path w="119379" h="2082800">
                  <a:moveTo>
                    <a:pt x="57950" y="482600"/>
                  </a:moveTo>
                  <a:lnTo>
                    <a:pt x="17167" y="482600"/>
                  </a:lnTo>
                  <a:lnTo>
                    <a:pt x="19598" y="495300"/>
                  </a:lnTo>
                  <a:lnTo>
                    <a:pt x="25010" y="508000"/>
                  </a:lnTo>
                  <a:lnTo>
                    <a:pt x="18720" y="508000"/>
                  </a:lnTo>
                  <a:lnTo>
                    <a:pt x="17875" y="520700"/>
                  </a:lnTo>
                  <a:lnTo>
                    <a:pt x="21539" y="533400"/>
                  </a:lnTo>
                  <a:lnTo>
                    <a:pt x="62779" y="533400"/>
                  </a:lnTo>
                  <a:lnTo>
                    <a:pt x="62534" y="525210"/>
                  </a:lnTo>
                  <a:lnTo>
                    <a:pt x="58262" y="520700"/>
                  </a:lnTo>
                  <a:lnTo>
                    <a:pt x="56616" y="508000"/>
                  </a:lnTo>
                  <a:lnTo>
                    <a:pt x="57608" y="495300"/>
                  </a:lnTo>
                  <a:lnTo>
                    <a:pt x="69034" y="495300"/>
                  </a:lnTo>
                  <a:lnTo>
                    <a:pt x="57950" y="482600"/>
                  </a:lnTo>
                  <a:close/>
                </a:path>
                <a:path w="119379" h="2082800">
                  <a:moveTo>
                    <a:pt x="66919" y="508000"/>
                  </a:moveTo>
                  <a:lnTo>
                    <a:pt x="64448" y="508000"/>
                  </a:lnTo>
                  <a:lnTo>
                    <a:pt x="62399" y="520700"/>
                  </a:lnTo>
                  <a:lnTo>
                    <a:pt x="62534" y="525210"/>
                  </a:lnTo>
                  <a:lnTo>
                    <a:pt x="66020" y="528890"/>
                  </a:lnTo>
                  <a:lnTo>
                    <a:pt x="68060" y="520700"/>
                  </a:lnTo>
                  <a:lnTo>
                    <a:pt x="71547" y="520700"/>
                  </a:lnTo>
                  <a:lnTo>
                    <a:pt x="66919" y="508000"/>
                  </a:lnTo>
                  <a:close/>
                </a:path>
                <a:path w="119379" h="2082800">
                  <a:moveTo>
                    <a:pt x="65832" y="495300"/>
                  </a:moveTo>
                  <a:lnTo>
                    <a:pt x="57608" y="495300"/>
                  </a:lnTo>
                  <a:lnTo>
                    <a:pt x="61516" y="508000"/>
                  </a:lnTo>
                  <a:lnTo>
                    <a:pt x="68538" y="508000"/>
                  </a:lnTo>
                  <a:lnTo>
                    <a:pt x="65832" y="495300"/>
                  </a:lnTo>
                  <a:close/>
                </a:path>
                <a:path w="119379" h="2082800">
                  <a:moveTo>
                    <a:pt x="50697" y="431800"/>
                  </a:moveTo>
                  <a:lnTo>
                    <a:pt x="19714" y="431800"/>
                  </a:lnTo>
                  <a:lnTo>
                    <a:pt x="17224" y="444500"/>
                  </a:lnTo>
                  <a:lnTo>
                    <a:pt x="22826" y="444500"/>
                  </a:lnTo>
                  <a:lnTo>
                    <a:pt x="14274" y="457200"/>
                  </a:lnTo>
                  <a:lnTo>
                    <a:pt x="22623" y="469900"/>
                  </a:lnTo>
                  <a:lnTo>
                    <a:pt x="36825" y="482600"/>
                  </a:lnTo>
                  <a:lnTo>
                    <a:pt x="54211" y="482600"/>
                  </a:lnTo>
                  <a:lnTo>
                    <a:pt x="65456" y="469900"/>
                  </a:lnTo>
                  <a:lnTo>
                    <a:pt x="56915" y="469900"/>
                  </a:lnTo>
                  <a:lnTo>
                    <a:pt x="53244" y="457200"/>
                  </a:lnTo>
                  <a:lnTo>
                    <a:pt x="50697" y="431800"/>
                  </a:lnTo>
                  <a:close/>
                </a:path>
                <a:path w="119379" h="2082800">
                  <a:moveTo>
                    <a:pt x="58655" y="431800"/>
                  </a:moveTo>
                  <a:lnTo>
                    <a:pt x="51606" y="431800"/>
                  </a:lnTo>
                  <a:lnTo>
                    <a:pt x="58301" y="444500"/>
                  </a:lnTo>
                  <a:lnTo>
                    <a:pt x="59378" y="469900"/>
                  </a:lnTo>
                  <a:lnTo>
                    <a:pt x="64325" y="469900"/>
                  </a:lnTo>
                  <a:lnTo>
                    <a:pt x="69690" y="457200"/>
                  </a:lnTo>
                  <a:lnTo>
                    <a:pt x="64930" y="457200"/>
                  </a:lnTo>
                  <a:lnTo>
                    <a:pt x="66809" y="444500"/>
                  </a:lnTo>
                  <a:lnTo>
                    <a:pt x="58615" y="444500"/>
                  </a:lnTo>
                  <a:lnTo>
                    <a:pt x="58655" y="431800"/>
                  </a:lnTo>
                  <a:close/>
                </a:path>
                <a:path w="119379" h="2082800">
                  <a:moveTo>
                    <a:pt x="68807" y="449130"/>
                  </a:moveTo>
                  <a:lnTo>
                    <a:pt x="67987" y="457200"/>
                  </a:lnTo>
                  <a:lnTo>
                    <a:pt x="72206" y="457200"/>
                  </a:lnTo>
                  <a:lnTo>
                    <a:pt x="68807" y="449130"/>
                  </a:lnTo>
                  <a:close/>
                </a:path>
                <a:path w="119379" h="2082800">
                  <a:moveTo>
                    <a:pt x="69277" y="444500"/>
                  </a:moveTo>
                  <a:lnTo>
                    <a:pt x="66856" y="444500"/>
                  </a:lnTo>
                  <a:lnTo>
                    <a:pt x="68807" y="449130"/>
                  </a:lnTo>
                  <a:lnTo>
                    <a:pt x="69277" y="444500"/>
                  </a:lnTo>
                  <a:close/>
                </a:path>
                <a:path w="119379" h="2082800">
                  <a:moveTo>
                    <a:pt x="54407" y="419100"/>
                  </a:moveTo>
                  <a:lnTo>
                    <a:pt x="31339" y="419100"/>
                  </a:lnTo>
                  <a:lnTo>
                    <a:pt x="29597" y="431800"/>
                  </a:lnTo>
                  <a:lnTo>
                    <a:pt x="53731" y="431800"/>
                  </a:lnTo>
                  <a:lnTo>
                    <a:pt x="54407" y="419100"/>
                  </a:lnTo>
                  <a:close/>
                </a:path>
                <a:path w="119379" h="2082800">
                  <a:moveTo>
                    <a:pt x="58977" y="419100"/>
                  </a:moveTo>
                  <a:lnTo>
                    <a:pt x="54407" y="419100"/>
                  </a:lnTo>
                  <a:lnTo>
                    <a:pt x="55788" y="431800"/>
                  </a:lnTo>
                  <a:lnTo>
                    <a:pt x="60559" y="431800"/>
                  </a:lnTo>
                  <a:lnTo>
                    <a:pt x="58977" y="419100"/>
                  </a:lnTo>
                  <a:close/>
                </a:path>
                <a:path w="119379" h="2082800">
                  <a:moveTo>
                    <a:pt x="69976" y="419100"/>
                  </a:moveTo>
                  <a:lnTo>
                    <a:pt x="62259" y="419100"/>
                  </a:lnTo>
                  <a:lnTo>
                    <a:pt x="62991" y="431800"/>
                  </a:lnTo>
                  <a:lnTo>
                    <a:pt x="63575" y="431800"/>
                  </a:lnTo>
                  <a:lnTo>
                    <a:pt x="69976" y="419100"/>
                  </a:lnTo>
                  <a:close/>
                </a:path>
                <a:path w="119379" h="2082800">
                  <a:moveTo>
                    <a:pt x="53705" y="393700"/>
                  </a:moveTo>
                  <a:lnTo>
                    <a:pt x="15121" y="393700"/>
                  </a:lnTo>
                  <a:lnTo>
                    <a:pt x="17682" y="406400"/>
                  </a:lnTo>
                  <a:lnTo>
                    <a:pt x="20166" y="406400"/>
                  </a:lnTo>
                  <a:lnTo>
                    <a:pt x="15117" y="419100"/>
                  </a:lnTo>
                  <a:lnTo>
                    <a:pt x="54623" y="419100"/>
                  </a:lnTo>
                  <a:lnTo>
                    <a:pt x="53705" y="393700"/>
                  </a:lnTo>
                  <a:close/>
                </a:path>
                <a:path w="119379" h="2082800">
                  <a:moveTo>
                    <a:pt x="44231" y="330200"/>
                  </a:moveTo>
                  <a:lnTo>
                    <a:pt x="18648" y="330200"/>
                  </a:lnTo>
                  <a:lnTo>
                    <a:pt x="13705" y="355600"/>
                  </a:lnTo>
                  <a:lnTo>
                    <a:pt x="23193" y="355600"/>
                  </a:lnTo>
                  <a:lnTo>
                    <a:pt x="20233" y="368300"/>
                  </a:lnTo>
                  <a:lnTo>
                    <a:pt x="16587" y="381000"/>
                  </a:lnTo>
                  <a:lnTo>
                    <a:pt x="15346" y="381000"/>
                  </a:lnTo>
                  <a:lnTo>
                    <a:pt x="19601" y="393700"/>
                  </a:lnTo>
                  <a:lnTo>
                    <a:pt x="60312" y="393700"/>
                  </a:lnTo>
                  <a:lnTo>
                    <a:pt x="55914" y="368300"/>
                  </a:lnTo>
                  <a:lnTo>
                    <a:pt x="56356" y="368300"/>
                  </a:lnTo>
                  <a:lnTo>
                    <a:pt x="50915" y="355600"/>
                  </a:lnTo>
                  <a:lnTo>
                    <a:pt x="52092" y="342900"/>
                  </a:lnTo>
                  <a:lnTo>
                    <a:pt x="46569" y="342900"/>
                  </a:lnTo>
                  <a:lnTo>
                    <a:pt x="44231" y="330200"/>
                  </a:lnTo>
                  <a:close/>
                </a:path>
                <a:path w="119379" h="2082800">
                  <a:moveTo>
                    <a:pt x="67422" y="368300"/>
                  </a:moveTo>
                  <a:lnTo>
                    <a:pt x="61723" y="368300"/>
                  </a:lnTo>
                  <a:lnTo>
                    <a:pt x="65668" y="381000"/>
                  </a:lnTo>
                  <a:lnTo>
                    <a:pt x="67422" y="368300"/>
                  </a:lnTo>
                  <a:close/>
                </a:path>
                <a:path w="119379" h="2082800">
                  <a:moveTo>
                    <a:pt x="60924" y="330200"/>
                  </a:moveTo>
                  <a:lnTo>
                    <a:pt x="47998" y="330200"/>
                  </a:lnTo>
                  <a:lnTo>
                    <a:pt x="49621" y="342900"/>
                  </a:lnTo>
                  <a:lnTo>
                    <a:pt x="64778" y="342900"/>
                  </a:lnTo>
                  <a:lnTo>
                    <a:pt x="60924" y="330200"/>
                  </a:lnTo>
                  <a:close/>
                </a:path>
                <a:path w="119379" h="2082800">
                  <a:moveTo>
                    <a:pt x="19387" y="317500"/>
                  </a:moveTo>
                  <a:lnTo>
                    <a:pt x="15520" y="317500"/>
                  </a:lnTo>
                  <a:lnTo>
                    <a:pt x="12414" y="330200"/>
                  </a:lnTo>
                  <a:lnTo>
                    <a:pt x="21674" y="330200"/>
                  </a:lnTo>
                  <a:lnTo>
                    <a:pt x="19387" y="317500"/>
                  </a:lnTo>
                  <a:close/>
                </a:path>
                <a:path w="119379" h="2082800">
                  <a:moveTo>
                    <a:pt x="38251" y="317500"/>
                  </a:moveTo>
                  <a:lnTo>
                    <a:pt x="19387" y="317500"/>
                  </a:lnTo>
                  <a:lnTo>
                    <a:pt x="23107" y="330200"/>
                  </a:lnTo>
                  <a:lnTo>
                    <a:pt x="36878" y="330200"/>
                  </a:lnTo>
                  <a:lnTo>
                    <a:pt x="38251" y="317500"/>
                  </a:lnTo>
                  <a:close/>
                </a:path>
                <a:path w="119379" h="2082800">
                  <a:moveTo>
                    <a:pt x="49045" y="317500"/>
                  </a:moveTo>
                  <a:lnTo>
                    <a:pt x="38251" y="317500"/>
                  </a:lnTo>
                  <a:lnTo>
                    <a:pt x="38166" y="330200"/>
                  </a:lnTo>
                  <a:lnTo>
                    <a:pt x="53914" y="330200"/>
                  </a:lnTo>
                  <a:lnTo>
                    <a:pt x="49045" y="317500"/>
                  </a:lnTo>
                  <a:close/>
                </a:path>
                <a:path w="119379" h="2082800">
                  <a:moveTo>
                    <a:pt x="67746" y="317500"/>
                  </a:moveTo>
                  <a:lnTo>
                    <a:pt x="51412" y="317500"/>
                  </a:lnTo>
                  <a:lnTo>
                    <a:pt x="53914" y="330200"/>
                  </a:lnTo>
                  <a:lnTo>
                    <a:pt x="63223" y="330200"/>
                  </a:lnTo>
                  <a:lnTo>
                    <a:pt x="67746" y="317500"/>
                  </a:lnTo>
                  <a:close/>
                </a:path>
                <a:path w="119379" h="2082800">
                  <a:moveTo>
                    <a:pt x="30383" y="292100"/>
                  </a:moveTo>
                  <a:lnTo>
                    <a:pt x="15518" y="292100"/>
                  </a:lnTo>
                  <a:lnTo>
                    <a:pt x="11151" y="304800"/>
                  </a:lnTo>
                  <a:lnTo>
                    <a:pt x="18315" y="317500"/>
                  </a:lnTo>
                  <a:lnTo>
                    <a:pt x="51680" y="317500"/>
                  </a:lnTo>
                  <a:lnTo>
                    <a:pt x="49307" y="304800"/>
                  </a:lnTo>
                  <a:lnTo>
                    <a:pt x="24920" y="304800"/>
                  </a:lnTo>
                  <a:lnTo>
                    <a:pt x="30383" y="292100"/>
                  </a:lnTo>
                  <a:close/>
                </a:path>
                <a:path w="119379" h="2082800">
                  <a:moveTo>
                    <a:pt x="59195" y="304800"/>
                  </a:moveTo>
                  <a:lnTo>
                    <a:pt x="55778" y="317500"/>
                  </a:lnTo>
                  <a:lnTo>
                    <a:pt x="56402" y="317500"/>
                  </a:lnTo>
                  <a:lnTo>
                    <a:pt x="59195" y="304800"/>
                  </a:lnTo>
                  <a:close/>
                </a:path>
                <a:path w="119379" h="2082800">
                  <a:moveTo>
                    <a:pt x="58240" y="279400"/>
                  </a:moveTo>
                  <a:lnTo>
                    <a:pt x="36710" y="279400"/>
                  </a:lnTo>
                  <a:lnTo>
                    <a:pt x="37834" y="292100"/>
                  </a:lnTo>
                  <a:lnTo>
                    <a:pt x="33957" y="304800"/>
                  </a:lnTo>
                  <a:lnTo>
                    <a:pt x="49307" y="304800"/>
                  </a:lnTo>
                  <a:lnTo>
                    <a:pt x="56552" y="292100"/>
                  </a:lnTo>
                  <a:lnTo>
                    <a:pt x="65076" y="292100"/>
                  </a:lnTo>
                  <a:lnTo>
                    <a:pt x="58240" y="279400"/>
                  </a:lnTo>
                  <a:close/>
                </a:path>
                <a:path w="119379" h="2082800">
                  <a:moveTo>
                    <a:pt x="40289" y="254000"/>
                  </a:moveTo>
                  <a:lnTo>
                    <a:pt x="14721" y="254000"/>
                  </a:lnTo>
                  <a:lnTo>
                    <a:pt x="14041" y="266700"/>
                  </a:lnTo>
                  <a:lnTo>
                    <a:pt x="10735" y="279400"/>
                  </a:lnTo>
                  <a:lnTo>
                    <a:pt x="18257" y="292100"/>
                  </a:lnTo>
                  <a:lnTo>
                    <a:pt x="29338" y="292100"/>
                  </a:lnTo>
                  <a:lnTo>
                    <a:pt x="36710" y="279400"/>
                  </a:lnTo>
                  <a:lnTo>
                    <a:pt x="61463" y="279400"/>
                  </a:lnTo>
                  <a:lnTo>
                    <a:pt x="58490" y="266700"/>
                  </a:lnTo>
                  <a:lnTo>
                    <a:pt x="40019" y="266700"/>
                  </a:lnTo>
                  <a:lnTo>
                    <a:pt x="40289" y="254000"/>
                  </a:lnTo>
                  <a:close/>
                </a:path>
                <a:path w="119379" h="2082800">
                  <a:moveTo>
                    <a:pt x="64568" y="276661"/>
                  </a:moveTo>
                  <a:lnTo>
                    <a:pt x="65162" y="279400"/>
                  </a:lnTo>
                  <a:lnTo>
                    <a:pt x="65495" y="279400"/>
                  </a:lnTo>
                  <a:lnTo>
                    <a:pt x="64568" y="276661"/>
                  </a:lnTo>
                  <a:close/>
                </a:path>
                <a:path w="119379" h="2082800">
                  <a:moveTo>
                    <a:pt x="62409" y="266700"/>
                  </a:moveTo>
                  <a:lnTo>
                    <a:pt x="61198" y="266700"/>
                  </a:lnTo>
                  <a:lnTo>
                    <a:pt x="64568" y="276661"/>
                  </a:lnTo>
                  <a:lnTo>
                    <a:pt x="62409" y="266700"/>
                  </a:lnTo>
                  <a:close/>
                </a:path>
                <a:path w="119379" h="2082800">
                  <a:moveTo>
                    <a:pt x="44176" y="254000"/>
                  </a:moveTo>
                  <a:lnTo>
                    <a:pt x="42679" y="266700"/>
                  </a:lnTo>
                  <a:lnTo>
                    <a:pt x="46846" y="266700"/>
                  </a:lnTo>
                  <a:lnTo>
                    <a:pt x="44176" y="254000"/>
                  </a:lnTo>
                  <a:close/>
                </a:path>
                <a:path w="119379" h="2082800">
                  <a:moveTo>
                    <a:pt x="58141" y="254000"/>
                  </a:moveTo>
                  <a:lnTo>
                    <a:pt x="44886" y="254000"/>
                  </a:lnTo>
                  <a:lnTo>
                    <a:pt x="46846" y="266700"/>
                  </a:lnTo>
                  <a:lnTo>
                    <a:pt x="65013" y="266700"/>
                  </a:lnTo>
                  <a:lnTo>
                    <a:pt x="58141" y="254000"/>
                  </a:lnTo>
                  <a:close/>
                </a:path>
                <a:path w="119379" h="2082800">
                  <a:moveTo>
                    <a:pt x="12962" y="241300"/>
                  </a:moveTo>
                  <a:lnTo>
                    <a:pt x="10648" y="254000"/>
                  </a:lnTo>
                  <a:lnTo>
                    <a:pt x="15496" y="254000"/>
                  </a:lnTo>
                  <a:lnTo>
                    <a:pt x="12962" y="241300"/>
                  </a:lnTo>
                  <a:close/>
                </a:path>
                <a:path w="119379" h="2082800">
                  <a:moveTo>
                    <a:pt x="49820" y="241300"/>
                  </a:moveTo>
                  <a:lnTo>
                    <a:pt x="18442" y="241300"/>
                  </a:lnTo>
                  <a:lnTo>
                    <a:pt x="16846" y="254000"/>
                  </a:lnTo>
                  <a:lnTo>
                    <a:pt x="49348" y="254000"/>
                  </a:lnTo>
                  <a:lnTo>
                    <a:pt x="49820" y="241300"/>
                  </a:lnTo>
                  <a:close/>
                </a:path>
                <a:path w="119379" h="2082800">
                  <a:moveTo>
                    <a:pt x="58631" y="215900"/>
                  </a:moveTo>
                  <a:lnTo>
                    <a:pt x="8178" y="215900"/>
                  </a:lnTo>
                  <a:lnTo>
                    <a:pt x="9783" y="228600"/>
                  </a:lnTo>
                  <a:lnTo>
                    <a:pt x="13908" y="241300"/>
                  </a:lnTo>
                  <a:lnTo>
                    <a:pt x="59909" y="241300"/>
                  </a:lnTo>
                  <a:lnTo>
                    <a:pt x="59744" y="228600"/>
                  </a:lnTo>
                  <a:lnTo>
                    <a:pt x="56050" y="228600"/>
                  </a:lnTo>
                  <a:lnTo>
                    <a:pt x="58631" y="215900"/>
                  </a:lnTo>
                  <a:close/>
                </a:path>
                <a:path w="119379" h="2082800">
                  <a:moveTo>
                    <a:pt x="26746" y="190500"/>
                  </a:moveTo>
                  <a:lnTo>
                    <a:pt x="9827" y="190500"/>
                  </a:lnTo>
                  <a:lnTo>
                    <a:pt x="12104" y="215900"/>
                  </a:lnTo>
                  <a:lnTo>
                    <a:pt x="51118" y="215900"/>
                  </a:lnTo>
                  <a:lnTo>
                    <a:pt x="46485" y="203200"/>
                  </a:lnTo>
                  <a:lnTo>
                    <a:pt x="24250" y="203200"/>
                  </a:lnTo>
                  <a:lnTo>
                    <a:pt x="26746" y="190500"/>
                  </a:lnTo>
                  <a:close/>
                </a:path>
                <a:path w="119379" h="2082800">
                  <a:moveTo>
                    <a:pt x="41904" y="190500"/>
                  </a:moveTo>
                  <a:lnTo>
                    <a:pt x="26746" y="190500"/>
                  </a:lnTo>
                  <a:lnTo>
                    <a:pt x="25412" y="203200"/>
                  </a:lnTo>
                  <a:lnTo>
                    <a:pt x="41443" y="203200"/>
                  </a:lnTo>
                  <a:lnTo>
                    <a:pt x="41904" y="190500"/>
                  </a:lnTo>
                  <a:close/>
                </a:path>
                <a:path w="119379" h="2082800">
                  <a:moveTo>
                    <a:pt x="49989" y="190500"/>
                  </a:moveTo>
                  <a:lnTo>
                    <a:pt x="48124" y="190500"/>
                  </a:lnTo>
                  <a:lnTo>
                    <a:pt x="48914" y="203200"/>
                  </a:lnTo>
                  <a:lnTo>
                    <a:pt x="49895" y="203200"/>
                  </a:lnTo>
                  <a:lnTo>
                    <a:pt x="49989" y="190500"/>
                  </a:lnTo>
                  <a:close/>
                </a:path>
                <a:path w="119379" h="2082800">
                  <a:moveTo>
                    <a:pt x="21376" y="165100"/>
                  </a:moveTo>
                  <a:lnTo>
                    <a:pt x="9925" y="165100"/>
                  </a:lnTo>
                  <a:lnTo>
                    <a:pt x="8093" y="177800"/>
                  </a:lnTo>
                  <a:lnTo>
                    <a:pt x="12638" y="190500"/>
                  </a:lnTo>
                  <a:lnTo>
                    <a:pt x="17925" y="190500"/>
                  </a:lnTo>
                  <a:lnTo>
                    <a:pt x="14973" y="177800"/>
                  </a:lnTo>
                  <a:lnTo>
                    <a:pt x="16838" y="177800"/>
                  </a:lnTo>
                  <a:lnTo>
                    <a:pt x="21376" y="165100"/>
                  </a:lnTo>
                  <a:close/>
                </a:path>
                <a:path w="119379" h="2082800">
                  <a:moveTo>
                    <a:pt x="51493" y="165100"/>
                  </a:moveTo>
                  <a:lnTo>
                    <a:pt x="25748" y="165100"/>
                  </a:lnTo>
                  <a:lnTo>
                    <a:pt x="27119" y="177800"/>
                  </a:lnTo>
                  <a:lnTo>
                    <a:pt x="19295" y="177800"/>
                  </a:lnTo>
                  <a:lnTo>
                    <a:pt x="17925" y="190500"/>
                  </a:lnTo>
                  <a:lnTo>
                    <a:pt x="45744" y="190500"/>
                  </a:lnTo>
                  <a:lnTo>
                    <a:pt x="51493" y="165100"/>
                  </a:lnTo>
                  <a:close/>
                </a:path>
                <a:path w="119379" h="2082800">
                  <a:moveTo>
                    <a:pt x="57833" y="152400"/>
                  </a:moveTo>
                  <a:lnTo>
                    <a:pt x="13811" y="152400"/>
                  </a:lnTo>
                  <a:lnTo>
                    <a:pt x="16827" y="165100"/>
                  </a:lnTo>
                  <a:lnTo>
                    <a:pt x="51493" y="165100"/>
                  </a:lnTo>
                  <a:lnTo>
                    <a:pt x="55380" y="177800"/>
                  </a:lnTo>
                  <a:lnTo>
                    <a:pt x="61590" y="165100"/>
                  </a:lnTo>
                  <a:lnTo>
                    <a:pt x="57833" y="152400"/>
                  </a:lnTo>
                  <a:close/>
                </a:path>
                <a:path w="119379" h="2082800">
                  <a:moveTo>
                    <a:pt x="46553" y="139700"/>
                  </a:moveTo>
                  <a:lnTo>
                    <a:pt x="7278" y="139700"/>
                  </a:lnTo>
                  <a:lnTo>
                    <a:pt x="7622" y="152400"/>
                  </a:lnTo>
                  <a:lnTo>
                    <a:pt x="45820" y="152400"/>
                  </a:lnTo>
                  <a:lnTo>
                    <a:pt x="46553" y="139700"/>
                  </a:lnTo>
                  <a:close/>
                </a:path>
                <a:path w="119379" h="2082800">
                  <a:moveTo>
                    <a:pt x="55017" y="127000"/>
                  </a:moveTo>
                  <a:lnTo>
                    <a:pt x="48842" y="127000"/>
                  </a:lnTo>
                  <a:lnTo>
                    <a:pt x="52563" y="139700"/>
                  </a:lnTo>
                  <a:lnTo>
                    <a:pt x="46553" y="139700"/>
                  </a:lnTo>
                  <a:lnTo>
                    <a:pt x="53391" y="152400"/>
                  </a:lnTo>
                  <a:lnTo>
                    <a:pt x="55809" y="152400"/>
                  </a:lnTo>
                  <a:lnTo>
                    <a:pt x="55017" y="127000"/>
                  </a:lnTo>
                  <a:close/>
                </a:path>
                <a:path w="119379" h="2082800">
                  <a:moveTo>
                    <a:pt x="62139" y="139700"/>
                  </a:moveTo>
                  <a:lnTo>
                    <a:pt x="60458" y="139700"/>
                  </a:lnTo>
                  <a:lnTo>
                    <a:pt x="59218" y="152400"/>
                  </a:lnTo>
                  <a:lnTo>
                    <a:pt x="61338" y="152400"/>
                  </a:lnTo>
                  <a:lnTo>
                    <a:pt x="62139" y="139700"/>
                  </a:lnTo>
                  <a:close/>
                </a:path>
                <a:path w="119379" h="2082800">
                  <a:moveTo>
                    <a:pt x="45280" y="127000"/>
                  </a:moveTo>
                  <a:lnTo>
                    <a:pt x="10273" y="127000"/>
                  </a:lnTo>
                  <a:lnTo>
                    <a:pt x="8622" y="139700"/>
                  </a:lnTo>
                  <a:lnTo>
                    <a:pt x="45359" y="139700"/>
                  </a:lnTo>
                  <a:lnTo>
                    <a:pt x="45280" y="127000"/>
                  </a:lnTo>
                  <a:close/>
                </a:path>
                <a:path w="119379" h="2082800">
                  <a:moveTo>
                    <a:pt x="46399" y="114300"/>
                  </a:moveTo>
                  <a:lnTo>
                    <a:pt x="1895" y="114300"/>
                  </a:lnTo>
                  <a:lnTo>
                    <a:pt x="9036" y="127000"/>
                  </a:lnTo>
                  <a:lnTo>
                    <a:pt x="48207" y="127000"/>
                  </a:lnTo>
                  <a:lnTo>
                    <a:pt x="46399" y="114300"/>
                  </a:lnTo>
                  <a:close/>
                </a:path>
                <a:path w="119379" h="2082800">
                  <a:moveTo>
                    <a:pt x="52228" y="114300"/>
                  </a:moveTo>
                  <a:lnTo>
                    <a:pt x="49391" y="114300"/>
                  </a:lnTo>
                  <a:lnTo>
                    <a:pt x="48207" y="127000"/>
                  </a:lnTo>
                  <a:lnTo>
                    <a:pt x="52843" y="127000"/>
                  </a:lnTo>
                  <a:lnTo>
                    <a:pt x="52228" y="114300"/>
                  </a:lnTo>
                  <a:close/>
                </a:path>
                <a:path w="119379" h="2082800">
                  <a:moveTo>
                    <a:pt x="19829" y="103467"/>
                  </a:moveTo>
                  <a:lnTo>
                    <a:pt x="10219" y="114300"/>
                  </a:lnTo>
                  <a:lnTo>
                    <a:pt x="25148" y="114300"/>
                  </a:lnTo>
                  <a:lnTo>
                    <a:pt x="19829" y="103467"/>
                  </a:lnTo>
                  <a:close/>
                </a:path>
                <a:path w="119379" h="2082800">
                  <a:moveTo>
                    <a:pt x="36887" y="101600"/>
                  </a:moveTo>
                  <a:lnTo>
                    <a:pt x="21486" y="101600"/>
                  </a:lnTo>
                  <a:lnTo>
                    <a:pt x="19829" y="103467"/>
                  </a:lnTo>
                  <a:lnTo>
                    <a:pt x="25148" y="114300"/>
                  </a:lnTo>
                  <a:lnTo>
                    <a:pt x="29622" y="114300"/>
                  </a:lnTo>
                  <a:lnTo>
                    <a:pt x="36887" y="101600"/>
                  </a:lnTo>
                  <a:close/>
                </a:path>
                <a:path w="119379" h="2082800">
                  <a:moveTo>
                    <a:pt x="36887" y="101600"/>
                  </a:moveTo>
                  <a:lnTo>
                    <a:pt x="29622" y="114300"/>
                  </a:lnTo>
                  <a:lnTo>
                    <a:pt x="42715" y="114300"/>
                  </a:lnTo>
                  <a:lnTo>
                    <a:pt x="36887" y="101600"/>
                  </a:lnTo>
                  <a:close/>
                </a:path>
                <a:path w="119379" h="2082800">
                  <a:moveTo>
                    <a:pt x="52989" y="88900"/>
                  </a:moveTo>
                  <a:lnTo>
                    <a:pt x="43223" y="88900"/>
                  </a:lnTo>
                  <a:lnTo>
                    <a:pt x="42670" y="101600"/>
                  </a:lnTo>
                  <a:lnTo>
                    <a:pt x="36887" y="101600"/>
                  </a:lnTo>
                  <a:lnTo>
                    <a:pt x="42715" y="114300"/>
                  </a:lnTo>
                  <a:lnTo>
                    <a:pt x="46855" y="114300"/>
                  </a:lnTo>
                  <a:lnTo>
                    <a:pt x="49056" y="101600"/>
                  </a:lnTo>
                  <a:lnTo>
                    <a:pt x="52989" y="88900"/>
                  </a:lnTo>
                  <a:close/>
                </a:path>
                <a:path w="119379" h="2082800">
                  <a:moveTo>
                    <a:pt x="57509" y="101600"/>
                  </a:moveTo>
                  <a:lnTo>
                    <a:pt x="49056" y="101600"/>
                  </a:lnTo>
                  <a:lnTo>
                    <a:pt x="46855" y="114300"/>
                  </a:lnTo>
                  <a:lnTo>
                    <a:pt x="54472" y="114300"/>
                  </a:lnTo>
                  <a:lnTo>
                    <a:pt x="57509" y="101600"/>
                  </a:lnTo>
                  <a:close/>
                </a:path>
                <a:path w="119379" h="2082800">
                  <a:moveTo>
                    <a:pt x="21486" y="101600"/>
                  </a:moveTo>
                  <a:lnTo>
                    <a:pt x="18913" y="101600"/>
                  </a:lnTo>
                  <a:lnTo>
                    <a:pt x="19829" y="103467"/>
                  </a:lnTo>
                  <a:lnTo>
                    <a:pt x="21486" y="101600"/>
                  </a:lnTo>
                  <a:close/>
                </a:path>
                <a:path w="119379" h="2082800">
                  <a:moveTo>
                    <a:pt x="37675" y="88900"/>
                  </a:moveTo>
                  <a:lnTo>
                    <a:pt x="4308" y="88900"/>
                  </a:lnTo>
                  <a:lnTo>
                    <a:pt x="6869" y="101600"/>
                  </a:lnTo>
                  <a:lnTo>
                    <a:pt x="39155" y="101600"/>
                  </a:lnTo>
                  <a:lnTo>
                    <a:pt x="37675" y="88900"/>
                  </a:lnTo>
                  <a:close/>
                </a:path>
                <a:path w="119379" h="2082800">
                  <a:moveTo>
                    <a:pt x="60296" y="86543"/>
                  </a:moveTo>
                  <a:lnTo>
                    <a:pt x="60040" y="88900"/>
                  </a:lnTo>
                  <a:lnTo>
                    <a:pt x="52989" y="88900"/>
                  </a:lnTo>
                  <a:lnTo>
                    <a:pt x="54106" y="101600"/>
                  </a:lnTo>
                  <a:lnTo>
                    <a:pt x="58804" y="101600"/>
                  </a:lnTo>
                  <a:lnTo>
                    <a:pt x="60572" y="88900"/>
                  </a:lnTo>
                  <a:lnTo>
                    <a:pt x="60296" y="86543"/>
                  </a:lnTo>
                  <a:close/>
                </a:path>
                <a:path w="119379" h="2082800">
                  <a:moveTo>
                    <a:pt x="43240" y="76200"/>
                  </a:moveTo>
                  <a:lnTo>
                    <a:pt x="6037" y="76200"/>
                  </a:lnTo>
                  <a:lnTo>
                    <a:pt x="8907" y="88900"/>
                  </a:lnTo>
                  <a:lnTo>
                    <a:pt x="47265" y="88900"/>
                  </a:lnTo>
                  <a:lnTo>
                    <a:pt x="43240" y="76200"/>
                  </a:lnTo>
                  <a:close/>
                </a:path>
                <a:path w="119379" h="2082800">
                  <a:moveTo>
                    <a:pt x="59083" y="76200"/>
                  </a:moveTo>
                  <a:lnTo>
                    <a:pt x="53778" y="76200"/>
                  </a:lnTo>
                  <a:lnTo>
                    <a:pt x="58155" y="88900"/>
                  </a:lnTo>
                  <a:lnTo>
                    <a:pt x="60040" y="88900"/>
                  </a:lnTo>
                  <a:lnTo>
                    <a:pt x="60016" y="84156"/>
                  </a:lnTo>
                  <a:lnTo>
                    <a:pt x="59083" y="76200"/>
                  </a:lnTo>
                  <a:close/>
                </a:path>
                <a:path w="119379" h="2082800">
                  <a:moveTo>
                    <a:pt x="61422" y="76200"/>
                  </a:moveTo>
                  <a:lnTo>
                    <a:pt x="59977" y="76200"/>
                  </a:lnTo>
                  <a:lnTo>
                    <a:pt x="60016" y="84156"/>
                  </a:lnTo>
                  <a:lnTo>
                    <a:pt x="60296" y="86543"/>
                  </a:lnTo>
                  <a:lnTo>
                    <a:pt x="61422" y="76200"/>
                  </a:lnTo>
                  <a:close/>
                </a:path>
                <a:path w="119379" h="2082800">
                  <a:moveTo>
                    <a:pt x="48626" y="63500"/>
                  </a:moveTo>
                  <a:lnTo>
                    <a:pt x="10052" y="63500"/>
                  </a:lnTo>
                  <a:lnTo>
                    <a:pt x="4300" y="76200"/>
                  </a:lnTo>
                  <a:lnTo>
                    <a:pt x="54909" y="76200"/>
                  </a:lnTo>
                  <a:lnTo>
                    <a:pt x="48626" y="63500"/>
                  </a:lnTo>
                  <a:close/>
                </a:path>
                <a:path w="119379" h="2082800">
                  <a:moveTo>
                    <a:pt x="5727" y="50800"/>
                  </a:moveTo>
                  <a:lnTo>
                    <a:pt x="429" y="50800"/>
                  </a:lnTo>
                  <a:lnTo>
                    <a:pt x="0" y="63500"/>
                  </a:lnTo>
                  <a:lnTo>
                    <a:pt x="5727" y="50800"/>
                  </a:lnTo>
                  <a:close/>
                </a:path>
                <a:path w="119379" h="2082800">
                  <a:moveTo>
                    <a:pt x="45694" y="50800"/>
                  </a:moveTo>
                  <a:lnTo>
                    <a:pt x="7214" y="50800"/>
                  </a:lnTo>
                  <a:lnTo>
                    <a:pt x="7344" y="63500"/>
                  </a:lnTo>
                  <a:lnTo>
                    <a:pt x="49003" y="63500"/>
                  </a:lnTo>
                  <a:lnTo>
                    <a:pt x="45694" y="50800"/>
                  </a:lnTo>
                  <a:close/>
                </a:path>
                <a:path w="119379" h="2082800">
                  <a:moveTo>
                    <a:pt x="52640" y="54983"/>
                  </a:moveTo>
                  <a:lnTo>
                    <a:pt x="49003" y="63500"/>
                  </a:lnTo>
                  <a:lnTo>
                    <a:pt x="53778" y="63500"/>
                  </a:lnTo>
                  <a:lnTo>
                    <a:pt x="52640" y="54983"/>
                  </a:lnTo>
                  <a:close/>
                </a:path>
                <a:path w="119379" h="2082800">
                  <a:moveTo>
                    <a:pt x="54427" y="50800"/>
                  </a:moveTo>
                  <a:lnTo>
                    <a:pt x="52082" y="50800"/>
                  </a:lnTo>
                  <a:lnTo>
                    <a:pt x="52640" y="54983"/>
                  </a:lnTo>
                  <a:lnTo>
                    <a:pt x="54427" y="50800"/>
                  </a:lnTo>
                  <a:close/>
                </a:path>
                <a:path w="119379" h="2082800">
                  <a:moveTo>
                    <a:pt x="44191" y="38100"/>
                  </a:moveTo>
                  <a:lnTo>
                    <a:pt x="1539" y="38100"/>
                  </a:lnTo>
                  <a:lnTo>
                    <a:pt x="3465" y="50800"/>
                  </a:lnTo>
                  <a:lnTo>
                    <a:pt x="42412" y="50800"/>
                  </a:lnTo>
                  <a:lnTo>
                    <a:pt x="44272" y="38279"/>
                  </a:lnTo>
                  <a:lnTo>
                    <a:pt x="44191" y="38100"/>
                  </a:lnTo>
                  <a:close/>
                </a:path>
                <a:path w="119379" h="2082800">
                  <a:moveTo>
                    <a:pt x="52146" y="38100"/>
                  </a:moveTo>
                  <a:lnTo>
                    <a:pt x="44298" y="38100"/>
                  </a:lnTo>
                  <a:lnTo>
                    <a:pt x="44272" y="38279"/>
                  </a:lnTo>
                  <a:lnTo>
                    <a:pt x="49862" y="50800"/>
                  </a:lnTo>
                  <a:lnTo>
                    <a:pt x="52146" y="38100"/>
                  </a:lnTo>
                  <a:close/>
                </a:path>
                <a:path w="119379" h="2082800">
                  <a:moveTo>
                    <a:pt x="13277" y="25400"/>
                  </a:moveTo>
                  <a:lnTo>
                    <a:pt x="7832" y="25400"/>
                  </a:lnTo>
                  <a:lnTo>
                    <a:pt x="4205" y="38100"/>
                  </a:lnTo>
                  <a:lnTo>
                    <a:pt x="11559" y="38100"/>
                  </a:lnTo>
                  <a:lnTo>
                    <a:pt x="13277" y="25400"/>
                  </a:lnTo>
                  <a:close/>
                </a:path>
                <a:path w="119379" h="2082800">
                  <a:moveTo>
                    <a:pt x="45479" y="25400"/>
                  </a:moveTo>
                  <a:lnTo>
                    <a:pt x="14051" y="25400"/>
                  </a:lnTo>
                  <a:lnTo>
                    <a:pt x="13203" y="38100"/>
                  </a:lnTo>
                  <a:lnTo>
                    <a:pt x="45171" y="38100"/>
                  </a:lnTo>
                  <a:lnTo>
                    <a:pt x="45479" y="25400"/>
                  </a:lnTo>
                  <a:close/>
                </a:path>
                <a:path w="119379" h="2082800">
                  <a:moveTo>
                    <a:pt x="54216" y="12700"/>
                  </a:moveTo>
                  <a:lnTo>
                    <a:pt x="51139" y="12700"/>
                  </a:lnTo>
                  <a:lnTo>
                    <a:pt x="47506" y="25400"/>
                  </a:lnTo>
                  <a:lnTo>
                    <a:pt x="46291" y="25400"/>
                  </a:lnTo>
                  <a:lnTo>
                    <a:pt x="45171" y="38100"/>
                  </a:lnTo>
                  <a:lnTo>
                    <a:pt x="58371" y="38100"/>
                  </a:lnTo>
                  <a:lnTo>
                    <a:pt x="57973" y="25400"/>
                  </a:lnTo>
                  <a:lnTo>
                    <a:pt x="54216" y="12700"/>
                  </a:lnTo>
                  <a:close/>
                </a:path>
                <a:path w="119379" h="2082800">
                  <a:moveTo>
                    <a:pt x="7405" y="12700"/>
                  </a:moveTo>
                  <a:lnTo>
                    <a:pt x="5719" y="25400"/>
                  </a:lnTo>
                  <a:lnTo>
                    <a:pt x="11004" y="25400"/>
                  </a:lnTo>
                  <a:lnTo>
                    <a:pt x="7405" y="12700"/>
                  </a:lnTo>
                  <a:close/>
                </a:path>
                <a:path w="119379" h="2082800">
                  <a:moveTo>
                    <a:pt x="30784" y="12700"/>
                  </a:moveTo>
                  <a:lnTo>
                    <a:pt x="9894" y="12700"/>
                  </a:lnTo>
                  <a:lnTo>
                    <a:pt x="11004" y="25400"/>
                  </a:lnTo>
                  <a:lnTo>
                    <a:pt x="30470" y="25400"/>
                  </a:lnTo>
                  <a:lnTo>
                    <a:pt x="30784" y="12700"/>
                  </a:lnTo>
                  <a:close/>
                </a:path>
                <a:path w="119379" h="2082800">
                  <a:moveTo>
                    <a:pt x="35755" y="13440"/>
                  </a:moveTo>
                  <a:lnTo>
                    <a:pt x="30470" y="25400"/>
                  </a:lnTo>
                  <a:lnTo>
                    <a:pt x="36142" y="25400"/>
                  </a:lnTo>
                  <a:lnTo>
                    <a:pt x="35755" y="13440"/>
                  </a:lnTo>
                  <a:close/>
                </a:path>
                <a:path w="119379" h="2082800">
                  <a:moveTo>
                    <a:pt x="45946" y="12700"/>
                  </a:moveTo>
                  <a:lnTo>
                    <a:pt x="41108" y="12700"/>
                  </a:lnTo>
                  <a:lnTo>
                    <a:pt x="37492" y="25400"/>
                  </a:lnTo>
                  <a:lnTo>
                    <a:pt x="47506" y="25400"/>
                  </a:lnTo>
                  <a:lnTo>
                    <a:pt x="45946" y="12700"/>
                  </a:lnTo>
                  <a:close/>
                </a:path>
                <a:path w="119379" h="2082800">
                  <a:moveTo>
                    <a:pt x="36082" y="12700"/>
                  </a:moveTo>
                  <a:lnTo>
                    <a:pt x="35731" y="12700"/>
                  </a:lnTo>
                  <a:lnTo>
                    <a:pt x="35755" y="13440"/>
                  </a:lnTo>
                  <a:lnTo>
                    <a:pt x="36082" y="12700"/>
                  </a:lnTo>
                  <a:close/>
                </a:path>
                <a:path w="119379" h="2082800">
                  <a:moveTo>
                    <a:pt x="19831" y="0"/>
                  </a:moveTo>
                  <a:lnTo>
                    <a:pt x="12302" y="0"/>
                  </a:lnTo>
                  <a:lnTo>
                    <a:pt x="9658" y="12700"/>
                  </a:lnTo>
                  <a:lnTo>
                    <a:pt x="24944" y="12700"/>
                  </a:lnTo>
                  <a:lnTo>
                    <a:pt x="19831" y="0"/>
                  </a:lnTo>
                  <a:close/>
                </a:path>
                <a:path w="119379" h="2082800">
                  <a:moveTo>
                    <a:pt x="32998" y="0"/>
                  </a:moveTo>
                  <a:lnTo>
                    <a:pt x="29501" y="0"/>
                  </a:lnTo>
                  <a:lnTo>
                    <a:pt x="24944" y="12700"/>
                  </a:lnTo>
                  <a:lnTo>
                    <a:pt x="34930" y="12700"/>
                  </a:lnTo>
                  <a:lnTo>
                    <a:pt x="32998" y="0"/>
                  </a:lnTo>
                  <a:close/>
                </a:path>
                <a:path w="119379" h="2082800">
                  <a:moveTo>
                    <a:pt x="43684" y="0"/>
                  </a:moveTo>
                  <a:lnTo>
                    <a:pt x="41518" y="0"/>
                  </a:lnTo>
                  <a:lnTo>
                    <a:pt x="40791" y="12700"/>
                  </a:lnTo>
                  <a:lnTo>
                    <a:pt x="47684" y="12700"/>
                  </a:lnTo>
                  <a:lnTo>
                    <a:pt x="436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2119" y="6879624"/>
              <a:ext cx="292389" cy="24511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97710" y="6604899"/>
            <a:ext cx="7372350" cy="3066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180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180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Course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389255" marR="5307965">
              <a:lnSpc>
                <a:spcPct val="106900"/>
              </a:lnSpc>
            </a:pPr>
            <a:r>
              <a:rPr dirty="0" sz="1800" spc="10" b="1">
                <a:latin typeface="Arial"/>
                <a:cs typeface="Arial"/>
              </a:rPr>
              <a:t>@Ma</a:t>
            </a:r>
            <a:r>
              <a:rPr dirty="0" sz="1800" b="1">
                <a:latin typeface="Arial"/>
                <a:cs typeface="Arial"/>
              </a:rPr>
              <a:t>ny</a:t>
            </a:r>
            <a:r>
              <a:rPr dirty="0" sz="1800" spc="-13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5" b="1">
                <a:latin typeface="Arial"/>
                <a:cs typeface="Arial"/>
              </a:rPr>
              <a:t>Ma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5" b="1">
                <a:latin typeface="Arial"/>
                <a:cs typeface="Arial"/>
              </a:rPr>
              <a:t>y  </a:t>
            </a:r>
            <a:r>
              <a:rPr dirty="0" sz="1800" spc="-10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1800" spc="-10" b="1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143000">
              <a:lnSpc>
                <a:spcPts val="2140"/>
              </a:lnSpc>
              <a:spcBef>
                <a:spcPts val="235"/>
              </a:spcBef>
            </a:pPr>
            <a:r>
              <a:rPr dirty="0" sz="1800" spc="5" b="1">
                <a:latin typeface="Arial"/>
                <a:cs typeface="Arial"/>
              </a:rPr>
              <a:t>name=</a:t>
            </a:r>
            <a:r>
              <a:rPr dirty="0" sz="1800" spc="5" b="1">
                <a:solidFill>
                  <a:srgbClr val="3933FF"/>
                </a:solidFill>
                <a:latin typeface="Arial"/>
                <a:cs typeface="Arial"/>
              </a:rPr>
              <a:t>"course_student"</a:t>
            </a:r>
            <a:r>
              <a:rPr dirty="0" sz="1800" spc="5" b="1">
                <a:latin typeface="Arial"/>
                <a:cs typeface="Arial"/>
              </a:rPr>
              <a:t>, 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2600"/>
                </a:solidFill>
                <a:latin typeface="Arial"/>
                <a:cs typeface="Arial"/>
              </a:rPr>
              <a:t>joinColumns</a:t>
            </a:r>
            <a:r>
              <a:rPr dirty="0" sz="1800" spc="5" b="1">
                <a:latin typeface="Arial"/>
                <a:cs typeface="Arial"/>
              </a:rPr>
              <a:t>=@JoinColumn(name=</a:t>
            </a:r>
            <a:r>
              <a:rPr dirty="0" sz="180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1800" spc="5" b="1">
                <a:latin typeface="Arial"/>
                <a:cs typeface="Arial"/>
              </a:rPr>
              <a:t>), 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2600"/>
                </a:solidFill>
                <a:latin typeface="Arial"/>
                <a:cs typeface="Arial"/>
              </a:rPr>
              <a:t>inverseJoinColumns</a:t>
            </a:r>
            <a:r>
              <a:rPr dirty="0" sz="1800" b="1">
                <a:latin typeface="Arial"/>
                <a:cs typeface="Arial"/>
              </a:rPr>
              <a:t>=@JoinColumn(name=</a:t>
            </a:r>
            <a:r>
              <a:rPr dirty="0" sz="1800" b="1">
                <a:solidFill>
                  <a:srgbClr val="3933FF"/>
                </a:solidFill>
                <a:latin typeface="Arial"/>
                <a:cs typeface="Arial"/>
              </a:rPr>
              <a:t>"student_id"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143000">
              <a:lnSpc>
                <a:spcPts val="2075"/>
              </a:lnSpc>
            </a:pP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89255">
              <a:lnSpc>
                <a:spcPts val="2150"/>
              </a:lnSpc>
            </a:pPr>
            <a:r>
              <a:rPr dirty="0" sz="180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1800" spc="-3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List&lt;Student&gt;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0326CC"/>
                </a:solidFill>
                <a:latin typeface="Arial"/>
                <a:cs typeface="Arial"/>
              </a:rPr>
              <a:t>students</a:t>
            </a:r>
            <a:r>
              <a:rPr dirty="0" sz="1800" spc="5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1014" y="8137349"/>
            <a:ext cx="3813564" cy="14887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636384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0"/>
              <a:t>Mor</a:t>
            </a:r>
            <a:r>
              <a:rPr dirty="0" spc="130"/>
              <a:t>e</a:t>
            </a:r>
            <a:r>
              <a:rPr dirty="0" spc="-75"/>
              <a:t> </a:t>
            </a:r>
            <a:r>
              <a:rPr dirty="0" spc="280"/>
              <a:t>o</a:t>
            </a:r>
            <a:r>
              <a:rPr dirty="0" spc="459"/>
              <a:t>n</a:t>
            </a:r>
            <a:r>
              <a:rPr dirty="0" spc="-430"/>
              <a:t> </a:t>
            </a:r>
            <a:r>
              <a:rPr dirty="0" spc="-65"/>
              <a:t>“in</a:t>
            </a:r>
            <a:r>
              <a:rPr dirty="0" spc="-120"/>
              <a:t>v</a:t>
            </a:r>
            <a:r>
              <a:rPr dirty="0" spc="20"/>
              <a:t>erse”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050064"/>
            <a:ext cx="17219930" cy="2806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0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In this context, we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 spc="-20">
                <a:latin typeface="Palatino Linotype"/>
                <a:cs typeface="Palatino Linotype"/>
              </a:rPr>
              <a:t>are</a:t>
            </a:r>
            <a:r>
              <a:rPr dirty="0" sz="3950">
                <a:latin typeface="Palatino Linotype"/>
                <a:cs typeface="Palatino Linotype"/>
              </a:rPr>
              <a:t> </a:t>
            </a:r>
            <a:r>
              <a:rPr dirty="0" sz="3950" spc="-10">
                <a:latin typeface="Palatino Linotype"/>
                <a:cs typeface="Palatino Linotype"/>
              </a:rPr>
              <a:t>defining</a:t>
            </a:r>
            <a:r>
              <a:rPr dirty="0" sz="3950">
                <a:latin typeface="Palatino Linotype"/>
                <a:cs typeface="Palatino Linotype"/>
              </a:rPr>
              <a:t> the </a:t>
            </a:r>
            <a:r>
              <a:rPr dirty="0" sz="3950" spc="-5">
                <a:latin typeface="Palatino Linotype"/>
                <a:cs typeface="Palatino Linotype"/>
              </a:rPr>
              <a:t>relationship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in the </a:t>
            </a:r>
            <a:r>
              <a:rPr dirty="0" sz="3950" b="1">
                <a:latin typeface="Arial"/>
                <a:cs typeface="Arial"/>
              </a:rPr>
              <a:t>Course</a:t>
            </a:r>
            <a:r>
              <a:rPr dirty="0" sz="3950" spc="-110" b="1">
                <a:latin typeface="Arial"/>
                <a:cs typeface="Arial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class</a:t>
            </a:r>
            <a:endParaRPr sz="39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3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The </a:t>
            </a:r>
            <a:r>
              <a:rPr dirty="0" sz="3950" b="1">
                <a:latin typeface="Arial"/>
                <a:cs typeface="Arial"/>
              </a:rPr>
              <a:t>Student</a:t>
            </a:r>
            <a:r>
              <a:rPr dirty="0" sz="3950" spc="-105" b="1">
                <a:latin typeface="Arial"/>
                <a:cs typeface="Arial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class</a:t>
            </a:r>
            <a:r>
              <a:rPr dirty="0" sz="3950">
                <a:latin typeface="Palatino Linotype"/>
                <a:cs typeface="Palatino Linotype"/>
              </a:rPr>
              <a:t> is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on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the “other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side”</a:t>
            </a:r>
            <a:r>
              <a:rPr dirty="0" sz="3950" spc="5">
                <a:latin typeface="Palatino Linotype"/>
                <a:cs typeface="Palatino Linotype"/>
              </a:rPr>
              <a:t> …</a:t>
            </a:r>
            <a:r>
              <a:rPr dirty="0" sz="3950">
                <a:latin typeface="Palatino Linotype"/>
                <a:cs typeface="Palatino Linotype"/>
              </a:rPr>
              <a:t> so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it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is </a:t>
            </a:r>
            <a:r>
              <a:rPr dirty="0" sz="3950" spc="-10">
                <a:latin typeface="Palatino Linotype"/>
                <a:cs typeface="Palatino Linotype"/>
              </a:rPr>
              <a:t>considered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the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“inverse”</a:t>
            </a:r>
            <a:endParaRPr sz="39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3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“Inverse” </a:t>
            </a:r>
            <a:r>
              <a:rPr dirty="0" sz="3950" spc="-10">
                <a:latin typeface="Palatino Linotype"/>
                <a:cs typeface="Palatino Linotype"/>
              </a:rPr>
              <a:t>refers</a:t>
            </a:r>
            <a:r>
              <a:rPr dirty="0" sz="3950">
                <a:latin typeface="Palatino Linotype"/>
                <a:cs typeface="Palatino Linotype"/>
              </a:rPr>
              <a:t> to the “other side”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of the </a:t>
            </a:r>
            <a:r>
              <a:rPr dirty="0" sz="3950" spc="-10">
                <a:latin typeface="Palatino Linotype"/>
                <a:cs typeface="Palatino Linotype"/>
              </a:rPr>
              <a:t>relationship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6944" y="5759101"/>
            <a:ext cx="14671675" cy="4491990"/>
            <a:chOff x="856944" y="5759101"/>
            <a:chExt cx="14671675" cy="4491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2146" y="5968404"/>
              <a:ext cx="10219584" cy="39998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5554" y="5874166"/>
              <a:ext cx="10512768" cy="43768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944" y="5759101"/>
              <a:ext cx="4665761" cy="20287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0039" y="6500190"/>
            <a:ext cx="236347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25" b="1">
                <a:solidFill>
                  <a:srgbClr val="FFFFFF"/>
                </a:solidFill>
                <a:latin typeface="Palatino Linotype"/>
                <a:cs typeface="Palatino Linotype"/>
              </a:rPr>
              <a:t>We</a:t>
            </a:r>
            <a:r>
              <a:rPr dirty="0" sz="3450" spc="-4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dirty="0" sz="3450" spc="-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here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17756" y="5997215"/>
            <a:ext cx="3892551" cy="20287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615066" y="6378728"/>
            <a:ext cx="2016125" cy="119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5890">
              <a:lnSpc>
                <a:spcPct val="111500"/>
              </a:lnSpc>
              <a:spcBef>
                <a:spcPts val="95"/>
              </a:spcBef>
            </a:pP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Inverse </a:t>
            </a:r>
            <a:r>
              <a:rPr dirty="0" sz="3450" b="1">
                <a:solidFill>
                  <a:srgbClr val="FFFFFF"/>
                </a:solidFill>
                <a:latin typeface="Palatino Linotype"/>
                <a:cs typeface="Palatino Linotype"/>
              </a:rPr>
              <a:t>/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 other</a:t>
            </a:r>
            <a:r>
              <a:rPr dirty="0" sz="3450" spc="-8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b="1">
                <a:solidFill>
                  <a:srgbClr val="FFFFFF"/>
                </a:solidFill>
                <a:latin typeface="Palatino Linotype"/>
                <a:cs typeface="Palatino Linotype"/>
              </a:rPr>
              <a:t>side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732" y="2389014"/>
            <a:ext cx="17147112" cy="61303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8317" y="4081416"/>
            <a:ext cx="14168755" cy="2668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5900" spc="-40">
                <a:solidFill>
                  <a:srgbClr val="FFFFFF"/>
                </a:solidFill>
                <a:latin typeface="Arial"/>
                <a:cs typeface="Arial"/>
              </a:rPr>
              <a:t>Now,</a:t>
            </a:r>
            <a:r>
              <a:rPr dirty="0" sz="5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-35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 do</a:t>
            </a:r>
            <a:r>
              <a:rPr dirty="0" sz="59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0">
                <a:solidFill>
                  <a:srgbClr val="FFFFFF"/>
                </a:solidFill>
                <a:latin typeface="Arial"/>
                <a:cs typeface="Arial"/>
              </a:rPr>
              <a:t>similar thing for</a:t>
            </a:r>
            <a:r>
              <a:rPr dirty="0" sz="5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5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5900" spc="1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dirty="0" sz="59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dirty="0" sz="59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5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5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2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5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35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75117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3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150"/>
              <a:t>Updat</a:t>
            </a:r>
            <a:r>
              <a:rPr dirty="0" spc="235"/>
              <a:t>e</a:t>
            </a:r>
            <a:r>
              <a:rPr dirty="0" spc="-75"/>
              <a:t> </a:t>
            </a:r>
            <a:r>
              <a:rPr dirty="0" spc="254"/>
              <a:t>Studen</a:t>
            </a:r>
            <a:r>
              <a:rPr dirty="0" spc="260"/>
              <a:t>t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135"/>
              <a:t>referenc</a:t>
            </a:r>
            <a:r>
              <a:rPr dirty="0" spc="270"/>
              <a:t>e</a:t>
            </a:r>
            <a:r>
              <a:rPr dirty="0" spc="-75"/>
              <a:t> </a:t>
            </a:r>
            <a:r>
              <a:rPr dirty="0" spc="135"/>
              <a:t>courses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4" y="1982817"/>
            <a:ext cx="18519140" cy="6903084"/>
            <a:chOff x="792744" y="1982817"/>
            <a:chExt cx="18519140" cy="6903084"/>
          </a:xfrm>
        </p:grpSpPr>
        <p:sp>
          <p:nvSpPr>
            <p:cNvPr id="4" name="object 4"/>
            <p:cNvSpPr/>
            <p:nvPr/>
          </p:nvSpPr>
          <p:spPr>
            <a:xfrm>
              <a:off x="970749" y="2097996"/>
              <a:ext cx="18162905" cy="6442710"/>
            </a:xfrm>
            <a:custGeom>
              <a:avLst/>
              <a:gdLst/>
              <a:ahLst/>
              <a:cxnLst/>
              <a:rect l="l" t="t" r="r" b="b"/>
              <a:pathLst>
                <a:path w="18162905" h="6442709">
                  <a:moveTo>
                    <a:pt x="0" y="0"/>
                  </a:moveTo>
                  <a:lnTo>
                    <a:pt x="18162604" y="0"/>
                  </a:lnTo>
                  <a:lnTo>
                    <a:pt x="18162604" y="6442212"/>
                  </a:lnTo>
                  <a:lnTo>
                    <a:pt x="0" y="6442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1982817"/>
              <a:ext cx="18518609" cy="69029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2144302"/>
            <a:ext cx="4524375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-5" b="1">
                <a:latin typeface="Arial"/>
                <a:cs typeface="Arial"/>
              </a:rPr>
              <a:t>@Table(name=</a:t>
            </a:r>
            <a:r>
              <a:rPr dirty="0" sz="2950" spc="-5" b="1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dirty="0" sz="2950" spc="-5" b="1">
                <a:latin typeface="Arial"/>
                <a:cs typeface="Arial"/>
              </a:rPr>
              <a:t>) </a:t>
            </a:r>
            <a:r>
              <a:rPr dirty="0" sz="2950" spc="-805" b="1"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Student</a:t>
            </a:r>
            <a:r>
              <a:rPr dirty="0" sz="2950" b="1"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5746287"/>
            <a:ext cx="5828665" cy="27292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List&lt;Course&gt;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b="1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z="2950" spc="-15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9210" y="1853346"/>
            <a:ext cx="18859500" cy="4646930"/>
            <a:chOff x="889210" y="1853346"/>
            <a:chExt cx="18859500" cy="4646930"/>
          </a:xfrm>
        </p:grpSpPr>
        <p:sp>
          <p:nvSpPr>
            <p:cNvPr id="9" name="object 9"/>
            <p:cNvSpPr/>
            <p:nvPr/>
          </p:nvSpPr>
          <p:spPr>
            <a:xfrm>
              <a:off x="936329" y="5405857"/>
              <a:ext cx="7625715" cy="1047115"/>
            </a:xfrm>
            <a:custGeom>
              <a:avLst/>
              <a:gdLst/>
              <a:ahLst/>
              <a:cxnLst/>
              <a:rect l="l" t="t" r="r" b="b"/>
              <a:pathLst>
                <a:path w="7625715" h="1047114">
                  <a:moveTo>
                    <a:pt x="240097" y="0"/>
                  </a:moveTo>
                  <a:lnTo>
                    <a:pt x="7385602" y="0"/>
                  </a:lnTo>
                  <a:lnTo>
                    <a:pt x="7431439" y="183"/>
                  </a:lnTo>
                  <a:lnTo>
                    <a:pt x="7498514" y="4963"/>
                  </a:lnTo>
                  <a:lnTo>
                    <a:pt x="7555234" y="25950"/>
                  </a:lnTo>
                  <a:lnTo>
                    <a:pt x="7599749" y="70465"/>
                  </a:lnTo>
                  <a:lnTo>
                    <a:pt x="7620735" y="127201"/>
                  </a:lnTo>
                  <a:lnTo>
                    <a:pt x="7625515" y="194710"/>
                  </a:lnTo>
                  <a:lnTo>
                    <a:pt x="7625699" y="241164"/>
                  </a:lnTo>
                  <a:lnTo>
                    <a:pt x="7625699" y="806991"/>
                  </a:lnTo>
                  <a:lnTo>
                    <a:pt x="7625515" y="852828"/>
                  </a:lnTo>
                  <a:lnTo>
                    <a:pt x="7620735" y="919903"/>
                  </a:lnTo>
                  <a:lnTo>
                    <a:pt x="7599749" y="976623"/>
                  </a:lnTo>
                  <a:lnTo>
                    <a:pt x="7555234" y="1021138"/>
                  </a:lnTo>
                  <a:lnTo>
                    <a:pt x="7498498" y="1042124"/>
                  </a:lnTo>
                  <a:lnTo>
                    <a:pt x="7430988" y="1046904"/>
                  </a:lnTo>
                  <a:lnTo>
                    <a:pt x="7384535" y="1047088"/>
                  </a:lnTo>
                  <a:lnTo>
                    <a:pt x="240097" y="1047088"/>
                  </a:lnTo>
                  <a:lnTo>
                    <a:pt x="194260" y="1046904"/>
                  </a:lnTo>
                  <a:lnTo>
                    <a:pt x="127184" y="1042124"/>
                  </a:lnTo>
                  <a:lnTo>
                    <a:pt x="70465" y="1021138"/>
                  </a:lnTo>
                  <a:lnTo>
                    <a:pt x="25950" y="976623"/>
                  </a:lnTo>
                  <a:lnTo>
                    <a:pt x="4963" y="919887"/>
                  </a:lnTo>
                  <a:lnTo>
                    <a:pt x="183" y="852377"/>
                  </a:lnTo>
                  <a:lnTo>
                    <a:pt x="0" y="805923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1679" y="1947584"/>
              <a:ext cx="5999817" cy="23454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5088" y="1853346"/>
              <a:ext cx="6293002" cy="27224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568042"/>
            <a:ext cx="18609945" cy="9657080"/>
            <a:chOff x="701549" y="1568042"/>
            <a:chExt cx="18609945" cy="9657080"/>
          </a:xfrm>
        </p:grpSpPr>
        <p:sp>
          <p:nvSpPr>
            <p:cNvPr id="3" name="object 3"/>
            <p:cNvSpPr/>
            <p:nvPr/>
          </p:nvSpPr>
          <p:spPr>
            <a:xfrm>
              <a:off x="970749" y="1683222"/>
              <a:ext cx="18162905" cy="8388985"/>
            </a:xfrm>
            <a:custGeom>
              <a:avLst/>
              <a:gdLst/>
              <a:ahLst/>
              <a:cxnLst/>
              <a:rect l="l" t="t" r="r" b="b"/>
              <a:pathLst>
                <a:path w="18162905" h="8388985">
                  <a:moveTo>
                    <a:pt x="0" y="0"/>
                  </a:moveTo>
                  <a:lnTo>
                    <a:pt x="18162604" y="0"/>
                  </a:lnTo>
                  <a:lnTo>
                    <a:pt x="18162604" y="8388942"/>
                  </a:lnTo>
                  <a:lnTo>
                    <a:pt x="0" y="8388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1568042"/>
              <a:ext cx="18518609" cy="884966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3917" y="1725467"/>
            <a:ext cx="4524375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-5" b="1">
                <a:latin typeface="Arial"/>
                <a:cs typeface="Arial"/>
              </a:rPr>
              <a:t>@Table(name=</a:t>
            </a:r>
            <a:r>
              <a:rPr dirty="0" sz="2950" spc="-5" b="1">
                <a:solidFill>
                  <a:srgbClr val="3933FF"/>
                </a:solidFill>
                <a:latin typeface="Arial"/>
                <a:cs typeface="Arial"/>
              </a:rPr>
              <a:t>"student"</a:t>
            </a:r>
            <a:r>
              <a:rPr dirty="0" sz="2950" spc="-5" b="1">
                <a:latin typeface="Arial"/>
                <a:cs typeface="Arial"/>
              </a:rPr>
              <a:t>) </a:t>
            </a:r>
            <a:r>
              <a:rPr dirty="0" sz="2950" spc="-805" b="1"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Student</a:t>
            </a:r>
            <a:r>
              <a:rPr dirty="0" sz="2950" b="1"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4426955"/>
            <a:ext cx="11210925" cy="5577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 marR="8086090">
              <a:lnSpc>
                <a:spcPct val="100000"/>
              </a:lnSpc>
              <a:spcBef>
                <a:spcPts val="114"/>
              </a:spcBef>
            </a:pPr>
            <a:r>
              <a:rPr dirty="0" sz="2950" spc="10" b="1">
                <a:latin typeface="Arial"/>
                <a:cs typeface="Arial"/>
              </a:rPr>
              <a:t>@Ma</a:t>
            </a:r>
            <a:r>
              <a:rPr dirty="0" sz="2950" spc="5" b="1">
                <a:latin typeface="Arial"/>
                <a:cs typeface="Arial"/>
              </a:rPr>
              <a:t>ny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5" b="1">
                <a:latin typeface="Arial"/>
                <a:cs typeface="Arial"/>
              </a:rPr>
              <a:t>o</a:t>
            </a:r>
            <a:r>
              <a:rPr dirty="0" sz="2950" spc="10" b="1">
                <a:latin typeface="Arial"/>
                <a:cs typeface="Arial"/>
              </a:rPr>
              <a:t>Ma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5" b="1">
                <a:latin typeface="Arial"/>
                <a:cs typeface="Arial"/>
              </a:rPr>
              <a:t>y  </a:t>
            </a:r>
            <a:r>
              <a:rPr dirty="0" sz="2950" spc="-15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2950" spc="-15" b="1">
                <a:latin typeface="Arial"/>
                <a:cs typeface="Arial"/>
              </a:rPr>
              <a:t>(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95"/>
              </a:spcBef>
            </a:pPr>
            <a:r>
              <a:rPr dirty="0" sz="2950" spc="5" b="1">
                <a:latin typeface="Arial"/>
                <a:cs typeface="Arial"/>
              </a:rPr>
              <a:t>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"course_student"</a:t>
            </a:r>
            <a:r>
              <a:rPr dirty="0" sz="2950" spc="5" b="1">
                <a:latin typeface="Arial"/>
                <a:cs typeface="Arial"/>
              </a:rPr>
              <a:t>,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FF2600"/>
                </a:solidFill>
                <a:latin typeface="Arial"/>
                <a:cs typeface="Arial"/>
              </a:rPr>
              <a:t>joinColumns</a:t>
            </a:r>
            <a:r>
              <a:rPr dirty="0" sz="2950" spc="5" b="1">
                <a:latin typeface="Arial"/>
                <a:cs typeface="Arial"/>
              </a:rPr>
              <a:t>=@JoinColumn(name=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"student_id"</a:t>
            </a:r>
            <a:r>
              <a:rPr dirty="0" sz="2950" spc="5" b="1">
                <a:latin typeface="Arial"/>
                <a:cs typeface="Arial"/>
              </a:rPr>
              <a:t>),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FF2600"/>
                </a:solidFill>
                <a:latin typeface="Arial"/>
                <a:cs typeface="Arial"/>
              </a:rPr>
              <a:t>inverseJoinColumns</a:t>
            </a:r>
            <a:r>
              <a:rPr dirty="0" sz="2950" spc="5" b="1">
                <a:latin typeface="Arial"/>
                <a:cs typeface="Arial"/>
              </a:rPr>
              <a:t>=@JoinColumn(name=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15"/>
              </a:spcBef>
            </a:pP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75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List&lt;Course&gt;</a:t>
            </a:r>
            <a:r>
              <a:rPr dirty="0" sz="2950" spc="-5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b="1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z="2950" spc="-15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5321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100"/>
              <a:t> </a:t>
            </a:r>
            <a:r>
              <a:rPr dirty="0" spc="-125"/>
              <a:t>@ManyToMany</a:t>
            </a:r>
            <a:r>
              <a:rPr dirty="0" spc="-95"/>
              <a:t> </a:t>
            </a:r>
            <a:r>
              <a:rPr dirty="0" spc="190"/>
              <a:t>annotation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30284" y="16269"/>
            <a:ext cx="17425670" cy="8119745"/>
            <a:chOff x="930284" y="16269"/>
            <a:chExt cx="17425670" cy="8119745"/>
          </a:xfrm>
        </p:grpSpPr>
        <p:sp>
          <p:nvSpPr>
            <p:cNvPr id="9" name="object 9"/>
            <p:cNvSpPr/>
            <p:nvPr/>
          </p:nvSpPr>
          <p:spPr>
            <a:xfrm>
              <a:off x="977403" y="4178174"/>
              <a:ext cx="11861165" cy="3028950"/>
            </a:xfrm>
            <a:custGeom>
              <a:avLst/>
              <a:gdLst/>
              <a:ahLst/>
              <a:cxnLst/>
              <a:rect l="l" t="t" r="r" b="b"/>
              <a:pathLst>
                <a:path w="11861165" h="3028950">
                  <a:moveTo>
                    <a:pt x="240097" y="0"/>
                  </a:moveTo>
                  <a:lnTo>
                    <a:pt x="11620599" y="0"/>
                  </a:lnTo>
                  <a:lnTo>
                    <a:pt x="11666436" y="183"/>
                  </a:lnTo>
                  <a:lnTo>
                    <a:pt x="11733513" y="4963"/>
                  </a:lnTo>
                  <a:lnTo>
                    <a:pt x="11790236" y="25950"/>
                  </a:lnTo>
                  <a:lnTo>
                    <a:pt x="11834753" y="70465"/>
                  </a:lnTo>
                  <a:lnTo>
                    <a:pt x="11855735" y="127201"/>
                  </a:lnTo>
                  <a:lnTo>
                    <a:pt x="11860512" y="194710"/>
                  </a:lnTo>
                  <a:lnTo>
                    <a:pt x="11860696" y="241164"/>
                  </a:lnTo>
                  <a:lnTo>
                    <a:pt x="11860696" y="2788585"/>
                  </a:lnTo>
                  <a:lnTo>
                    <a:pt x="11860512" y="2834421"/>
                  </a:lnTo>
                  <a:lnTo>
                    <a:pt x="11855735" y="2901497"/>
                  </a:lnTo>
                  <a:lnTo>
                    <a:pt x="11834753" y="2958217"/>
                  </a:lnTo>
                  <a:lnTo>
                    <a:pt x="11790236" y="3002732"/>
                  </a:lnTo>
                  <a:lnTo>
                    <a:pt x="11733497" y="3023718"/>
                  </a:lnTo>
                  <a:lnTo>
                    <a:pt x="11665989" y="3028498"/>
                  </a:lnTo>
                  <a:lnTo>
                    <a:pt x="11619541" y="3028682"/>
                  </a:lnTo>
                  <a:lnTo>
                    <a:pt x="240097" y="3028682"/>
                  </a:lnTo>
                  <a:lnTo>
                    <a:pt x="194260" y="3028498"/>
                  </a:lnTo>
                  <a:lnTo>
                    <a:pt x="127184" y="3023718"/>
                  </a:lnTo>
                  <a:lnTo>
                    <a:pt x="70465" y="3002732"/>
                  </a:lnTo>
                  <a:lnTo>
                    <a:pt x="25950" y="2958217"/>
                  </a:lnTo>
                  <a:lnTo>
                    <a:pt x="4963" y="2901481"/>
                  </a:lnTo>
                  <a:lnTo>
                    <a:pt x="183" y="2833971"/>
                  </a:lnTo>
                  <a:lnTo>
                    <a:pt x="0" y="2787518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0123" y="826351"/>
              <a:ext cx="8577946" cy="69122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45135" y="2403378"/>
              <a:ext cx="7687945" cy="3768725"/>
            </a:xfrm>
            <a:custGeom>
              <a:avLst/>
              <a:gdLst/>
              <a:ahLst/>
              <a:cxnLst/>
              <a:rect l="l" t="t" r="r" b="b"/>
              <a:pathLst>
                <a:path w="7687944" h="3768725">
                  <a:moveTo>
                    <a:pt x="1302319" y="1838949"/>
                  </a:moveTo>
                  <a:lnTo>
                    <a:pt x="1020914" y="1838949"/>
                  </a:lnTo>
                  <a:lnTo>
                    <a:pt x="1161611" y="3768537"/>
                  </a:lnTo>
                  <a:lnTo>
                    <a:pt x="1302319" y="1838949"/>
                  </a:lnTo>
                  <a:close/>
                </a:path>
                <a:path w="7687944" h="3768725">
                  <a:moveTo>
                    <a:pt x="7617572" y="0"/>
                  </a:moveTo>
                  <a:lnTo>
                    <a:pt x="70350" y="0"/>
                  </a:lnTo>
                  <a:lnTo>
                    <a:pt x="42988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8"/>
                  </a:lnTo>
                  <a:lnTo>
                    <a:pt x="5535" y="1795960"/>
                  </a:lnTo>
                  <a:lnTo>
                    <a:pt x="20624" y="1818324"/>
                  </a:lnTo>
                  <a:lnTo>
                    <a:pt x="42988" y="1833413"/>
                  </a:lnTo>
                  <a:lnTo>
                    <a:pt x="70350" y="1838949"/>
                  </a:lnTo>
                  <a:lnTo>
                    <a:pt x="7617572" y="1838949"/>
                  </a:lnTo>
                  <a:lnTo>
                    <a:pt x="7644929" y="1833413"/>
                  </a:lnTo>
                  <a:lnTo>
                    <a:pt x="7667291" y="1818324"/>
                  </a:lnTo>
                  <a:lnTo>
                    <a:pt x="7682379" y="1795960"/>
                  </a:lnTo>
                  <a:lnTo>
                    <a:pt x="7687915" y="1768598"/>
                  </a:lnTo>
                  <a:lnTo>
                    <a:pt x="7687915" y="70351"/>
                  </a:lnTo>
                  <a:lnTo>
                    <a:pt x="7682384" y="42989"/>
                  </a:lnTo>
                  <a:lnTo>
                    <a:pt x="7667295" y="20624"/>
                  </a:lnTo>
                  <a:lnTo>
                    <a:pt x="7644931" y="5535"/>
                  </a:lnTo>
                  <a:lnTo>
                    <a:pt x="761757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45135" y="2403378"/>
              <a:ext cx="7687945" cy="3768725"/>
            </a:xfrm>
            <a:custGeom>
              <a:avLst/>
              <a:gdLst/>
              <a:ahLst/>
              <a:cxnLst/>
              <a:rect l="l" t="t" r="r" b="b"/>
              <a:pathLst>
                <a:path w="7687944" h="3768725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4" y="1818324"/>
                  </a:lnTo>
                  <a:lnTo>
                    <a:pt x="42989" y="1833413"/>
                  </a:lnTo>
                  <a:lnTo>
                    <a:pt x="70351" y="1838949"/>
                  </a:lnTo>
                  <a:lnTo>
                    <a:pt x="1020911" y="1838949"/>
                  </a:lnTo>
                  <a:lnTo>
                    <a:pt x="1161613" y="3768536"/>
                  </a:lnTo>
                  <a:lnTo>
                    <a:pt x="1302316" y="1838949"/>
                  </a:lnTo>
                  <a:lnTo>
                    <a:pt x="7617569" y="1838949"/>
                  </a:lnTo>
                  <a:lnTo>
                    <a:pt x="7644930" y="1833413"/>
                  </a:lnTo>
                  <a:lnTo>
                    <a:pt x="7667295" y="1818324"/>
                  </a:lnTo>
                  <a:lnTo>
                    <a:pt x="7682384" y="1795959"/>
                  </a:lnTo>
                  <a:lnTo>
                    <a:pt x="7687920" y="1768597"/>
                  </a:lnTo>
                  <a:lnTo>
                    <a:pt x="7687920" y="70351"/>
                  </a:lnTo>
                  <a:lnTo>
                    <a:pt x="7682385" y="42989"/>
                  </a:lnTo>
                  <a:lnTo>
                    <a:pt x="7667296" y="20624"/>
                  </a:lnTo>
                  <a:lnTo>
                    <a:pt x="7644931" y="5535"/>
                  </a:lnTo>
                  <a:lnTo>
                    <a:pt x="7617569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3700" y="5277326"/>
              <a:ext cx="3895169" cy="25758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7107" y="5183088"/>
              <a:ext cx="4188354" cy="29527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3867" y="16269"/>
              <a:ext cx="8577946" cy="74651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48879" y="1696970"/>
              <a:ext cx="7687945" cy="4114800"/>
            </a:xfrm>
            <a:custGeom>
              <a:avLst/>
              <a:gdLst/>
              <a:ahLst/>
              <a:cxnLst/>
              <a:rect l="l" t="t" r="r" b="b"/>
              <a:pathLst>
                <a:path w="7687944" h="4114800">
                  <a:moveTo>
                    <a:pt x="602730" y="1838949"/>
                  </a:moveTo>
                  <a:lnTo>
                    <a:pt x="321651" y="1838949"/>
                  </a:lnTo>
                  <a:lnTo>
                    <a:pt x="462027" y="4114403"/>
                  </a:lnTo>
                  <a:lnTo>
                    <a:pt x="602730" y="1838949"/>
                  </a:lnTo>
                  <a:close/>
                </a:path>
                <a:path w="7687944" h="4114800">
                  <a:moveTo>
                    <a:pt x="7617565" y="0"/>
                  </a:moveTo>
                  <a:lnTo>
                    <a:pt x="70350" y="0"/>
                  </a:lnTo>
                  <a:lnTo>
                    <a:pt x="42988" y="5535"/>
                  </a:lnTo>
                  <a:lnTo>
                    <a:pt x="20624" y="20624"/>
                  </a:lnTo>
                  <a:lnTo>
                    <a:pt x="5535" y="42988"/>
                  </a:lnTo>
                  <a:lnTo>
                    <a:pt x="0" y="70350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4" y="1818324"/>
                  </a:lnTo>
                  <a:lnTo>
                    <a:pt x="42988" y="1833413"/>
                  </a:lnTo>
                  <a:lnTo>
                    <a:pt x="70350" y="1838949"/>
                  </a:lnTo>
                  <a:lnTo>
                    <a:pt x="7617565" y="1838949"/>
                  </a:lnTo>
                  <a:lnTo>
                    <a:pt x="7644929" y="1833413"/>
                  </a:lnTo>
                  <a:lnTo>
                    <a:pt x="7667294" y="1818324"/>
                  </a:lnTo>
                  <a:lnTo>
                    <a:pt x="7682384" y="1795959"/>
                  </a:lnTo>
                  <a:lnTo>
                    <a:pt x="7687919" y="1768597"/>
                  </a:lnTo>
                  <a:lnTo>
                    <a:pt x="7687919" y="70350"/>
                  </a:lnTo>
                  <a:lnTo>
                    <a:pt x="7682384" y="42988"/>
                  </a:lnTo>
                  <a:lnTo>
                    <a:pt x="7667294" y="20624"/>
                  </a:lnTo>
                  <a:lnTo>
                    <a:pt x="7644929" y="5535"/>
                  </a:lnTo>
                  <a:lnTo>
                    <a:pt x="7617565" y="0"/>
                  </a:lnTo>
                  <a:close/>
                </a:path>
              </a:pathLst>
            </a:custGeom>
            <a:solidFill>
              <a:srgbClr val="C15E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48879" y="1696970"/>
              <a:ext cx="7687945" cy="4114800"/>
            </a:xfrm>
            <a:custGeom>
              <a:avLst/>
              <a:gdLst/>
              <a:ahLst/>
              <a:cxnLst/>
              <a:rect l="l" t="t" r="r" b="b"/>
              <a:pathLst>
                <a:path w="7687944" h="4114800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768597"/>
                  </a:lnTo>
                  <a:lnTo>
                    <a:pt x="5535" y="1795959"/>
                  </a:lnTo>
                  <a:lnTo>
                    <a:pt x="20624" y="1818324"/>
                  </a:lnTo>
                  <a:lnTo>
                    <a:pt x="42989" y="1833413"/>
                  </a:lnTo>
                  <a:lnTo>
                    <a:pt x="70351" y="1838949"/>
                  </a:lnTo>
                  <a:lnTo>
                    <a:pt x="321652" y="1838949"/>
                  </a:lnTo>
                  <a:lnTo>
                    <a:pt x="462027" y="4114403"/>
                  </a:lnTo>
                  <a:lnTo>
                    <a:pt x="602730" y="1838949"/>
                  </a:lnTo>
                  <a:lnTo>
                    <a:pt x="7617569" y="1838949"/>
                  </a:lnTo>
                  <a:lnTo>
                    <a:pt x="7644930" y="1833413"/>
                  </a:lnTo>
                  <a:lnTo>
                    <a:pt x="7667295" y="1818324"/>
                  </a:lnTo>
                  <a:lnTo>
                    <a:pt x="7682384" y="1795959"/>
                  </a:lnTo>
                  <a:lnTo>
                    <a:pt x="7687920" y="1768597"/>
                  </a:lnTo>
                  <a:lnTo>
                    <a:pt x="7687920" y="70351"/>
                  </a:lnTo>
                  <a:lnTo>
                    <a:pt x="7682385" y="42989"/>
                  </a:lnTo>
                  <a:lnTo>
                    <a:pt x="7667296" y="20624"/>
                  </a:lnTo>
                  <a:lnTo>
                    <a:pt x="7644931" y="5535"/>
                  </a:lnTo>
                  <a:lnTo>
                    <a:pt x="7617569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966861" y="1876247"/>
            <a:ext cx="8105140" cy="194183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“student_id”</a:t>
            </a:r>
            <a:r>
              <a:rPr dirty="0" sz="34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4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640"/>
              </a:spcBef>
            </a:pPr>
            <a:r>
              <a:rPr dirty="0" sz="3450" spc="-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“c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50" spc="-167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12882" sz="5175" spc="-12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50" spc="-11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2882" sz="5175" spc="-12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50" spc="-1100" b="1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baseline="-12882" sz="5175" spc="-7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3450" spc="-187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12882" sz="5175" spc="-67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50" spc="-110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12882" sz="5175" spc="-35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50" spc="-18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baseline="-12882" sz="5175" spc="-7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450" spc="-10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-12882" sz="5175" spc="-8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450" spc="-187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2882" sz="5175" spc="-35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50" spc="-90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-12882" sz="5175" spc="-1230" b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z="3450" spc="-33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12882" sz="5175" spc="-238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450" spc="-135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baseline="-12882" sz="5175" spc="-1522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50" spc="-5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3450" spc="-206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-12882" sz="5175" spc="-82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450" spc="-9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2882" sz="5175" spc="-6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50" spc="-167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-12882" sz="5175" spc="7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12882" sz="5175" spc="-1822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450" spc="-18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12882" sz="5175" spc="-89" b="1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3450" spc="-205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baseline="-12882" sz="5175" spc="-7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2882" sz="5175" spc="-153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450" spc="-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450" spc="-186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2882" sz="5175" spc="7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baseline="-12882" sz="5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2882" sz="5175" spc="7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-12882" sz="5175" b="1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dirty="0" baseline="-12882" sz="5175" spc="7" b="1">
                <a:solidFill>
                  <a:srgbClr val="FFFFFF"/>
                </a:solidFill>
                <a:latin typeface="Arial"/>
                <a:cs typeface="Arial"/>
              </a:rPr>
              <a:t>mn</a:t>
            </a:r>
            <a:endParaRPr baseline="-12882" sz="5175">
              <a:latin typeface="Arial"/>
              <a:cs typeface="Arial"/>
            </a:endParaRPr>
          </a:p>
          <a:p>
            <a:pPr marL="1786255">
              <a:lnSpc>
                <a:spcPct val="100000"/>
              </a:lnSpc>
              <a:spcBef>
                <a:spcPts val="1385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in “course_student”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989" y="6014183"/>
            <a:ext cx="3398744" cy="8189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60019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More</a:t>
            </a:r>
            <a:r>
              <a:rPr dirty="0" spc="40"/>
              <a:t>:</a:t>
            </a:r>
            <a:r>
              <a:rPr dirty="0" spc="-430"/>
              <a:t> </a:t>
            </a:r>
            <a:r>
              <a:rPr dirty="0" spc="-745"/>
              <a:t>@</a:t>
            </a:r>
            <a:r>
              <a:rPr dirty="0" spc="-285"/>
              <a:t>J</a:t>
            </a:r>
            <a:r>
              <a:rPr dirty="0" spc="240"/>
              <a:t>oin</a:t>
            </a:r>
            <a:r>
              <a:rPr dirty="0" spc="-685"/>
              <a:t>T</a:t>
            </a:r>
            <a:r>
              <a:rPr dirty="0" spc="120"/>
              <a:t>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064305"/>
            <a:ext cx="18188940" cy="3665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30"/>
              </a:spcBef>
              <a:buClr>
                <a:srgbClr val="5C86B9"/>
              </a:buClr>
              <a:buSzPct val="69863"/>
              <a:buFont typeface="Trebuchet MS"/>
              <a:buChar char="•"/>
              <a:tabLst>
                <a:tab pos="535940" algn="l"/>
                <a:tab pos="536575" algn="l"/>
              </a:tabLst>
            </a:pPr>
            <a:r>
              <a:rPr dirty="0" sz="3650" spc="-15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3650" spc="-10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tells</a:t>
            </a:r>
            <a:r>
              <a:rPr dirty="0" sz="3650" spc="-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Hibernate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5">
                <a:latin typeface="Palatino Linotype"/>
                <a:cs typeface="Palatino Linotype"/>
              </a:rPr>
              <a:t>Look</a:t>
            </a:r>
            <a:r>
              <a:rPr dirty="0" sz="3650" spc="10">
                <a:latin typeface="Palatino Linotype"/>
                <a:cs typeface="Palatino Linotype"/>
              </a:rPr>
              <a:t> at the </a:t>
            </a:r>
            <a:r>
              <a:rPr dirty="0" sz="3650" spc="10" b="1">
                <a:solidFill>
                  <a:srgbClr val="FF2600"/>
                </a:solidFill>
                <a:latin typeface="Arial"/>
                <a:cs typeface="Arial"/>
              </a:rPr>
              <a:t>student_id</a:t>
            </a:r>
            <a:r>
              <a:rPr dirty="0" sz="3650" spc="-90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column in the </a:t>
            </a:r>
            <a:r>
              <a:rPr dirty="0" sz="3650" spc="10" b="1">
                <a:latin typeface="Arial"/>
                <a:cs typeface="Arial"/>
              </a:rPr>
              <a:t>course_student</a:t>
            </a:r>
            <a:r>
              <a:rPr dirty="0" sz="3650" spc="-90" b="1"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table</a:t>
            </a:r>
            <a:endParaRPr sz="36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5">
                <a:latin typeface="Palatino Linotype"/>
                <a:cs typeface="Palatino Linotype"/>
              </a:rPr>
              <a:t>For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other side (inverse), look at the</a:t>
            </a:r>
            <a:r>
              <a:rPr dirty="0" sz="3650" spc="15">
                <a:latin typeface="Palatino Linotype"/>
                <a:cs typeface="Palatino Linotype"/>
              </a:rPr>
              <a:t> </a:t>
            </a:r>
            <a:r>
              <a:rPr dirty="0" sz="3650" spc="15" b="1">
                <a:solidFill>
                  <a:srgbClr val="FF2600"/>
                </a:solidFill>
                <a:latin typeface="Arial"/>
                <a:cs typeface="Arial"/>
              </a:rPr>
              <a:t>course_id</a:t>
            </a:r>
            <a:r>
              <a:rPr dirty="0" sz="3650" spc="-9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column in the </a:t>
            </a:r>
            <a:r>
              <a:rPr dirty="0" sz="3650" spc="10" b="1">
                <a:latin typeface="Arial"/>
                <a:cs typeface="Arial"/>
              </a:rPr>
              <a:t>course_student</a:t>
            </a:r>
            <a:r>
              <a:rPr dirty="0" sz="3650" spc="-90" b="1">
                <a:latin typeface="Arial"/>
                <a:cs typeface="Arial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table</a:t>
            </a:r>
            <a:endParaRPr sz="36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C86B9"/>
              </a:buClr>
              <a:buFont typeface="Trebuchet MS"/>
              <a:buChar char="•"/>
            </a:pPr>
            <a:endParaRPr sz="2700">
              <a:latin typeface="Palatino Linotype"/>
              <a:cs typeface="Palatino Linotype"/>
            </a:endParaRPr>
          </a:p>
          <a:p>
            <a:pPr lvl="1" marL="955040" indent="-524510">
              <a:lnSpc>
                <a:spcPct val="100000"/>
              </a:lnSpc>
              <a:buClr>
                <a:srgbClr val="5C86B9"/>
              </a:buClr>
              <a:buSzPct val="69863"/>
              <a:buFont typeface="Trebuchet MS"/>
              <a:buChar char="•"/>
              <a:tabLst>
                <a:tab pos="954405" algn="l"/>
                <a:tab pos="955675" algn="l"/>
              </a:tabLst>
            </a:pPr>
            <a:r>
              <a:rPr dirty="0" sz="3650" spc="10">
                <a:latin typeface="Palatino Linotype"/>
                <a:cs typeface="Palatino Linotype"/>
              </a:rPr>
              <a:t>Use</a:t>
            </a:r>
            <a:r>
              <a:rPr dirty="0" sz="3650" spc="5">
                <a:latin typeface="Palatino Linotype"/>
                <a:cs typeface="Palatino Linotype"/>
              </a:rPr>
              <a:t> this </a:t>
            </a:r>
            <a:r>
              <a:rPr dirty="0" sz="3650" spc="10">
                <a:latin typeface="Palatino Linotype"/>
                <a:cs typeface="Palatino Linotype"/>
              </a:rPr>
              <a:t>information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>
                <a:latin typeface="Palatino Linotype"/>
                <a:cs typeface="Palatino Linotype"/>
              </a:rPr>
              <a:t>to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-5">
                <a:latin typeface="Palatino Linotype"/>
                <a:cs typeface="Palatino Linotype"/>
              </a:rPr>
              <a:t>find</a:t>
            </a:r>
            <a:r>
              <a:rPr dirty="0" sz="3650" spc="5">
                <a:latin typeface="Palatino Linotype"/>
                <a:cs typeface="Palatino Linotype"/>
              </a:rPr>
              <a:t> relationship </a:t>
            </a:r>
            <a:r>
              <a:rPr dirty="0" sz="3650" spc="15">
                <a:latin typeface="Palatino Linotype"/>
                <a:cs typeface="Palatino Linotype"/>
              </a:rPr>
              <a:t>between</a:t>
            </a:r>
            <a:r>
              <a:rPr dirty="0" sz="3650" spc="10">
                <a:latin typeface="Palatino Linotype"/>
                <a:cs typeface="Palatino Linotype"/>
              </a:rPr>
              <a:t> </a:t>
            </a:r>
            <a:r>
              <a:rPr dirty="0" sz="3650" spc="10" b="1">
                <a:latin typeface="Palatino Linotype"/>
                <a:cs typeface="Palatino Linotype"/>
              </a:rPr>
              <a:t>student</a:t>
            </a:r>
            <a:r>
              <a:rPr dirty="0" sz="3650" spc="5" b="1">
                <a:latin typeface="Palatino Linotype"/>
                <a:cs typeface="Palatino Linotype"/>
              </a:rPr>
              <a:t> </a:t>
            </a:r>
            <a:r>
              <a:rPr dirty="0" sz="3650" spc="15">
                <a:latin typeface="Palatino Linotype"/>
                <a:cs typeface="Palatino Linotype"/>
              </a:rPr>
              <a:t>and</a:t>
            </a:r>
            <a:r>
              <a:rPr dirty="0" sz="3650" spc="5">
                <a:latin typeface="Palatino Linotype"/>
                <a:cs typeface="Palatino Linotype"/>
              </a:rPr>
              <a:t> </a:t>
            </a:r>
            <a:r>
              <a:rPr dirty="0" sz="3650" spc="10" b="1">
                <a:latin typeface="Palatino Linotype"/>
                <a:cs typeface="Palatino Linotype"/>
              </a:rPr>
              <a:t>courses</a:t>
            </a:r>
            <a:endParaRPr sz="36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6642" y="6574135"/>
            <a:ext cx="8306434" cy="3636010"/>
            <a:chOff x="1846642" y="6574135"/>
            <a:chExt cx="8306434" cy="3636010"/>
          </a:xfrm>
        </p:grpSpPr>
        <p:sp>
          <p:nvSpPr>
            <p:cNvPr id="5" name="object 5"/>
            <p:cNvSpPr/>
            <p:nvPr/>
          </p:nvSpPr>
          <p:spPr>
            <a:xfrm>
              <a:off x="2024647" y="6689315"/>
              <a:ext cx="7950200" cy="3175635"/>
            </a:xfrm>
            <a:custGeom>
              <a:avLst/>
              <a:gdLst/>
              <a:ahLst/>
              <a:cxnLst/>
              <a:rect l="l" t="t" r="r" b="b"/>
              <a:pathLst>
                <a:path w="7950200" h="3175634">
                  <a:moveTo>
                    <a:pt x="0" y="0"/>
                  </a:moveTo>
                  <a:lnTo>
                    <a:pt x="7950204" y="0"/>
                  </a:lnTo>
                  <a:lnTo>
                    <a:pt x="7950204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642" y="6574135"/>
              <a:ext cx="8306214" cy="363601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570328" y="6387239"/>
            <a:ext cx="5351145" cy="4178300"/>
            <a:chOff x="11570328" y="6387239"/>
            <a:chExt cx="5351145" cy="4178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6921" y="6481477"/>
              <a:ext cx="5057437" cy="3800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0328" y="6387239"/>
              <a:ext cx="5350622" cy="41778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6826" y="8842399"/>
              <a:ext cx="1755569" cy="5746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01551" y="7134538"/>
              <a:ext cx="294095" cy="196665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81477" y="6730550"/>
            <a:ext cx="7296150" cy="3066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1800" spc="-2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180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Student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389255" marR="5231130">
              <a:lnSpc>
                <a:spcPct val="106900"/>
              </a:lnSpc>
            </a:pPr>
            <a:r>
              <a:rPr dirty="0" sz="1800" spc="10" b="1">
                <a:latin typeface="Arial"/>
                <a:cs typeface="Arial"/>
              </a:rPr>
              <a:t>@Ma</a:t>
            </a:r>
            <a:r>
              <a:rPr dirty="0" sz="1800" b="1">
                <a:latin typeface="Arial"/>
                <a:cs typeface="Arial"/>
              </a:rPr>
              <a:t>ny</a:t>
            </a:r>
            <a:r>
              <a:rPr dirty="0" sz="1800" spc="-13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5" b="1">
                <a:latin typeface="Arial"/>
                <a:cs typeface="Arial"/>
              </a:rPr>
              <a:t>Ma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5" b="1">
                <a:latin typeface="Arial"/>
                <a:cs typeface="Arial"/>
              </a:rPr>
              <a:t>y  </a:t>
            </a:r>
            <a:r>
              <a:rPr dirty="0" sz="1800" spc="-10" b="1">
                <a:solidFill>
                  <a:srgbClr val="FF2600"/>
                </a:solidFill>
                <a:latin typeface="Arial"/>
                <a:cs typeface="Arial"/>
              </a:rPr>
              <a:t>@JoinTable</a:t>
            </a:r>
            <a:r>
              <a:rPr dirty="0" sz="1800" spc="-10" b="1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143000">
              <a:lnSpc>
                <a:spcPts val="2140"/>
              </a:lnSpc>
              <a:spcBef>
                <a:spcPts val="235"/>
              </a:spcBef>
            </a:pPr>
            <a:r>
              <a:rPr dirty="0" sz="1800" spc="5" b="1">
                <a:latin typeface="Arial"/>
                <a:cs typeface="Arial"/>
              </a:rPr>
              <a:t>name=</a:t>
            </a:r>
            <a:r>
              <a:rPr dirty="0" sz="1800" spc="5" b="1">
                <a:solidFill>
                  <a:srgbClr val="3933FF"/>
                </a:solidFill>
                <a:latin typeface="Arial"/>
                <a:cs typeface="Arial"/>
              </a:rPr>
              <a:t>"course_student"</a:t>
            </a:r>
            <a:r>
              <a:rPr dirty="0" sz="1800" spc="5" b="1">
                <a:latin typeface="Arial"/>
                <a:cs typeface="Arial"/>
              </a:rPr>
              <a:t>, 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2600"/>
                </a:solidFill>
                <a:latin typeface="Arial"/>
                <a:cs typeface="Arial"/>
              </a:rPr>
              <a:t>joinColumns</a:t>
            </a:r>
            <a:r>
              <a:rPr dirty="0" sz="1800" b="1">
                <a:latin typeface="Arial"/>
                <a:cs typeface="Arial"/>
              </a:rPr>
              <a:t>=@JoinColumn(name=</a:t>
            </a:r>
            <a:r>
              <a:rPr dirty="0" sz="1800" b="1">
                <a:solidFill>
                  <a:srgbClr val="3933FF"/>
                </a:solidFill>
                <a:latin typeface="Arial"/>
                <a:cs typeface="Arial"/>
              </a:rPr>
              <a:t>"student_id"</a:t>
            </a:r>
            <a:r>
              <a:rPr dirty="0" sz="1800" b="1">
                <a:latin typeface="Arial"/>
                <a:cs typeface="Arial"/>
              </a:rPr>
              <a:t>), 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2600"/>
                </a:solidFill>
                <a:latin typeface="Arial"/>
                <a:cs typeface="Arial"/>
              </a:rPr>
              <a:t>inverseJoinColumn</a:t>
            </a:r>
            <a:r>
              <a:rPr dirty="0" sz="1800" spc="5" b="1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dirty="0" sz="1800" spc="5" b="1">
                <a:latin typeface="Arial"/>
                <a:cs typeface="Arial"/>
              </a:rPr>
              <a:t>=@J</a:t>
            </a:r>
            <a:r>
              <a:rPr dirty="0" sz="1800" b="1">
                <a:latin typeface="Arial"/>
                <a:cs typeface="Arial"/>
              </a:rPr>
              <a:t>oin</a:t>
            </a:r>
            <a:r>
              <a:rPr dirty="0" sz="1800" spc="10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olu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5" b="1">
                <a:latin typeface="Arial"/>
                <a:cs typeface="Arial"/>
              </a:rPr>
              <a:t>ame=</a:t>
            </a:r>
            <a:r>
              <a:rPr dirty="0" sz="180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143000">
              <a:lnSpc>
                <a:spcPts val="2075"/>
              </a:lnSpc>
            </a:pP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89255">
              <a:lnSpc>
                <a:spcPts val="2150"/>
              </a:lnSpc>
            </a:pPr>
            <a:r>
              <a:rPr dirty="0" sz="180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1800" spc="-2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List&lt;Course&gt;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dirty="0" sz="1800" spc="5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1398" y="8262336"/>
            <a:ext cx="3229277" cy="12485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636384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0"/>
              <a:t>Mor</a:t>
            </a:r>
            <a:r>
              <a:rPr dirty="0" spc="130"/>
              <a:t>e</a:t>
            </a:r>
            <a:r>
              <a:rPr dirty="0" spc="-75"/>
              <a:t> </a:t>
            </a:r>
            <a:r>
              <a:rPr dirty="0" spc="280"/>
              <a:t>o</a:t>
            </a:r>
            <a:r>
              <a:rPr dirty="0" spc="459"/>
              <a:t>n</a:t>
            </a:r>
            <a:r>
              <a:rPr dirty="0" spc="-430"/>
              <a:t> </a:t>
            </a:r>
            <a:r>
              <a:rPr dirty="0" spc="-65"/>
              <a:t>“in</a:t>
            </a:r>
            <a:r>
              <a:rPr dirty="0" spc="-120"/>
              <a:t>v</a:t>
            </a:r>
            <a:r>
              <a:rPr dirty="0" spc="20"/>
              <a:t>erse”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050064"/>
            <a:ext cx="17081500" cy="2806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0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In this context, we </a:t>
            </a:r>
            <a:r>
              <a:rPr dirty="0" sz="3950" spc="-20">
                <a:latin typeface="Palatino Linotype"/>
                <a:cs typeface="Palatino Linotype"/>
              </a:rPr>
              <a:t>are</a:t>
            </a:r>
            <a:r>
              <a:rPr dirty="0" sz="3950">
                <a:latin typeface="Palatino Linotype"/>
                <a:cs typeface="Palatino Linotype"/>
              </a:rPr>
              <a:t> </a:t>
            </a:r>
            <a:r>
              <a:rPr dirty="0" sz="3950" spc="-10">
                <a:latin typeface="Palatino Linotype"/>
                <a:cs typeface="Palatino Linotype"/>
              </a:rPr>
              <a:t>defining</a:t>
            </a:r>
            <a:r>
              <a:rPr dirty="0" sz="3950">
                <a:latin typeface="Palatino Linotype"/>
                <a:cs typeface="Palatino Linotype"/>
              </a:rPr>
              <a:t> the </a:t>
            </a:r>
            <a:r>
              <a:rPr dirty="0" sz="3950" spc="-5">
                <a:latin typeface="Palatino Linotype"/>
                <a:cs typeface="Palatino Linotype"/>
              </a:rPr>
              <a:t>relationship</a:t>
            </a:r>
            <a:r>
              <a:rPr dirty="0" sz="3950">
                <a:latin typeface="Palatino Linotype"/>
                <a:cs typeface="Palatino Linotype"/>
              </a:rPr>
              <a:t> in the </a:t>
            </a:r>
            <a:r>
              <a:rPr dirty="0" sz="3950" b="1">
                <a:latin typeface="Arial"/>
                <a:cs typeface="Arial"/>
              </a:rPr>
              <a:t>Student</a:t>
            </a:r>
            <a:r>
              <a:rPr dirty="0" sz="3950" spc="-110" b="1">
                <a:latin typeface="Arial"/>
                <a:cs typeface="Arial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class</a:t>
            </a:r>
            <a:endParaRPr sz="39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3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The </a:t>
            </a:r>
            <a:r>
              <a:rPr dirty="0" sz="3950" b="1">
                <a:latin typeface="Arial"/>
                <a:cs typeface="Arial"/>
              </a:rPr>
              <a:t>Course</a:t>
            </a:r>
            <a:r>
              <a:rPr dirty="0" sz="3950" spc="-105" b="1">
                <a:latin typeface="Arial"/>
                <a:cs typeface="Arial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class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is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on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the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“other side”</a:t>
            </a:r>
            <a:r>
              <a:rPr dirty="0" sz="3950" spc="5">
                <a:latin typeface="Palatino Linotype"/>
                <a:cs typeface="Palatino Linotype"/>
              </a:rPr>
              <a:t> … </a:t>
            </a:r>
            <a:r>
              <a:rPr dirty="0" sz="3950">
                <a:latin typeface="Palatino Linotype"/>
                <a:cs typeface="Palatino Linotype"/>
              </a:rPr>
              <a:t>so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 spc="-5">
                <a:latin typeface="Palatino Linotype"/>
                <a:cs typeface="Palatino Linotype"/>
              </a:rPr>
              <a:t>it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is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 spc="-10">
                <a:latin typeface="Palatino Linotype"/>
                <a:cs typeface="Palatino Linotype"/>
              </a:rPr>
              <a:t>considered</a:t>
            </a:r>
            <a:r>
              <a:rPr dirty="0" sz="3950">
                <a:latin typeface="Palatino Linotype"/>
                <a:cs typeface="Palatino Linotype"/>
              </a:rPr>
              <a:t> the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“inverse”</a:t>
            </a:r>
            <a:endParaRPr sz="39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83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dirty="0" sz="3950">
                <a:latin typeface="Palatino Linotype"/>
                <a:cs typeface="Palatino Linotype"/>
              </a:rPr>
              <a:t>“Inverse” </a:t>
            </a:r>
            <a:r>
              <a:rPr dirty="0" sz="3950" spc="-10">
                <a:latin typeface="Palatino Linotype"/>
                <a:cs typeface="Palatino Linotype"/>
              </a:rPr>
              <a:t>refers</a:t>
            </a:r>
            <a:r>
              <a:rPr dirty="0" sz="3950">
                <a:latin typeface="Palatino Linotype"/>
                <a:cs typeface="Palatino Linotype"/>
              </a:rPr>
              <a:t> to the “other side”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of the </a:t>
            </a:r>
            <a:r>
              <a:rPr dirty="0" sz="3950" spc="-10">
                <a:latin typeface="Palatino Linotype"/>
                <a:cs typeface="Palatino Linotype"/>
              </a:rPr>
              <a:t>relationship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368" y="5402938"/>
            <a:ext cx="15125065" cy="4628515"/>
            <a:chOff x="403368" y="5402938"/>
            <a:chExt cx="15125065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2146" y="5748515"/>
              <a:ext cx="10219584" cy="39998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5554" y="5654278"/>
              <a:ext cx="10512768" cy="43768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368" y="5402938"/>
              <a:ext cx="4665760" cy="20287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7325" y="5781888"/>
            <a:ext cx="2016125" cy="119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5890">
              <a:lnSpc>
                <a:spcPct val="111500"/>
              </a:lnSpc>
              <a:spcBef>
                <a:spcPts val="95"/>
              </a:spcBef>
            </a:pP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Inverse </a:t>
            </a:r>
            <a:r>
              <a:rPr dirty="0" sz="3450" b="1">
                <a:solidFill>
                  <a:srgbClr val="FFFFFF"/>
                </a:solidFill>
                <a:latin typeface="Palatino Linotype"/>
                <a:cs typeface="Palatino Linotype"/>
              </a:rPr>
              <a:t>/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 other</a:t>
            </a:r>
            <a:r>
              <a:rPr dirty="0" sz="3450" spc="-8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b="1">
                <a:solidFill>
                  <a:srgbClr val="FFFFFF"/>
                </a:solidFill>
                <a:latin typeface="Palatino Linotype"/>
                <a:cs typeface="Palatino Linotype"/>
              </a:rPr>
              <a:t>side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11135" y="5810738"/>
            <a:ext cx="3892551" cy="20287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541770" y="6552545"/>
            <a:ext cx="236347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25" b="1">
                <a:solidFill>
                  <a:srgbClr val="FFFFFF"/>
                </a:solidFill>
                <a:latin typeface="Palatino Linotype"/>
                <a:cs typeface="Palatino Linotype"/>
              </a:rPr>
              <a:t>We</a:t>
            </a:r>
            <a:r>
              <a:rPr dirty="0" sz="3450" spc="-4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dirty="0" sz="3450" spc="-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Palatino Linotype"/>
                <a:cs typeface="Palatino Linotype"/>
              </a:rPr>
              <a:t>here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94397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0"/>
              <a:t>Many-to-Many</a:t>
            </a:r>
            <a:r>
              <a:rPr dirty="0" spc="-100"/>
              <a:t> </a:t>
            </a:r>
            <a:r>
              <a:rPr dirty="0" spc="85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8681085" cy="1830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dirty="0" sz="4250" spc="25">
                <a:latin typeface="Palatino Linotype"/>
                <a:cs typeface="Palatino Linotype"/>
              </a:rPr>
              <a:t>A</a:t>
            </a:r>
            <a:r>
              <a:rPr dirty="0" sz="4250" spc="-24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can</a:t>
            </a:r>
            <a:r>
              <a:rPr dirty="0" sz="4250" spc="-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have</a:t>
            </a:r>
            <a:r>
              <a:rPr dirty="0" sz="4250" spc="-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many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students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dirty="0" sz="4250" spc="25">
                <a:latin typeface="Palatino Linotype"/>
                <a:cs typeface="Palatino Linotype"/>
              </a:rPr>
              <a:t>A</a:t>
            </a:r>
            <a:r>
              <a:rPr dirty="0" sz="4250" spc="-24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can</a:t>
            </a:r>
            <a:r>
              <a:rPr dirty="0" sz="4250" spc="-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have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many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7717" y="463046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3"/>
                </a:lnTo>
                <a:lnTo>
                  <a:pt x="793" y="377231"/>
                </a:lnTo>
                <a:lnTo>
                  <a:pt x="0" y="433674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6"/>
                </a:lnTo>
                <a:lnTo>
                  <a:pt x="328258" y="1174222"/>
                </a:lnTo>
                <a:lnTo>
                  <a:pt x="377116" y="1176376"/>
                </a:lnTo>
                <a:lnTo>
                  <a:pt x="433560" y="1177170"/>
                </a:lnTo>
                <a:lnTo>
                  <a:pt x="499672" y="1177283"/>
                </a:lnTo>
                <a:lnTo>
                  <a:pt x="2961231" y="1177283"/>
                </a:lnTo>
                <a:lnTo>
                  <a:pt x="3028278" y="1177170"/>
                </a:lnTo>
                <a:lnTo>
                  <a:pt x="3085348" y="1176376"/>
                </a:lnTo>
                <a:lnTo>
                  <a:pt x="3134586" y="1174222"/>
                </a:lnTo>
                <a:lnTo>
                  <a:pt x="3178139" y="1170026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4"/>
                </a:lnTo>
                <a:lnTo>
                  <a:pt x="3462329" y="377889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41334" y="4835319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97717" y="589479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6"/>
                </a:lnTo>
                <a:lnTo>
                  <a:pt x="328258" y="1174222"/>
                </a:lnTo>
                <a:lnTo>
                  <a:pt x="377116" y="1176376"/>
                </a:lnTo>
                <a:lnTo>
                  <a:pt x="433560" y="1177170"/>
                </a:lnTo>
                <a:lnTo>
                  <a:pt x="499672" y="1177283"/>
                </a:lnTo>
                <a:lnTo>
                  <a:pt x="2961231" y="1177283"/>
                </a:lnTo>
                <a:lnTo>
                  <a:pt x="3028278" y="1177170"/>
                </a:lnTo>
                <a:lnTo>
                  <a:pt x="3085348" y="1176376"/>
                </a:lnTo>
                <a:lnTo>
                  <a:pt x="3134586" y="1174222"/>
                </a:lnTo>
                <a:lnTo>
                  <a:pt x="3178139" y="1170026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641334" y="6102296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97717" y="717838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641334" y="7390216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7717" y="844271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641334" y="8646722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9585" y="4741636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1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9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9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20"/>
                </a:lnTo>
                <a:lnTo>
                  <a:pt x="3449069" y="932198"/>
                </a:lnTo>
                <a:lnTo>
                  <a:pt x="3455992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20697" y="4950499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0829" y="600596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7" y="0"/>
                </a:lnTo>
                <a:lnTo>
                  <a:pt x="434847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6"/>
                </a:lnTo>
                <a:lnTo>
                  <a:pt x="328260" y="1174222"/>
                </a:lnTo>
                <a:lnTo>
                  <a:pt x="377118" y="1176376"/>
                </a:lnTo>
                <a:lnTo>
                  <a:pt x="433561" y="1177170"/>
                </a:lnTo>
                <a:lnTo>
                  <a:pt x="499675" y="1177283"/>
                </a:lnTo>
                <a:lnTo>
                  <a:pt x="2961228" y="1177283"/>
                </a:lnTo>
                <a:lnTo>
                  <a:pt x="3028279" y="1177170"/>
                </a:lnTo>
                <a:lnTo>
                  <a:pt x="3085350" y="1176376"/>
                </a:lnTo>
                <a:lnTo>
                  <a:pt x="3134588" y="1174222"/>
                </a:lnTo>
                <a:lnTo>
                  <a:pt x="3178141" y="1170026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1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19"/>
                </a:lnTo>
                <a:lnTo>
                  <a:pt x="3449068" y="932198"/>
                </a:lnTo>
                <a:lnTo>
                  <a:pt x="3455991" y="892184"/>
                </a:lnTo>
                <a:lnTo>
                  <a:pt x="3460179" y="848909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1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3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04960" y="6217476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7599" y="728955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5" y="7257"/>
                </a:lnTo>
                <a:lnTo>
                  <a:pt x="244971" y="14173"/>
                </a:lnTo>
                <a:lnTo>
                  <a:pt x="206350" y="24492"/>
                </a:lnTo>
                <a:lnTo>
                  <a:pt x="157904" y="47118"/>
                </a:lnTo>
                <a:lnTo>
                  <a:pt x="114626" y="77487"/>
                </a:lnTo>
                <a:lnTo>
                  <a:pt x="77373" y="114740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4" y="1019266"/>
                </a:lnTo>
                <a:lnTo>
                  <a:pt x="77373" y="1062544"/>
                </a:lnTo>
                <a:lnTo>
                  <a:pt x="114626" y="1099797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8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0" y="1099797"/>
                </a:lnTo>
                <a:lnTo>
                  <a:pt x="3385753" y="1062544"/>
                </a:lnTo>
                <a:lnTo>
                  <a:pt x="3416122" y="1019266"/>
                </a:lnTo>
                <a:lnTo>
                  <a:pt x="3438748" y="970820"/>
                </a:lnTo>
                <a:lnTo>
                  <a:pt x="3449068" y="932198"/>
                </a:lnTo>
                <a:lnTo>
                  <a:pt x="3455991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40"/>
                </a:lnTo>
                <a:lnTo>
                  <a:pt x="3348500" y="77487"/>
                </a:lnTo>
                <a:lnTo>
                  <a:pt x="3305222" y="47118"/>
                </a:lnTo>
                <a:lnTo>
                  <a:pt x="3256776" y="24492"/>
                </a:lnTo>
                <a:lnTo>
                  <a:pt x="3218165" y="14173"/>
                </a:lnTo>
                <a:lnTo>
                  <a:pt x="3178224" y="7257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01304" y="7494924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842" y="7752491"/>
            <a:ext cx="8177073" cy="197867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85568" y="8761901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6475" y="5073517"/>
            <a:ext cx="5597637" cy="29235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477873" y="5527749"/>
            <a:ext cx="5324475" cy="2055495"/>
            <a:chOff x="7477873" y="5527749"/>
            <a:chExt cx="5324475" cy="205549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1611" y="5527749"/>
              <a:ext cx="4993191" cy="971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7873" y="6536790"/>
              <a:ext cx="5324427" cy="10459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4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65"/>
              <a:t>Creat</a:t>
            </a:r>
            <a:r>
              <a:rPr dirty="0" spc="180"/>
              <a:t>e</a:t>
            </a:r>
            <a:r>
              <a:rPr dirty="0" spc="-75"/>
              <a:t> </a:t>
            </a:r>
            <a:r>
              <a:rPr dirty="0" spc="65"/>
              <a:t>Mai</a:t>
            </a:r>
            <a:r>
              <a:rPr dirty="0" spc="195"/>
              <a:t>n</a:t>
            </a:r>
            <a:r>
              <a:rPr dirty="0" spc="-430"/>
              <a:t> </a:t>
            </a:r>
            <a:r>
              <a:rPr dirty="0" spc="12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9812" y="2705919"/>
            <a:ext cx="18904585" cy="6463665"/>
            <a:chOff x="599812" y="2705919"/>
            <a:chExt cx="18904585" cy="6463665"/>
          </a:xfrm>
        </p:grpSpPr>
        <p:sp>
          <p:nvSpPr>
            <p:cNvPr id="4" name="object 4"/>
            <p:cNvSpPr/>
            <p:nvPr/>
          </p:nvSpPr>
          <p:spPr>
            <a:xfrm>
              <a:off x="777817" y="2821099"/>
              <a:ext cx="18548985" cy="6002655"/>
            </a:xfrm>
            <a:custGeom>
              <a:avLst/>
              <a:gdLst/>
              <a:ahLst/>
              <a:cxnLst/>
              <a:rect l="l" t="t" r="r" b="b"/>
              <a:pathLst>
                <a:path w="18548985" h="6002655">
                  <a:moveTo>
                    <a:pt x="0" y="0"/>
                  </a:moveTo>
                  <a:lnTo>
                    <a:pt x="18548462" y="0"/>
                  </a:lnTo>
                  <a:lnTo>
                    <a:pt x="18548462" y="6002435"/>
                  </a:lnTo>
                  <a:lnTo>
                    <a:pt x="0" y="600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12" y="2705919"/>
              <a:ext cx="18904471" cy="64631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2393" y="2866793"/>
            <a:ext cx="10869295" cy="5885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270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static </a:t>
            </a:r>
            <a:r>
              <a:rPr dirty="0" sz="2700" spc="10" b="1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latin typeface="Arial"/>
                <a:cs typeface="Arial"/>
              </a:rPr>
              <a:t>main(String[]</a:t>
            </a:r>
            <a:r>
              <a:rPr dirty="0" sz="2700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args</a:t>
            </a:r>
            <a:r>
              <a:rPr dirty="0" sz="2700" spc="5" b="1">
                <a:latin typeface="Arial"/>
                <a:cs typeface="Arial"/>
              </a:rPr>
              <a:t>) {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20" b="1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get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10">
                <a:solidFill>
                  <a:srgbClr val="4E9072"/>
                </a:solidFill>
                <a:latin typeface="Arial MT"/>
                <a:cs typeface="Arial MT"/>
              </a:rPr>
              <a:t>course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object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dirty="0" sz="270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dirty="0" sz="2700" spc="-15" b="1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=</a:t>
            </a:r>
            <a:r>
              <a:rPr dirty="0" sz="2700" spc="-15" b="1"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10;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dirty="0" sz="2700" spc="5" b="1">
                <a:latin typeface="Arial"/>
                <a:cs typeface="Arial"/>
              </a:rPr>
              <a:t>Course</a:t>
            </a:r>
            <a:r>
              <a:rPr dirty="0" sz="2700" spc="10" b="1">
                <a:latin typeface="Arial"/>
                <a:cs typeface="Arial"/>
              </a:rPr>
              <a:t> </a:t>
            </a:r>
            <a:r>
              <a:rPr dirty="0" sz="2700" spc="10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15" b="1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=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dirty="0" sz="2700" spc="5" b="1">
                <a:latin typeface="Arial"/>
                <a:cs typeface="Arial"/>
              </a:rPr>
              <a:t>.get(Course.class,</a:t>
            </a:r>
            <a:r>
              <a:rPr dirty="0" sz="2700" spc="10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dirty="0" sz="2700" spc="5" b="1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dirty="0" sz="2700" spc="-1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dirty="0" sz="2700" spc="-1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dirty="0" sz="2700" spc="-1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10">
                <a:solidFill>
                  <a:srgbClr val="4E9072"/>
                </a:solidFill>
                <a:latin typeface="Arial MT"/>
                <a:cs typeface="Arial MT"/>
              </a:rPr>
              <a:t>course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dirty="0" sz="2700" spc="5" b="1">
                <a:latin typeface="Arial"/>
                <a:cs typeface="Arial"/>
              </a:rPr>
              <a:t>System.</a:t>
            </a:r>
            <a:r>
              <a:rPr dirty="0" sz="2700" spc="5" b="1" i="1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dirty="0" sz="2700" spc="5" b="1">
                <a:latin typeface="Arial"/>
                <a:cs typeface="Arial"/>
              </a:rPr>
              <a:t>.println(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"tempCourse:</a:t>
            </a:r>
            <a:r>
              <a:rPr dirty="0" sz="2700" spc="20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700" spc="20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+</a:t>
            </a:r>
            <a:r>
              <a:rPr dirty="0" sz="2700" spc="20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5" b="1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 print the associated students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5" b="1">
                <a:latin typeface="Arial"/>
                <a:cs typeface="Arial"/>
              </a:rPr>
              <a:t>System.</a:t>
            </a:r>
            <a:r>
              <a:rPr dirty="0" sz="2700" spc="5" b="1" i="1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dirty="0" sz="2700" spc="5" b="1">
                <a:latin typeface="Arial"/>
                <a:cs typeface="Arial"/>
              </a:rPr>
              <a:t>.println(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"students:</a:t>
            </a:r>
            <a:r>
              <a:rPr dirty="0" sz="2700" spc="30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700" spc="30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+</a:t>
            </a:r>
            <a:r>
              <a:rPr dirty="0" sz="2700" spc="35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5" b="1">
                <a:latin typeface="Arial"/>
                <a:cs typeface="Arial"/>
              </a:rPr>
              <a:t>.getStudents());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dirty="0" sz="2700" spc="20" b="1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700" spc="5" b="1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44616" y="1308860"/>
            <a:ext cx="6293485" cy="2722880"/>
            <a:chOff x="13444616" y="1308860"/>
            <a:chExt cx="6293485" cy="2722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1208" y="1403098"/>
              <a:ext cx="5999817" cy="23454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44616" y="1308860"/>
              <a:ext cx="6293002" cy="27224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16469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5"/>
              <a:t>Real-World</a:t>
            </a:r>
            <a:r>
              <a:rPr dirty="0" spc="-114"/>
              <a:t> </a:t>
            </a:r>
            <a:r>
              <a:rPr dirty="0" spc="105"/>
              <a:t>Project</a:t>
            </a:r>
            <a:r>
              <a:rPr dirty="0" spc="-114"/>
              <a:t> </a:t>
            </a:r>
            <a:r>
              <a:rPr dirty="0" spc="155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05" y="2653187"/>
            <a:ext cx="2393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5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31725"/>
            <a:ext cx="12302490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50" spc="10">
                <a:latin typeface="Palatino Linotype"/>
                <a:cs typeface="Palatino Linotype"/>
              </a:rPr>
              <a:t>If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you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course,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DO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NOT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the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students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88079" y="401831"/>
            <a:ext cx="6216015" cy="5050790"/>
            <a:chOff x="13888079" y="401831"/>
            <a:chExt cx="6216015" cy="5050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8079" y="401831"/>
              <a:ext cx="6216020" cy="5050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25207" y="1629721"/>
              <a:ext cx="5337810" cy="2584450"/>
            </a:xfrm>
            <a:custGeom>
              <a:avLst/>
              <a:gdLst/>
              <a:ahLst/>
              <a:cxnLst/>
              <a:rect l="l" t="t" r="r" b="b"/>
              <a:pathLst>
                <a:path w="5337809" h="2584450">
                  <a:moveTo>
                    <a:pt x="5267179" y="0"/>
                  </a:moveTo>
                  <a:lnTo>
                    <a:pt x="1046428" y="0"/>
                  </a:lnTo>
                  <a:lnTo>
                    <a:pt x="1019065" y="5535"/>
                  </a:lnTo>
                  <a:lnTo>
                    <a:pt x="996700" y="20624"/>
                  </a:lnTo>
                  <a:lnTo>
                    <a:pt x="981610" y="42989"/>
                  </a:lnTo>
                  <a:lnTo>
                    <a:pt x="976074" y="70351"/>
                  </a:lnTo>
                  <a:lnTo>
                    <a:pt x="976074" y="1631168"/>
                  </a:lnTo>
                  <a:lnTo>
                    <a:pt x="0" y="2584345"/>
                  </a:lnTo>
                  <a:lnTo>
                    <a:pt x="1213313" y="1838949"/>
                  </a:lnTo>
                  <a:lnTo>
                    <a:pt x="5267179" y="1838949"/>
                  </a:lnTo>
                  <a:lnTo>
                    <a:pt x="5294539" y="1833413"/>
                  </a:lnTo>
                  <a:lnTo>
                    <a:pt x="5316904" y="1818324"/>
                  </a:lnTo>
                  <a:lnTo>
                    <a:pt x="5331996" y="1795960"/>
                  </a:lnTo>
                  <a:lnTo>
                    <a:pt x="5337533" y="1768598"/>
                  </a:lnTo>
                  <a:lnTo>
                    <a:pt x="5337533" y="70351"/>
                  </a:lnTo>
                  <a:lnTo>
                    <a:pt x="5331992" y="42989"/>
                  </a:lnTo>
                  <a:lnTo>
                    <a:pt x="5316900" y="20624"/>
                  </a:lnTo>
                  <a:lnTo>
                    <a:pt x="5294537" y="5535"/>
                  </a:lnTo>
                  <a:lnTo>
                    <a:pt x="526717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25199" y="1629721"/>
              <a:ext cx="5337810" cy="2584450"/>
            </a:xfrm>
            <a:custGeom>
              <a:avLst/>
              <a:gdLst/>
              <a:ahLst/>
              <a:cxnLst/>
              <a:rect l="l" t="t" r="r" b="b"/>
              <a:pathLst>
                <a:path w="5337809" h="2584450">
                  <a:moveTo>
                    <a:pt x="1046434" y="0"/>
                  </a:moveTo>
                  <a:lnTo>
                    <a:pt x="1019072" y="5535"/>
                  </a:lnTo>
                  <a:lnTo>
                    <a:pt x="996707" y="20624"/>
                  </a:lnTo>
                  <a:lnTo>
                    <a:pt x="981618" y="42989"/>
                  </a:lnTo>
                  <a:lnTo>
                    <a:pt x="976082" y="70351"/>
                  </a:lnTo>
                  <a:lnTo>
                    <a:pt x="976082" y="1631167"/>
                  </a:lnTo>
                  <a:lnTo>
                    <a:pt x="0" y="2584345"/>
                  </a:lnTo>
                  <a:lnTo>
                    <a:pt x="1213313" y="1838949"/>
                  </a:lnTo>
                  <a:lnTo>
                    <a:pt x="5267182" y="1838949"/>
                  </a:lnTo>
                  <a:lnTo>
                    <a:pt x="5294544" y="1833413"/>
                  </a:lnTo>
                  <a:lnTo>
                    <a:pt x="5316908" y="1818324"/>
                  </a:lnTo>
                  <a:lnTo>
                    <a:pt x="5331997" y="1795959"/>
                  </a:lnTo>
                  <a:lnTo>
                    <a:pt x="5337533" y="1768597"/>
                  </a:lnTo>
                  <a:lnTo>
                    <a:pt x="5337533" y="70351"/>
                  </a:lnTo>
                  <a:lnTo>
                    <a:pt x="5331997" y="42989"/>
                  </a:lnTo>
                  <a:lnTo>
                    <a:pt x="5316908" y="20624"/>
                  </a:lnTo>
                  <a:lnTo>
                    <a:pt x="5294544" y="5535"/>
                  </a:lnTo>
                  <a:lnTo>
                    <a:pt x="5267182" y="0"/>
                  </a:lnTo>
                  <a:lnTo>
                    <a:pt x="1046434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756453" y="1735938"/>
            <a:ext cx="3446779" cy="1558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5715">
              <a:lnSpc>
                <a:spcPts val="405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34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3450">
              <a:latin typeface="Arial"/>
              <a:cs typeface="Arial"/>
            </a:endParaRPr>
          </a:p>
          <a:p>
            <a:pPr algn="ctr" marL="12700" marR="5080">
              <a:lnSpc>
                <a:spcPts val="3960"/>
              </a:lnSpc>
              <a:spcBef>
                <a:spcPts val="19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dirty="0" sz="34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cascading </a:t>
            </a:r>
            <a:r>
              <a:rPr dirty="0" sz="345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90354" y="452374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7"/>
                </a:lnTo>
                <a:lnTo>
                  <a:pt x="244963" y="14173"/>
                </a:lnTo>
                <a:lnTo>
                  <a:pt x="206341" y="24492"/>
                </a:lnTo>
                <a:lnTo>
                  <a:pt x="157899" y="47118"/>
                </a:lnTo>
                <a:lnTo>
                  <a:pt x="114621" y="77487"/>
                </a:lnTo>
                <a:lnTo>
                  <a:pt x="77369" y="114740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6"/>
                </a:lnTo>
                <a:lnTo>
                  <a:pt x="77369" y="1062544"/>
                </a:lnTo>
                <a:lnTo>
                  <a:pt x="114621" y="1099797"/>
                </a:lnTo>
                <a:lnTo>
                  <a:pt x="157899" y="1130166"/>
                </a:lnTo>
                <a:lnTo>
                  <a:pt x="206341" y="1152793"/>
                </a:lnTo>
                <a:lnTo>
                  <a:pt x="244953" y="1163111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1"/>
                </a:lnTo>
                <a:lnTo>
                  <a:pt x="3256771" y="1152793"/>
                </a:lnTo>
                <a:lnTo>
                  <a:pt x="3305217" y="1130166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59" y="14173"/>
                </a:lnTo>
                <a:lnTo>
                  <a:pt x="3178217" y="7257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32473" y="4730610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90354" y="578807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7"/>
                </a:lnTo>
                <a:lnTo>
                  <a:pt x="244963" y="14173"/>
                </a:lnTo>
                <a:lnTo>
                  <a:pt x="206341" y="24492"/>
                </a:lnTo>
                <a:lnTo>
                  <a:pt x="157899" y="47118"/>
                </a:lnTo>
                <a:lnTo>
                  <a:pt x="114621" y="77487"/>
                </a:lnTo>
                <a:lnTo>
                  <a:pt x="77369" y="114740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6"/>
                </a:lnTo>
                <a:lnTo>
                  <a:pt x="77369" y="1062544"/>
                </a:lnTo>
                <a:lnTo>
                  <a:pt x="114621" y="1099797"/>
                </a:lnTo>
                <a:lnTo>
                  <a:pt x="157899" y="1130166"/>
                </a:lnTo>
                <a:lnTo>
                  <a:pt x="206341" y="1152793"/>
                </a:lnTo>
                <a:lnTo>
                  <a:pt x="244953" y="1163111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1"/>
                </a:lnTo>
                <a:lnTo>
                  <a:pt x="3256771" y="1152793"/>
                </a:lnTo>
                <a:lnTo>
                  <a:pt x="3305217" y="1130166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59" y="14173"/>
                </a:lnTo>
                <a:lnTo>
                  <a:pt x="3178217" y="7257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332473" y="5997588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90354" y="707165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6"/>
                </a:lnTo>
                <a:lnTo>
                  <a:pt x="244963" y="14173"/>
                </a:lnTo>
                <a:lnTo>
                  <a:pt x="206341" y="24491"/>
                </a:lnTo>
                <a:lnTo>
                  <a:pt x="157899" y="47117"/>
                </a:lnTo>
                <a:lnTo>
                  <a:pt x="114621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1" y="1099796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332473" y="7275036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90354" y="833599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6"/>
                </a:lnTo>
                <a:lnTo>
                  <a:pt x="244963" y="14173"/>
                </a:lnTo>
                <a:lnTo>
                  <a:pt x="206341" y="24491"/>
                </a:lnTo>
                <a:lnTo>
                  <a:pt x="157899" y="47117"/>
                </a:lnTo>
                <a:lnTo>
                  <a:pt x="114621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1" y="1099796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6"/>
                </a:lnTo>
                <a:lnTo>
                  <a:pt x="328253" y="1174222"/>
                </a:lnTo>
                <a:lnTo>
                  <a:pt x="377111" y="1176376"/>
                </a:lnTo>
                <a:lnTo>
                  <a:pt x="433556" y="1177170"/>
                </a:lnTo>
                <a:lnTo>
                  <a:pt x="499672" y="1177283"/>
                </a:lnTo>
                <a:lnTo>
                  <a:pt x="2961220" y="1177283"/>
                </a:lnTo>
                <a:lnTo>
                  <a:pt x="3028271" y="1177170"/>
                </a:lnTo>
                <a:lnTo>
                  <a:pt x="3085343" y="1176376"/>
                </a:lnTo>
                <a:lnTo>
                  <a:pt x="3134581" y="1174222"/>
                </a:lnTo>
                <a:lnTo>
                  <a:pt x="3178134" y="1170026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332473" y="8542013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2219" y="4634913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20"/>
                </a:lnTo>
                <a:lnTo>
                  <a:pt x="3449069" y="932198"/>
                </a:lnTo>
                <a:lnTo>
                  <a:pt x="3455992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11836" y="4845790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73462" y="5899245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1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3"/>
                </a:lnTo>
                <a:lnTo>
                  <a:pt x="793" y="377231"/>
                </a:lnTo>
                <a:lnTo>
                  <a:pt x="0" y="433674"/>
                </a:lnTo>
                <a:lnTo>
                  <a:pt x="0" y="742321"/>
                </a:lnTo>
                <a:lnTo>
                  <a:pt x="793" y="799392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3" y="932208"/>
                </a:lnTo>
                <a:lnTo>
                  <a:pt x="24379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6"/>
                </a:lnTo>
                <a:lnTo>
                  <a:pt x="328261" y="1174222"/>
                </a:lnTo>
                <a:lnTo>
                  <a:pt x="377119" y="1176376"/>
                </a:lnTo>
                <a:lnTo>
                  <a:pt x="433562" y="1177170"/>
                </a:lnTo>
                <a:lnTo>
                  <a:pt x="499676" y="1177283"/>
                </a:lnTo>
                <a:lnTo>
                  <a:pt x="2961229" y="1177283"/>
                </a:lnTo>
                <a:lnTo>
                  <a:pt x="3028279" y="1177170"/>
                </a:lnTo>
                <a:lnTo>
                  <a:pt x="3085350" y="1176376"/>
                </a:lnTo>
                <a:lnTo>
                  <a:pt x="3134589" y="1174222"/>
                </a:lnTo>
                <a:lnTo>
                  <a:pt x="3178141" y="1170026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19"/>
                </a:lnTo>
                <a:lnTo>
                  <a:pt x="3449069" y="932198"/>
                </a:lnTo>
                <a:lnTo>
                  <a:pt x="3455992" y="892184"/>
                </a:lnTo>
                <a:lnTo>
                  <a:pt x="3460179" y="848909"/>
                </a:lnTo>
                <a:lnTo>
                  <a:pt x="3462333" y="800051"/>
                </a:lnTo>
                <a:lnTo>
                  <a:pt x="3463127" y="743608"/>
                </a:lnTo>
                <a:lnTo>
                  <a:pt x="3463109" y="433674"/>
                </a:lnTo>
                <a:lnTo>
                  <a:pt x="3462333" y="377889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306570" y="6112767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60232" y="7182828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7" y="0"/>
                </a:lnTo>
                <a:lnTo>
                  <a:pt x="434847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8" y="1176377"/>
                </a:lnTo>
                <a:lnTo>
                  <a:pt x="433561" y="1177171"/>
                </a:lnTo>
                <a:lnTo>
                  <a:pt x="499675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1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20"/>
                </a:lnTo>
                <a:lnTo>
                  <a:pt x="3449068" y="932198"/>
                </a:lnTo>
                <a:lnTo>
                  <a:pt x="3455991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1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3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92444" y="7390216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1476" y="7645768"/>
            <a:ext cx="8177076" cy="197867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976707" y="8657193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108" y="4966794"/>
            <a:ext cx="5597630" cy="29235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170506" y="5421026"/>
            <a:ext cx="5324475" cy="2055495"/>
            <a:chOff x="6170506" y="5421026"/>
            <a:chExt cx="5324475" cy="205549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4244" y="5421026"/>
              <a:ext cx="4993195" cy="9710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0506" y="6430067"/>
              <a:ext cx="5324421" cy="10459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1782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5"/>
              <a:t>Other</a:t>
            </a:r>
            <a:r>
              <a:rPr dirty="0" spc="-150"/>
              <a:t> </a:t>
            </a:r>
            <a:r>
              <a:rPr dirty="0" spc="105"/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322307"/>
            <a:ext cx="15164435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dirty="0" sz="4250" spc="10">
                <a:latin typeface="Palatino Linotype"/>
                <a:cs typeface="Palatino Linotype"/>
              </a:rPr>
              <a:t>In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the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next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set</a:t>
            </a:r>
            <a:r>
              <a:rPr dirty="0" sz="4250" spc="15">
                <a:latin typeface="Palatino Linotype"/>
                <a:cs typeface="Palatino Linotype"/>
              </a:rPr>
              <a:t> of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videos,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we’ll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add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support</a:t>
            </a:r>
            <a:r>
              <a:rPr dirty="0" sz="4250" spc="10">
                <a:latin typeface="Palatino Linotype"/>
                <a:cs typeface="Palatino Linotype"/>
              </a:rPr>
              <a:t> for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other</a:t>
            </a:r>
            <a:r>
              <a:rPr dirty="0" sz="4250" spc="5">
                <a:latin typeface="Palatino Linotype"/>
                <a:cs typeface="Palatino Linotype"/>
              </a:rPr>
              <a:t> features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307587"/>
            <a:ext cx="2393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5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86125"/>
            <a:ext cx="9203055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50" spc="20" b="1">
                <a:latin typeface="Palatino Linotype"/>
                <a:cs typeface="Palatino Linotype"/>
              </a:rPr>
              <a:t>Lazy</a:t>
            </a:r>
            <a:r>
              <a:rPr dirty="0" sz="4250" b="1">
                <a:latin typeface="Palatino Linotype"/>
                <a:cs typeface="Palatino Linotype"/>
              </a:rPr>
              <a:t> </a:t>
            </a:r>
            <a:r>
              <a:rPr dirty="0" sz="4250" spc="20" b="1">
                <a:latin typeface="Palatino Linotype"/>
                <a:cs typeface="Palatino Linotype"/>
              </a:rPr>
              <a:t>Loading</a:t>
            </a:r>
            <a:r>
              <a:rPr dirty="0" sz="4250" spc="5" b="1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of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students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and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71404"/>
            <a:ext cx="2393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5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769" y="6049942"/>
            <a:ext cx="13970000" cy="298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dirty="0" sz="4250" spc="15" b="1">
                <a:latin typeface="Palatino Linotype"/>
                <a:cs typeface="Palatino Linotype"/>
              </a:rPr>
              <a:t>Cascading</a:t>
            </a:r>
            <a:r>
              <a:rPr dirty="0" sz="4250" spc="10" b="1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to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handle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cascading</a:t>
            </a:r>
            <a:r>
              <a:rPr dirty="0" sz="4250" spc="15">
                <a:latin typeface="Palatino Linotype"/>
                <a:cs typeface="Palatino Linotype"/>
              </a:rPr>
              <a:t> saves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35">
                <a:latin typeface="Palatino Linotype"/>
                <a:cs typeface="Palatino Linotype"/>
              </a:rPr>
              <a:t>…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but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NOT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deletes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dirty="0" sz="4250" spc="10">
                <a:latin typeface="Palatino Linotype"/>
                <a:cs typeface="Palatino Linotype"/>
              </a:rPr>
              <a:t>If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we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course,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DO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NOT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students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dirty="0" sz="4250" spc="10">
                <a:latin typeface="Palatino Linotype"/>
                <a:cs typeface="Palatino Linotype"/>
              </a:rPr>
              <a:t>If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we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student,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DO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25">
                <a:latin typeface="Palatino Linotype"/>
                <a:cs typeface="Palatino Linotype"/>
              </a:rPr>
              <a:t>NOT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8029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14"/>
              <a:t>Keep</a:t>
            </a:r>
            <a:r>
              <a:rPr dirty="0" spc="-85"/>
              <a:t> </a:t>
            </a:r>
            <a:r>
              <a:rPr dirty="0" spc="60"/>
              <a:t>track</a:t>
            </a:r>
            <a:r>
              <a:rPr dirty="0" spc="-80"/>
              <a:t> </a:t>
            </a:r>
            <a:r>
              <a:rPr dirty="0" spc="185"/>
              <a:t>of</a:t>
            </a:r>
            <a:r>
              <a:rPr dirty="0" spc="-80"/>
              <a:t> </a:t>
            </a:r>
            <a:r>
              <a:rPr dirty="0" spc="155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505" y="2653187"/>
            <a:ext cx="2393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5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31725"/>
            <a:ext cx="14973935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50" spc="20">
                <a:latin typeface="Palatino Linotype"/>
                <a:cs typeface="Palatino Linotype"/>
              </a:rPr>
              <a:t>Need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to</a:t>
            </a:r>
            <a:r>
              <a:rPr dirty="0" sz="4250" spc="10">
                <a:latin typeface="Palatino Linotype"/>
                <a:cs typeface="Palatino Linotype"/>
              </a:rPr>
              <a:t> track </a:t>
            </a:r>
            <a:r>
              <a:rPr dirty="0" sz="4250" spc="15">
                <a:latin typeface="Palatino Linotype"/>
                <a:cs typeface="Palatino Linotype"/>
              </a:rPr>
              <a:t>which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student </a:t>
            </a:r>
            <a:r>
              <a:rPr dirty="0" sz="4250" spc="10">
                <a:latin typeface="Palatino Linotype"/>
                <a:cs typeface="Palatino Linotype"/>
              </a:rPr>
              <a:t>is</a:t>
            </a:r>
            <a:r>
              <a:rPr dirty="0" sz="4250" spc="1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in </a:t>
            </a:r>
            <a:r>
              <a:rPr dirty="0" sz="4250" spc="15">
                <a:latin typeface="Palatino Linotype"/>
                <a:cs typeface="Palatino Linotype"/>
              </a:rPr>
              <a:t>which</a:t>
            </a:r>
            <a:r>
              <a:rPr dirty="0" sz="4250" spc="10">
                <a:latin typeface="Palatino Linotype"/>
                <a:cs typeface="Palatino Linotype"/>
              </a:rPr>
              <a:t> course </a:t>
            </a:r>
            <a:r>
              <a:rPr dirty="0" sz="4250" spc="20">
                <a:latin typeface="Palatino Linotype"/>
                <a:cs typeface="Palatino Linotype"/>
              </a:rPr>
              <a:t>and</a:t>
            </a:r>
            <a:r>
              <a:rPr dirty="0" sz="4250" spc="10">
                <a:latin typeface="Palatino Linotype"/>
                <a:cs typeface="Palatino Linotype"/>
              </a:rPr>
              <a:t> vice-versa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90354" y="452374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7"/>
                </a:lnTo>
                <a:lnTo>
                  <a:pt x="244963" y="14173"/>
                </a:lnTo>
                <a:lnTo>
                  <a:pt x="206341" y="24492"/>
                </a:lnTo>
                <a:lnTo>
                  <a:pt x="157899" y="47118"/>
                </a:lnTo>
                <a:lnTo>
                  <a:pt x="114621" y="77487"/>
                </a:lnTo>
                <a:lnTo>
                  <a:pt x="77369" y="114740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6"/>
                </a:lnTo>
                <a:lnTo>
                  <a:pt x="77369" y="1062544"/>
                </a:lnTo>
                <a:lnTo>
                  <a:pt x="114621" y="1099797"/>
                </a:lnTo>
                <a:lnTo>
                  <a:pt x="157899" y="1130166"/>
                </a:lnTo>
                <a:lnTo>
                  <a:pt x="206341" y="1152793"/>
                </a:lnTo>
                <a:lnTo>
                  <a:pt x="244953" y="1163111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1"/>
                </a:lnTo>
                <a:lnTo>
                  <a:pt x="3256771" y="1152793"/>
                </a:lnTo>
                <a:lnTo>
                  <a:pt x="3305217" y="1130166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59" y="14173"/>
                </a:lnTo>
                <a:lnTo>
                  <a:pt x="3178217" y="7257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332473" y="4730610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90354" y="578807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7"/>
                </a:lnTo>
                <a:lnTo>
                  <a:pt x="244963" y="14173"/>
                </a:lnTo>
                <a:lnTo>
                  <a:pt x="206341" y="24492"/>
                </a:lnTo>
                <a:lnTo>
                  <a:pt x="157899" y="47118"/>
                </a:lnTo>
                <a:lnTo>
                  <a:pt x="114621" y="77487"/>
                </a:lnTo>
                <a:lnTo>
                  <a:pt x="77369" y="114740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6"/>
                </a:lnTo>
                <a:lnTo>
                  <a:pt x="77369" y="1062544"/>
                </a:lnTo>
                <a:lnTo>
                  <a:pt x="114621" y="1099797"/>
                </a:lnTo>
                <a:lnTo>
                  <a:pt x="157899" y="1130166"/>
                </a:lnTo>
                <a:lnTo>
                  <a:pt x="206341" y="1152793"/>
                </a:lnTo>
                <a:lnTo>
                  <a:pt x="244953" y="1163111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1"/>
                </a:lnTo>
                <a:lnTo>
                  <a:pt x="3256771" y="1152793"/>
                </a:lnTo>
                <a:lnTo>
                  <a:pt x="3305217" y="1130166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9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9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59" y="14173"/>
                </a:lnTo>
                <a:lnTo>
                  <a:pt x="3178217" y="7257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332473" y="5997588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90354" y="707165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6"/>
                </a:lnTo>
                <a:lnTo>
                  <a:pt x="244963" y="14173"/>
                </a:lnTo>
                <a:lnTo>
                  <a:pt x="206341" y="24491"/>
                </a:lnTo>
                <a:lnTo>
                  <a:pt x="157899" y="47117"/>
                </a:lnTo>
                <a:lnTo>
                  <a:pt x="114621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1" y="1099796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332473" y="7275036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90354" y="833599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6"/>
                </a:lnTo>
                <a:lnTo>
                  <a:pt x="244963" y="14173"/>
                </a:lnTo>
                <a:lnTo>
                  <a:pt x="206341" y="24491"/>
                </a:lnTo>
                <a:lnTo>
                  <a:pt x="157899" y="47117"/>
                </a:lnTo>
                <a:lnTo>
                  <a:pt x="114621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1" y="1099796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6"/>
                </a:lnTo>
                <a:lnTo>
                  <a:pt x="328253" y="1174222"/>
                </a:lnTo>
                <a:lnTo>
                  <a:pt x="377111" y="1176376"/>
                </a:lnTo>
                <a:lnTo>
                  <a:pt x="433556" y="1177170"/>
                </a:lnTo>
                <a:lnTo>
                  <a:pt x="499672" y="1177283"/>
                </a:lnTo>
                <a:lnTo>
                  <a:pt x="2961220" y="1177283"/>
                </a:lnTo>
                <a:lnTo>
                  <a:pt x="3028271" y="1177170"/>
                </a:lnTo>
                <a:lnTo>
                  <a:pt x="3085343" y="1176376"/>
                </a:lnTo>
                <a:lnTo>
                  <a:pt x="3134581" y="1174222"/>
                </a:lnTo>
                <a:lnTo>
                  <a:pt x="3178134" y="1170026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19"/>
                </a:lnTo>
                <a:lnTo>
                  <a:pt x="3449065" y="932198"/>
                </a:lnTo>
                <a:lnTo>
                  <a:pt x="3455987" y="892184"/>
                </a:lnTo>
                <a:lnTo>
                  <a:pt x="3460175" y="848909"/>
                </a:lnTo>
                <a:lnTo>
                  <a:pt x="3462329" y="800051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332473" y="8542013"/>
            <a:ext cx="217551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204">
                <a:solidFill>
                  <a:srgbClr val="FFFFFF"/>
                </a:solidFill>
                <a:latin typeface="Arial MT"/>
                <a:cs typeface="Arial MT"/>
              </a:rPr>
              <a:t>Stude</a:t>
            </a:r>
            <a:r>
              <a:rPr dirty="0" sz="4450" spc="275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2219" y="4634913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20"/>
                </a:lnTo>
                <a:lnTo>
                  <a:pt x="3449069" y="932198"/>
                </a:lnTo>
                <a:lnTo>
                  <a:pt x="3455992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11836" y="4845790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3462" y="5899245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1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3"/>
                </a:lnTo>
                <a:lnTo>
                  <a:pt x="793" y="377231"/>
                </a:lnTo>
                <a:lnTo>
                  <a:pt x="0" y="433674"/>
                </a:lnTo>
                <a:lnTo>
                  <a:pt x="0" y="742321"/>
                </a:lnTo>
                <a:lnTo>
                  <a:pt x="793" y="799392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3" y="932208"/>
                </a:lnTo>
                <a:lnTo>
                  <a:pt x="24379" y="970819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6"/>
                </a:lnTo>
                <a:lnTo>
                  <a:pt x="328261" y="1174222"/>
                </a:lnTo>
                <a:lnTo>
                  <a:pt x="377119" y="1176376"/>
                </a:lnTo>
                <a:lnTo>
                  <a:pt x="433562" y="1177170"/>
                </a:lnTo>
                <a:lnTo>
                  <a:pt x="499676" y="1177283"/>
                </a:lnTo>
                <a:lnTo>
                  <a:pt x="2961229" y="1177283"/>
                </a:lnTo>
                <a:lnTo>
                  <a:pt x="3028279" y="1177170"/>
                </a:lnTo>
                <a:lnTo>
                  <a:pt x="3085350" y="1176376"/>
                </a:lnTo>
                <a:lnTo>
                  <a:pt x="3134589" y="1174222"/>
                </a:lnTo>
                <a:lnTo>
                  <a:pt x="3178141" y="1170026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2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49" y="970819"/>
                </a:lnTo>
                <a:lnTo>
                  <a:pt x="3449069" y="932198"/>
                </a:lnTo>
                <a:lnTo>
                  <a:pt x="3455992" y="892184"/>
                </a:lnTo>
                <a:lnTo>
                  <a:pt x="3460179" y="848909"/>
                </a:lnTo>
                <a:lnTo>
                  <a:pt x="3462333" y="800051"/>
                </a:lnTo>
                <a:lnTo>
                  <a:pt x="3463127" y="743608"/>
                </a:lnTo>
                <a:lnTo>
                  <a:pt x="3463109" y="433674"/>
                </a:lnTo>
                <a:lnTo>
                  <a:pt x="3462333" y="377889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9" y="206463"/>
                </a:lnTo>
                <a:lnTo>
                  <a:pt x="3416123" y="158018"/>
                </a:lnTo>
                <a:lnTo>
                  <a:pt x="3385754" y="114739"/>
                </a:lnTo>
                <a:lnTo>
                  <a:pt x="3348501" y="77486"/>
                </a:lnTo>
                <a:lnTo>
                  <a:pt x="3305222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4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06570" y="6112767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0232" y="7182828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7" y="0"/>
                </a:lnTo>
                <a:lnTo>
                  <a:pt x="434847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6"/>
                </a:lnTo>
                <a:lnTo>
                  <a:pt x="244971" y="14173"/>
                </a:lnTo>
                <a:lnTo>
                  <a:pt x="206350" y="24491"/>
                </a:lnTo>
                <a:lnTo>
                  <a:pt x="157904" y="47117"/>
                </a:lnTo>
                <a:lnTo>
                  <a:pt x="114626" y="77486"/>
                </a:lnTo>
                <a:lnTo>
                  <a:pt x="77373" y="114739"/>
                </a:lnTo>
                <a:lnTo>
                  <a:pt x="47004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4" y="1019265"/>
                </a:lnTo>
                <a:lnTo>
                  <a:pt x="77373" y="1062543"/>
                </a:lnTo>
                <a:lnTo>
                  <a:pt x="114626" y="1099796"/>
                </a:lnTo>
                <a:lnTo>
                  <a:pt x="157904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8" y="1176377"/>
                </a:lnTo>
                <a:lnTo>
                  <a:pt x="433561" y="1177171"/>
                </a:lnTo>
                <a:lnTo>
                  <a:pt x="499675" y="1177284"/>
                </a:lnTo>
                <a:lnTo>
                  <a:pt x="2961228" y="1177284"/>
                </a:lnTo>
                <a:lnTo>
                  <a:pt x="3028279" y="1177171"/>
                </a:lnTo>
                <a:lnTo>
                  <a:pt x="3085350" y="1176377"/>
                </a:lnTo>
                <a:lnTo>
                  <a:pt x="3134588" y="1174223"/>
                </a:lnTo>
                <a:lnTo>
                  <a:pt x="3178141" y="1170027"/>
                </a:lnTo>
                <a:lnTo>
                  <a:pt x="3218155" y="1163110"/>
                </a:lnTo>
                <a:lnTo>
                  <a:pt x="3256776" y="1152792"/>
                </a:lnTo>
                <a:lnTo>
                  <a:pt x="3305221" y="1130165"/>
                </a:lnTo>
                <a:lnTo>
                  <a:pt x="3348500" y="1099796"/>
                </a:lnTo>
                <a:lnTo>
                  <a:pt x="3385753" y="1062543"/>
                </a:lnTo>
                <a:lnTo>
                  <a:pt x="3416122" y="1019265"/>
                </a:lnTo>
                <a:lnTo>
                  <a:pt x="3438748" y="970820"/>
                </a:lnTo>
                <a:lnTo>
                  <a:pt x="3449068" y="932198"/>
                </a:lnTo>
                <a:lnTo>
                  <a:pt x="3455991" y="892185"/>
                </a:lnTo>
                <a:lnTo>
                  <a:pt x="3460179" y="848910"/>
                </a:lnTo>
                <a:lnTo>
                  <a:pt x="3462333" y="800052"/>
                </a:lnTo>
                <a:lnTo>
                  <a:pt x="3463127" y="743608"/>
                </a:lnTo>
                <a:lnTo>
                  <a:pt x="3463109" y="433675"/>
                </a:lnTo>
                <a:lnTo>
                  <a:pt x="3462333" y="377890"/>
                </a:lnTo>
                <a:lnTo>
                  <a:pt x="3460179" y="328651"/>
                </a:lnTo>
                <a:lnTo>
                  <a:pt x="3455969" y="285016"/>
                </a:lnTo>
                <a:lnTo>
                  <a:pt x="3449064" y="245074"/>
                </a:lnTo>
                <a:lnTo>
                  <a:pt x="3438748" y="206463"/>
                </a:lnTo>
                <a:lnTo>
                  <a:pt x="3416122" y="158018"/>
                </a:lnTo>
                <a:lnTo>
                  <a:pt x="3385753" y="114739"/>
                </a:lnTo>
                <a:lnTo>
                  <a:pt x="3348500" y="77486"/>
                </a:lnTo>
                <a:lnTo>
                  <a:pt x="3305221" y="47117"/>
                </a:lnTo>
                <a:lnTo>
                  <a:pt x="3256776" y="24491"/>
                </a:lnTo>
                <a:lnTo>
                  <a:pt x="3218165" y="14173"/>
                </a:lnTo>
                <a:lnTo>
                  <a:pt x="3178223" y="7256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4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92444" y="7390216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476" y="7645768"/>
            <a:ext cx="8177076" cy="197867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976707" y="8657193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39108" y="4177441"/>
            <a:ext cx="5956300" cy="5803900"/>
            <a:chOff x="5539108" y="4177441"/>
            <a:chExt cx="5956300" cy="580390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4244" y="5421026"/>
              <a:ext cx="4993195" cy="971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0506" y="6430067"/>
              <a:ext cx="5324421" cy="10459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9108" y="4966794"/>
              <a:ext cx="5597630" cy="2923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1114" y="4209269"/>
              <a:ext cx="2414966" cy="5729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8563" y="4177441"/>
              <a:ext cx="2500062" cy="58039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290711" y="6227947"/>
            <a:ext cx="1726564" cy="160464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 indent="156845">
              <a:lnSpc>
                <a:spcPts val="6100"/>
              </a:lnSpc>
              <a:spcBef>
                <a:spcPts val="430"/>
              </a:spcBef>
            </a:pP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Join </a:t>
            </a:r>
            <a:r>
              <a:rPr dirty="0" sz="5250" spc="-14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-3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75031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0"/>
              <a:t>J</a:t>
            </a:r>
            <a:r>
              <a:rPr dirty="0" spc="60"/>
              <a:t>o</a:t>
            </a:r>
            <a:r>
              <a:rPr dirty="0" spc="114"/>
              <a:t>i</a:t>
            </a:r>
            <a:r>
              <a:rPr dirty="0" spc="495"/>
              <a:t>n</a:t>
            </a:r>
            <a:r>
              <a:rPr dirty="0" spc="-660"/>
              <a:t> </a:t>
            </a:r>
            <a:r>
              <a:rPr dirty="0" spc="-685"/>
              <a:t>T</a:t>
            </a:r>
            <a:r>
              <a:rPr dirty="0"/>
              <a:t>a</a:t>
            </a:r>
            <a:r>
              <a:rPr dirty="0" spc="120"/>
              <a:t>b</a:t>
            </a:r>
            <a:r>
              <a:rPr dirty="0" spc="114"/>
              <a:t>l</a:t>
            </a:r>
            <a:r>
              <a:rPr dirty="0" spc="375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732" y="2389014"/>
            <a:ext cx="17147112" cy="61303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1811" y="3830115"/>
            <a:ext cx="16682085" cy="31546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5250" spc="1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250" spc="-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5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400">
              <a:latin typeface="Arial"/>
              <a:cs typeface="Arial"/>
            </a:endParaRPr>
          </a:p>
          <a:p>
            <a:pPr algn="ctr" marL="2776855" marR="2765425" indent="7620">
              <a:lnSpc>
                <a:spcPts val="6100"/>
              </a:lnSpc>
            </a:pP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525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525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dirty="0" sz="525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dirty="0" sz="525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525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5" b="1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525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dirty="0" sz="52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5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10" b="1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dirty="0" sz="5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50" spc="5" b="1">
                <a:solidFill>
                  <a:srgbClr val="FFFFFF"/>
                </a:solidFill>
                <a:latin typeface="Arial"/>
                <a:cs typeface="Arial"/>
              </a:rPr>
              <a:t>relationship.</a:t>
            </a:r>
            <a:endParaRPr sz="5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42875"/>
            <a:ext cx="15790544" cy="8628380"/>
            <a:chOff x="0" y="1842875"/>
            <a:chExt cx="15790544" cy="8628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1427" y="1937113"/>
              <a:ext cx="10942075" cy="82510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4835" y="1842875"/>
              <a:ext cx="11235260" cy="86280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69072"/>
              <a:ext cx="5304303" cy="45018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2571" y="5094139"/>
              <a:ext cx="4476115" cy="2241550"/>
            </a:xfrm>
            <a:custGeom>
              <a:avLst/>
              <a:gdLst/>
              <a:ahLst/>
              <a:cxnLst/>
              <a:rect l="l" t="t" r="r" b="b"/>
              <a:pathLst>
                <a:path w="4476115" h="2241550">
                  <a:moveTo>
                    <a:pt x="3311417" y="0"/>
                  </a:moveTo>
                  <a:lnTo>
                    <a:pt x="70351" y="0"/>
                  </a:lnTo>
                  <a:lnTo>
                    <a:pt x="42989" y="5535"/>
                  </a:lnTo>
                  <a:lnTo>
                    <a:pt x="20624" y="20624"/>
                  </a:lnTo>
                  <a:lnTo>
                    <a:pt x="5535" y="42988"/>
                  </a:lnTo>
                  <a:lnTo>
                    <a:pt x="0" y="70350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4" y="1466404"/>
                  </a:lnTo>
                  <a:lnTo>
                    <a:pt x="42989" y="1481380"/>
                  </a:lnTo>
                  <a:lnTo>
                    <a:pt x="70351" y="1486865"/>
                  </a:lnTo>
                  <a:lnTo>
                    <a:pt x="3136356" y="1486865"/>
                  </a:lnTo>
                  <a:lnTo>
                    <a:pt x="4475649" y="2241096"/>
                  </a:lnTo>
                  <a:lnTo>
                    <a:pt x="3381768" y="1283010"/>
                  </a:lnTo>
                  <a:lnTo>
                    <a:pt x="3381768" y="70350"/>
                  </a:lnTo>
                  <a:lnTo>
                    <a:pt x="3376232" y="42988"/>
                  </a:lnTo>
                  <a:lnTo>
                    <a:pt x="3361143" y="20624"/>
                  </a:lnTo>
                  <a:lnTo>
                    <a:pt x="3338779" y="5535"/>
                  </a:lnTo>
                  <a:lnTo>
                    <a:pt x="331141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2571" y="5094139"/>
              <a:ext cx="4476115" cy="2241550"/>
            </a:xfrm>
            <a:custGeom>
              <a:avLst/>
              <a:gdLst/>
              <a:ahLst/>
              <a:cxnLst/>
              <a:rect l="l" t="t" r="r" b="b"/>
              <a:pathLst>
                <a:path w="4476115" h="2241550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4" y="1466404"/>
                  </a:lnTo>
                  <a:lnTo>
                    <a:pt x="42989" y="1481380"/>
                  </a:lnTo>
                  <a:lnTo>
                    <a:pt x="70351" y="1486865"/>
                  </a:lnTo>
                  <a:lnTo>
                    <a:pt x="3136356" y="1486865"/>
                  </a:lnTo>
                  <a:lnTo>
                    <a:pt x="4475649" y="2241096"/>
                  </a:lnTo>
                  <a:lnTo>
                    <a:pt x="3381769" y="1283010"/>
                  </a:lnTo>
                  <a:lnTo>
                    <a:pt x="3381769" y="70351"/>
                  </a:lnTo>
                  <a:lnTo>
                    <a:pt x="3376232" y="42989"/>
                  </a:lnTo>
                  <a:lnTo>
                    <a:pt x="3361143" y="20624"/>
                  </a:lnTo>
                  <a:lnTo>
                    <a:pt x="3338779" y="5535"/>
                  </a:lnTo>
                  <a:lnTo>
                    <a:pt x="3311417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71563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5"/>
              <a:t>@Ma</a:t>
            </a:r>
            <a:r>
              <a:rPr dirty="0" spc="-215"/>
              <a:t>n</a:t>
            </a:r>
            <a:r>
              <a:rPr dirty="0" spc="-245"/>
              <a:t>y</a:t>
            </a:r>
            <a:r>
              <a:rPr dirty="0" spc="-685"/>
              <a:t>T</a:t>
            </a:r>
            <a:r>
              <a:rPr dirty="0" spc="105"/>
              <a:t>oMa</a:t>
            </a:r>
            <a:r>
              <a:rPr dirty="0" spc="5"/>
              <a:t>n</a:t>
            </a:r>
            <a:r>
              <a:rPr dirty="0" spc="-110"/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975" y="5526398"/>
            <a:ext cx="216789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dirty="0" sz="34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5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551" y="446011"/>
            <a:ext cx="16261080" cy="10433685"/>
            <a:chOff x="2858551" y="446011"/>
            <a:chExt cx="16261080" cy="10433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44" y="1821933"/>
              <a:ext cx="10942075" cy="82510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551" y="1727696"/>
              <a:ext cx="11235260" cy="86280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2566" y="2711959"/>
              <a:ext cx="9109670" cy="26177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9918" y="6837488"/>
              <a:ext cx="9193437" cy="29946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4561" y="7455270"/>
              <a:ext cx="3999878" cy="3423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8712" y="446011"/>
              <a:ext cx="5720925" cy="205702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19645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0"/>
              <a:t>J</a:t>
            </a:r>
            <a:r>
              <a:rPr dirty="0" spc="60"/>
              <a:t>o</a:t>
            </a:r>
            <a:r>
              <a:rPr dirty="0" spc="114"/>
              <a:t>i</a:t>
            </a:r>
            <a:r>
              <a:rPr dirty="0" spc="495"/>
              <a:t>n</a:t>
            </a:r>
            <a:r>
              <a:rPr dirty="0" spc="-660"/>
              <a:t> </a:t>
            </a:r>
            <a:r>
              <a:rPr dirty="0" spc="-685"/>
              <a:t>T</a:t>
            </a:r>
            <a:r>
              <a:rPr dirty="0"/>
              <a:t>a</a:t>
            </a:r>
            <a:r>
              <a:rPr dirty="0" spc="120"/>
              <a:t>b</a:t>
            </a:r>
            <a:r>
              <a:rPr dirty="0" spc="114"/>
              <a:t>l</a:t>
            </a:r>
            <a:r>
              <a:rPr dirty="0" spc="375"/>
              <a:t>e</a:t>
            </a:r>
            <a:r>
              <a:rPr dirty="0" spc="-75"/>
              <a:t> </a:t>
            </a:r>
            <a:r>
              <a:rPr dirty="0" spc="240"/>
              <a:t>E</a:t>
            </a:r>
            <a:r>
              <a:rPr dirty="0" spc="-125"/>
              <a:t>x</a:t>
            </a:r>
            <a:r>
              <a:rPr dirty="0"/>
              <a:t>a</a:t>
            </a:r>
            <a:r>
              <a:rPr dirty="0" spc="254"/>
              <a:t>m</a:t>
            </a:r>
            <a:r>
              <a:rPr dirty="0" spc="120"/>
              <a:t>p</a:t>
            </a:r>
            <a:r>
              <a:rPr dirty="0" spc="114"/>
              <a:t>l</a:t>
            </a:r>
            <a:r>
              <a:rPr dirty="0" spc="375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30864" y="657436"/>
            <a:ext cx="435673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34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John’s</a:t>
            </a:r>
            <a:r>
              <a:rPr dirty="0" sz="34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Courses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21904" y="1538727"/>
            <a:ext cx="2910205" cy="882015"/>
          </a:xfrm>
          <a:prstGeom prst="rect">
            <a:avLst/>
          </a:prstGeom>
          <a:ln w="52354">
            <a:solidFill>
              <a:srgbClr val="FF2600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1085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4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Pacman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943399"/>
            <a:ext cx="18188940" cy="5446395"/>
            <a:chOff x="0" y="2943399"/>
            <a:chExt cx="18188940" cy="54463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3142" y="7462590"/>
              <a:ext cx="2355395" cy="551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7280" y="3526359"/>
              <a:ext cx="350009" cy="43322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91886" y="2969576"/>
              <a:ext cx="7308850" cy="505459"/>
            </a:xfrm>
            <a:custGeom>
              <a:avLst/>
              <a:gdLst/>
              <a:ahLst/>
              <a:cxnLst/>
              <a:rect l="l" t="t" r="r" b="b"/>
              <a:pathLst>
                <a:path w="7308850" h="505460">
                  <a:moveTo>
                    <a:pt x="0" y="0"/>
                  </a:moveTo>
                  <a:lnTo>
                    <a:pt x="7308515" y="0"/>
                  </a:lnTo>
                  <a:lnTo>
                    <a:pt x="7308515" y="505220"/>
                  </a:lnTo>
                  <a:lnTo>
                    <a:pt x="0" y="505220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35524" y="7857777"/>
              <a:ext cx="3736340" cy="505459"/>
            </a:xfrm>
            <a:custGeom>
              <a:avLst/>
              <a:gdLst/>
              <a:ahLst/>
              <a:cxnLst/>
              <a:rect l="l" t="t" r="r" b="b"/>
              <a:pathLst>
                <a:path w="3736340" h="505459">
                  <a:moveTo>
                    <a:pt x="0" y="0"/>
                  </a:moveTo>
                  <a:lnTo>
                    <a:pt x="3735976" y="0"/>
                  </a:lnTo>
                  <a:lnTo>
                    <a:pt x="3735976" y="505220"/>
                  </a:lnTo>
                  <a:lnTo>
                    <a:pt x="0" y="505220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87453" y="7174005"/>
              <a:ext cx="8575675" cy="611505"/>
            </a:xfrm>
            <a:custGeom>
              <a:avLst/>
              <a:gdLst/>
              <a:ahLst/>
              <a:cxnLst/>
              <a:rect l="l" t="t" r="r" b="b"/>
              <a:pathLst>
                <a:path w="8575675" h="611504">
                  <a:moveTo>
                    <a:pt x="0" y="0"/>
                  </a:moveTo>
                  <a:lnTo>
                    <a:pt x="8575181" y="0"/>
                  </a:lnTo>
                  <a:lnTo>
                    <a:pt x="8575181" y="611475"/>
                  </a:lnTo>
                  <a:lnTo>
                    <a:pt x="0" y="61147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791013"/>
              <a:ext cx="4480283" cy="4007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5825" y="4823430"/>
              <a:ext cx="3793490" cy="1933575"/>
            </a:xfrm>
            <a:custGeom>
              <a:avLst/>
              <a:gdLst/>
              <a:ahLst/>
              <a:cxnLst/>
              <a:rect l="l" t="t" r="r" b="b"/>
              <a:pathLst>
                <a:path w="3793490" h="1933575">
                  <a:moveTo>
                    <a:pt x="3311417" y="0"/>
                  </a:moveTo>
                  <a:lnTo>
                    <a:pt x="70351" y="0"/>
                  </a:lnTo>
                  <a:lnTo>
                    <a:pt x="42988" y="5535"/>
                  </a:lnTo>
                  <a:lnTo>
                    <a:pt x="20624" y="20624"/>
                  </a:lnTo>
                  <a:lnTo>
                    <a:pt x="5535" y="42988"/>
                  </a:lnTo>
                  <a:lnTo>
                    <a:pt x="0" y="70350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4" y="1466404"/>
                  </a:lnTo>
                  <a:lnTo>
                    <a:pt x="42989" y="1481380"/>
                  </a:lnTo>
                  <a:lnTo>
                    <a:pt x="70351" y="1486865"/>
                  </a:lnTo>
                  <a:lnTo>
                    <a:pt x="3144537" y="1486865"/>
                  </a:lnTo>
                  <a:lnTo>
                    <a:pt x="3793078" y="1933513"/>
                  </a:lnTo>
                  <a:lnTo>
                    <a:pt x="3381768" y="1236545"/>
                  </a:lnTo>
                  <a:lnTo>
                    <a:pt x="3381768" y="70350"/>
                  </a:lnTo>
                  <a:lnTo>
                    <a:pt x="3376232" y="42988"/>
                  </a:lnTo>
                  <a:lnTo>
                    <a:pt x="3361143" y="20624"/>
                  </a:lnTo>
                  <a:lnTo>
                    <a:pt x="3338777" y="5535"/>
                  </a:lnTo>
                  <a:lnTo>
                    <a:pt x="331141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5825" y="4823430"/>
              <a:ext cx="3793490" cy="1933575"/>
            </a:xfrm>
            <a:custGeom>
              <a:avLst/>
              <a:gdLst/>
              <a:ahLst/>
              <a:cxnLst/>
              <a:rect l="l" t="t" r="r" b="b"/>
              <a:pathLst>
                <a:path w="3793490" h="1933575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4" y="1466404"/>
                  </a:lnTo>
                  <a:lnTo>
                    <a:pt x="42989" y="1481380"/>
                  </a:lnTo>
                  <a:lnTo>
                    <a:pt x="70351" y="1486865"/>
                  </a:lnTo>
                  <a:lnTo>
                    <a:pt x="3144537" y="1486865"/>
                  </a:lnTo>
                  <a:lnTo>
                    <a:pt x="3793078" y="1933513"/>
                  </a:lnTo>
                  <a:lnTo>
                    <a:pt x="3381769" y="1236546"/>
                  </a:lnTo>
                  <a:lnTo>
                    <a:pt x="3381769" y="70351"/>
                  </a:lnTo>
                  <a:lnTo>
                    <a:pt x="3376232" y="42989"/>
                  </a:lnTo>
                  <a:lnTo>
                    <a:pt x="3361143" y="20624"/>
                  </a:lnTo>
                  <a:lnTo>
                    <a:pt x="3338779" y="5535"/>
                  </a:lnTo>
                  <a:lnTo>
                    <a:pt x="3311417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56383" y="5254155"/>
            <a:ext cx="216789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dirty="0" sz="34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5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11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551" y="310591"/>
            <a:ext cx="16047719" cy="10568940"/>
            <a:chOff x="2858551" y="310591"/>
            <a:chExt cx="16047719" cy="1056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44" y="1821934"/>
              <a:ext cx="10942075" cy="82510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551" y="1727696"/>
              <a:ext cx="11235260" cy="86280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2566" y="2711959"/>
              <a:ext cx="9109670" cy="26177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9918" y="6837487"/>
              <a:ext cx="9193437" cy="29946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4561" y="7455270"/>
              <a:ext cx="3999878" cy="3423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85267" y="310591"/>
              <a:ext cx="5720923" cy="32804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19645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0"/>
              <a:t>J</a:t>
            </a:r>
            <a:r>
              <a:rPr dirty="0" spc="60"/>
              <a:t>o</a:t>
            </a:r>
            <a:r>
              <a:rPr dirty="0" spc="114"/>
              <a:t>i</a:t>
            </a:r>
            <a:r>
              <a:rPr dirty="0" spc="495"/>
              <a:t>n</a:t>
            </a:r>
            <a:r>
              <a:rPr dirty="0" spc="-660"/>
              <a:t> </a:t>
            </a:r>
            <a:r>
              <a:rPr dirty="0" spc="-685"/>
              <a:t>T</a:t>
            </a:r>
            <a:r>
              <a:rPr dirty="0"/>
              <a:t>a</a:t>
            </a:r>
            <a:r>
              <a:rPr dirty="0" spc="120"/>
              <a:t>b</a:t>
            </a:r>
            <a:r>
              <a:rPr dirty="0" spc="114"/>
              <a:t>l</a:t>
            </a:r>
            <a:r>
              <a:rPr dirty="0" spc="375"/>
              <a:t>e</a:t>
            </a:r>
            <a:r>
              <a:rPr dirty="0" spc="-75"/>
              <a:t> </a:t>
            </a:r>
            <a:r>
              <a:rPr dirty="0" spc="240"/>
              <a:t>E</a:t>
            </a:r>
            <a:r>
              <a:rPr dirty="0" spc="-125"/>
              <a:t>x</a:t>
            </a:r>
            <a:r>
              <a:rPr dirty="0"/>
              <a:t>a</a:t>
            </a:r>
            <a:r>
              <a:rPr dirty="0" spc="254"/>
              <a:t>m</a:t>
            </a:r>
            <a:r>
              <a:rPr dirty="0" spc="120"/>
              <a:t>p</a:t>
            </a:r>
            <a:r>
              <a:rPr dirty="0" spc="114"/>
              <a:t>l</a:t>
            </a:r>
            <a:r>
              <a:rPr dirty="0" spc="375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21445" y="636495"/>
            <a:ext cx="433514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34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15" b="1">
                <a:solidFill>
                  <a:srgbClr val="FFFFFF"/>
                </a:solidFill>
                <a:latin typeface="Arial"/>
                <a:cs typeface="Arial"/>
              </a:rPr>
              <a:t>Mary’s</a:t>
            </a:r>
            <a:r>
              <a:rPr dirty="0" sz="34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Courses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88506" y="1500577"/>
            <a:ext cx="3938904" cy="1958339"/>
          </a:xfrm>
          <a:prstGeom prst="rect">
            <a:avLst/>
          </a:prstGeom>
          <a:ln w="52354">
            <a:solidFill>
              <a:srgbClr val="FF2600"/>
            </a:solidFill>
          </a:ln>
        </p:spPr>
        <p:txBody>
          <a:bodyPr wrap="square" lIns="0" tIns="155575" rIns="0" bIns="0" rtlCol="0" vert="horz">
            <a:spAutoFit/>
          </a:bodyPr>
          <a:lstStyle/>
          <a:p>
            <a:pPr marL="414020" indent="-269240">
              <a:lnSpc>
                <a:spcPts val="4050"/>
              </a:lnSpc>
              <a:spcBef>
                <a:spcPts val="1225"/>
              </a:spcBef>
              <a:buChar char="-"/>
              <a:tabLst>
                <a:tab pos="414655" algn="l"/>
              </a:tabLst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Pacman</a:t>
            </a:r>
            <a:endParaRPr sz="3450">
              <a:latin typeface="Arial"/>
              <a:cs typeface="Arial"/>
            </a:endParaRPr>
          </a:p>
          <a:p>
            <a:pPr marL="414020" indent="-269240">
              <a:lnSpc>
                <a:spcPts val="3960"/>
              </a:lnSpc>
              <a:buChar char="-"/>
              <a:tabLst>
                <a:tab pos="414655" algn="l"/>
              </a:tabLst>
            </a:pPr>
            <a:r>
              <a:rPr dirty="0" sz="3450" spc="-15" b="1">
                <a:solidFill>
                  <a:srgbClr val="FFFFFF"/>
                </a:solidFill>
                <a:latin typeface="Arial"/>
                <a:cs typeface="Arial"/>
              </a:rPr>
              <a:t>Rubik’s</a:t>
            </a:r>
            <a:r>
              <a:rPr dirty="0" sz="34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Cube</a:t>
            </a:r>
            <a:endParaRPr sz="3450">
              <a:latin typeface="Arial"/>
              <a:cs typeface="Arial"/>
            </a:endParaRPr>
          </a:p>
          <a:p>
            <a:pPr marL="397510" indent="-252729">
              <a:lnSpc>
                <a:spcPts val="4050"/>
              </a:lnSpc>
              <a:buChar char="-"/>
              <a:tabLst>
                <a:tab pos="398145" algn="l"/>
              </a:tabLst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Atari</a:t>
            </a:r>
            <a:r>
              <a:rPr dirty="0" sz="34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2600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24624" y="2943399"/>
            <a:ext cx="14964410" cy="7047230"/>
            <a:chOff x="3224624" y="2943399"/>
            <a:chExt cx="14964410" cy="704723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4383" y="8126127"/>
              <a:ext cx="2452569" cy="7714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0646" y="4302971"/>
              <a:ext cx="311888" cy="39879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91886" y="2969576"/>
              <a:ext cx="7308850" cy="1278890"/>
            </a:xfrm>
            <a:custGeom>
              <a:avLst/>
              <a:gdLst/>
              <a:ahLst/>
              <a:cxnLst/>
              <a:rect l="l" t="t" r="r" b="b"/>
              <a:pathLst>
                <a:path w="7308850" h="1278889">
                  <a:moveTo>
                    <a:pt x="0" y="0"/>
                  </a:moveTo>
                  <a:lnTo>
                    <a:pt x="7308515" y="0"/>
                  </a:lnTo>
                  <a:lnTo>
                    <a:pt x="7308515" y="1278655"/>
                  </a:lnTo>
                  <a:lnTo>
                    <a:pt x="0" y="127865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50801" y="8330433"/>
              <a:ext cx="3723004" cy="1633855"/>
            </a:xfrm>
            <a:custGeom>
              <a:avLst/>
              <a:gdLst/>
              <a:ahLst/>
              <a:cxnLst/>
              <a:rect l="l" t="t" r="r" b="b"/>
              <a:pathLst>
                <a:path w="3723004" h="1633854">
                  <a:moveTo>
                    <a:pt x="0" y="0"/>
                  </a:moveTo>
                  <a:lnTo>
                    <a:pt x="3722636" y="0"/>
                  </a:lnTo>
                  <a:lnTo>
                    <a:pt x="3722636" y="1633629"/>
                  </a:lnTo>
                  <a:lnTo>
                    <a:pt x="0" y="163362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87453" y="7695758"/>
              <a:ext cx="8575675" cy="611505"/>
            </a:xfrm>
            <a:custGeom>
              <a:avLst/>
              <a:gdLst/>
              <a:ahLst/>
              <a:cxnLst/>
              <a:rect l="l" t="t" r="r" b="b"/>
              <a:pathLst>
                <a:path w="8575675" h="611504">
                  <a:moveTo>
                    <a:pt x="0" y="0"/>
                  </a:moveTo>
                  <a:lnTo>
                    <a:pt x="8575181" y="0"/>
                  </a:lnTo>
                  <a:lnTo>
                    <a:pt x="8575181" y="611475"/>
                  </a:lnTo>
                  <a:lnTo>
                    <a:pt x="0" y="61147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70012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84"/>
              <a:t>D</a:t>
            </a:r>
            <a:r>
              <a:rPr dirty="0" spc="180"/>
              <a:t>e</a:t>
            </a:r>
            <a:r>
              <a:rPr dirty="0" spc="-430"/>
              <a:t>v</a:t>
            </a:r>
            <a:r>
              <a:rPr dirty="0" spc="225"/>
              <a:t>elopmen</a:t>
            </a:r>
            <a:r>
              <a:rPr dirty="0" spc="235"/>
              <a:t>t</a:t>
            </a:r>
            <a:r>
              <a:rPr dirty="0" spc="-75"/>
              <a:t> </a:t>
            </a:r>
            <a:r>
              <a:rPr dirty="0" spc="50"/>
              <a:t>Process</a:t>
            </a:r>
            <a:r>
              <a:rPr dirty="0" spc="135"/>
              <a:t>:</a:t>
            </a:r>
            <a:r>
              <a:rPr dirty="0" spc="-430"/>
              <a:t> </a:t>
            </a:r>
            <a:r>
              <a:rPr dirty="0" spc="60"/>
              <a:t>Ma</a:t>
            </a:r>
            <a:r>
              <a:rPr dirty="0" spc="-50"/>
              <a:t>n</a:t>
            </a:r>
            <a:r>
              <a:rPr dirty="0" spc="55"/>
              <a:t>y-to-Ma</a:t>
            </a:r>
            <a:r>
              <a:rPr dirty="0" spc="15"/>
              <a:t>n</a:t>
            </a:r>
            <a:r>
              <a:rPr dirty="0" spc="-11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65"/>
              </a:lnSpc>
            </a:pPr>
            <a:r>
              <a:rPr dirty="0" baseline="4830" sz="5175" spc="-30" b="1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dirty="0" baseline="3220" sz="5175" spc="-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2415" sz="5175" spc="-30" b="1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dirty="0" baseline="1610" sz="5175" spc="-30" b="1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358925"/>
            <a:ext cx="9152890" cy="4134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 spc="-5">
                <a:latin typeface="Palatino Linotype"/>
                <a:cs typeface="Palatino Linotype"/>
              </a:rPr>
              <a:t>Prep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-80">
                <a:latin typeface="Palatino Linotype"/>
                <a:cs typeface="Palatino Linotype"/>
              </a:rPr>
              <a:t>Work</a:t>
            </a:r>
            <a:r>
              <a:rPr dirty="0" sz="4250" spc="10">
                <a:latin typeface="Palatino Linotype"/>
                <a:cs typeface="Palatino Linotype"/>
              </a:rPr>
              <a:t> -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>
                <a:latin typeface="Palatino Linotype"/>
                <a:cs typeface="Palatino Linotype"/>
              </a:rPr>
              <a:t>Define </a:t>
            </a:r>
            <a:r>
              <a:rPr dirty="0" sz="4250" spc="15">
                <a:latin typeface="Palatino Linotype"/>
                <a:cs typeface="Palatino Linotype"/>
              </a:rPr>
              <a:t>database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 spc="15">
                <a:latin typeface="Palatino Linotype"/>
                <a:cs typeface="Palatino Linotype"/>
              </a:rPr>
              <a:t>Update</a:t>
            </a:r>
            <a:r>
              <a:rPr dirty="0" sz="4250" spc="-20">
                <a:latin typeface="Palatino Linotype"/>
                <a:cs typeface="Palatino Linotype"/>
              </a:rPr>
              <a:t> </a:t>
            </a:r>
            <a:r>
              <a:rPr dirty="0" sz="4250" spc="20" b="1">
                <a:latin typeface="Palatino Linotype"/>
                <a:cs typeface="Palatino Linotype"/>
              </a:rPr>
              <a:t>Course</a:t>
            </a:r>
            <a:r>
              <a:rPr dirty="0" sz="4250" spc="-15" b="1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 spc="15">
                <a:latin typeface="Palatino Linotype"/>
                <a:cs typeface="Palatino Linotype"/>
              </a:rPr>
              <a:t>Update</a:t>
            </a:r>
            <a:r>
              <a:rPr dirty="0" sz="4250" spc="-15">
                <a:latin typeface="Palatino Linotype"/>
                <a:cs typeface="Palatino Linotype"/>
              </a:rPr>
              <a:t> </a:t>
            </a:r>
            <a:r>
              <a:rPr dirty="0" sz="4250" spc="15" b="1">
                <a:latin typeface="Palatino Linotype"/>
                <a:cs typeface="Palatino Linotype"/>
              </a:rPr>
              <a:t>Student</a:t>
            </a:r>
            <a:r>
              <a:rPr dirty="0" sz="4250" spc="-10" b="1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>
                <a:latin typeface="Palatino Linotype"/>
                <a:cs typeface="Palatino Linotype"/>
              </a:rPr>
              <a:t>Create</a:t>
            </a:r>
            <a:r>
              <a:rPr dirty="0" sz="4250" spc="-1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Main</a:t>
            </a:r>
            <a:r>
              <a:rPr dirty="0" sz="4250" spc="-16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9007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14"/>
              <a:t>joi</a:t>
            </a:r>
            <a:r>
              <a:rPr dirty="0" spc="380"/>
              <a:t>n</a:t>
            </a:r>
            <a:r>
              <a:rPr dirty="0" spc="-75"/>
              <a:t> </a:t>
            </a:r>
            <a:r>
              <a:rPr dirty="0" spc="25"/>
              <a:t>table</a:t>
            </a:r>
            <a:r>
              <a:rPr dirty="0" spc="125"/>
              <a:t>:</a:t>
            </a:r>
            <a:r>
              <a:rPr dirty="0" spc="-430"/>
              <a:t> </a:t>
            </a:r>
            <a:r>
              <a:rPr dirty="0" spc="145"/>
              <a:t>course_student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4664" y="2555845"/>
            <a:ext cx="12837795" cy="5730240"/>
            <a:chOff x="454664" y="2555845"/>
            <a:chExt cx="12837795" cy="5730240"/>
          </a:xfrm>
        </p:grpSpPr>
        <p:sp>
          <p:nvSpPr>
            <p:cNvPr id="4" name="object 4"/>
            <p:cNvSpPr/>
            <p:nvPr/>
          </p:nvSpPr>
          <p:spPr>
            <a:xfrm>
              <a:off x="632669" y="2671025"/>
              <a:ext cx="12481560" cy="5269865"/>
            </a:xfrm>
            <a:custGeom>
              <a:avLst/>
              <a:gdLst/>
              <a:ahLst/>
              <a:cxnLst/>
              <a:rect l="l" t="t" r="r" b="b"/>
              <a:pathLst>
                <a:path w="12481560" h="5269865">
                  <a:moveTo>
                    <a:pt x="0" y="0"/>
                  </a:moveTo>
                  <a:lnTo>
                    <a:pt x="12481307" y="0"/>
                  </a:lnTo>
                  <a:lnTo>
                    <a:pt x="12481307" y="5269473"/>
                  </a:lnTo>
                  <a:lnTo>
                    <a:pt x="0" y="5269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64" y="2555845"/>
              <a:ext cx="12837315" cy="57301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8849" y="2259482"/>
            <a:ext cx="7897495" cy="514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105"/>
              </a:spcBef>
            </a:pPr>
            <a:r>
              <a:rPr dirty="0" sz="2550" spc="-5" b="1">
                <a:latin typeface="Arial"/>
                <a:cs typeface="Arial"/>
              </a:rPr>
              <a:t>File:</a:t>
            </a:r>
            <a:r>
              <a:rPr dirty="0" sz="2550" spc="-30" b="1">
                <a:latin typeface="Arial"/>
                <a:cs typeface="Arial"/>
              </a:rPr>
              <a:t> </a:t>
            </a:r>
            <a:r>
              <a:rPr dirty="0" sz="2550" b="1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3050" spc="-40" b="1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0" b="1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`course_student` </a:t>
            </a:r>
            <a:r>
              <a:rPr dirty="0" sz="3050" b="1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  <a:spcBef>
                <a:spcPts val="5"/>
              </a:spcBef>
            </a:pPr>
            <a:r>
              <a:rPr dirty="0" sz="3050" spc="-5" b="1">
                <a:latin typeface="Arial"/>
                <a:cs typeface="Arial"/>
              </a:rPr>
              <a:t>`course_id`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spc="-30" b="1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dirty="0" sz="3050" spc="-30" b="1">
                <a:latin typeface="Arial"/>
                <a:cs typeface="Arial"/>
              </a:rPr>
              <a:t>(11)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dirty="0" sz="3050" spc="-5" b="1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</a:pPr>
            <a:r>
              <a:rPr dirty="0" sz="3050" spc="-5" b="1">
                <a:latin typeface="Arial"/>
                <a:cs typeface="Arial"/>
              </a:rPr>
              <a:t>`student_id` </a:t>
            </a:r>
            <a:r>
              <a:rPr dirty="0" sz="3050" spc="-30" b="1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dirty="0" sz="3050" spc="-30" b="1">
                <a:latin typeface="Arial"/>
                <a:cs typeface="Arial"/>
              </a:rPr>
              <a:t>(11)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dirty="0" sz="3050" spc="-5" b="1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3050" spc="-20" b="1">
                <a:solidFill>
                  <a:srgbClr val="931A68"/>
                </a:solidFill>
                <a:latin typeface="Arial"/>
                <a:cs typeface="Arial"/>
              </a:rPr>
              <a:t>PRIMARY</a:t>
            </a:r>
            <a:r>
              <a:rPr dirty="0" sz="3050" spc="-5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dirty="0" sz="3050" spc="-5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(`course_id`, `student_id`),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389255">
              <a:lnSpc>
                <a:spcPts val="3645"/>
              </a:lnSpc>
            </a:pPr>
            <a:r>
              <a:rPr dirty="0" sz="3050" spc="-5" b="1">
                <a:latin typeface="Arial"/>
                <a:cs typeface="Arial"/>
              </a:rPr>
              <a:t>...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645"/>
              </a:lnSpc>
            </a:pPr>
            <a:r>
              <a:rPr dirty="0" sz="305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3179" y="2031351"/>
            <a:ext cx="6659880" cy="4607560"/>
            <a:chOff x="12523179" y="2031351"/>
            <a:chExt cx="6659880" cy="46075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9771" y="2125589"/>
              <a:ext cx="6366298" cy="42302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3179" y="2031351"/>
              <a:ext cx="6659483" cy="46071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www.luv2code.com</dc:creator>
  <cp:keywords>luv2code</cp:keywords>
  <dc:subject>luv2code</dc:subject>
  <dc:title>27-hibernate-many-to-many-overview.pdf</dc:title>
  <dcterms:created xsi:type="dcterms:W3CDTF">2022-08-22T11:46:40Z</dcterms:created>
  <dcterms:modified xsi:type="dcterms:W3CDTF">2022-08-22T11:46:40Z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