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60" r:id="rId4"/>
    <p:sldId id="265" r:id="rId5"/>
    <p:sldId id="267" r:id="rId6"/>
    <p:sldId id="270" r:id="rId7"/>
    <p:sldId id="274" r:id="rId8"/>
    <p:sldId id="282" r:id="rId9"/>
    <p:sldId id="287" r:id="rId10"/>
    <p:sldId id="295" r:id="rId11"/>
    <p:sldId id="305" r:id="rId12"/>
    <p:sldId id="308" r:id="rId13"/>
    <p:sldId id="312" r:id="rId14"/>
    <p:sldId id="313" r:id="rId15"/>
    <p:sldId id="257" r:id="rId16"/>
    <p:sldId id="258" r:id="rId17"/>
    <p:sldId id="259" r:id="rId18"/>
    <p:sldId id="314" r:id="rId19"/>
    <p:sldId id="261" r:id="rId20"/>
    <p:sldId id="262" r:id="rId21"/>
    <p:sldId id="263" r:id="rId22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96" y="79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720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82034" y="487808"/>
            <a:ext cx="18140031" cy="1021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963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447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61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382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5237" y="10395466"/>
            <a:ext cx="2021800" cy="8249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31689" y="620625"/>
            <a:ext cx="7640721" cy="123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56156" y="3005264"/>
            <a:ext cx="16991786" cy="2982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2034" y="487808"/>
            <a:ext cx="18140031" cy="1021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59948" y="2266946"/>
            <a:ext cx="10372725" cy="6988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14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hyperlink" Target="http://www.luv2code.com/" TargetMode="External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luv2code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hyperlink" Target="http://www.luv2code.com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hyperlink" Target="http://www.luv2code.com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luv2code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mavenreferencemanual" TargetMode="External"/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hyperlink" Target="http://www.luv2code.com/" TargetMode="External"/><Relationship Id="rId5" Type="http://schemas.openxmlformats.org/officeDocument/2006/relationships/image" Target="../media/image11.png"/><Relationship Id="rId10" Type="http://schemas.openxmlformats.org/officeDocument/2006/relationships/image" Target="../media/image16.jp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hyperlink" Target="http://www.luv2code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jp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840176" y="2475667"/>
            <a:ext cx="16450310" cy="8293100"/>
            <a:chOff x="1840176" y="2475667"/>
            <a:chExt cx="16450310" cy="8293100"/>
          </a:xfrm>
        </p:grpSpPr>
        <p:sp>
          <p:nvSpPr>
            <p:cNvPr id="5" name="object 5"/>
            <p:cNvSpPr/>
            <p:nvPr/>
          </p:nvSpPr>
          <p:spPr>
            <a:xfrm>
              <a:off x="2984202" y="10056958"/>
              <a:ext cx="14135735" cy="635"/>
            </a:xfrm>
            <a:custGeom>
              <a:avLst/>
              <a:gdLst/>
              <a:ahLst/>
              <a:cxnLst/>
              <a:rect l="l" t="t" r="r" b="b"/>
              <a:pathLst>
                <a:path w="14135735" h="634">
                  <a:moveTo>
                    <a:pt x="0" y="0"/>
                  </a:moveTo>
                  <a:lnTo>
                    <a:pt x="14135695" y="0"/>
                  </a:lnTo>
                  <a:lnTo>
                    <a:pt x="0" y="104"/>
                  </a:lnTo>
                  <a:close/>
                </a:path>
              </a:pathLst>
            </a:custGeom>
            <a:ln w="10470">
              <a:solidFill>
                <a:srgbClr val="7996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6768" y="2569905"/>
              <a:ext cx="16151989" cy="79182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0176" y="2475667"/>
              <a:ext cx="167534" cy="82929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22401" y="2475667"/>
              <a:ext cx="167534" cy="829294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7710" y="2475667"/>
              <a:ext cx="16114692" cy="1570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7710" y="10433540"/>
              <a:ext cx="16114692" cy="3350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68866" y="8193194"/>
              <a:ext cx="1251811" cy="510743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15"/>
              </a:spcBef>
            </a:pPr>
            <a:r>
              <a:rPr spc="-120" dirty="0"/>
              <a:t>Maven</a:t>
            </a:r>
            <a:r>
              <a:rPr spc="-380" dirty="0"/>
              <a:t> </a:t>
            </a:r>
            <a:r>
              <a:rPr spc="-155" dirty="0"/>
              <a:t>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015" y="489330"/>
            <a:ext cx="839152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30" dirty="0">
                <a:latin typeface="Times New Roman"/>
                <a:cs typeface="Times New Roman"/>
              </a:rPr>
              <a:t>Maven</a:t>
            </a:r>
            <a:r>
              <a:rPr sz="6500" spc="-95" dirty="0">
                <a:latin typeface="Times New Roman"/>
                <a:cs typeface="Times New Roman"/>
              </a:rPr>
              <a:t> </a:t>
            </a:r>
            <a:r>
              <a:rPr sz="6500" spc="250" dirty="0">
                <a:latin typeface="Times New Roman"/>
                <a:cs typeface="Times New Roman"/>
              </a:rPr>
              <a:t>-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210" dirty="0">
                <a:latin typeface="Times New Roman"/>
                <a:cs typeface="Times New Roman"/>
              </a:rPr>
              <a:t>How</a:t>
            </a:r>
            <a:r>
              <a:rPr sz="6500" spc="-95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It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100" dirty="0">
                <a:latin typeface="Times New Roman"/>
                <a:cs typeface="Times New Roman"/>
              </a:rPr>
              <a:t>Works</a:t>
            </a:r>
            <a:endParaRPr sz="6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5643" y="5508629"/>
            <a:ext cx="1017248" cy="29235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532091" y="5130733"/>
            <a:ext cx="2940050" cy="1047115"/>
          </a:xfrm>
          <a:custGeom>
            <a:avLst/>
            <a:gdLst/>
            <a:ahLst/>
            <a:cxnLst/>
            <a:rect l="l" t="t" r="r" b="b"/>
            <a:pathLst>
              <a:path w="2940050" h="1047114">
                <a:moveTo>
                  <a:pt x="2699386" y="0"/>
                </a:moveTo>
                <a:lnTo>
                  <a:pt x="240097" y="0"/>
                </a:lnTo>
                <a:lnTo>
                  <a:pt x="192319" y="183"/>
                </a:lnTo>
                <a:lnTo>
                  <a:pt x="153788" y="1470"/>
                </a:lnTo>
                <a:lnTo>
                  <a:pt x="99184" y="11766"/>
                </a:lnTo>
                <a:lnTo>
                  <a:pt x="45785" y="45785"/>
                </a:lnTo>
                <a:lnTo>
                  <a:pt x="11766" y="99184"/>
                </a:lnTo>
                <a:lnTo>
                  <a:pt x="1470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1"/>
                </a:lnTo>
                <a:lnTo>
                  <a:pt x="183" y="854769"/>
                </a:lnTo>
                <a:lnTo>
                  <a:pt x="1470" y="893300"/>
                </a:lnTo>
                <a:lnTo>
                  <a:pt x="11766" y="947904"/>
                </a:lnTo>
                <a:lnTo>
                  <a:pt x="45785" y="1001303"/>
                </a:lnTo>
                <a:lnTo>
                  <a:pt x="99184" y="1035322"/>
                </a:lnTo>
                <a:lnTo>
                  <a:pt x="153788" y="1045617"/>
                </a:lnTo>
                <a:lnTo>
                  <a:pt x="192319" y="1046904"/>
                </a:lnTo>
                <a:lnTo>
                  <a:pt x="240097" y="1047088"/>
                </a:lnTo>
                <a:lnTo>
                  <a:pt x="2699386" y="1047088"/>
                </a:lnTo>
                <a:lnTo>
                  <a:pt x="2747165" y="1046904"/>
                </a:lnTo>
                <a:lnTo>
                  <a:pt x="2785696" y="1045617"/>
                </a:lnTo>
                <a:lnTo>
                  <a:pt x="2840299" y="1035322"/>
                </a:lnTo>
                <a:lnTo>
                  <a:pt x="2893699" y="1001303"/>
                </a:lnTo>
                <a:lnTo>
                  <a:pt x="2927718" y="947904"/>
                </a:lnTo>
                <a:lnTo>
                  <a:pt x="2938014" y="893300"/>
                </a:lnTo>
                <a:lnTo>
                  <a:pt x="2939301" y="854769"/>
                </a:lnTo>
                <a:lnTo>
                  <a:pt x="2939485" y="806991"/>
                </a:lnTo>
                <a:lnTo>
                  <a:pt x="2939485" y="240097"/>
                </a:lnTo>
                <a:lnTo>
                  <a:pt x="2939301" y="192319"/>
                </a:lnTo>
                <a:lnTo>
                  <a:pt x="2938014" y="153788"/>
                </a:lnTo>
                <a:lnTo>
                  <a:pt x="2927718" y="99184"/>
                </a:lnTo>
                <a:lnTo>
                  <a:pt x="2893699" y="45785"/>
                </a:lnTo>
                <a:lnTo>
                  <a:pt x="2840299" y="11766"/>
                </a:lnTo>
                <a:lnTo>
                  <a:pt x="2785696" y="1470"/>
                </a:lnTo>
                <a:lnTo>
                  <a:pt x="2747165" y="183"/>
                </a:lnTo>
                <a:lnTo>
                  <a:pt x="269938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04733" y="5349978"/>
            <a:ext cx="139446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Maven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45727" y="3658891"/>
            <a:ext cx="5370830" cy="4088129"/>
            <a:chOff x="745727" y="3658891"/>
            <a:chExt cx="5370830" cy="408812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727" y="3658891"/>
              <a:ext cx="5370716" cy="408759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50636" y="6402239"/>
              <a:ext cx="2940050" cy="1047115"/>
            </a:xfrm>
            <a:custGeom>
              <a:avLst/>
              <a:gdLst/>
              <a:ahLst/>
              <a:cxnLst/>
              <a:rect l="l" t="t" r="r" b="b"/>
              <a:pathLst>
                <a:path w="2940050" h="1047115">
                  <a:moveTo>
                    <a:pt x="2699386" y="0"/>
                  </a:moveTo>
                  <a:lnTo>
                    <a:pt x="240096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99184" y="11766"/>
                  </a:lnTo>
                  <a:lnTo>
                    <a:pt x="45784" y="45785"/>
                  </a:lnTo>
                  <a:lnTo>
                    <a:pt x="11765" y="99184"/>
                  </a:lnTo>
                  <a:lnTo>
                    <a:pt x="1470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2"/>
                  </a:lnTo>
                  <a:lnTo>
                    <a:pt x="183" y="854769"/>
                  </a:lnTo>
                  <a:lnTo>
                    <a:pt x="1470" y="893300"/>
                  </a:lnTo>
                  <a:lnTo>
                    <a:pt x="11765" y="947904"/>
                  </a:lnTo>
                  <a:lnTo>
                    <a:pt x="45784" y="1001303"/>
                  </a:lnTo>
                  <a:lnTo>
                    <a:pt x="99184" y="1035323"/>
                  </a:lnTo>
                  <a:lnTo>
                    <a:pt x="153787" y="1045617"/>
                  </a:lnTo>
                  <a:lnTo>
                    <a:pt x="192318" y="1046904"/>
                  </a:lnTo>
                  <a:lnTo>
                    <a:pt x="240096" y="1047088"/>
                  </a:lnTo>
                  <a:lnTo>
                    <a:pt x="2699386" y="1047088"/>
                  </a:lnTo>
                  <a:lnTo>
                    <a:pt x="2747165" y="1046904"/>
                  </a:lnTo>
                  <a:lnTo>
                    <a:pt x="2785696" y="1045617"/>
                  </a:lnTo>
                  <a:lnTo>
                    <a:pt x="2840299" y="1035323"/>
                  </a:lnTo>
                  <a:lnTo>
                    <a:pt x="2893699" y="1001303"/>
                  </a:lnTo>
                  <a:lnTo>
                    <a:pt x="2927718" y="947904"/>
                  </a:lnTo>
                  <a:lnTo>
                    <a:pt x="2938013" y="893300"/>
                  </a:lnTo>
                  <a:lnTo>
                    <a:pt x="2939300" y="854769"/>
                  </a:lnTo>
                  <a:lnTo>
                    <a:pt x="2939484" y="806992"/>
                  </a:lnTo>
                  <a:lnTo>
                    <a:pt x="2939484" y="240097"/>
                  </a:lnTo>
                  <a:lnTo>
                    <a:pt x="2939300" y="192319"/>
                  </a:lnTo>
                  <a:lnTo>
                    <a:pt x="2938013" y="153788"/>
                  </a:lnTo>
                  <a:lnTo>
                    <a:pt x="2927718" y="99184"/>
                  </a:lnTo>
                  <a:lnTo>
                    <a:pt x="2893699" y="45785"/>
                  </a:lnTo>
                  <a:lnTo>
                    <a:pt x="2840299" y="11766"/>
                  </a:lnTo>
                  <a:lnTo>
                    <a:pt x="2785696" y="1470"/>
                  </a:lnTo>
                  <a:lnTo>
                    <a:pt x="2747165" y="183"/>
                  </a:lnTo>
                  <a:lnTo>
                    <a:pt x="2699386" y="0"/>
                  </a:lnTo>
                  <a:close/>
                </a:path>
              </a:pathLst>
            </a:custGeom>
            <a:solidFill>
              <a:srgbClr val="5940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75747" y="2961744"/>
            <a:ext cx="37884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latin typeface="Arial"/>
                <a:cs typeface="Arial"/>
              </a:rPr>
              <a:t>Project</a:t>
            </a:r>
            <a:r>
              <a:rPr sz="3450" b="1" spc="-20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Config</a:t>
            </a:r>
            <a:r>
              <a:rPr sz="3450" b="1" spc="-15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file</a:t>
            </a:r>
            <a:endParaRPr sz="3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5727" y="3658891"/>
            <a:ext cx="5370830" cy="4088129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670685" marR="1663064" indent="-635" algn="ctr">
              <a:lnSpc>
                <a:spcPts val="3960"/>
              </a:lnSpc>
              <a:spcBef>
                <a:spcPts val="405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Spring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 H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ib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ate</a:t>
            </a:r>
            <a:endParaRPr sz="3450">
              <a:latin typeface="Arial"/>
              <a:cs typeface="Arial"/>
            </a:endParaRPr>
          </a:p>
          <a:p>
            <a:pPr marL="635" algn="ctr">
              <a:lnSpc>
                <a:spcPts val="3760"/>
              </a:lnSpc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Commons</a:t>
            </a:r>
            <a:r>
              <a:rPr sz="34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Logging</a:t>
            </a:r>
            <a:endParaRPr sz="3450">
              <a:latin typeface="Arial"/>
              <a:cs typeface="Arial"/>
            </a:endParaRPr>
          </a:p>
          <a:p>
            <a:pPr algn="ctr">
              <a:lnSpc>
                <a:spcPts val="3954"/>
              </a:lnSpc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JSON</a:t>
            </a:r>
            <a:endParaRPr sz="3450">
              <a:latin typeface="Arial"/>
              <a:cs typeface="Arial"/>
            </a:endParaRPr>
          </a:p>
          <a:p>
            <a:pPr algn="ctr">
              <a:lnSpc>
                <a:spcPts val="4050"/>
              </a:lnSpc>
            </a:pPr>
            <a:r>
              <a:rPr sz="3450" b="1" spc="1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3450">
              <a:latin typeface="Arial"/>
              <a:cs typeface="Arial"/>
            </a:endParaRPr>
          </a:p>
          <a:p>
            <a:pPr marR="13970" algn="ctr">
              <a:lnSpc>
                <a:spcPct val="100000"/>
              </a:lnSpc>
              <a:spcBef>
                <a:spcPts val="3345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developer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87803" y="6151200"/>
            <a:ext cx="5699528" cy="42545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633932" y="5562908"/>
            <a:ext cx="55930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20" dirty="0">
                <a:latin typeface="Arial"/>
                <a:cs typeface="Arial"/>
              </a:rPr>
              <a:t>Maven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Central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Repository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(remote)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91738" y="4456497"/>
            <a:ext cx="665059" cy="70760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689197" y="4502012"/>
            <a:ext cx="2705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4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91738" y="3689915"/>
            <a:ext cx="3084195" cy="638810"/>
          </a:xfrm>
          <a:custGeom>
            <a:avLst/>
            <a:gdLst/>
            <a:ahLst/>
            <a:cxnLst/>
            <a:rect l="l" t="t" r="r" b="b"/>
            <a:pathLst>
              <a:path w="3084195" h="638810">
                <a:moveTo>
                  <a:pt x="2800503" y="0"/>
                </a:moveTo>
                <a:lnTo>
                  <a:pt x="283498" y="0"/>
                </a:lnTo>
                <a:lnTo>
                  <a:pt x="227083" y="217"/>
                </a:lnTo>
                <a:lnTo>
                  <a:pt x="181587" y="1736"/>
                </a:lnTo>
                <a:lnTo>
                  <a:pt x="117113" y="13892"/>
                </a:lnTo>
                <a:lnTo>
                  <a:pt x="54061" y="54061"/>
                </a:lnTo>
                <a:lnTo>
                  <a:pt x="13892" y="117113"/>
                </a:lnTo>
                <a:lnTo>
                  <a:pt x="1736" y="181587"/>
                </a:lnTo>
                <a:lnTo>
                  <a:pt x="217" y="227083"/>
                </a:lnTo>
                <a:lnTo>
                  <a:pt x="0" y="283498"/>
                </a:lnTo>
                <a:lnTo>
                  <a:pt x="0" y="355176"/>
                </a:lnTo>
                <a:lnTo>
                  <a:pt x="217" y="411591"/>
                </a:lnTo>
                <a:lnTo>
                  <a:pt x="1736" y="457087"/>
                </a:lnTo>
                <a:lnTo>
                  <a:pt x="13892" y="521562"/>
                </a:lnTo>
                <a:lnTo>
                  <a:pt x="54061" y="584614"/>
                </a:lnTo>
                <a:lnTo>
                  <a:pt x="117113" y="624783"/>
                </a:lnTo>
                <a:lnTo>
                  <a:pt x="181587" y="636939"/>
                </a:lnTo>
                <a:lnTo>
                  <a:pt x="227083" y="638458"/>
                </a:lnTo>
                <a:lnTo>
                  <a:pt x="283498" y="638675"/>
                </a:lnTo>
                <a:lnTo>
                  <a:pt x="2800503" y="638675"/>
                </a:lnTo>
                <a:lnTo>
                  <a:pt x="2856918" y="638458"/>
                </a:lnTo>
                <a:lnTo>
                  <a:pt x="2902414" y="636939"/>
                </a:lnTo>
                <a:lnTo>
                  <a:pt x="2966888" y="624783"/>
                </a:lnTo>
                <a:lnTo>
                  <a:pt x="3029940" y="584614"/>
                </a:lnTo>
                <a:lnTo>
                  <a:pt x="3070109" y="521562"/>
                </a:lnTo>
                <a:lnTo>
                  <a:pt x="3082265" y="457087"/>
                </a:lnTo>
                <a:lnTo>
                  <a:pt x="3083785" y="411591"/>
                </a:lnTo>
                <a:lnTo>
                  <a:pt x="3084002" y="355176"/>
                </a:lnTo>
                <a:lnTo>
                  <a:pt x="3084002" y="283498"/>
                </a:lnTo>
                <a:lnTo>
                  <a:pt x="3083785" y="227083"/>
                </a:lnTo>
                <a:lnTo>
                  <a:pt x="3082265" y="181587"/>
                </a:lnTo>
                <a:lnTo>
                  <a:pt x="3070109" y="117113"/>
                </a:lnTo>
                <a:lnTo>
                  <a:pt x="3029940" y="54061"/>
                </a:lnTo>
                <a:lnTo>
                  <a:pt x="2966888" y="13892"/>
                </a:lnTo>
                <a:lnTo>
                  <a:pt x="2902414" y="1736"/>
                </a:lnTo>
                <a:lnTo>
                  <a:pt x="2856918" y="217"/>
                </a:lnTo>
                <a:lnTo>
                  <a:pt x="2800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72616" y="3771615"/>
            <a:ext cx="252031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20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config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1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91738" y="6144450"/>
            <a:ext cx="665059" cy="70760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689197" y="6189963"/>
            <a:ext cx="2705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34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18626" y="6981959"/>
            <a:ext cx="3084195" cy="638810"/>
          </a:xfrm>
          <a:custGeom>
            <a:avLst/>
            <a:gdLst/>
            <a:ahLst/>
            <a:cxnLst/>
            <a:rect l="l" t="t" r="r" b="b"/>
            <a:pathLst>
              <a:path w="3084195" h="638809">
                <a:moveTo>
                  <a:pt x="2800504" y="0"/>
                </a:moveTo>
                <a:lnTo>
                  <a:pt x="283499" y="0"/>
                </a:lnTo>
                <a:lnTo>
                  <a:pt x="227083" y="217"/>
                </a:lnTo>
                <a:lnTo>
                  <a:pt x="181588" y="1736"/>
                </a:lnTo>
                <a:lnTo>
                  <a:pt x="117113" y="13892"/>
                </a:lnTo>
                <a:lnTo>
                  <a:pt x="54061" y="54061"/>
                </a:lnTo>
                <a:lnTo>
                  <a:pt x="13892" y="117113"/>
                </a:lnTo>
                <a:lnTo>
                  <a:pt x="1736" y="181587"/>
                </a:lnTo>
                <a:lnTo>
                  <a:pt x="217" y="227083"/>
                </a:lnTo>
                <a:lnTo>
                  <a:pt x="0" y="283499"/>
                </a:lnTo>
                <a:lnTo>
                  <a:pt x="0" y="355176"/>
                </a:lnTo>
                <a:lnTo>
                  <a:pt x="217" y="411591"/>
                </a:lnTo>
                <a:lnTo>
                  <a:pt x="1736" y="457087"/>
                </a:lnTo>
                <a:lnTo>
                  <a:pt x="13892" y="521562"/>
                </a:lnTo>
                <a:lnTo>
                  <a:pt x="54061" y="584614"/>
                </a:lnTo>
                <a:lnTo>
                  <a:pt x="117113" y="624783"/>
                </a:lnTo>
                <a:lnTo>
                  <a:pt x="181588" y="636939"/>
                </a:lnTo>
                <a:lnTo>
                  <a:pt x="227083" y="638458"/>
                </a:lnTo>
                <a:lnTo>
                  <a:pt x="283499" y="638675"/>
                </a:lnTo>
                <a:lnTo>
                  <a:pt x="2800504" y="638675"/>
                </a:lnTo>
                <a:lnTo>
                  <a:pt x="2856919" y="638458"/>
                </a:lnTo>
                <a:lnTo>
                  <a:pt x="2902414" y="636939"/>
                </a:lnTo>
                <a:lnTo>
                  <a:pt x="2966888" y="624783"/>
                </a:lnTo>
                <a:lnTo>
                  <a:pt x="3029941" y="584614"/>
                </a:lnTo>
                <a:lnTo>
                  <a:pt x="3070110" y="521562"/>
                </a:lnTo>
                <a:lnTo>
                  <a:pt x="3082266" y="457087"/>
                </a:lnTo>
                <a:lnTo>
                  <a:pt x="3083786" y="411591"/>
                </a:lnTo>
                <a:lnTo>
                  <a:pt x="3084003" y="355176"/>
                </a:lnTo>
                <a:lnTo>
                  <a:pt x="3084003" y="283499"/>
                </a:lnTo>
                <a:lnTo>
                  <a:pt x="3083786" y="227083"/>
                </a:lnTo>
                <a:lnTo>
                  <a:pt x="3082266" y="181587"/>
                </a:lnTo>
                <a:lnTo>
                  <a:pt x="3070110" y="117113"/>
                </a:lnTo>
                <a:lnTo>
                  <a:pt x="3029941" y="54061"/>
                </a:lnTo>
                <a:lnTo>
                  <a:pt x="2966888" y="13892"/>
                </a:lnTo>
                <a:lnTo>
                  <a:pt x="2902414" y="1736"/>
                </a:lnTo>
                <a:lnTo>
                  <a:pt x="2856919" y="217"/>
                </a:lnTo>
                <a:lnTo>
                  <a:pt x="28005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11494" y="7063661"/>
            <a:ext cx="22961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Build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20" dirty="0">
                <a:solidFill>
                  <a:srgbClr val="FFFFFF"/>
                </a:solidFill>
                <a:latin typeface="Arial"/>
                <a:cs typeface="Arial"/>
              </a:rPr>
              <a:t>Run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82094" y="4034421"/>
            <a:ext cx="665052" cy="707608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2579544" y="4079935"/>
            <a:ext cx="2705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34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235995" y="4107671"/>
            <a:ext cx="3084195" cy="638810"/>
          </a:xfrm>
          <a:custGeom>
            <a:avLst/>
            <a:gdLst/>
            <a:ahLst/>
            <a:cxnLst/>
            <a:rect l="l" t="t" r="r" b="b"/>
            <a:pathLst>
              <a:path w="3084194" h="638810">
                <a:moveTo>
                  <a:pt x="2800501" y="0"/>
                </a:moveTo>
                <a:lnTo>
                  <a:pt x="283499" y="0"/>
                </a:lnTo>
                <a:lnTo>
                  <a:pt x="227083" y="217"/>
                </a:lnTo>
                <a:lnTo>
                  <a:pt x="181584" y="1736"/>
                </a:lnTo>
                <a:lnTo>
                  <a:pt x="117106" y="13892"/>
                </a:lnTo>
                <a:lnTo>
                  <a:pt x="54057" y="54061"/>
                </a:lnTo>
                <a:lnTo>
                  <a:pt x="13884" y="117114"/>
                </a:lnTo>
                <a:lnTo>
                  <a:pt x="1735" y="181588"/>
                </a:lnTo>
                <a:lnTo>
                  <a:pt x="216" y="227084"/>
                </a:lnTo>
                <a:lnTo>
                  <a:pt x="0" y="283499"/>
                </a:lnTo>
                <a:lnTo>
                  <a:pt x="0" y="355177"/>
                </a:lnTo>
                <a:lnTo>
                  <a:pt x="216" y="411592"/>
                </a:lnTo>
                <a:lnTo>
                  <a:pt x="1735" y="457088"/>
                </a:lnTo>
                <a:lnTo>
                  <a:pt x="13884" y="521562"/>
                </a:lnTo>
                <a:lnTo>
                  <a:pt x="54057" y="584615"/>
                </a:lnTo>
                <a:lnTo>
                  <a:pt x="117106" y="624784"/>
                </a:lnTo>
                <a:lnTo>
                  <a:pt x="181584" y="636940"/>
                </a:lnTo>
                <a:lnTo>
                  <a:pt x="227083" y="638459"/>
                </a:lnTo>
                <a:lnTo>
                  <a:pt x="283499" y="638676"/>
                </a:lnTo>
                <a:lnTo>
                  <a:pt x="2800501" y="638676"/>
                </a:lnTo>
                <a:lnTo>
                  <a:pt x="2856915" y="638459"/>
                </a:lnTo>
                <a:lnTo>
                  <a:pt x="2902410" y="636940"/>
                </a:lnTo>
                <a:lnTo>
                  <a:pt x="2966883" y="624784"/>
                </a:lnTo>
                <a:lnTo>
                  <a:pt x="3029940" y="584615"/>
                </a:lnTo>
                <a:lnTo>
                  <a:pt x="3070105" y="521562"/>
                </a:lnTo>
                <a:lnTo>
                  <a:pt x="3082263" y="457088"/>
                </a:lnTo>
                <a:lnTo>
                  <a:pt x="3083783" y="411592"/>
                </a:lnTo>
                <a:lnTo>
                  <a:pt x="3084000" y="355177"/>
                </a:lnTo>
                <a:lnTo>
                  <a:pt x="3084000" y="283499"/>
                </a:lnTo>
                <a:lnTo>
                  <a:pt x="3083783" y="227084"/>
                </a:lnTo>
                <a:lnTo>
                  <a:pt x="3082263" y="181588"/>
                </a:lnTo>
                <a:lnTo>
                  <a:pt x="3070105" y="117114"/>
                </a:lnTo>
                <a:lnTo>
                  <a:pt x="3029940" y="54061"/>
                </a:lnTo>
                <a:lnTo>
                  <a:pt x="2966883" y="13892"/>
                </a:lnTo>
                <a:lnTo>
                  <a:pt x="2902410" y="1736"/>
                </a:lnTo>
                <a:lnTo>
                  <a:pt x="2856915" y="217"/>
                </a:lnTo>
                <a:lnTo>
                  <a:pt x="2800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3608843" y="4237300"/>
            <a:ext cx="234061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b="1" spc="-5" dirty="0">
                <a:solidFill>
                  <a:srgbClr val="FFFFFF"/>
                </a:solidFill>
                <a:latin typeface="Arial"/>
                <a:cs typeface="Arial"/>
              </a:rPr>
              <a:t>Save</a:t>
            </a:r>
            <a:r>
              <a:rPr sz="21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1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5" dirty="0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r>
              <a:rPr sz="21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b="1" spc="-5" dirty="0">
                <a:solidFill>
                  <a:srgbClr val="FFFFFF"/>
                </a:solidFill>
                <a:latin typeface="Arial"/>
                <a:cs typeface="Arial"/>
              </a:rPr>
              <a:t>repo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32034" y="1238245"/>
            <a:ext cx="3936026" cy="255270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4303984" y="2279198"/>
            <a:ext cx="259461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i="1" spc="15" dirty="0">
                <a:solidFill>
                  <a:srgbClr val="FFFFFF"/>
                </a:solidFill>
                <a:latin typeface="Arial"/>
                <a:cs typeface="Arial"/>
              </a:rPr>
              <a:t>(your</a:t>
            </a:r>
            <a:r>
              <a:rPr sz="2600" b="1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i="1" spc="15" dirty="0">
                <a:solidFill>
                  <a:srgbClr val="FFFFFF"/>
                </a:solidFill>
                <a:latin typeface="Arial"/>
                <a:cs typeface="Arial"/>
              </a:rPr>
              <a:t>computer)</a:t>
            </a:r>
            <a:endParaRPr sz="2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661333" y="732519"/>
            <a:ext cx="38798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20" dirty="0">
                <a:latin typeface="Arial"/>
                <a:cs typeface="Arial"/>
              </a:rPr>
              <a:t>Maven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Local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Repository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666062" y="3055678"/>
            <a:ext cx="2660015" cy="2152015"/>
            <a:chOff x="10666062" y="3055678"/>
            <a:chExt cx="2660015" cy="2152015"/>
          </a:xfrm>
        </p:grpSpPr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66062" y="3055678"/>
              <a:ext cx="2659741" cy="215174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96540" y="3130529"/>
              <a:ext cx="665063" cy="707608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694000" y="3176043"/>
            <a:ext cx="2705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4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973693" y="2354080"/>
            <a:ext cx="3320415" cy="638810"/>
          </a:xfrm>
          <a:custGeom>
            <a:avLst/>
            <a:gdLst/>
            <a:ahLst/>
            <a:cxnLst/>
            <a:rect l="l" t="t" r="r" b="b"/>
            <a:pathLst>
              <a:path w="3320415" h="638810">
                <a:moveTo>
                  <a:pt x="3036727" y="0"/>
                </a:moveTo>
                <a:lnTo>
                  <a:pt x="283499" y="0"/>
                </a:lnTo>
                <a:lnTo>
                  <a:pt x="227084" y="217"/>
                </a:lnTo>
                <a:lnTo>
                  <a:pt x="181588" y="1736"/>
                </a:lnTo>
                <a:lnTo>
                  <a:pt x="117113" y="13892"/>
                </a:lnTo>
                <a:lnTo>
                  <a:pt x="54061" y="54061"/>
                </a:lnTo>
                <a:lnTo>
                  <a:pt x="13892" y="117113"/>
                </a:lnTo>
                <a:lnTo>
                  <a:pt x="1736" y="181587"/>
                </a:lnTo>
                <a:lnTo>
                  <a:pt x="217" y="227083"/>
                </a:lnTo>
                <a:lnTo>
                  <a:pt x="0" y="283498"/>
                </a:lnTo>
                <a:lnTo>
                  <a:pt x="0" y="355176"/>
                </a:lnTo>
                <a:lnTo>
                  <a:pt x="217" y="411591"/>
                </a:lnTo>
                <a:lnTo>
                  <a:pt x="1736" y="457087"/>
                </a:lnTo>
                <a:lnTo>
                  <a:pt x="13892" y="521562"/>
                </a:lnTo>
                <a:lnTo>
                  <a:pt x="54061" y="584614"/>
                </a:lnTo>
                <a:lnTo>
                  <a:pt x="117113" y="624783"/>
                </a:lnTo>
                <a:lnTo>
                  <a:pt x="181588" y="636939"/>
                </a:lnTo>
                <a:lnTo>
                  <a:pt x="227084" y="638458"/>
                </a:lnTo>
                <a:lnTo>
                  <a:pt x="283499" y="638675"/>
                </a:lnTo>
                <a:lnTo>
                  <a:pt x="3036727" y="638675"/>
                </a:lnTo>
                <a:lnTo>
                  <a:pt x="3093141" y="638458"/>
                </a:lnTo>
                <a:lnTo>
                  <a:pt x="3138636" y="636939"/>
                </a:lnTo>
                <a:lnTo>
                  <a:pt x="3203109" y="624783"/>
                </a:lnTo>
                <a:lnTo>
                  <a:pt x="3266166" y="584614"/>
                </a:lnTo>
                <a:lnTo>
                  <a:pt x="3306331" y="521562"/>
                </a:lnTo>
                <a:lnTo>
                  <a:pt x="3318489" y="457087"/>
                </a:lnTo>
                <a:lnTo>
                  <a:pt x="3320009" y="411591"/>
                </a:lnTo>
                <a:lnTo>
                  <a:pt x="3320226" y="355176"/>
                </a:lnTo>
                <a:lnTo>
                  <a:pt x="3320226" y="283498"/>
                </a:lnTo>
                <a:lnTo>
                  <a:pt x="3320009" y="227083"/>
                </a:lnTo>
                <a:lnTo>
                  <a:pt x="3318489" y="181587"/>
                </a:lnTo>
                <a:lnTo>
                  <a:pt x="3306331" y="117113"/>
                </a:lnTo>
                <a:lnTo>
                  <a:pt x="3266166" y="54061"/>
                </a:lnTo>
                <a:lnTo>
                  <a:pt x="3203109" y="13892"/>
                </a:lnTo>
                <a:lnTo>
                  <a:pt x="3138636" y="1736"/>
                </a:lnTo>
                <a:lnTo>
                  <a:pt x="3093141" y="217"/>
                </a:lnTo>
                <a:lnTo>
                  <a:pt x="3036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279277" y="2435781"/>
            <a:ext cx="270827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20" dirty="0">
                <a:solidFill>
                  <a:srgbClr val="FFFFFF"/>
                </a:solidFill>
                <a:latin typeface="Arial"/>
                <a:cs typeface="Arial"/>
              </a:rPr>
              <a:t>repo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732479" y="6226187"/>
            <a:ext cx="2799715" cy="1759585"/>
            <a:chOff x="10732479" y="6226187"/>
            <a:chExt cx="2799715" cy="1759585"/>
          </a:xfrm>
        </p:grpSpPr>
        <p:sp>
          <p:nvSpPr>
            <p:cNvPr id="35" name="object 35"/>
            <p:cNvSpPr/>
            <p:nvPr/>
          </p:nvSpPr>
          <p:spPr>
            <a:xfrm>
              <a:off x="10892296" y="6334104"/>
              <a:ext cx="2480310" cy="1549400"/>
            </a:xfrm>
            <a:custGeom>
              <a:avLst/>
              <a:gdLst/>
              <a:ahLst/>
              <a:cxnLst/>
              <a:rect l="l" t="t" r="r" b="b"/>
              <a:pathLst>
                <a:path w="2480309" h="1549400">
                  <a:moveTo>
                    <a:pt x="2439517" y="1536700"/>
                  </a:moveTo>
                  <a:lnTo>
                    <a:pt x="2432815" y="1536700"/>
                  </a:lnTo>
                  <a:lnTo>
                    <a:pt x="2426460" y="1549400"/>
                  </a:lnTo>
                  <a:lnTo>
                    <a:pt x="2440407" y="1549400"/>
                  </a:lnTo>
                  <a:lnTo>
                    <a:pt x="2439517" y="1536700"/>
                  </a:lnTo>
                  <a:close/>
                </a:path>
                <a:path w="2480309" h="1549400">
                  <a:moveTo>
                    <a:pt x="2455014" y="1536700"/>
                  </a:moveTo>
                  <a:lnTo>
                    <a:pt x="2443477" y="1536700"/>
                  </a:lnTo>
                  <a:lnTo>
                    <a:pt x="2443405" y="1549400"/>
                  </a:lnTo>
                  <a:lnTo>
                    <a:pt x="2459281" y="1549400"/>
                  </a:lnTo>
                  <a:lnTo>
                    <a:pt x="2455014" y="1536700"/>
                  </a:lnTo>
                  <a:close/>
                </a:path>
                <a:path w="2480309" h="1549400">
                  <a:moveTo>
                    <a:pt x="2469492" y="1536700"/>
                  </a:moveTo>
                  <a:lnTo>
                    <a:pt x="2464521" y="1536700"/>
                  </a:lnTo>
                  <a:lnTo>
                    <a:pt x="2471327" y="1549400"/>
                  </a:lnTo>
                  <a:lnTo>
                    <a:pt x="2469492" y="1536700"/>
                  </a:lnTo>
                  <a:close/>
                </a:path>
                <a:path w="2480309" h="1549400">
                  <a:moveTo>
                    <a:pt x="2429665" y="1525977"/>
                  </a:moveTo>
                  <a:lnTo>
                    <a:pt x="2421119" y="1536700"/>
                  </a:lnTo>
                  <a:lnTo>
                    <a:pt x="2431384" y="1536700"/>
                  </a:lnTo>
                  <a:lnTo>
                    <a:pt x="2431300" y="1529275"/>
                  </a:lnTo>
                  <a:lnTo>
                    <a:pt x="2429665" y="1525977"/>
                  </a:lnTo>
                  <a:close/>
                </a:path>
                <a:path w="2480309" h="1549400">
                  <a:moveTo>
                    <a:pt x="2453443" y="1524000"/>
                  </a:moveTo>
                  <a:lnTo>
                    <a:pt x="2431241" y="1524000"/>
                  </a:lnTo>
                  <a:lnTo>
                    <a:pt x="2431300" y="1529275"/>
                  </a:lnTo>
                  <a:lnTo>
                    <a:pt x="2434981" y="1536700"/>
                  </a:lnTo>
                  <a:lnTo>
                    <a:pt x="2457830" y="1536700"/>
                  </a:lnTo>
                  <a:lnTo>
                    <a:pt x="2453443" y="1524000"/>
                  </a:lnTo>
                  <a:close/>
                </a:path>
                <a:path w="2480309" h="1549400">
                  <a:moveTo>
                    <a:pt x="2474605" y="1524000"/>
                  </a:moveTo>
                  <a:lnTo>
                    <a:pt x="2453443" y="1524000"/>
                  </a:lnTo>
                  <a:lnTo>
                    <a:pt x="2461213" y="1536700"/>
                  </a:lnTo>
                  <a:lnTo>
                    <a:pt x="2467693" y="1536700"/>
                  </a:lnTo>
                  <a:lnTo>
                    <a:pt x="2474605" y="1524000"/>
                  </a:lnTo>
                  <a:close/>
                </a:path>
                <a:path w="2480309" h="1549400">
                  <a:moveTo>
                    <a:pt x="2431241" y="1524000"/>
                  </a:moveTo>
                  <a:lnTo>
                    <a:pt x="2428685" y="1524000"/>
                  </a:lnTo>
                  <a:lnTo>
                    <a:pt x="2429665" y="1525977"/>
                  </a:lnTo>
                  <a:lnTo>
                    <a:pt x="2431241" y="1524000"/>
                  </a:lnTo>
                  <a:close/>
                </a:path>
                <a:path w="2480309" h="1549400">
                  <a:moveTo>
                    <a:pt x="2388657" y="1523834"/>
                  </a:moveTo>
                  <a:lnTo>
                    <a:pt x="2388712" y="1524000"/>
                  </a:lnTo>
                  <a:lnTo>
                    <a:pt x="2388657" y="1523834"/>
                  </a:lnTo>
                  <a:close/>
                </a:path>
                <a:path w="2480309" h="1549400">
                  <a:moveTo>
                    <a:pt x="2471006" y="1511300"/>
                  </a:moveTo>
                  <a:lnTo>
                    <a:pt x="2399059" y="1511300"/>
                  </a:lnTo>
                  <a:lnTo>
                    <a:pt x="2395927" y="1524000"/>
                  </a:lnTo>
                  <a:lnTo>
                    <a:pt x="2477359" y="1524000"/>
                  </a:lnTo>
                  <a:lnTo>
                    <a:pt x="2477276" y="1521764"/>
                  </a:lnTo>
                  <a:lnTo>
                    <a:pt x="2471006" y="1511300"/>
                  </a:lnTo>
                  <a:close/>
                </a:path>
                <a:path w="2480309" h="1549400">
                  <a:moveTo>
                    <a:pt x="2477673" y="1522428"/>
                  </a:moveTo>
                  <a:lnTo>
                    <a:pt x="2477359" y="1524000"/>
                  </a:lnTo>
                  <a:lnTo>
                    <a:pt x="2478615" y="1524000"/>
                  </a:lnTo>
                  <a:lnTo>
                    <a:pt x="2477673" y="1522428"/>
                  </a:lnTo>
                  <a:close/>
                </a:path>
                <a:path w="2480309" h="1549400">
                  <a:moveTo>
                    <a:pt x="2384482" y="1511300"/>
                  </a:moveTo>
                  <a:lnTo>
                    <a:pt x="2379319" y="1511300"/>
                  </a:lnTo>
                  <a:lnTo>
                    <a:pt x="2388657" y="1523834"/>
                  </a:lnTo>
                  <a:lnTo>
                    <a:pt x="2384482" y="1511300"/>
                  </a:lnTo>
                  <a:close/>
                </a:path>
                <a:path w="2480309" h="1549400">
                  <a:moveTo>
                    <a:pt x="2479903" y="1511300"/>
                  </a:moveTo>
                  <a:lnTo>
                    <a:pt x="2476887" y="1511300"/>
                  </a:lnTo>
                  <a:lnTo>
                    <a:pt x="2477276" y="1521764"/>
                  </a:lnTo>
                  <a:lnTo>
                    <a:pt x="2477673" y="1522428"/>
                  </a:lnTo>
                  <a:lnTo>
                    <a:pt x="2479903" y="1511300"/>
                  </a:lnTo>
                  <a:close/>
                </a:path>
                <a:path w="2480309" h="1549400">
                  <a:moveTo>
                    <a:pt x="2458136" y="1498600"/>
                  </a:moveTo>
                  <a:lnTo>
                    <a:pt x="2380430" y="1498600"/>
                  </a:lnTo>
                  <a:lnTo>
                    <a:pt x="2382052" y="1511300"/>
                  </a:lnTo>
                  <a:lnTo>
                    <a:pt x="2461003" y="1511300"/>
                  </a:lnTo>
                  <a:lnTo>
                    <a:pt x="2458136" y="1498600"/>
                  </a:lnTo>
                  <a:close/>
                </a:path>
                <a:path w="2480309" h="1549400">
                  <a:moveTo>
                    <a:pt x="2374486" y="1485900"/>
                  </a:moveTo>
                  <a:lnTo>
                    <a:pt x="2347058" y="1485900"/>
                  </a:lnTo>
                  <a:lnTo>
                    <a:pt x="2355201" y="1498600"/>
                  </a:lnTo>
                  <a:lnTo>
                    <a:pt x="2371645" y="1498600"/>
                  </a:lnTo>
                  <a:lnTo>
                    <a:pt x="2374486" y="1485900"/>
                  </a:lnTo>
                  <a:close/>
                </a:path>
                <a:path w="2480309" h="1549400">
                  <a:moveTo>
                    <a:pt x="2387727" y="1485900"/>
                  </a:moveTo>
                  <a:lnTo>
                    <a:pt x="2374486" y="1485900"/>
                  </a:lnTo>
                  <a:lnTo>
                    <a:pt x="2371645" y="1498600"/>
                  </a:lnTo>
                  <a:lnTo>
                    <a:pt x="2375493" y="1498600"/>
                  </a:lnTo>
                  <a:lnTo>
                    <a:pt x="2387727" y="1485900"/>
                  </a:lnTo>
                  <a:close/>
                </a:path>
                <a:path w="2480309" h="1549400">
                  <a:moveTo>
                    <a:pt x="2437373" y="1485900"/>
                  </a:moveTo>
                  <a:lnTo>
                    <a:pt x="2387727" y="1485900"/>
                  </a:lnTo>
                  <a:lnTo>
                    <a:pt x="2375493" y="1498600"/>
                  </a:lnTo>
                  <a:lnTo>
                    <a:pt x="2441699" y="1498600"/>
                  </a:lnTo>
                  <a:lnTo>
                    <a:pt x="2437373" y="1485900"/>
                  </a:lnTo>
                  <a:close/>
                </a:path>
                <a:path w="2480309" h="1549400">
                  <a:moveTo>
                    <a:pt x="2448271" y="1485900"/>
                  </a:moveTo>
                  <a:lnTo>
                    <a:pt x="2440543" y="1485900"/>
                  </a:lnTo>
                  <a:lnTo>
                    <a:pt x="2444878" y="1498600"/>
                  </a:lnTo>
                  <a:lnTo>
                    <a:pt x="2448271" y="1485900"/>
                  </a:lnTo>
                  <a:close/>
                </a:path>
                <a:path w="2480309" h="1549400">
                  <a:moveTo>
                    <a:pt x="2340515" y="1473200"/>
                  </a:moveTo>
                  <a:lnTo>
                    <a:pt x="2318156" y="1473200"/>
                  </a:lnTo>
                  <a:lnTo>
                    <a:pt x="2331667" y="1485900"/>
                  </a:lnTo>
                  <a:lnTo>
                    <a:pt x="2343478" y="1485900"/>
                  </a:lnTo>
                  <a:lnTo>
                    <a:pt x="2340515" y="1473200"/>
                  </a:lnTo>
                  <a:close/>
                </a:path>
                <a:path w="2480309" h="1549400">
                  <a:moveTo>
                    <a:pt x="2383518" y="1473200"/>
                  </a:moveTo>
                  <a:lnTo>
                    <a:pt x="2345907" y="1473200"/>
                  </a:lnTo>
                  <a:lnTo>
                    <a:pt x="2357701" y="1485900"/>
                  </a:lnTo>
                  <a:lnTo>
                    <a:pt x="2378220" y="1485900"/>
                  </a:lnTo>
                  <a:lnTo>
                    <a:pt x="2383518" y="1473200"/>
                  </a:lnTo>
                  <a:close/>
                </a:path>
                <a:path w="2480309" h="1549400">
                  <a:moveTo>
                    <a:pt x="2361917" y="1447800"/>
                  </a:moveTo>
                  <a:lnTo>
                    <a:pt x="2300149" y="1447800"/>
                  </a:lnTo>
                  <a:lnTo>
                    <a:pt x="2311186" y="1460500"/>
                  </a:lnTo>
                  <a:lnTo>
                    <a:pt x="2320023" y="1473200"/>
                  </a:lnTo>
                  <a:lnTo>
                    <a:pt x="2383518" y="1473200"/>
                  </a:lnTo>
                  <a:lnTo>
                    <a:pt x="2378220" y="1485900"/>
                  </a:lnTo>
                  <a:lnTo>
                    <a:pt x="2393542" y="1485900"/>
                  </a:lnTo>
                  <a:lnTo>
                    <a:pt x="2393738" y="1473200"/>
                  </a:lnTo>
                  <a:lnTo>
                    <a:pt x="2395532" y="1460500"/>
                  </a:lnTo>
                  <a:lnTo>
                    <a:pt x="2370283" y="1460500"/>
                  </a:lnTo>
                  <a:lnTo>
                    <a:pt x="2361917" y="1447800"/>
                  </a:lnTo>
                  <a:close/>
                </a:path>
                <a:path w="2480309" h="1549400">
                  <a:moveTo>
                    <a:pt x="2407005" y="1473200"/>
                  </a:moveTo>
                  <a:lnTo>
                    <a:pt x="2393738" y="1473201"/>
                  </a:lnTo>
                  <a:lnTo>
                    <a:pt x="2393542" y="1485900"/>
                  </a:lnTo>
                  <a:lnTo>
                    <a:pt x="2405267" y="1485900"/>
                  </a:lnTo>
                  <a:lnTo>
                    <a:pt x="2407005" y="1473200"/>
                  </a:lnTo>
                  <a:close/>
                </a:path>
                <a:path w="2480309" h="1549400">
                  <a:moveTo>
                    <a:pt x="2420502" y="1473200"/>
                  </a:moveTo>
                  <a:lnTo>
                    <a:pt x="2412972" y="1473201"/>
                  </a:lnTo>
                  <a:lnTo>
                    <a:pt x="2405267" y="1485900"/>
                  </a:lnTo>
                  <a:lnTo>
                    <a:pt x="2427967" y="1485900"/>
                  </a:lnTo>
                  <a:lnTo>
                    <a:pt x="2420502" y="1473200"/>
                  </a:lnTo>
                  <a:close/>
                </a:path>
                <a:path w="2480309" h="1549400">
                  <a:moveTo>
                    <a:pt x="2345907" y="1473200"/>
                  </a:moveTo>
                  <a:close/>
                </a:path>
                <a:path w="2480309" h="1549400">
                  <a:moveTo>
                    <a:pt x="2397811" y="1460500"/>
                  </a:moveTo>
                  <a:lnTo>
                    <a:pt x="2396371" y="1473200"/>
                  </a:lnTo>
                  <a:lnTo>
                    <a:pt x="2402869" y="1473200"/>
                  </a:lnTo>
                  <a:lnTo>
                    <a:pt x="2397811" y="1460500"/>
                  </a:lnTo>
                  <a:close/>
                </a:path>
                <a:path w="2480309" h="1549400">
                  <a:moveTo>
                    <a:pt x="2277413" y="1435100"/>
                  </a:moveTo>
                  <a:lnTo>
                    <a:pt x="2270549" y="1435100"/>
                  </a:lnTo>
                  <a:lnTo>
                    <a:pt x="2278789" y="1447800"/>
                  </a:lnTo>
                  <a:lnTo>
                    <a:pt x="2279841" y="1438060"/>
                  </a:lnTo>
                  <a:lnTo>
                    <a:pt x="2277413" y="1435100"/>
                  </a:lnTo>
                  <a:close/>
                </a:path>
                <a:path w="2480309" h="1549400">
                  <a:moveTo>
                    <a:pt x="2361409" y="1435100"/>
                  </a:moveTo>
                  <a:lnTo>
                    <a:pt x="2280161" y="1435100"/>
                  </a:lnTo>
                  <a:lnTo>
                    <a:pt x="2279841" y="1438060"/>
                  </a:lnTo>
                  <a:lnTo>
                    <a:pt x="2287829" y="1447800"/>
                  </a:lnTo>
                  <a:lnTo>
                    <a:pt x="2370406" y="1447800"/>
                  </a:lnTo>
                  <a:lnTo>
                    <a:pt x="2361409" y="1435100"/>
                  </a:lnTo>
                  <a:close/>
                </a:path>
                <a:path w="2480309" h="1549400">
                  <a:moveTo>
                    <a:pt x="2247179" y="1422400"/>
                  </a:moveTo>
                  <a:lnTo>
                    <a:pt x="2238738" y="1422400"/>
                  </a:lnTo>
                  <a:lnTo>
                    <a:pt x="2250745" y="1435100"/>
                  </a:lnTo>
                  <a:lnTo>
                    <a:pt x="2249791" y="1429511"/>
                  </a:lnTo>
                  <a:lnTo>
                    <a:pt x="2247179" y="1422400"/>
                  </a:lnTo>
                  <a:close/>
                </a:path>
                <a:path w="2480309" h="1549400">
                  <a:moveTo>
                    <a:pt x="2307071" y="1409700"/>
                  </a:moveTo>
                  <a:lnTo>
                    <a:pt x="2240234" y="1409700"/>
                  </a:lnTo>
                  <a:lnTo>
                    <a:pt x="2248578" y="1422400"/>
                  </a:lnTo>
                  <a:lnTo>
                    <a:pt x="2249791" y="1429511"/>
                  </a:lnTo>
                  <a:lnTo>
                    <a:pt x="2251845" y="1435100"/>
                  </a:lnTo>
                  <a:lnTo>
                    <a:pt x="2260852" y="1435100"/>
                  </a:lnTo>
                  <a:lnTo>
                    <a:pt x="2265028" y="1422400"/>
                  </a:lnTo>
                  <a:lnTo>
                    <a:pt x="2321155" y="1422400"/>
                  </a:lnTo>
                  <a:lnTo>
                    <a:pt x="2307071" y="1409700"/>
                  </a:lnTo>
                  <a:close/>
                </a:path>
                <a:path w="2480309" h="1549400">
                  <a:moveTo>
                    <a:pt x="2322490" y="1422400"/>
                  </a:moveTo>
                  <a:lnTo>
                    <a:pt x="2265028" y="1422400"/>
                  </a:lnTo>
                  <a:lnTo>
                    <a:pt x="2277413" y="1435100"/>
                  </a:lnTo>
                  <a:lnTo>
                    <a:pt x="2322618" y="1435100"/>
                  </a:lnTo>
                  <a:lnTo>
                    <a:pt x="2322490" y="1422400"/>
                  </a:lnTo>
                  <a:close/>
                </a:path>
                <a:path w="2480309" h="1549400">
                  <a:moveTo>
                    <a:pt x="2333080" y="1422400"/>
                  </a:moveTo>
                  <a:lnTo>
                    <a:pt x="2322618" y="1435100"/>
                  </a:lnTo>
                  <a:lnTo>
                    <a:pt x="2337260" y="1435100"/>
                  </a:lnTo>
                  <a:lnTo>
                    <a:pt x="2333080" y="1422400"/>
                  </a:lnTo>
                  <a:close/>
                </a:path>
                <a:path w="2480309" h="1549400">
                  <a:moveTo>
                    <a:pt x="2218593" y="1397000"/>
                  </a:moveTo>
                  <a:lnTo>
                    <a:pt x="2211680" y="1397000"/>
                  </a:lnTo>
                  <a:lnTo>
                    <a:pt x="2209494" y="1405539"/>
                  </a:lnTo>
                  <a:lnTo>
                    <a:pt x="2213570" y="1409700"/>
                  </a:lnTo>
                  <a:lnTo>
                    <a:pt x="2227580" y="1422400"/>
                  </a:lnTo>
                  <a:lnTo>
                    <a:pt x="2233712" y="1409700"/>
                  </a:lnTo>
                  <a:lnTo>
                    <a:pt x="2220780" y="1409700"/>
                  </a:lnTo>
                  <a:lnTo>
                    <a:pt x="2218593" y="1397000"/>
                  </a:lnTo>
                  <a:close/>
                </a:path>
                <a:path w="2480309" h="1549400">
                  <a:moveTo>
                    <a:pt x="2206848" y="1402839"/>
                  </a:moveTo>
                  <a:lnTo>
                    <a:pt x="2208429" y="1409700"/>
                  </a:lnTo>
                  <a:lnTo>
                    <a:pt x="2209494" y="1405539"/>
                  </a:lnTo>
                  <a:lnTo>
                    <a:pt x="2206848" y="1402839"/>
                  </a:lnTo>
                  <a:close/>
                </a:path>
                <a:path w="2480309" h="1549400">
                  <a:moveTo>
                    <a:pt x="2258771" y="1397000"/>
                  </a:moveTo>
                  <a:lnTo>
                    <a:pt x="2224577" y="1397000"/>
                  </a:lnTo>
                  <a:lnTo>
                    <a:pt x="2228662" y="1409700"/>
                  </a:lnTo>
                  <a:lnTo>
                    <a:pt x="2263676" y="1409700"/>
                  </a:lnTo>
                  <a:lnTo>
                    <a:pt x="2258771" y="1397000"/>
                  </a:lnTo>
                  <a:close/>
                </a:path>
                <a:path w="2480309" h="1549400">
                  <a:moveTo>
                    <a:pt x="2272881" y="1384300"/>
                  </a:moveTo>
                  <a:lnTo>
                    <a:pt x="2264749" y="1384300"/>
                  </a:lnTo>
                  <a:lnTo>
                    <a:pt x="2264925" y="1397000"/>
                  </a:lnTo>
                  <a:lnTo>
                    <a:pt x="2263676" y="1409700"/>
                  </a:lnTo>
                  <a:lnTo>
                    <a:pt x="2288055" y="1409700"/>
                  </a:lnTo>
                  <a:lnTo>
                    <a:pt x="2289343" y="1397000"/>
                  </a:lnTo>
                  <a:lnTo>
                    <a:pt x="2279472" y="1397000"/>
                  </a:lnTo>
                  <a:lnTo>
                    <a:pt x="2272881" y="1384300"/>
                  </a:lnTo>
                  <a:close/>
                </a:path>
                <a:path w="2480309" h="1549400">
                  <a:moveTo>
                    <a:pt x="2296643" y="1397000"/>
                  </a:moveTo>
                  <a:lnTo>
                    <a:pt x="2289343" y="1397000"/>
                  </a:lnTo>
                  <a:lnTo>
                    <a:pt x="2288055" y="1409700"/>
                  </a:lnTo>
                  <a:lnTo>
                    <a:pt x="2302239" y="1409700"/>
                  </a:lnTo>
                  <a:lnTo>
                    <a:pt x="2296643" y="1397000"/>
                  </a:lnTo>
                  <a:close/>
                </a:path>
                <a:path w="2480309" h="1549400">
                  <a:moveTo>
                    <a:pt x="2205503" y="1397000"/>
                  </a:moveTo>
                  <a:lnTo>
                    <a:pt x="2201127" y="1397000"/>
                  </a:lnTo>
                  <a:lnTo>
                    <a:pt x="2206848" y="1402839"/>
                  </a:lnTo>
                  <a:lnTo>
                    <a:pt x="2205503" y="1397000"/>
                  </a:lnTo>
                  <a:close/>
                </a:path>
                <a:path w="2480309" h="1549400">
                  <a:moveTo>
                    <a:pt x="2183525" y="1384300"/>
                  </a:moveTo>
                  <a:lnTo>
                    <a:pt x="2176847" y="1384300"/>
                  </a:lnTo>
                  <a:lnTo>
                    <a:pt x="2181463" y="1397000"/>
                  </a:lnTo>
                  <a:lnTo>
                    <a:pt x="2187110" y="1397000"/>
                  </a:lnTo>
                  <a:lnTo>
                    <a:pt x="2183525" y="1384300"/>
                  </a:lnTo>
                  <a:close/>
                </a:path>
                <a:path w="2480309" h="1549400">
                  <a:moveTo>
                    <a:pt x="2191116" y="1384300"/>
                  </a:moveTo>
                  <a:lnTo>
                    <a:pt x="2195457" y="1397000"/>
                  </a:lnTo>
                  <a:lnTo>
                    <a:pt x="2197836" y="1397000"/>
                  </a:lnTo>
                  <a:lnTo>
                    <a:pt x="2191116" y="1384300"/>
                  </a:lnTo>
                  <a:close/>
                </a:path>
                <a:path w="2480309" h="1549400">
                  <a:moveTo>
                    <a:pt x="2248674" y="1384300"/>
                  </a:moveTo>
                  <a:lnTo>
                    <a:pt x="2209149" y="1384300"/>
                  </a:lnTo>
                  <a:lnTo>
                    <a:pt x="2199702" y="1397000"/>
                  </a:lnTo>
                  <a:lnTo>
                    <a:pt x="2252881" y="1397000"/>
                  </a:lnTo>
                  <a:lnTo>
                    <a:pt x="2248674" y="1384300"/>
                  </a:lnTo>
                  <a:close/>
                </a:path>
                <a:path w="2480309" h="1549400">
                  <a:moveTo>
                    <a:pt x="2174098" y="1371600"/>
                  </a:moveTo>
                  <a:lnTo>
                    <a:pt x="2168803" y="1371600"/>
                  </a:lnTo>
                  <a:lnTo>
                    <a:pt x="2171632" y="1384300"/>
                  </a:lnTo>
                  <a:lnTo>
                    <a:pt x="2174098" y="1371600"/>
                  </a:lnTo>
                  <a:close/>
                </a:path>
                <a:path w="2480309" h="1549400">
                  <a:moveTo>
                    <a:pt x="2249030" y="1371600"/>
                  </a:moveTo>
                  <a:lnTo>
                    <a:pt x="2174098" y="1371600"/>
                  </a:lnTo>
                  <a:lnTo>
                    <a:pt x="2183912" y="1384300"/>
                  </a:lnTo>
                  <a:lnTo>
                    <a:pt x="2262437" y="1384300"/>
                  </a:lnTo>
                  <a:lnTo>
                    <a:pt x="2249030" y="1371600"/>
                  </a:lnTo>
                  <a:close/>
                </a:path>
                <a:path w="2480309" h="1549400">
                  <a:moveTo>
                    <a:pt x="2198707" y="1346200"/>
                  </a:moveTo>
                  <a:lnTo>
                    <a:pt x="2140190" y="1346200"/>
                  </a:lnTo>
                  <a:lnTo>
                    <a:pt x="2147914" y="1358900"/>
                  </a:lnTo>
                  <a:lnTo>
                    <a:pt x="2151345" y="1371600"/>
                  </a:lnTo>
                  <a:lnTo>
                    <a:pt x="2173351" y="1371600"/>
                  </a:lnTo>
                  <a:lnTo>
                    <a:pt x="2180327" y="1358900"/>
                  </a:lnTo>
                  <a:lnTo>
                    <a:pt x="2205357" y="1358900"/>
                  </a:lnTo>
                  <a:lnTo>
                    <a:pt x="2198707" y="1346200"/>
                  </a:lnTo>
                  <a:close/>
                </a:path>
                <a:path w="2480309" h="1549400">
                  <a:moveTo>
                    <a:pt x="2215775" y="1358900"/>
                  </a:moveTo>
                  <a:lnTo>
                    <a:pt x="2180327" y="1358900"/>
                  </a:lnTo>
                  <a:lnTo>
                    <a:pt x="2178467" y="1371600"/>
                  </a:lnTo>
                  <a:lnTo>
                    <a:pt x="2218120" y="1371600"/>
                  </a:lnTo>
                  <a:lnTo>
                    <a:pt x="2215775" y="1358900"/>
                  </a:lnTo>
                  <a:close/>
                </a:path>
                <a:path w="2480309" h="1549400">
                  <a:moveTo>
                    <a:pt x="2232130" y="1358900"/>
                  </a:moveTo>
                  <a:lnTo>
                    <a:pt x="2219471" y="1358900"/>
                  </a:lnTo>
                  <a:lnTo>
                    <a:pt x="2218120" y="1371600"/>
                  </a:lnTo>
                  <a:lnTo>
                    <a:pt x="2243802" y="1371600"/>
                  </a:lnTo>
                  <a:lnTo>
                    <a:pt x="2232130" y="1358900"/>
                  </a:lnTo>
                  <a:close/>
                </a:path>
                <a:path w="2480309" h="1549400">
                  <a:moveTo>
                    <a:pt x="2103328" y="1333500"/>
                  </a:moveTo>
                  <a:lnTo>
                    <a:pt x="2105149" y="1346200"/>
                  </a:lnTo>
                  <a:lnTo>
                    <a:pt x="2121312" y="1358900"/>
                  </a:lnTo>
                  <a:lnTo>
                    <a:pt x="2130060" y="1358900"/>
                  </a:lnTo>
                  <a:lnTo>
                    <a:pt x="2140190" y="1346200"/>
                  </a:lnTo>
                  <a:lnTo>
                    <a:pt x="2112008" y="1346200"/>
                  </a:lnTo>
                  <a:lnTo>
                    <a:pt x="2111844" y="1339796"/>
                  </a:lnTo>
                  <a:lnTo>
                    <a:pt x="2103328" y="1333500"/>
                  </a:lnTo>
                  <a:close/>
                </a:path>
                <a:path w="2480309" h="1549400">
                  <a:moveTo>
                    <a:pt x="2210708" y="1346200"/>
                  </a:moveTo>
                  <a:lnTo>
                    <a:pt x="2205985" y="1346200"/>
                  </a:lnTo>
                  <a:lnTo>
                    <a:pt x="2215155" y="1358900"/>
                  </a:lnTo>
                  <a:lnTo>
                    <a:pt x="2218967" y="1358900"/>
                  </a:lnTo>
                  <a:lnTo>
                    <a:pt x="2210708" y="1346200"/>
                  </a:lnTo>
                  <a:close/>
                </a:path>
                <a:path w="2480309" h="1549400">
                  <a:moveTo>
                    <a:pt x="2118701" y="1344867"/>
                  </a:moveTo>
                  <a:lnTo>
                    <a:pt x="2119524" y="1346200"/>
                  </a:lnTo>
                  <a:lnTo>
                    <a:pt x="2120503" y="1346200"/>
                  </a:lnTo>
                  <a:lnTo>
                    <a:pt x="2118701" y="1344867"/>
                  </a:lnTo>
                  <a:close/>
                </a:path>
                <a:path w="2480309" h="1549400">
                  <a:moveTo>
                    <a:pt x="2166412" y="1320800"/>
                  </a:moveTo>
                  <a:lnTo>
                    <a:pt x="2098648" y="1320800"/>
                  </a:lnTo>
                  <a:lnTo>
                    <a:pt x="2098446" y="1322257"/>
                  </a:lnTo>
                  <a:lnTo>
                    <a:pt x="2113455" y="1333500"/>
                  </a:lnTo>
                  <a:lnTo>
                    <a:pt x="2120503" y="1346200"/>
                  </a:lnTo>
                  <a:lnTo>
                    <a:pt x="2199681" y="1346200"/>
                  </a:lnTo>
                  <a:lnTo>
                    <a:pt x="2191204" y="1333500"/>
                  </a:lnTo>
                  <a:lnTo>
                    <a:pt x="2178496" y="1333500"/>
                  </a:lnTo>
                  <a:lnTo>
                    <a:pt x="2166412" y="1320800"/>
                  </a:lnTo>
                  <a:close/>
                </a:path>
                <a:path w="2480309" h="1549400">
                  <a:moveTo>
                    <a:pt x="2111682" y="1333500"/>
                  </a:moveTo>
                  <a:lnTo>
                    <a:pt x="2111844" y="1339796"/>
                  </a:lnTo>
                  <a:lnTo>
                    <a:pt x="2118701" y="1344867"/>
                  </a:lnTo>
                  <a:lnTo>
                    <a:pt x="2111682" y="1333500"/>
                  </a:lnTo>
                  <a:close/>
                </a:path>
                <a:path w="2480309" h="1549400">
                  <a:moveTo>
                    <a:pt x="2098648" y="1320800"/>
                  </a:moveTo>
                  <a:lnTo>
                    <a:pt x="2096500" y="1320800"/>
                  </a:lnTo>
                  <a:lnTo>
                    <a:pt x="2098446" y="1322257"/>
                  </a:lnTo>
                  <a:lnTo>
                    <a:pt x="2098648" y="1320800"/>
                  </a:lnTo>
                  <a:close/>
                </a:path>
                <a:path w="2480309" h="1549400">
                  <a:moveTo>
                    <a:pt x="2134940" y="1308100"/>
                  </a:moveTo>
                  <a:lnTo>
                    <a:pt x="2068963" y="1308100"/>
                  </a:lnTo>
                  <a:lnTo>
                    <a:pt x="2078987" y="1320800"/>
                  </a:lnTo>
                  <a:lnTo>
                    <a:pt x="2143848" y="1320800"/>
                  </a:lnTo>
                  <a:lnTo>
                    <a:pt x="2134940" y="1308100"/>
                  </a:lnTo>
                  <a:close/>
                </a:path>
                <a:path w="2480309" h="1549400">
                  <a:moveTo>
                    <a:pt x="2059677" y="1295400"/>
                  </a:moveTo>
                  <a:lnTo>
                    <a:pt x="2049514" y="1295400"/>
                  </a:lnTo>
                  <a:lnTo>
                    <a:pt x="2050118" y="1308100"/>
                  </a:lnTo>
                  <a:lnTo>
                    <a:pt x="2055905" y="1308100"/>
                  </a:lnTo>
                  <a:lnTo>
                    <a:pt x="2059677" y="1295400"/>
                  </a:lnTo>
                  <a:close/>
                </a:path>
                <a:path w="2480309" h="1549400">
                  <a:moveTo>
                    <a:pt x="2070561" y="1295400"/>
                  </a:moveTo>
                  <a:lnTo>
                    <a:pt x="2059677" y="1295400"/>
                  </a:lnTo>
                  <a:lnTo>
                    <a:pt x="2065764" y="1308100"/>
                  </a:lnTo>
                  <a:lnTo>
                    <a:pt x="2073461" y="1308100"/>
                  </a:lnTo>
                  <a:lnTo>
                    <a:pt x="2070561" y="1295400"/>
                  </a:lnTo>
                  <a:close/>
                </a:path>
                <a:path w="2480309" h="1549400">
                  <a:moveTo>
                    <a:pt x="2121436" y="1295400"/>
                  </a:moveTo>
                  <a:lnTo>
                    <a:pt x="2090072" y="1295400"/>
                  </a:lnTo>
                  <a:lnTo>
                    <a:pt x="2085611" y="1308100"/>
                  </a:lnTo>
                  <a:lnTo>
                    <a:pt x="2139074" y="1308100"/>
                  </a:lnTo>
                  <a:lnTo>
                    <a:pt x="2121436" y="1295400"/>
                  </a:lnTo>
                  <a:close/>
                </a:path>
                <a:path w="2480309" h="1549400">
                  <a:moveTo>
                    <a:pt x="2086525" y="1270000"/>
                  </a:moveTo>
                  <a:lnTo>
                    <a:pt x="2006952" y="1270000"/>
                  </a:lnTo>
                  <a:lnTo>
                    <a:pt x="2013433" y="1282700"/>
                  </a:lnTo>
                  <a:lnTo>
                    <a:pt x="2022548" y="1295400"/>
                  </a:lnTo>
                  <a:lnTo>
                    <a:pt x="2111707" y="1295400"/>
                  </a:lnTo>
                  <a:lnTo>
                    <a:pt x="2104075" y="1282700"/>
                  </a:lnTo>
                  <a:lnTo>
                    <a:pt x="2091160" y="1282700"/>
                  </a:lnTo>
                  <a:lnTo>
                    <a:pt x="2086525" y="1270000"/>
                  </a:lnTo>
                  <a:close/>
                </a:path>
                <a:path w="2480309" h="1549400">
                  <a:moveTo>
                    <a:pt x="2067417" y="1257300"/>
                  </a:moveTo>
                  <a:lnTo>
                    <a:pt x="1997635" y="1257300"/>
                  </a:lnTo>
                  <a:lnTo>
                    <a:pt x="1997468" y="1257864"/>
                  </a:lnTo>
                  <a:lnTo>
                    <a:pt x="1996336" y="1270000"/>
                  </a:lnTo>
                  <a:lnTo>
                    <a:pt x="2000043" y="1282700"/>
                  </a:lnTo>
                  <a:lnTo>
                    <a:pt x="2006713" y="1282700"/>
                  </a:lnTo>
                  <a:lnTo>
                    <a:pt x="2006952" y="1270000"/>
                  </a:lnTo>
                  <a:lnTo>
                    <a:pt x="2069622" y="1270000"/>
                  </a:lnTo>
                  <a:lnTo>
                    <a:pt x="2067417" y="1257300"/>
                  </a:lnTo>
                  <a:close/>
                </a:path>
                <a:path w="2480309" h="1549400">
                  <a:moveTo>
                    <a:pt x="1974044" y="1257300"/>
                  </a:moveTo>
                  <a:lnTo>
                    <a:pt x="1974945" y="1270000"/>
                  </a:lnTo>
                  <a:lnTo>
                    <a:pt x="1980337" y="1270000"/>
                  </a:lnTo>
                  <a:lnTo>
                    <a:pt x="1974044" y="1257300"/>
                  </a:lnTo>
                  <a:close/>
                </a:path>
                <a:path w="2480309" h="1549400">
                  <a:moveTo>
                    <a:pt x="2002831" y="1244600"/>
                  </a:moveTo>
                  <a:lnTo>
                    <a:pt x="1945668" y="1244600"/>
                  </a:lnTo>
                  <a:lnTo>
                    <a:pt x="1964696" y="1257300"/>
                  </a:lnTo>
                  <a:lnTo>
                    <a:pt x="1985931" y="1257300"/>
                  </a:lnTo>
                  <a:lnTo>
                    <a:pt x="1986188" y="1270000"/>
                  </a:lnTo>
                  <a:lnTo>
                    <a:pt x="1993897" y="1270000"/>
                  </a:lnTo>
                  <a:lnTo>
                    <a:pt x="1997468" y="1257864"/>
                  </a:lnTo>
                  <a:lnTo>
                    <a:pt x="1997547" y="1257238"/>
                  </a:lnTo>
                  <a:lnTo>
                    <a:pt x="2002831" y="1244600"/>
                  </a:lnTo>
                  <a:close/>
                </a:path>
                <a:path w="2480309" h="1549400">
                  <a:moveTo>
                    <a:pt x="2073743" y="1257300"/>
                  </a:moveTo>
                  <a:lnTo>
                    <a:pt x="2067417" y="1257300"/>
                  </a:lnTo>
                  <a:lnTo>
                    <a:pt x="2071562" y="1270000"/>
                  </a:lnTo>
                  <a:lnTo>
                    <a:pt x="2083036" y="1270000"/>
                  </a:lnTo>
                  <a:lnTo>
                    <a:pt x="2073743" y="1257300"/>
                  </a:lnTo>
                  <a:close/>
                </a:path>
                <a:path w="2480309" h="1549400">
                  <a:moveTo>
                    <a:pt x="2009478" y="1219200"/>
                  </a:moveTo>
                  <a:lnTo>
                    <a:pt x="1921480" y="1219200"/>
                  </a:lnTo>
                  <a:lnTo>
                    <a:pt x="1929403" y="1231900"/>
                  </a:lnTo>
                  <a:lnTo>
                    <a:pt x="1959542" y="1231900"/>
                  </a:lnTo>
                  <a:lnTo>
                    <a:pt x="1947815" y="1244600"/>
                  </a:lnTo>
                  <a:lnTo>
                    <a:pt x="2002831" y="1244600"/>
                  </a:lnTo>
                  <a:lnTo>
                    <a:pt x="1997547" y="1257238"/>
                  </a:lnTo>
                  <a:lnTo>
                    <a:pt x="1997468" y="1257864"/>
                  </a:lnTo>
                  <a:lnTo>
                    <a:pt x="1997635" y="1257300"/>
                  </a:lnTo>
                  <a:lnTo>
                    <a:pt x="2004889" y="1257300"/>
                  </a:lnTo>
                  <a:lnTo>
                    <a:pt x="2010427" y="1244600"/>
                  </a:lnTo>
                  <a:lnTo>
                    <a:pt x="2009017" y="1231900"/>
                  </a:lnTo>
                  <a:lnTo>
                    <a:pt x="2009478" y="1219200"/>
                  </a:lnTo>
                  <a:close/>
                </a:path>
                <a:path w="2480309" h="1549400">
                  <a:moveTo>
                    <a:pt x="2015800" y="1244600"/>
                  </a:moveTo>
                  <a:lnTo>
                    <a:pt x="2010427" y="1244600"/>
                  </a:lnTo>
                  <a:lnTo>
                    <a:pt x="2004889" y="1257300"/>
                  </a:lnTo>
                  <a:lnTo>
                    <a:pt x="2015585" y="1257300"/>
                  </a:lnTo>
                  <a:lnTo>
                    <a:pt x="2015800" y="1244600"/>
                  </a:lnTo>
                  <a:close/>
                </a:path>
                <a:path w="2480309" h="1549400">
                  <a:moveTo>
                    <a:pt x="2015608" y="1257238"/>
                  </a:moveTo>
                  <a:close/>
                </a:path>
                <a:path w="2480309" h="1549400">
                  <a:moveTo>
                    <a:pt x="2032589" y="1231900"/>
                  </a:moveTo>
                  <a:lnTo>
                    <a:pt x="2017631" y="1231900"/>
                  </a:lnTo>
                  <a:lnTo>
                    <a:pt x="2020399" y="1244600"/>
                  </a:lnTo>
                  <a:lnTo>
                    <a:pt x="2015608" y="1257238"/>
                  </a:lnTo>
                  <a:lnTo>
                    <a:pt x="2040728" y="1257300"/>
                  </a:lnTo>
                  <a:lnTo>
                    <a:pt x="2029875" y="1244600"/>
                  </a:lnTo>
                  <a:lnTo>
                    <a:pt x="2032589" y="1231900"/>
                  </a:lnTo>
                  <a:close/>
                </a:path>
                <a:path w="2480309" h="1549400">
                  <a:moveTo>
                    <a:pt x="2047022" y="1244600"/>
                  </a:moveTo>
                  <a:lnTo>
                    <a:pt x="2045077" y="1244600"/>
                  </a:lnTo>
                  <a:lnTo>
                    <a:pt x="2040728" y="1257300"/>
                  </a:lnTo>
                  <a:lnTo>
                    <a:pt x="2050660" y="1257300"/>
                  </a:lnTo>
                  <a:lnTo>
                    <a:pt x="2047022" y="1244600"/>
                  </a:lnTo>
                  <a:close/>
                </a:path>
                <a:path w="2480309" h="1549400">
                  <a:moveTo>
                    <a:pt x="1976191" y="1206500"/>
                  </a:moveTo>
                  <a:lnTo>
                    <a:pt x="1910089" y="1206500"/>
                  </a:lnTo>
                  <a:lnTo>
                    <a:pt x="1919737" y="1219200"/>
                  </a:lnTo>
                  <a:lnTo>
                    <a:pt x="1980274" y="1219200"/>
                  </a:lnTo>
                  <a:lnTo>
                    <a:pt x="1976191" y="1206500"/>
                  </a:lnTo>
                  <a:close/>
                </a:path>
                <a:path w="2480309" h="1549400">
                  <a:moveTo>
                    <a:pt x="1985562" y="1206500"/>
                  </a:moveTo>
                  <a:lnTo>
                    <a:pt x="1983539" y="1206500"/>
                  </a:lnTo>
                  <a:lnTo>
                    <a:pt x="1980274" y="1219200"/>
                  </a:lnTo>
                  <a:lnTo>
                    <a:pt x="1990054" y="1219200"/>
                  </a:lnTo>
                  <a:lnTo>
                    <a:pt x="1985562" y="1206500"/>
                  </a:lnTo>
                  <a:close/>
                </a:path>
                <a:path w="2480309" h="1549400">
                  <a:moveTo>
                    <a:pt x="1874183" y="1193800"/>
                  </a:moveTo>
                  <a:lnTo>
                    <a:pt x="1875021" y="1206500"/>
                  </a:lnTo>
                  <a:lnTo>
                    <a:pt x="1880476" y="1206500"/>
                  </a:lnTo>
                  <a:lnTo>
                    <a:pt x="1874183" y="1193800"/>
                  </a:lnTo>
                  <a:close/>
                </a:path>
                <a:path w="2480309" h="1549400">
                  <a:moveTo>
                    <a:pt x="1932716" y="1193800"/>
                  </a:moveTo>
                  <a:lnTo>
                    <a:pt x="1902876" y="1193800"/>
                  </a:lnTo>
                  <a:lnTo>
                    <a:pt x="1916643" y="1206500"/>
                  </a:lnTo>
                  <a:lnTo>
                    <a:pt x="1949702" y="1206500"/>
                  </a:lnTo>
                  <a:lnTo>
                    <a:pt x="1932716" y="1193800"/>
                  </a:lnTo>
                  <a:close/>
                </a:path>
                <a:path w="2480309" h="1549400">
                  <a:moveTo>
                    <a:pt x="1946558" y="1181100"/>
                  </a:moveTo>
                  <a:lnTo>
                    <a:pt x="1934600" y="1181100"/>
                  </a:lnTo>
                  <a:lnTo>
                    <a:pt x="1942116" y="1193800"/>
                  </a:lnTo>
                  <a:lnTo>
                    <a:pt x="1949992" y="1206500"/>
                  </a:lnTo>
                  <a:lnTo>
                    <a:pt x="1961416" y="1206500"/>
                  </a:lnTo>
                  <a:lnTo>
                    <a:pt x="1949540" y="1193800"/>
                  </a:lnTo>
                  <a:lnTo>
                    <a:pt x="1953222" y="1193800"/>
                  </a:lnTo>
                  <a:lnTo>
                    <a:pt x="1946558" y="1181100"/>
                  </a:lnTo>
                  <a:close/>
                </a:path>
                <a:path w="2480309" h="1549400">
                  <a:moveTo>
                    <a:pt x="1971344" y="1197103"/>
                  </a:moveTo>
                  <a:lnTo>
                    <a:pt x="1972484" y="1206500"/>
                  </a:lnTo>
                  <a:lnTo>
                    <a:pt x="1978973" y="1206500"/>
                  </a:lnTo>
                  <a:lnTo>
                    <a:pt x="1971344" y="1197103"/>
                  </a:lnTo>
                  <a:close/>
                </a:path>
                <a:path w="2480309" h="1549400">
                  <a:moveTo>
                    <a:pt x="1970943" y="1193800"/>
                  </a:moveTo>
                  <a:lnTo>
                    <a:pt x="1968662" y="1193800"/>
                  </a:lnTo>
                  <a:lnTo>
                    <a:pt x="1971344" y="1197103"/>
                  </a:lnTo>
                  <a:lnTo>
                    <a:pt x="1970943" y="1193800"/>
                  </a:lnTo>
                  <a:close/>
                </a:path>
                <a:path w="2480309" h="1549400">
                  <a:moveTo>
                    <a:pt x="1925225" y="1181100"/>
                  </a:moveTo>
                  <a:lnTo>
                    <a:pt x="1852387" y="1181100"/>
                  </a:lnTo>
                  <a:lnTo>
                    <a:pt x="1861923" y="1193800"/>
                  </a:lnTo>
                  <a:lnTo>
                    <a:pt x="1931856" y="1193800"/>
                  </a:lnTo>
                  <a:lnTo>
                    <a:pt x="1925225" y="1181100"/>
                  </a:lnTo>
                  <a:close/>
                </a:path>
                <a:path w="2480309" h="1549400">
                  <a:moveTo>
                    <a:pt x="1889849" y="1143000"/>
                  </a:moveTo>
                  <a:lnTo>
                    <a:pt x="1877304" y="1143000"/>
                  </a:lnTo>
                  <a:lnTo>
                    <a:pt x="1879921" y="1155700"/>
                  </a:lnTo>
                  <a:lnTo>
                    <a:pt x="1826329" y="1155700"/>
                  </a:lnTo>
                  <a:lnTo>
                    <a:pt x="1823176" y="1168400"/>
                  </a:lnTo>
                  <a:lnTo>
                    <a:pt x="1828551" y="1181100"/>
                  </a:lnTo>
                  <a:lnTo>
                    <a:pt x="1836440" y="1168400"/>
                  </a:lnTo>
                  <a:lnTo>
                    <a:pt x="1906664" y="1168400"/>
                  </a:lnTo>
                  <a:lnTo>
                    <a:pt x="1904115" y="1155700"/>
                  </a:lnTo>
                  <a:lnTo>
                    <a:pt x="1889849" y="1143000"/>
                  </a:lnTo>
                  <a:close/>
                </a:path>
                <a:path w="2480309" h="1549400">
                  <a:moveTo>
                    <a:pt x="1924302" y="1168400"/>
                  </a:moveTo>
                  <a:lnTo>
                    <a:pt x="1845127" y="1168400"/>
                  </a:lnTo>
                  <a:lnTo>
                    <a:pt x="1861692" y="1181100"/>
                  </a:lnTo>
                  <a:lnTo>
                    <a:pt x="1929214" y="1181100"/>
                  </a:lnTo>
                  <a:lnTo>
                    <a:pt x="1924302" y="1168400"/>
                  </a:lnTo>
                  <a:close/>
                </a:path>
                <a:path w="2480309" h="1549400">
                  <a:moveTo>
                    <a:pt x="1813872" y="1143000"/>
                  </a:moveTo>
                  <a:lnTo>
                    <a:pt x="1800810" y="1143000"/>
                  </a:lnTo>
                  <a:lnTo>
                    <a:pt x="1805314" y="1155700"/>
                  </a:lnTo>
                  <a:lnTo>
                    <a:pt x="1816491" y="1155700"/>
                  </a:lnTo>
                  <a:lnTo>
                    <a:pt x="1813872" y="1143000"/>
                  </a:lnTo>
                  <a:close/>
                </a:path>
                <a:path w="2480309" h="1549400">
                  <a:moveTo>
                    <a:pt x="1874748" y="1143000"/>
                  </a:moveTo>
                  <a:lnTo>
                    <a:pt x="1814468" y="1143000"/>
                  </a:lnTo>
                  <a:lnTo>
                    <a:pt x="1820300" y="1155700"/>
                  </a:lnTo>
                  <a:lnTo>
                    <a:pt x="1879921" y="1155700"/>
                  </a:lnTo>
                  <a:lnTo>
                    <a:pt x="1874748" y="1143000"/>
                  </a:lnTo>
                  <a:close/>
                </a:path>
                <a:path w="2480309" h="1549400">
                  <a:moveTo>
                    <a:pt x="1776396" y="1117600"/>
                  </a:moveTo>
                  <a:lnTo>
                    <a:pt x="1765327" y="1117600"/>
                  </a:lnTo>
                  <a:lnTo>
                    <a:pt x="1761380" y="1130300"/>
                  </a:lnTo>
                  <a:lnTo>
                    <a:pt x="1768272" y="1143000"/>
                  </a:lnTo>
                  <a:lnTo>
                    <a:pt x="1774820" y="1143000"/>
                  </a:lnTo>
                  <a:lnTo>
                    <a:pt x="1777539" y="1133090"/>
                  </a:lnTo>
                  <a:lnTo>
                    <a:pt x="1776008" y="1130300"/>
                  </a:lnTo>
                  <a:lnTo>
                    <a:pt x="1771956" y="1130300"/>
                  </a:lnTo>
                  <a:lnTo>
                    <a:pt x="1776396" y="1117600"/>
                  </a:lnTo>
                  <a:close/>
                </a:path>
                <a:path w="2480309" h="1549400">
                  <a:moveTo>
                    <a:pt x="1782007" y="1130300"/>
                  </a:moveTo>
                  <a:lnTo>
                    <a:pt x="1778305" y="1130300"/>
                  </a:lnTo>
                  <a:lnTo>
                    <a:pt x="1777539" y="1133090"/>
                  </a:lnTo>
                  <a:lnTo>
                    <a:pt x="1782977" y="1143000"/>
                  </a:lnTo>
                  <a:lnTo>
                    <a:pt x="1782007" y="1130300"/>
                  </a:lnTo>
                  <a:close/>
                </a:path>
                <a:path w="2480309" h="1549400">
                  <a:moveTo>
                    <a:pt x="1861654" y="1130300"/>
                  </a:moveTo>
                  <a:lnTo>
                    <a:pt x="1784035" y="1130300"/>
                  </a:lnTo>
                  <a:lnTo>
                    <a:pt x="1799997" y="1143000"/>
                  </a:lnTo>
                  <a:lnTo>
                    <a:pt x="1868348" y="1143000"/>
                  </a:lnTo>
                  <a:lnTo>
                    <a:pt x="1861654" y="1130300"/>
                  </a:lnTo>
                  <a:close/>
                </a:path>
                <a:path w="2480309" h="1549400">
                  <a:moveTo>
                    <a:pt x="1778305" y="1130300"/>
                  </a:moveTo>
                  <a:lnTo>
                    <a:pt x="1776008" y="1130300"/>
                  </a:lnTo>
                  <a:lnTo>
                    <a:pt x="1777539" y="1133090"/>
                  </a:lnTo>
                  <a:lnTo>
                    <a:pt x="1778305" y="1130300"/>
                  </a:lnTo>
                  <a:close/>
                </a:path>
                <a:path w="2480309" h="1549400">
                  <a:moveTo>
                    <a:pt x="1804831" y="1117600"/>
                  </a:moveTo>
                  <a:lnTo>
                    <a:pt x="1776396" y="1117600"/>
                  </a:lnTo>
                  <a:lnTo>
                    <a:pt x="1779307" y="1130300"/>
                  </a:lnTo>
                  <a:lnTo>
                    <a:pt x="1806705" y="1130300"/>
                  </a:lnTo>
                  <a:lnTo>
                    <a:pt x="1804831" y="1117600"/>
                  </a:lnTo>
                  <a:close/>
                </a:path>
                <a:path w="2480309" h="1549400">
                  <a:moveTo>
                    <a:pt x="1819683" y="1104900"/>
                  </a:moveTo>
                  <a:lnTo>
                    <a:pt x="1780197" y="1104900"/>
                  </a:lnTo>
                  <a:lnTo>
                    <a:pt x="1782058" y="1117600"/>
                  </a:lnTo>
                  <a:lnTo>
                    <a:pt x="1809934" y="1117600"/>
                  </a:lnTo>
                  <a:lnTo>
                    <a:pt x="1816144" y="1130300"/>
                  </a:lnTo>
                  <a:lnTo>
                    <a:pt x="1819652" y="1117600"/>
                  </a:lnTo>
                  <a:lnTo>
                    <a:pt x="1819683" y="1104900"/>
                  </a:lnTo>
                  <a:close/>
                </a:path>
                <a:path w="2480309" h="1549400">
                  <a:moveTo>
                    <a:pt x="1835790" y="1117600"/>
                  </a:moveTo>
                  <a:lnTo>
                    <a:pt x="1824949" y="1117600"/>
                  </a:lnTo>
                  <a:lnTo>
                    <a:pt x="1820673" y="1130300"/>
                  </a:lnTo>
                  <a:lnTo>
                    <a:pt x="1855597" y="1130300"/>
                  </a:lnTo>
                  <a:lnTo>
                    <a:pt x="1835790" y="1117600"/>
                  </a:lnTo>
                  <a:close/>
                </a:path>
                <a:path w="2480309" h="1549400">
                  <a:moveTo>
                    <a:pt x="1797594" y="1092200"/>
                  </a:moveTo>
                  <a:lnTo>
                    <a:pt x="1736287" y="1092200"/>
                  </a:lnTo>
                  <a:lnTo>
                    <a:pt x="1758365" y="1117600"/>
                  </a:lnTo>
                  <a:lnTo>
                    <a:pt x="1760560" y="1117600"/>
                  </a:lnTo>
                  <a:lnTo>
                    <a:pt x="1762180" y="1104900"/>
                  </a:lnTo>
                  <a:lnTo>
                    <a:pt x="1803246" y="1104900"/>
                  </a:lnTo>
                  <a:lnTo>
                    <a:pt x="1797594" y="1092200"/>
                  </a:lnTo>
                  <a:close/>
                </a:path>
                <a:path w="2480309" h="1549400">
                  <a:moveTo>
                    <a:pt x="1777746" y="1104900"/>
                  </a:moveTo>
                  <a:lnTo>
                    <a:pt x="1765086" y="1104900"/>
                  </a:lnTo>
                  <a:lnTo>
                    <a:pt x="1764752" y="1117600"/>
                  </a:lnTo>
                  <a:lnTo>
                    <a:pt x="1782058" y="1117600"/>
                  </a:lnTo>
                  <a:lnTo>
                    <a:pt x="1777746" y="1104900"/>
                  </a:lnTo>
                  <a:close/>
                </a:path>
                <a:path w="2480309" h="1549400">
                  <a:moveTo>
                    <a:pt x="1736287" y="1092200"/>
                  </a:moveTo>
                  <a:lnTo>
                    <a:pt x="1722533" y="1092200"/>
                  </a:lnTo>
                  <a:lnTo>
                    <a:pt x="1718035" y="1104900"/>
                  </a:lnTo>
                  <a:lnTo>
                    <a:pt x="1729900" y="1104900"/>
                  </a:lnTo>
                  <a:lnTo>
                    <a:pt x="1736287" y="1092200"/>
                  </a:lnTo>
                  <a:close/>
                </a:path>
                <a:path w="2480309" h="1549400">
                  <a:moveTo>
                    <a:pt x="1741032" y="1054100"/>
                  </a:moveTo>
                  <a:lnTo>
                    <a:pt x="1670350" y="1054100"/>
                  </a:lnTo>
                  <a:lnTo>
                    <a:pt x="1674761" y="1066800"/>
                  </a:lnTo>
                  <a:lnTo>
                    <a:pt x="1685866" y="1066800"/>
                  </a:lnTo>
                  <a:lnTo>
                    <a:pt x="1686040" y="1069986"/>
                  </a:lnTo>
                  <a:lnTo>
                    <a:pt x="1698765" y="1079500"/>
                  </a:lnTo>
                  <a:lnTo>
                    <a:pt x="1701220" y="1092200"/>
                  </a:lnTo>
                  <a:lnTo>
                    <a:pt x="1779380" y="1092200"/>
                  </a:lnTo>
                  <a:lnTo>
                    <a:pt x="1772323" y="1079500"/>
                  </a:lnTo>
                  <a:lnTo>
                    <a:pt x="1751433" y="1079500"/>
                  </a:lnTo>
                  <a:lnTo>
                    <a:pt x="1745792" y="1066800"/>
                  </a:lnTo>
                  <a:lnTo>
                    <a:pt x="1741032" y="1054100"/>
                  </a:lnTo>
                  <a:close/>
                </a:path>
                <a:path w="2480309" h="1549400">
                  <a:moveTo>
                    <a:pt x="1675272" y="1066800"/>
                  </a:moveTo>
                  <a:lnTo>
                    <a:pt x="1663080" y="1066800"/>
                  </a:lnTo>
                  <a:lnTo>
                    <a:pt x="1671590" y="1079500"/>
                  </a:lnTo>
                  <a:lnTo>
                    <a:pt x="1675272" y="1066800"/>
                  </a:lnTo>
                  <a:close/>
                </a:path>
                <a:path w="2480309" h="1549400">
                  <a:moveTo>
                    <a:pt x="1682161" y="1067085"/>
                  </a:moveTo>
                  <a:lnTo>
                    <a:pt x="1685021" y="1079500"/>
                  </a:lnTo>
                  <a:lnTo>
                    <a:pt x="1686559" y="1079500"/>
                  </a:lnTo>
                  <a:lnTo>
                    <a:pt x="1686040" y="1069986"/>
                  </a:lnTo>
                  <a:lnTo>
                    <a:pt x="1682161" y="1067085"/>
                  </a:lnTo>
                  <a:close/>
                </a:path>
                <a:path w="2480309" h="1549400">
                  <a:moveTo>
                    <a:pt x="1765267" y="1066800"/>
                  </a:moveTo>
                  <a:lnTo>
                    <a:pt x="1757306" y="1066800"/>
                  </a:lnTo>
                  <a:lnTo>
                    <a:pt x="1751433" y="1079500"/>
                  </a:lnTo>
                  <a:lnTo>
                    <a:pt x="1772323" y="1079500"/>
                  </a:lnTo>
                  <a:lnTo>
                    <a:pt x="1765267" y="1066800"/>
                  </a:lnTo>
                  <a:close/>
                </a:path>
                <a:path w="2480309" h="1549400">
                  <a:moveTo>
                    <a:pt x="1779935" y="1066800"/>
                  </a:moveTo>
                  <a:lnTo>
                    <a:pt x="1773527" y="1079500"/>
                  </a:lnTo>
                  <a:lnTo>
                    <a:pt x="1778469" y="1079500"/>
                  </a:lnTo>
                  <a:lnTo>
                    <a:pt x="1779935" y="1066800"/>
                  </a:lnTo>
                  <a:close/>
                </a:path>
                <a:path w="2480309" h="1549400">
                  <a:moveTo>
                    <a:pt x="1682095" y="1066800"/>
                  </a:moveTo>
                  <a:lnTo>
                    <a:pt x="1681779" y="1066800"/>
                  </a:lnTo>
                  <a:lnTo>
                    <a:pt x="1682161" y="1067085"/>
                  </a:lnTo>
                  <a:lnTo>
                    <a:pt x="1682095" y="1066800"/>
                  </a:lnTo>
                  <a:close/>
                </a:path>
                <a:path w="2480309" h="1549400">
                  <a:moveTo>
                    <a:pt x="1658367" y="1054100"/>
                  </a:moveTo>
                  <a:lnTo>
                    <a:pt x="1651363" y="1066800"/>
                  </a:lnTo>
                  <a:lnTo>
                    <a:pt x="1658694" y="1066800"/>
                  </a:lnTo>
                  <a:lnTo>
                    <a:pt x="1658367" y="1054100"/>
                  </a:lnTo>
                  <a:close/>
                </a:path>
                <a:path w="2480309" h="1549400">
                  <a:moveTo>
                    <a:pt x="1669436" y="1054100"/>
                  </a:moveTo>
                  <a:lnTo>
                    <a:pt x="1660527" y="1054100"/>
                  </a:lnTo>
                  <a:lnTo>
                    <a:pt x="1663464" y="1066800"/>
                  </a:lnTo>
                  <a:lnTo>
                    <a:pt x="1674761" y="1066800"/>
                  </a:lnTo>
                  <a:lnTo>
                    <a:pt x="1669436" y="1054100"/>
                  </a:lnTo>
                  <a:close/>
                </a:path>
                <a:path w="2480309" h="1549400">
                  <a:moveTo>
                    <a:pt x="1655947" y="1003300"/>
                  </a:moveTo>
                  <a:lnTo>
                    <a:pt x="1629929" y="1003300"/>
                  </a:lnTo>
                  <a:lnTo>
                    <a:pt x="1629733" y="1016000"/>
                  </a:lnTo>
                  <a:lnTo>
                    <a:pt x="1623917" y="1016000"/>
                  </a:lnTo>
                  <a:lnTo>
                    <a:pt x="1615908" y="1024314"/>
                  </a:lnTo>
                  <a:lnTo>
                    <a:pt x="1614698" y="1028700"/>
                  </a:lnTo>
                  <a:lnTo>
                    <a:pt x="1615100" y="1041400"/>
                  </a:lnTo>
                  <a:lnTo>
                    <a:pt x="1624581" y="1041400"/>
                  </a:lnTo>
                  <a:lnTo>
                    <a:pt x="1630138" y="1054100"/>
                  </a:lnTo>
                  <a:lnTo>
                    <a:pt x="1648159" y="1054100"/>
                  </a:lnTo>
                  <a:lnTo>
                    <a:pt x="1625153" y="1041400"/>
                  </a:lnTo>
                  <a:lnTo>
                    <a:pt x="1623535" y="1028700"/>
                  </a:lnTo>
                  <a:lnTo>
                    <a:pt x="1666106" y="1028700"/>
                  </a:lnTo>
                  <a:lnTo>
                    <a:pt x="1663593" y="1016000"/>
                  </a:lnTo>
                  <a:lnTo>
                    <a:pt x="1655947" y="1003300"/>
                  </a:lnTo>
                  <a:close/>
                </a:path>
                <a:path w="2480309" h="1549400">
                  <a:moveTo>
                    <a:pt x="1723346" y="1041400"/>
                  </a:moveTo>
                  <a:lnTo>
                    <a:pt x="1651536" y="1041400"/>
                  </a:lnTo>
                  <a:lnTo>
                    <a:pt x="1664692" y="1054100"/>
                  </a:lnTo>
                  <a:lnTo>
                    <a:pt x="1728901" y="1054100"/>
                  </a:lnTo>
                  <a:lnTo>
                    <a:pt x="1723346" y="1041400"/>
                  </a:lnTo>
                  <a:close/>
                </a:path>
                <a:path w="2480309" h="1549400">
                  <a:moveTo>
                    <a:pt x="1610727" y="1028700"/>
                  </a:moveTo>
                  <a:lnTo>
                    <a:pt x="1606987" y="1028700"/>
                  </a:lnTo>
                  <a:lnTo>
                    <a:pt x="1609962" y="1041400"/>
                  </a:lnTo>
                  <a:lnTo>
                    <a:pt x="1611464" y="1041400"/>
                  </a:lnTo>
                  <a:lnTo>
                    <a:pt x="1610727" y="1028700"/>
                  </a:lnTo>
                  <a:close/>
                </a:path>
                <a:path w="2480309" h="1549400">
                  <a:moveTo>
                    <a:pt x="1672251" y="1028700"/>
                  </a:moveTo>
                  <a:lnTo>
                    <a:pt x="1623535" y="1028700"/>
                  </a:lnTo>
                  <a:lnTo>
                    <a:pt x="1635073" y="1041400"/>
                  </a:lnTo>
                  <a:lnTo>
                    <a:pt x="1683739" y="1041400"/>
                  </a:lnTo>
                  <a:lnTo>
                    <a:pt x="1683736" y="1040833"/>
                  </a:lnTo>
                  <a:lnTo>
                    <a:pt x="1672251" y="1028700"/>
                  </a:lnTo>
                  <a:close/>
                </a:path>
                <a:path w="2480309" h="1549400">
                  <a:moveTo>
                    <a:pt x="1683736" y="1040833"/>
                  </a:moveTo>
                  <a:lnTo>
                    <a:pt x="1683739" y="1041400"/>
                  </a:lnTo>
                  <a:lnTo>
                    <a:pt x="1684273" y="1041400"/>
                  </a:lnTo>
                  <a:lnTo>
                    <a:pt x="1683736" y="1040833"/>
                  </a:lnTo>
                  <a:close/>
                </a:path>
                <a:path w="2480309" h="1549400">
                  <a:moveTo>
                    <a:pt x="1701415" y="1028700"/>
                  </a:moveTo>
                  <a:lnTo>
                    <a:pt x="1695267" y="1028700"/>
                  </a:lnTo>
                  <a:lnTo>
                    <a:pt x="1689920" y="1041400"/>
                  </a:lnTo>
                  <a:lnTo>
                    <a:pt x="1709466" y="1041400"/>
                  </a:lnTo>
                  <a:lnTo>
                    <a:pt x="1701415" y="1028700"/>
                  </a:lnTo>
                  <a:close/>
                </a:path>
                <a:path w="2480309" h="1549400">
                  <a:moveTo>
                    <a:pt x="1631723" y="990600"/>
                  </a:moveTo>
                  <a:lnTo>
                    <a:pt x="1567402" y="990600"/>
                  </a:lnTo>
                  <a:lnTo>
                    <a:pt x="1582097" y="1003300"/>
                  </a:lnTo>
                  <a:lnTo>
                    <a:pt x="1593892" y="1016000"/>
                  </a:lnTo>
                  <a:lnTo>
                    <a:pt x="1591391" y="1016000"/>
                  </a:lnTo>
                  <a:lnTo>
                    <a:pt x="1592234" y="1028700"/>
                  </a:lnTo>
                  <a:lnTo>
                    <a:pt x="1611684" y="1028700"/>
                  </a:lnTo>
                  <a:lnTo>
                    <a:pt x="1615908" y="1024314"/>
                  </a:lnTo>
                  <a:lnTo>
                    <a:pt x="1618202" y="1016000"/>
                  </a:lnTo>
                  <a:lnTo>
                    <a:pt x="1625518" y="1003300"/>
                  </a:lnTo>
                  <a:lnTo>
                    <a:pt x="1629929" y="1003300"/>
                  </a:lnTo>
                  <a:lnTo>
                    <a:pt x="1631723" y="990600"/>
                  </a:lnTo>
                  <a:close/>
                </a:path>
                <a:path w="2480309" h="1549400">
                  <a:moveTo>
                    <a:pt x="1676681" y="1016000"/>
                  </a:moveTo>
                  <a:lnTo>
                    <a:pt x="1673079" y="1016000"/>
                  </a:lnTo>
                  <a:lnTo>
                    <a:pt x="1666106" y="1028700"/>
                  </a:lnTo>
                  <a:lnTo>
                    <a:pt x="1684798" y="1028700"/>
                  </a:lnTo>
                  <a:lnTo>
                    <a:pt x="1676681" y="1016000"/>
                  </a:lnTo>
                  <a:close/>
                </a:path>
                <a:path w="2480309" h="1549400">
                  <a:moveTo>
                    <a:pt x="1629929" y="1003300"/>
                  </a:moveTo>
                  <a:lnTo>
                    <a:pt x="1625518" y="1003300"/>
                  </a:lnTo>
                  <a:lnTo>
                    <a:pt x="1618202" y="1016000"/>
                  </a:lnTo>
                  <a:lnTo>
                    <a:pt x="1615908" y="1024314"/>
                  </a:lnTo>
                  <a:lnTo>
                    <a:pt x="1623917" y="1016000"/>
                  </a:lnTo>
                  <a:lnTo>
                    <a:pt x="1629733" y="1016000"/>
                  </a:lnTo>
                  <a:lnTo>
                    <a:pt x="1629929" y="1003300"/>
                  </a:lnTo>
                  <a:close/>
                </a:path>
                <a:path w="2480309" h="1549400">
                  <a:moveTo>
                    <a:pt x="1576706" y="1003300"/>
                  </a:moveTo>
                  <a:lnTo>
                    <a:pt x="1567858" y="1003300"/>
                  </a:lnTo>
                  <a:lnTo>
                    <a:pt x="1570067" y="1016000"/>
                  </a:lnTo>
                  <a:lnTo>
                    <a:pt x="1579669" y="1016000"/>
                  </a:lnTo>
                  <a:lnTo>
                    <a:pt x="1576706" y="1003300"/>
                  </a:lnTo>
                  <a:close/>
                </a:path>
                <a:path w="2480309" h="1549400">
                  <a:moveTo>
                    <a:pt x="1606478" y="977900"/>
                  </a:moveTo>
                  <a:lnTo>
                    <a:pt x="1536340" y="977900"/>
                  </a:lnTo>
                  <a:lnTo>
                    <a:pt x="1547376" y="990600"/>
                  </a:lnTo>
                  <a:lnTo>
                    <a:pt x="1556214" y="1003300"/>
                  </a:lnTo>
                  <a:lnTo>
                    <a:pt x="1559958" y="999049"/>
                  </a:lnTo>
                  <a:lnTo>
                    <a:pt x="1554347" y="990600"/>
                  </a:lnTo>
                  <a:lnTo>
                    <a:pt x="1620793" y="990600"/>
                  </a:lnTo>
                  <a:lnTo>
                    <a:pt x="1606478" y="977900"/>
                  </a:lnTo>
                  <a:close/>
                </a:path>
                <a:path w="2480309" h="1549400">
                  <a:moveTo>
                    <a:pt x="1561488" y="997312"/>
                  </a:moveTo>
                  <a:lnTo>
                    <a:pt x="1559958" y="999049"/>
                  </a:lnTo>
                  <a:lnTo>
                    <a:pt x="1562780" y="1003300"/>
                  </a:lnTo>
                  <a:lnTo>
                    <a:pt x="1567858" y="1003300"/>
                  </a:lnTo>
                  <a:lnTo>
                    <a:pt x="1561488" y="997312"/>
                  </a:lnTo>
                  <a:close/>
                </a:path>
                <a:path w="2480309" h="1549400">
                  <a:moveTo>
                    <a:pt x="1554347" y="990600"/>
                  </a:moveTo>
                  <a:lnTo>
                    <a:pt x="1559958" y="999049"/>
                  </a:lnTo>
                  <a:lnTo>
                    <a:pt x="1561488" y="997312"/>
                  </a:lnTo>
                  <a:lnTo>
                    <a:pt x="1554347" y="990600"/>
                  </a:lnTo>
                  <a:close/>
                </a:path>
                <a:path w="2480309" h="1549400">
                  <a:moveTo>
                    <a:pt x="1567402" y="990600"/>
                  </a:moveTo>
                  <a:lnTo>
                    <a:pt x="1554347" y="990600"/>
                  </a:lnTo>
                  <a:lnTo>
                    <a:pt x="1561488" y="997312"/>
                  </a:lnTo>
                  <a:lnTo>
                    <a:pt x="1567402" y="990600"/>
                  </a:lnTo>
                  <a:close/>
                </a:path>
                <a:path w="2480309" h="1549400">
                  <a:moveTo>
                    <a:pt x="1522570" y="977900"/>
                  </a:moveTo>
                  <a:lnTo>
                    <a:pt x="1527583" y="990600"/>
                  </a:lnTo>
                  <a:lnTo>
                    <a:pt x="1528812" y="990600"/>
                  </a:lnTo>
                  <a:lnTo>
                    <a:pt x="1522570" y="977900"/>
                  </a:lnTo>
                  <a:close/>
                </a:path>
                <a:path w="2480309" h="1549400">
                  <a:moveTo>
                    <a:pt x="1516352" y="965200"/>
                  </a:moveTo>
                  <a:lnTo>
                    <a:pt x="1506740" y="965200"/>
                  </a:lnTo>
                  <a:lnTo>
                    <a:pt x="1514980" y="977900"/>
                  </a:lnTo>
                  <a:lnTo>
                    <a:pt x="1516352" y="965200"/>
                  </a:lnTo>
                  <a:close/>
                </a:path>
                <a:path w="2480309" h="1549400">
                  <a:moveTo>
                    <a:pt x="1597605" y="965200"/>
                  </a:moveTo>
                  <a:lnTo>
                    <a:pt x="1524020" y="965200"/>
                  </a:lnTo>
                  <a:lnTo>
                    <a:pt x="1522288" y="977900"/>
                  </a:lnTo>
                  <a:lnTo>
                    <a:pt x="1606602" y="977900"/>
                  </a:lnTo>
                  <a:lnTo>
                    <a:pt x="1597605" y="965200"/>
                  </a:lnTo>
                  <a:close/>
                </a:path>
                <a:path w="2480309" h="1549400">
                  <a:moveTo>
                    <a:pt x="1501219" y="952500"/>
                  </a:moveTo>
                  <a:lnTo>
                    <a:pt x="1488035" y="952500"/>
                  </a:lnTo>
                  <a:lnTo>
                    <a:pt x="1491676" y="965200"/>
                  </a:lnTo>
                  <a:lnTo>
                    <a:pt x="1497043" y="965200"/>
                  </a:lnTo>
                  <a:lnTo>
                    <a:pt x="1501219" y="952500"/>
                  </a:lnTo>
                  <a:close/>
                </a:path>
                <a:path w="2480309" h="1549400">
                  <a:moveTo>
                    <a:pt x="1557346" y="939800"/>
                  </a:moveTo>
                  <a:lnTo>
                    <a:pt x="1476429" y="939800"/>
                  </a:lnTo>
                  <a:lnTo>
                    <a:pt x="1484770" y="952500"/>
                  </a:lnTo>
                  <a:lnTo>
                    <a:pt x="1501219" y="952500"/>
                  </a:lnTo>
                  <a:lnTo>
                    <a:pt x="1513604" y="965200"/>
                  </a:lnTo>
                  <a:lnTo>
                    <a:pt x="1558809" y="965200"/>
                  </a:lnTo>
                  <a:lnTo>
                    <a:pt x="1558681" y="952500"/>
                  </a:lnTo>
                  <a:lnTo>
                    <a:pt x="1557346" y="939800"/>
                  </a:lnTo>
                  <a:close/>
                </a:path>
                <a:path w="2480309" h="1549400">
                  <a:moveTo>
                    <a:pt x="1579074" y="952500"/>
                  </a:moveTo>
                  <a:lnTo>
                    <a:pt x="1569271" y="952500"/>
                  </a:lnTo>
                  <a:lnTo>
                    <a:pt x="1558809" y="965200"/>
                  </a:lnTo>
                  <a:lnTo>
                    <a:pt x="1582031" y="965200"/>
                  </a:lnTo>
                  <a:lnTo>
                    <a:pt x="1579074" y="952500"/>
                  </a:lnTo>
                  <a:close/>
                </a:path>
                <a:path w="2480309" h="1549400">
                  <a:moveTo>
                    <a:pt x="1477804" y="947892"/>
                  </a:moveTo>
                  <a:lnTo>
                    <a:pt x="1479598" y="952500"/>
                  </a:lnTo>
                  <a:lnTo>
                    <a:pt x="1480915" y="952500"/>
                  </a:lnTo>
                  <a:lnTo>
                    <a:pt x="1477804" y="947892"/>
                  </a:lnTo>
                  <a:close/>
                </a:path>
                <a:path w="2480309" h="1549400">
                  <a:moveTo>
                    <a:pt x="1474654" y="939800"/>
                  </a:moveTo>
                  <a:lnTo>
                    <a:pt x="1472342" y="939800"/>
                  </a:lnTo>
                  <a:lnTo>
                    <a:pt x="1477804" y="947892"/>
                  </a:lnTo>
                  <a:lnTo>
                    <a:pt x="1474654" y="939800"/>
                  </a:lnTo>
                  <a:close/>
                </a:path>
                <a:path w="2480309" h="1549400">
                  <a:moveTo>
                    <a:pt x="1454784" y="927100"/>
                  </a:moveTo>
                  <a:lnTo>
                    <a:pt x="1437320" y="927100"/>
                  </a:lnTo>
                  <a:lnTo>
                    <a:pt x="1449766" y="939800"/>
                  </a:lnTo>
                  <a:lnTo>
                    <a:pt x="1456971" y="939800"/>
                  </a:lnTo>
                  <a:lnTo>
                    <a:pt x="1454784" y="927100"/>
                  </a:lnTo>
                  <a:close/>
                </a:path>
                <a:path w="2480309" h="1549400">
                  <a:moveTo>
                    <a:pt x="1538430" y="927100"/>
                  </a:moveTo>
                  <a:lnTo>
                    <a:pt x="1464853" y="927100"/>
                  </a:lnTo>
                  <a:lnTo>
                    <a:pt x="1456971" y="939800"/>
                  </a:lnTo>
                  <a:lnTo>
                    <a:pt x="1543261" y="939800"/>
                  </a:lnTo>
                  <a:lnTo>
                    <a:pt x="1538430" y="927100"/>
                  </a:lnTo>
                  <a:close/>
                </a:path>
                <a:path w="2480309" h="1549400">
                  <a:moveTo>
                    <a:pt x="1419715" y="914400"/>
                  </a:moveTo>
                  <a:lnTo>
                    <a:pt x="1417654" y="914400"/>
                  </a:lnTo>
                  <a:lnTo>
                    <a:pt x="1423301" y="927100"/>
                  </a:lnTo>
                  <a:lnTo>
                    <a:pt x="1419715" y="914400"/>
                  </a:lnTo>
                  <a:close/>
                </a:path>
                <a:path w="2480309" h="1549400">
                  <a:moveTo>
                    <a:pt x="1431648" y="914400"/>
                  </a:moveTo>
                  <a:lnTo>
                    <a:pt x="1427307" y="914400"/>
                  </a:lnTo>
                  <a:lnTo>
                    <a:pt x="1434027" y="927100"/>
                  </a:lnTo>
                  <a:lnTo>
                    <a:pt x="1434681" y="927100"/>
                  </a:lnTo>
                  <a:lnTo>
                    <a:pt x="1431648" y="914400"/>
                  </a:lnTo>
                  <a:close/>
                </a:path>
                <a:path w="2480309" h="1549400">
                  <a:moveTo>
                    <a:pt x="1484876" y="914400"/>
                  </a:moveTo>
                  <a:lnTo>
                    <a:pt x="1445339" y="914400"/>
                  </a:lnTo>
                  <a:lnTo>
                    <a:pt x="1435893" y="927100"/>
                  </a:lnTo>
                  <a:lnTo>
                    <a:pt x="1489077" y="927100"/>
                  </a:lnTo>
                  <a:lnTo>
                    <a:pt x="1484876" y="914400"/>
                  </a:lnTo>
                  <a:close/>
                </a:path>
                <a:path w="2480309" h="1549400">
                  <a:moveTo>
                    <a:pt x="1509075" y="914400"/>
                  </a:moveTo>
                  <a:lnTo>
                    <a:pt x="1500940" y="914400"/>
                  </a:lnTo>
                  <a:lnTo>
                    <a:pt x="1501116" y="927100"/>
                  </a:lnTo>
                  <a:lnTo>
                    <a:pt x="1515665" y="927100"/>
                  </a:lnTo>
                  <a:lnTo>
                    <a:pt x="1509075" y="914400"/>
                  </a:lnTo>
                  <a:close/>
                </a:path>
                <a:path w="2480309" h="1549400">
                  <a:moveTo>
                    <a:pt x="1410293" y="901700"/>
                  </a:moveTo>
                  <a:lnTo>
                    <a:pt x="1404993" y="901700"/>
                  </a:lnTo>
                  <a:lnTo>
                    <a:pt x="1407824" y="914400"/>
                  </a:lnTo>
                  <a:lnTo>
                    <a:pt x="1410293" y="901700"/>
                  </a:lnTo>
                  <a:close/>
                </a:path>
                <a:path w="2480309" h="1549400">
                  <a:moveTo>
                    <a:pt x="1425648" y="901700"/>
                  </a:moveTo>
                  <a:lnTo>
                    <a:pt x="1410293" y="901700"/>
                  </a:lnTo>
                  <a:lnTo>
                    <a:pt x="1420103" y="914400"/>
                  </a:lnTo>
                  <a:lnTo>
                    <a:pt x="1425558" y="914400"/>
                  </a:lnTo>
                  <a:lnTo>
                    <a:pt x="1425648" y="901700"/>
                  </a:lnTo>
                  <a:close/>
                </a:path>
                <a:path w="2480309" h="1549400">
                  <a:moveTo>
                    <a:pt x="1485221" y="901700"/>
                  </a:moveTo>
                  <a:lnTo>
                    <a:pt x="1433015" y="901700"/>
                  </a:lnTo>
                  <a:lnTo>
                    <a:pt x="1436653" y="914400"/>
                  </a:lnTo>
                  <a:lnTo>
                    <a:pt x="1498632" y="914400"/>
                  </a:lnTo>
                  <a:lnTo>
                    <a:pt x="1485221" y="901700"/>
                  </a:lnTo>
                  <a:close/>
                </a:path>
                <a:path w="2480309" h="1549400">
                  <a:moveTo>
                    <a:pt x="1384105" y="889000"/>
                  </a:moveTo>
                  <a:lnTo>
                    <a:pt x="1379938" y="889000"/>
                  </a:lnTo>
                  <a:lnTo>
                    <a:pt x="1384785" y="901700"/>
                  </a:lnTo>
                  <a:lnTo>
                    <a:pt x="1387536" y="901700"/>
                  </a:lnTo>
                  <a:lnTo>
                    <a:pt x="1384105" y="889000"/>
                  </a:lnTo>
                  <a:close/>
                </a:path>
                <a:path w="2480309" h="1549400">
                  <a:moveTo>
                    <a:pt x="1409542" y="889000"/>
                  </a:moveTo>
                  <a:lnTo>
                    <a:pt x="1386219" y="889000"/>
                  </a:lnTo>
                  <a:lnTo>
                    <a:pt x="1396835" y="901700"/>
                  </a:lnTo>
                  <a:lnTo>
                    <a:pt x="1405124" y="901700"/>
                  </a:lnTo>
                  <a:lnTo>
                    <a:pt x="1409542" y="889000"/>
                  </a:lnTo>
                  <a:close/>
                </a:path>
                <a:path w="2480309" h="1549400">
                  <a:moveTo>
                    <a:pt x="1451966" y="889000"/>
                  </a:moveTo>
                  <a:lnTo>
                    <a:pt x="1414658" y="889000"/>
                  </a:lnTo>
                  <a:lnTo>
                    <a:pt x="1405124" y="901700"/>
                  </a:lnTo>
                  <a:lnTo>
                    <a:pt x="1454311" y="901700"/>
                  </a:lnTo>
                  <a:lnTo>
                    <a:pt x="1451966" y="889000"/>
                  </a:lnTo>
                  <a:close/>
                </a:path>
                <a:path w="2480309" h="1549400">
                  <a:moveTo>
                    <a:pt x="1468321" y="889000"/>
                  </a:moveTo>
                  <a:lnTo>
                    <a:pt x="1455662" y="889000"/>
                  </a:lnTo>
                  <a:lnTo>
                    <a:pt x="1454311" y="901700"/>
                  </a:lnTo>
                  <a:lnTo>
                    <a:pt x="1479994" y="901700"/>
                  </a:lnTo>
                  <a:lnTo>
                    <a:pt x="1468321" y="889000"/>
                  </a:lnTo>
                  <a:close/>
                </a:path>
                <a:path w="2480309" h="1549400">
                  <a:moveTo>
                    <a:pt x="1347872" y="863600"/>
                  </a:moveTo>
                  <a:lnTo>
                    <a:pt x="1339519" y="863600"/>
                  </a:lnTo>
                  <a:lnTo>
                    <a:pt x="1341340" y="876300"/>
                  </a:lnTo>
                  <a:lnTo>
                    <a:pt x="1357503" y="889000"/>
                  </a:lnTo>
                  <a:lnTo>
                    <a:pt x="1371357" y="889000"/>
                  </a:lnTo>
                  <a:lnTo>
                    <a:pt x="1366251" y="876300"/>
                  </a:lnTo>
                  <a:lnTo>
                    <a:pt x="1348199" y="876300"/>
                  </a:lnTo>
                  <a:lnTo>
                    <a:pt x="1347872" y="863600"/>
                  </a:lnTo>
                  <a:close/>
                </a:path>
                <a:path w="2480309" h="1549400">
                  <a:moveTo>
                    <a:pt x="1376232" y="876300"/>
                  </a:moveTo>
                  <a:lnTo>
                    <a:pt x="1372844" y="889000"/>
                  </a:lnTo>
                  <a:lnTo>
                    <a:pt x="1382468" y="889000"/>
                  </a:lnTo>
                  <a:lnTo>
                    <a:pt x="1376232" y="876300"/>
                  </a:lnTo>
                  <a:close/>
                </a:path>
                <a:path w="2480309" h="1549400">
                  <a:moveTo>
                    <a:pt x="1434898" y="876300"/>
                  </a:moveTo>
                  <a:lnTo>
                    <a:pt x="1376381" y="876300"/>
                  </a:lnTo>
                  <a:lnTo>
                    <a:pt x="1384105" y="889000"/>
                  </a:lnTo>
                  <a:lnTo>
                    <a:pt x="1441548" y="889000"/>
                  </a:lnTo>
                  <a:lnTo>
                    <a:pt x="1434898" y="876300"/>
                  </a:lnTo>
                  <a:close/>
                </a:path>
                <a:path w="2480309" h="1549400">
                  <a:moveTo>
                    <a:pt x="1455162" y="876300"/>
                  </a:moveTo>
                  <a:lnTo>
                    <a:pt x="1442175" y="876300"/>
                  </a:lnTo>
                  <a:lnTo>
                    <a:pt x="1451346" y="889000"/>
                  </a:lnTo>
                  <a:lnTo>
                    <a:pt x="1463464" y="889000"/>
                  </a:lnTo>
                  <a:lnTo>
                    <a:pt x="1455162" y="876300"/>
                  </a:lnTo>
                  <a:close/>
                </a:path>
                <a:path w="2480309" h="1549400">
                  <a:moveTo>
                    <a:pt x="1423537" y="863600"/>
                  </a:moveTo>
                  <a:lnTo>
                    <a:pt x="1355715" y="863600"/>
                  </a:lnTo>
                  <a:lnTo>
                    <a:pt x="1359799" y="876300"/>
                  </a:lnTo>
                  <a:lnTo>
                    <a:pt x="1422901" y="876300"/>
                  </a:lnTo>
                  <a:lnTo>
                    <a:pt x="1423537" y="863600"/>
                  </a:lnTo>
                  <a:close/>
                </a:path>
                <a:path w="2480309" h="1549400">
                  <a:moveTo>
                    <a:pt x="1414691" y="850900"/>
                  </a:moveTo>
                  <a:lnTo>
                    <a:pt x="1332691" y="850900"/>
                  </a:lnTo>
                  <a:lnTo>
                    <a:pt x="1349646" y="863600"/>
                  </a:lnTo>
                  <a:lnTo>
                    <a:pt x="1426762" y="863600"/>
                  </a:lnTo>
                  <a:lnTo>
                    <a:pt x="1432657" y="876300"/>
                  </a:lnTo>
                  <a:lnTo>
                    <a:pt x="1435872" y="876300"/>
                  </a:lnTo>
                  <a:lnTo>
                    <a:pt x="1427399" y="863600"/>
                  </a:lnTo>
                  <a:lnTo>
                    <a:pt x="1414691" y="850900"/>
                  </a:lnTo>
                  <a:close/>
                </a:path>
                <a:path w="2480309" h="1549400">
                  <a:moveTo>
                    <a:pt x="1371131" y="838200"/>
                  </a:moveTo>
                  <a:lnTo>
                    <a:pt x="1305153" y="838200"/>
                  </a:lnTo>
                  <a:lnTo>
                    <a:pt x="1315177" y="850900"/>
                  </a:lnTo>
                  <a:lnTo>
                    <a:pt x="1380043" y="850900"/>
                  </a:lnTo>
                  <a:lnTo>
                    <a:pt x="1371131" y="838200"/>
                  </a:lnTo>
                  <a:close/>
                </a:path>
                <a:path w="2480309" h="1549400">
                  <a:moveTo>
                    <a:pt x="1395999" y="838200"/>
                  </a:moveTo>
                  <a:lnTo>
                    <a:pt x="1391091" y="838200"/>
                  </a:lnTo>
                  <a:lnTo>
                    <a:pt x="1386235" y="850900"/>
                  </a:lnTo>
                  <a:lnTo>
                    <a:pt x="1402605" y="850900"/>
                  </a:lnTo>
                  <a:lnTo>
                    <a:pt x="1395999" y="838200"/>
                  </a:lnTo>
                  <a:close/>
                </a:path>
                <a:path w="2480309" h="1549400">
                  <a:moveTo>
                    <a:pt x="1347898" y="812800"/>
                  </a:moveTo>
                  <a:lnTo>
                    <a:pt x="1281994" y="812800"/>
                  </a:lnTo>
                  <a:lnTo>
                    <a:pt x="1285706" y="825500"/>
                  </a:lnTo>
                  <a:lnTo>
                    <a:pt x="1286313" y="838200"/>
                  </a:lnTo>
                  <a:lnTo>
                    <a:pt x="1292107" y="838200"/>
                  </a:lnTo>
                  <a:lnTo>
                    <a:pt x="1295873" y="825500"/>
                  </a:lnTo>
                  <a:lnTo>
                    <a:pt x="1353351" y="825500"/>
                  </a:lnTo>
                  <a:lnTo>
                    <a:pt x="1347898" y="812800"/>
                  </a:lnTo>
                  <a:close/>
                </a:path>
                <a:path w="2480309" h="1549400">
                  <a:moveTo>
                    <a:pt x="1309652" y="825500"/>
                  </a:moveTo>
                  <a:lnTo>
                    <a:pt x="1301956" y="825500"/>
                  </a:lnTo>
                  <a:lnTo>
                    <a:pt x="1306376" y="838200"/>
                  </a:lnTo>
                  <a:lnTo>
                    <a:pt x="1316331" y="838200"/>
                  </a:lnTo>
                  <a:lnTo>
                    <a:pt x="1309652" y="825500"/>
                  </a:lnTo>
                  <a:close/>
                </a:path>
                <a:path w="2480309" h="1549400">
                  <a:moveTo>
                    <a:pt x="1357627" y="812800"/>
                  </a:moveTo>
                  <a:lnTo>
                    <a:pt x="1353351" y="825500"/>
                  </a:lnTo>
                  <a:lnTo>
                    <a:pt x="1326263" y="825500"/>
                  </a:lnTo>
                  <a:lnTo>
                    <a:pt x="1321802" y="838200"/>
                  </a:lnTo>
                  <a:lnTo>
                    <a:pt x="1386392" y="838200"/>
                  </a:lnTo>
                  <a:lnTo>
                    <a:pt x="1375265" y="825500"/>
                  </a:lnTo>
                  <a:lnTo>
                    <a:pt x="1357627" y="812800"/>
                  </a:lnTo>
                  <a:close/>
                </a:path>
                <a:path w="2480309" h="1549400">
                  <a:moveTo>
                    <a:pt x="1251802" y="774700"/>
                  </a:moveTo>
                  <a:lnTo>
                    <a:pt x="1241080" y="774700"/>
                  </a:lnTo>
                  <a:lnTo>
                    <a:pt x="1233825" y="787400"/>
                  </a:lnTo>
                  <a:lnTo>
                    <a:pt x="1233661" y="787957"/>
                  </a:lnTo>
                  <a:lnTo>
                    <a:pt x="1232532" y="800100"/>
                  </a:lnTo>
                  <a:lnTo>
                    <a:pt x="1236245" y="812800"/>
                  </a:lnTo>
                  <a:lnTo>
                    <a:pt x="1242904" y="812800"/>
                  </a:lnTo>
                  <a:lnTo>
                    <a:pt x="1243143" y="800100"/>
                  </a:lnTo>
                  <a:lnTo>
                    <a:pt x="1254506" y="800100"/>
                  </a:lnTo>
                  <a:lnTo>
                    <a:pt x="1254495" y="787400"/>
                  </a:lnTo>
                  <a:lnTo>
                    <a:pt x="1251777" y="787400"/>
                  </a:lnTo>
                  <a:lnTo>
                    <a:pt x="1251802" y="774700"/>
                  </a:lnTo>
                  <a:close/>
                </a:path>
                <a:path w="2480309" h="1549400">
                  <a:moveTo>
                    <a:pt x="1260582" y="800100"/>
                  </a:moveTo>
                  <a:lnTo>
                    <a:pt x="1243143" y="800100"/>
                  </a:lnTo>
                  <a:lnTo>
                    <a:pt x="1249624" y="812800"/>
                  </a:lnTo>
                  <a:lnTo>
                    <a:pt x="1257270" y="812800"/>
                  </a:lnTo>
                  <a:lnTo>
                    <a:pt x="1260582" y="800100"/>
                  </a:lnTo>
                  <a:close/>
                </a:path>
                <a:path w="2480309" h="1549400">
                  <a:moveTo>
                    <a:pt x="1330937" y="800100"/>
                  </a:moveTo>
                  <a:lnTo>
                    <a:pt x="1260582" y="800100"/>
                  </a:lnTo>
                  <a:lnTo>
                    <a:pt x="1260910" y="812800"/>
                  </a:lnTo>
                  <a:lnTo>
                    <a:pt x="1331257" y="812800"/>
                  </a:lnTo>
                  <a:lnTo>
                    <a:pt x="1330937" y="800100"/>
                  </a:lnTo>
                  <a:close/>
                </a:path>
                <a:path w="2480309" h="1549400">
                  <a:moveTo>
                    <a:pt x="1333654" y="800100"/>
                  </a:moveTo>
                  <a:lnTo>
                    <a:pt x="1331257" y="812800"/>
                  </a:lnTo>
                  <a:lnTo>
                    <a:pt x="1340266" y="812800"/>
                  </a:lnTo>
                  <a:lnTo>
                    <a:pt x="1333654" y="800100"/>
                  </a:lnTo>
                  <a:close/>
                </a:path>
                <a:path w="2480309" h="1549400">
                  <a:moveTo>
                    <a:pt x="1210235" y="787400"/>
                  </a:moveTo>
                  <a:lnTo>
                    <a:pt x="1211135" y="800100"/>
                  </a:lnTo>
                  <a:lnTo>
                    <a:pt x="1216528" y="800100"/>
                  </a:lnTo>
                  <a:lnTo>
                    <a:pt x="1210235" y="787400"/>
                  </a:lnTo>
                  <a:close/>
                </a:path>
                <a:path w="2480309" h="1549400">
                  <a:moveTo>
                    <a:pt x="1239022" y="774700"/>
                  </a:moveTo>
                  <a:lnTo>
                    <a:pt x="1218097" y="774700"/>
                  </a:lnTo>
                  <a:lnTo>
                    <a:pt x="1219316" y="787400"/>
                  </a:lnTo>
                  <a:lnTo>
                    <a:pt x="1222379" y="787400"/>
                  </a:lnTo>
                  <a:lnTo>
                    <a:pt x="1222993" y="800100"/>
                  </a:lnTo>
                  <a:lnTo>
                    <a:pt x="1230088" y="800100"/>
                  </a:lnTo>
                  <a:lnTo>
                    <a:pt x="1233661" y="787957"/>
                  </a:lnTo>
                  <a:lnTo>
                    <a:pt x="1233713" y="787400"/>
                  </a:lnTo>
                  <a:lnTo>
                    <a:pt x="1239022" y="774700"/>
                  </a:lnTo>
                  <a:close/>
                </a:path>
                <a:path w="2480309" h="1549400">
                  <a:moveTo>
                    <a:pt x="1303607" y="787400"/>
                  </a:moveTo>
                  <a:lnTo>
                    <a:pt x="1254495" y="787400"/>
                  </a:lnTo>
                  <a:lnTo>
                    <a:pt x="1254506" y="800100"/>
                  </a:lnTo>
                  <a:lnTo>
                    <a:pt x="1305813" y="800100"/>
                  </a:lnTo>
                  <a:lnTo>
                    <a:pt x="1303607" y="787400"/>
                  </a:lnTo>
                  <a:close/>
                </a:path>
                <a:path w="2480309" h="1549400">
                  <a:moveTo>
                    <a:pt x="1309939" y="787400"/>
                  </a:moveTo>
                  <a:lnTo>
                    <a:pt x="1303607" y="787400"/>
                  </a:lnTo>
                  <a:lnTo>
                    <a:pt x="1307753" y="800100"/>
                  </a:lnTo>
                  <a:lnTo>
                    <a:pt x="1319237" y="800100"/>
                  </a:lnTo>
                  <a:lnTo>
                    <a:pt x="1309939" y="787400"/>
                  </a:lnTo>
                  <a:close/>
                </a:path>
                <a:path w="2480309" h="1549400">
                  <a:moveTo>
                    <a:pt x="1241080" y="774700"/>
                  </a:moveTo>
                  <a:lnTo>
                    <a:pt x="1239022" y="774700"/>
                  </a:lnTo>
                  <a:lnTo>
                    <a:pt x="1233713" y="787400"/>
                  </a:lnTo>
                  <a:lnTo>
                    <a:pt x="1233661" y="787957"/>
                  </a:lnTo>
                  <a:lnTo>
                    <a:pt x="1233825" y="787400"/>
                  </a:lnTo>
                  <a:lnTo>
                    <a:pt x="1241080" y="774700"/>
                  </a:lnTo>
                  <a:close/>
                </a:path>
                <a:path w="2480309" h="1549400">
                  <a:moveTo>
                    <a:pt x="1213167" y="774700"/>
                  </a:moveTo>
                  <a:lnTo>
                    <a:pt x="1200891" y="774700"/>
                  </a:lnTo>
                  <a:lnTo>
                    <a:pt x="1210858" y="787400"/>
                  </a:lnTo>
                  <a:lnTo>
                    <a:pt x="1217460" y="787400"/>
                  </a:lnTo>
                  <a:lnTo>
                    <a:pt x="1213167" y="774700"/>
                  </a:lnTo>
                  <a:close/>
                </a:path>
                <a:path w="2480309" h="1549400">
                  <a:moveTo>
                    <a:pt x="1268780" y="762000"/>
                  </a:moveTo>
                  <a:lnTo>
                    <a:pt x="1253822" y="762000"/>
                  </a:lnTo>
                  <a:lnTo>
                    <a:pt x="1256590" y="774700"/>
                  </a:lnTo>
                  <a:lnTo>
                    <a:pt x="1251777" y="787400"/>
                  </a:lnTo>
                  <a:lnTo>
                    <a:pt x="1299023" y="787400"/>
                  </a:lnTo>
                  <a:lnTo>
                    <a:pt x="1286850" y="774700"/>
                  </a:lnTo>
                  <a:lnTo>
                    <a:pt x="1266066" y="774700"/>
                  </a:lnTo>
                  <a:lnTo>
                    <a:pt x="1268780" y="762000"/>
                  </a:lnTo>
                  <a:close/>
                </a:path>
                <a:path w="2480309" h="1549400">
                  <a:moveTo>
                    <a:pt x="1196830" y="771988"/>
                  </a:moveTo>
                  <a:lnTo>
                    <a:pt x="1196298" y="774700"/>
                  </a:lnTo>
                  <a:lnTo>
                    <a:pt x="1200891" y="774700"/>
                  </a:lnTo>
                  <a:lnTo>
                    <a:pt x="1196830" y="771988"/>
                  </a:lnTo>
                  <a:close/>
                </a:path>
                <a:path w="2480309" h="1549400">
                  <a:moveTo>
                    <a:pt x="1245208" y="749300"/>
                  </a:moveTo>
                  <a:lnTo>
                    <a:pt x="1157671" y="749300"/>
                  </a:lnTo>
                  <a:lnTo>
                    <a:pt x="1165594" y="762000"/>
                  </a:lnTo>
                  <a:lnTo>
                    <a:pt x="1198788" y="762000"/>
                  </a:lnTo>
                  <a:lnTo>
                    <a:pt x="1205545" y="774700"/>
                  </a:lnTo>
                  <a:lnTo>
                    <a:pt x="1246618" y="774700"/>
                  </a:lnTo>
                  <a:lnTo>
                    <a:pt x="1245208" y="749300"/>
                  </a:lnTo>
                  <a:close/>
                </a:path>
                <a:path w="2480309" h="1549400">
                  <a:moveTo>
                    <a:pt x="1198788" y="762000"/>
                  </a:moveTo>
                  <a:lnTo>
                    <a:pt x="1181869" y="762000"/>
                  </a:lnTo>
                  <a:lnTo>
                    <a:pt x="1196830" y="771988"/>
                  </a:lnTo>
                  <a:lnTo>
                    <a:pt x="1198788" y="762000"/>
                  </a:lnTo>
                  <a:close/>
                </a:path>
                <a:path w="2480309" h="1549400">
                  <a:moveTo>
                    <a:pt x="1197900" y="736600"/>
                  </a:moveTo>
                  <a:lnTo>
                    <a:pt x="1155928" y="736600"/>
                  </a:lnTo>
                  <a:lnTo>
                    <a:pt x="1165238" y="749300"/>
                  </a:lnTo>
                  <a:lnTo>
                    <a:pt x="1198036" y="749300"/>
                  </a:lnTo>
                  <a:lnTo>
                    <a:pt x="1197900" y="736600"/>
                  </a:lnTo>
                  <a:close/>
                </a:path>
                <a:path w="2480309" h="1549400">
                  <a:moveTo>
                    <a:pt x="1226245" y="736600"/>
                  </a:moveTo>
                  <a:lnTo>
                    <a:pt x="1197900" y="736600"/>
                  </a:lnTo>
                  <a:lnTo>
                    <a:pt x="1198036" y="749300"/>
                  </a:lnTo>
                  <a:lnTo>
                    <a:pt x="1230266" y="749300"/>
                  </a:lnTo>
                  <a:lnTo>
                    <a:pt x="1226245" y="736600"/>
                  </a:lnTo>
                  <a:close/>
                </a:path>
                <a:path w="2480309" h="1549400">
                  <a:moveTo>
                    <a:pt x="1110374" y="723900"/>
                  </a:moveTo>
                  <a:lnTo>
                    <a:pt x="1111212" y="736600"/>
                  </a:lnTo>
                  <a:lnTo>
                    <a:pt x="1116678" y="736600"/>
                  </a:lnTo>
                  <a:lnTo>
                    <a:pt x="1110374" y="723900"/>
                  </a:lnTo>
                  <a:close/>
                </a:path>
                <a:path w="2480309" h="1549400">
                  <a:moveTo>
                    <a:pt x="1134244" y="723900"/>
                  </a:moveTo>
                  <a:lnTo>
                    <a:pt x="1135733" y="736600"/>
                  </a:lnTo>
                  <a:lnTo>
                    <a:pt x="1139357" y="736600"/>
                  </a:lnTo>
                  <a:lnTo>
                    <a:pt x="1134244" y="723900"/>
                  </a:lnTo>
                  <a:close/>
                </a:path>
                <a:path w="2480309" h="1549400">
                  <a:moveTo>
                    <a:pt x="1168906" y="723900"/>
                  </a:moveTo>
                  <a:lnTo>
                    <a:pt x="1139067" y="723900"/>
                  </a:lnTo>
                  <a:lnTo>
                    <a:pt x="1152834" y="736600"/>
                  </a:lnTo>
                  <a:lnTo>
                    <a:pt x="1185893" y="736600"/>
                  </a:lnTo>
                  <a:lnTo>
                    <a:pt x="1168906" y="723900"/>
                  </a:lnTo>
                  <a:close/>
                </a:path>
                <a:path w="2480309" h="1549400">
                  <a:moveTo>
                    <a:pt x="1197607" y="723900"/>
                  </a:moveTo>
                  <a:lnTo>
                    <a:pt x="1186183" y="723900"/>
                  </a:lnTo>
                  <a:lnTo>
                    <a:pt x="1185893" y="736600"/>
                  </a:lnTo>
                  <a:lnTo>
                    <a:pt x="1206493" y="736600"/>
                  </a:lnTo>
                  <a:lnTo>
                    <a:pt x="1197607" y="723900"/>
                  </a:lnTo>
                  <a:close/>
                </a:path>
                <a:path w="2480309" h="1549400">
                  <a:moveTo>
                    <a:pt x="1207537" y="727195"/>
                  </a:moveTo>
                  <a:lnTo>
                    <a:pt x="1208676" y="736600"/>
                  </a:lnTo>
                  <a:lnTo>
                    <a:pt x="1215168" y="736600"/>
                  </a:lnTo>
                  <a:lnTo>
                    <a:pt x="1207537" y="727195"/>
                  </a:lnTo>
                  <a:close/>
                </a:path>
                <a:path w="2480309" h="1549400">
                  <a:moveTo>
                    <a:pt x="1207138" y="723900"/>
                  </a:moveTo>
                  <a:lnTo>
                    <a:pt x="1204863" y="723900"/>
                  </a:lnTo>
                  <a:lnTo>
                    <a:pt x="1207537" y="727195"/>
                  </a:lnTo>
                  <a:lnTo>
                    <a:pt x="1207138" y="723900"/>
                  </a:lnTo>
                  <a:close/>
                </a:path>
                <a:path w="2480309" h="1549400">
                  <a:moveTo>
                    <a:pt x="1120814" y="711200"/>
                  </a:moveTo>
                  <a:lnTo>
                    <a:pt x="1088579" y="711200"/>
                  </a:lnTo>
                  <a:lnTo>
                    <a:pt x="1098114" y="723900"/>
                  </a:lnTo>
                  <a:lnTo>
                    <a:pt x="1116310" y="723900"/>
                  </a:lnTo>
                  <a:lnTo>
                    <a:pt x="1120814" y="711200"/>
                  </a:lnTo>
                  <a:close/>
                </a:path>
                <a:path w="2480309" h="1549400">
                  <a:moveTo>
                    <a:pt x="1168050" y="711200"/>
                  </a:moveTo>
                  <a:lnTo>
                    <a:pt x="1120814" y="711200"/>
                  </a:lnTo>
                  <a:lnTo>
                    <a:pt x="1118227" y="723900"/>
                  </a:lnTo>
                  <a:lnTo>
                    <a:pt x="1175582" y="723900"/>
                  </a:lnTo>
                  <a:lnTo>
                    <a:pt x="1168050" y="711200"/>
                  </a:lnTo>
                  <a:close/>
                </a:path>
                <a:path w="2480309" h="1549400">
                  <a:moveTo>
                    <a:pt x="1182749" y="711200"/>
                  </a:moveTo>
                  <a:lnTo>
                    <a:pt x="1170791" y="711200"/>
                  </a:lnTo>
                  <a:lnTo>
                    <a:pt x="1178307" y="723900"/>
                  </a:lnTo>
                  <a:lnTo>
                    <a:pt x="1189413" y="723900"/>
                  </a:lnTo>
                  <a:lnTo>
                    <a:pt x="1182749" y="711200"/>
                  </a:lnTo>
                  <a:close/>
                </a:path>
                <a:path w="2480309" h="1549400">
                  <a:moveTo>
                    <a:pt x="1165405" y="698500"/>
                  </a:moveTo>
                  <a:lnTo>
                    <a:pt x="1081323" y="698500"/>
                  </a:lnTo>
                  <a:lnTo>
                    <a:pt x="1097893" y="711200"/>
                  </a:lnTo>
                  <a:lnTo>
                    <a:pt x="1169016" y="711200"/>
                  </a:lnTo>
                  <a:lnTo>
                    <a:pt x="1165405" y="698500"/>
                  </a:lnTo>
                  <a:close/>
                </a:path>
                <a:path w="2480309" h="1549400">
                  <a:moveTo>
                    <a:pt x="1174561" y="698500"/>
                  </a:moveTo>
                  <a:lnTo>
                    <a:pt x="1175454" y="711200"/>
                  </a:lnTo>
                  <a:lnTo>
                    <a:pt x="1179409" y="711200"/>
                  </a:lnTo>
                  <a:lnTo>
                    <a:pt x="1174561" y="698500"/>
                  </a:lnTo>
                  <a:close/>
                </a:path>
                <a:path w="2480309" h="1549400">
                  <a:moveTo>
                    <a:pt x="1062962" y="685800"/>
                  </a:moveTo>
                  <a:lnTo>
                    <a:pt x="1062520" y="685800"/>
                  </a:lnTo>
                  <a:lnTo>
                    <a:pt x="1059366" y="698500"/>
                  </a:lnTo>
                  <a:lnTo>
                    <a:pt x="1062972" y="698500"/>
                  </a:lnTo>
                  <a:lnTo>
                    <a:pt x="1062962" y="685800"/>
                  </a:lnTo>
                  <a:close/>
                </a:path>
                <a:path w="2480309" h="1549400">
                  <a:moveTo>
                    <a:pt x="1142855" y="685800"/>
                  </a:moveTo>
                  <a:lnTo>
                    <a:pt x="1062962" y="685800"/>
                  </a:lnTo>
                  <a:lnTo>
                    <a:pt x="1062972" y="698500"/>
                  </a:lnTo>
                  <a:lnTo>
                    <a:pt x="1160492" y="698500"/>
                  </a:lnTo>
                  <a:lnTo>
                    <a:pt x="1142855" y="685800"/>
                  </a:lnTo>
                  <a:close/>
                </a:path>
                <a:path w="2480309" h="1549400">
                  <a:moveTo>
                    <a:pt x="1110939" y="673100"/>
                  </a:moveTo>
                  <a:lnTo>
                    <a:pt x="1037001" y="673100"/>
                  </a:lnTo>
                  <a:lnTo>
                    <a:pt x="1041505" y="685800"/>
                  </a:lnTo>
                  <a:lnTo>
                    <a:pt x="1116112" y="685800"/>
                  </a:lnTo>
                  <a:lnTo>
                    <a:pt x="1110939" y="673100"/>
                  </a:lnTo>
                  <a:close/>
                </a:path>
                <a:path w="2480309" h="1549400">
                  <a:moveTo>
                    <a:pt x="1126040" y="673100"/>
                  </a:moveTo>
                  <a:lnTo>
                    <a:pt x="1113495" y="673100"/>
                  </a:lnTo>
                  <a:lnTo>
                    <a:pt x="1116112" y="685800"/>
                  </a:lnTo>
                  <a:lnTo>
                    <a:pt x="1140306" y="685800"/>
                  </a:lnTo>
                  <a:lnTo>
                    <a:pt x="1126040" y="673100"/>
                  </a:lnTo>
                  <a:close/>
                </a:path>
                <a:path w="2480309" h="1549400">
                  <a:moveTo>
                    <a:pt x="1014500" y="660400"/>
                  </a:moveTo>
                  <a:lnTo>
                    <a:pt x="1004464" y="660400"/>
                  </a:lnTo>
                  <a:lnTo>
                    <a:pt x="1011015" y="673100"/>
                  </a:lnTo>
                  <a:lnTo>
                    <a:pt x="1014500" y="660400"/>
                  </a:lnTo>
                  <a:close/>
                </a:path>
                <a:path w="2480309" h="1549400">
                  <a:moveTo>
                    <a:pt x="1097845" y="660400"/>
                  </a:moveTo>
                  <a:lnTo>
                    <a:pt x="1036188" y="660400"/>
                  </a:lnTo>
                  <a:lnTo>
                    <a:pt x="1032420" y="673100"/>
                  </a:lnTo>
                  <a:lnTo>
                    <a:pt x="1104133" y="673100"/>
                  </a:lnTo>
                  <a:lnTo>
                    <a:pt x="1104283" y="672614"/>
                  </a:lnTo>
                  <a:lnTo>
                    <a:pt x="1097845" y="660400"/>
                  </a:lnTo>
                  <a:close/>
                </a:path>
                <a:path w="2480309" h="1549400">
                  <a:moveTo>
                    <a:pt x="1108060" y="660400"/>
                  </a:moveTo>
                  <a:lnTo>
                    <a:pt x="1104283" y="672614"/>
                  </a:lnTo>
                  <a:lnTo>
                    <a:pt x="1104539" y="673100"/>
                  </a:lnTo>
                  <a:lnTo>
                    <a:pt x="1111264" y="673100"/>
                  </a:lnTo>
                  <a:lnTo>
                    <a:pt x="1108060" y="660400"/>
                  </a:lnTo>
                  <a:close/>
                </a:path>
                <a:path w="2480309" h="1549400">
                  <a:moveTo>
                    <a:pt x="1008147" y="647700"/>
                  </a:moveTo>
                  <a:lnTo>
                    <a:pt x="1001522" y="647700"/>
                  </a:lnTo>
                  <a:lnTo>
                    <a:pt x="997571" y="660400"/>
                  </a:lnTo>
                  <a:lnTo>
                    <a:pt x="1015497" y="660400"/>
                  </a:lnTo>
                  <a:lnTo>
                    <a:pt x="1008147" y="647700"/>
                  </a:lnTo>
                  <a:close/>
                </a:path>
                <a:path w="2480309" h="1549400">
                  <a:moveTo>
                    <a:pt x="1041023" y="647700"/>
                  </a:moveTo>
                  <a:lnTo>
                    <a:pt x="1012586" y="647700"/>
                  </a:lnTo>
                  <a:lnTo>
                    <a:pt x="1015497" y="660400"/>
                  </a:lnTo>
                  <a:lnTo>
                    <a:pt x="1042896" y="660400"/>
                  </a:lnTo>
                  <a:lnTo>
                    <a:pt x="1041023" y="647700"/>
                  </a:lnTo>
                  <a:close/>
                </a:path>
                <a:path w="2480309" h="1549400">
                  <a:moveTo>
                    <a:pt x="1046273" y="647700"/>
                  </a:moveTo>
                  <a:lnTo>
                    <a:pt x="1045078" y="660400"/>
                  </a:lnTo>
                  <a:lnTo>
                    <a:pt x="1050512" y="660400"/>
                  </a:lnTo>
                  <a:lnTo>
                    <a:pt x="1046273" y="647700"/>
                  </a:lnTo>
                  <a:close/>
                </a:path>
                <a:path w="2480309" h="1549400">
                  <a:moveTo>
                    <a:pt x="1071862" y="647700"/>
                  </a:moveTo>
                  <a:lnTo>
                    <a:pt x="1061140" y="647700"/>
                  </a:lnTo>
                  <a:lnTo>
                    <a:pt x="1056864" y="660400"/>
                  </a:lnTo>
                  <a:lnTo>
                    <a:pt x="1075387" y="660400"/>
                  </a:lnTo>
                  <a:lnTo>
                    <a:pt x="1071862" y="647700"/>
                  </a:lnTo>
                  <a:close/>
                </a:path>
                <a:path w="2480309" h="1549400">
                  <a:moveTo>
                    <a:pt x="1077833" y="651452"/>
                  </a:moveTo>
                  <a:lnTo>
                    <a:pt x="1075387" y="660400"/>
                  </a:lnTo>
                  <a:lnTo>
                    <a:pt x="1091788" y="660400"/>
                  </a:lnTo>
                  <a:lnTo>
                    <a:pt x="1077833" y="651452"/>
                  </a:lnTo>
                  <a:close/>
                </a:path>
                <a:path w="2480309" h="1549400">
                  <a:moveTo>
                    <a:pt x="1078859" y="647700"/>
                  </a:moveTo>
                  <a:lnTo>
                    <a:pt x="1071981" y="647700"/>
                  </a:lnTo>
                  <a:lnTo>
                    <a:pt x="1077833" y="651452"/>
                  </a:lnTo>
                  <a:lnTo>
                    <a:pt x="1078859" y="647700"/>
                  </a:lnTo>
                  <a:close/>
                </a:path>
                <a:path w="2480309" h="1549400">
                  <a:moveTo>
                    <a:pt x="983517" y="635000"/>
                  </a:moveTo>
                  <a:lnTo>
                    <a:pt x="981994" y="635000"/>
                  </a:lnTo>
                  <a:lnTo>
                    <a:pt x="986357" y="647700"/>
                  </a:lnTo>
                  <a:lnTo>
                    <a:pt x="988389" y="640605"/>
                  </a:lnTo>
                  <a:lnTo>
                    <a:pt x="983517" y="635000"/>
                  </a:lnTo>
                  <a:close/>
                </a:path>
                <a:path w="2480309" h="1549400">
                  <a:moveTo>
                    <a:pt x="1055876" y="635000"/>
                  </a:moveTo>
                  <a:lnTo>
                    <a:pt x="989995" y="635000"/>
                  </a:lnTo>
                  <a:lnTo>
                    <a:pt x="988389" y="640605"/>
                  </a:lnTo>
                  <a:lnTo>
                    <a:pt x="994556" y="647700"/>
                  </a:lnTo>
                  <a:lnTo>
                    <a:pt x="1055848" y="647700"/>
                  </a:lnTo>
                  <a:lnTo>
                    <a:pt x="1055876" y="635000"/>
                  </a:lnTo>
                  <a:close/>
                </a:path>
                <a:path w="2480309" h="1549400">
                  <a:moveTo>
                    <a:pt x="966092" y="622300"/>
                  </a:moveTo>
                  <a:lnTo>
                    <a:pt x="949903" y="622300"/>
                  </a:lnTo>
                  <a:lnTo>
                    <a:pt x="950861" y="635000"/>
                  </a:lnTo>
                  <a:lnTo>
                    <a:pt x="963014" y="635000"/>
                  </a:lnTo>
                  <a:lnTo>
                    <a:pt x="966092" y="622300"/>
                  </a:lnTo>
                  <a:close/>
                </a:path>
                <a:path w="2480309" h="1549400">
                  <a:moveTo>
                    <a:pt x="1028047" y="609600"/>
                  </a:moveTo>
                  <a:lnTo>
                    <a:pt x="939844" y="609600"/>
                  </a:lnTo>
                  <a:lnTo>
                    <a:pt x="958284" y="622300"/>
                  </a:lnTo>
                  <a:lnTo>
                    <a:pt x="972478" y="622300"/>
                  </a:lnTo>
                  <a:lnTo>
                    <a:pt x="983517" y="635000"/>
                  </a:lnTo>
                  <a:lnTo>
                    <a:pt x="1039436" y="635000"/>
                  </a:lnTo>
                  <a:lnTo>
                    <a:pt x="1033785" y="622300"/>
                  </a:lnTo>
                  <a:lnTo>
                    <a:pt x="1028047" y="609600"/>
                  </a:lnTo>
                  <a:close/>
                </a:path>
                <a:path w="2480309" h="1549400">
                  <a:moveTo>
                    <a:pt x="939844" y="609600"/>
                  </a:moveTo>
                  <a:lnTo>
                    <a:pt x="937415" y="609600"/>
                  </a:lnTo>
                  <a:lnTo>
                    <a:pt x="935964" y="622300"/>
                  </a:lnTo>
                  <a:lnTo>
                    <a:pt x="939844" y="609600"/>
                  </a:lnTo>
                  <a:close/>
                </a:path>
                <a:path w="2480309" h="1549400">
                  <a:moveTo>
                    <a:pt x="1001458" y="596900"/>
                  </a:moveTo>
                  <a:lnTo>
                    <a:pt x="917974" y="596900"/>
                  </a:lnTo>
                  <a:lnTo>
                    <a:pt x="934966" y="609600"/>
                  </a:lnTo>
                  <a:lnTo>
                    <a:pt x="1014660" y="609600"/>
                  </a:lnTo>
                  <a:lnTo>
                    <a:pt x="1014169" y="608338"/>
                  </a:lnTo>
                  <a:lnTo>
                    <a:pt x="1001458" y="596900"/>
                  </a:lnTo>
                  <a:close/>
                </a:path>
                <a:path w="2480309" h="1549400">
                  <a:moveTo>
                    <a:pt x="1014745" y="608857"/>
                  </a:moveTo>
                  <a:lnTo>
                    <a:pt x="1014660" y="609600"/>
                  </a:lnTo>
                  <a:lnTo>
                    <a:pt x="1015571" y="609600"/>
                  </a:lnTo>
                  <a:lnTo>
                    <a:pt x="1014745" y="608857"/>
                  </a:lnTo>
                  <a:close/>
                </a:path>
                <a:path w="2480309" h="1549400">
                  <a:moveTo>
                    <a:pt x="1016126" y="596900"/>
                  </a:moveTo>
                  <a:lnTo>
                    <a:pt x="1009717" y="596900"/>
                  </a:lnTo>
                  <a:lnTo>
                    <a:pt x="1014169" y="608338"/>
                  </a:lnTo>
                  <a:lnTo>
                    <a:pt x="1014745" y="608857"/>
                  </a:lnTo>
                  <a:lnTo>
                    <a:pt x="1016126" y="596900"/>
                  </a:lnTo>
                  <a:close/>
                </a:path>
                <a:path w="2480309" h="1549400">
                  <a:moveTo>
                    <a:pt x="894885" y="584200"/>
                  </a:moveTo>
                  <a:lnTo>
                    <a:pt x="887554" y="584200"/>
                  </a:lnTo>
                  <a:lnTo>
                    <a:pt x="891545" y="596900"/>
                  </a:lnTo>
                  <a:lnTo>
                    <a:pt x="894885" y="584200"/>
                  </a:lnTo>
                  <a:close/>
                </a:path>
                <a:path w="2480309" h="1549400">
                  <a:moveTo>
                    <a:pt x="977226" y="584200"/>
                  </a:moveTo>
                  <a:lnTo>
                    <a:pt x="896726" y="584200"/>
                  </a:lnTo>
                  <a:lnTo>
                    <a:pt x="899660" y="596900"/>
                  </a:lnTo>
                  <a:lnTo>
                    <a:pt x="981984" y="596900"/>
                  </a:lnTo>
                  <a:lnTo>
                    <a:pt x="977226" y="584200"/>
                  </a:lnTo>
                  <a:close/>
                </a:path>
                <a:path w="2480309" h="1549400">
                  <a:moveTo>
                    <a:pt x="892138" y="533400"/>
                  </a:moveTo>
                  <a:lnTo>
                    <a:pt x="865925" y="533400"/>
                  </a:lnTo>
                  <a:lnTo>
                    <a:pt x="860112" y="546100"/>
                  </a:lnTo>
                  <a:lnTo>
                    <a:pt x="851184" y="555368"/>
                  </a:lnTo>
                  <a:lnTo>
                    <a:pt x="851292" y="558800"/>
                  </a:lnTo>
                  <a:lnTo>
                    <a:pt x="855238" y="571500"/>
                  </a:lnTo>
                  <a:lnTo>
                    <a:pt x="860772" y="571500"/>
                  </a:lnTo>
                  <a:lnTo>
                    <a:pt x="866329" y="584200"/>
                  </a:lnTo>
                  <a:lnTo>
                    <a:pt x="900883" y="584200"/>
                  </a:lnTo>
                  <a:lnTo>
                    <a:pt x="896621" y="580086"/>
                  </a:lnTo>
                  <a:lnTo>
                    <a:pt x="884350" y="571500"/>
                  </a:lnTo>
                  <a:lnTo>
                    <a:pt x="861344" y="558800"/>
                  </a:lnTo>
                  <a:lnTo>
                    <a:pt x="920991" y="558800"/>
                  </a:lnTo>
                  <a:lnTo>
                    <a:pt x="912872" y="546100"/>
                  </a:lnTo>
                  <a:lnTo>
                    <a:pt x="899784" y="546100"/>
                  </a:lnTo>
                  <a:lnTo>
                    <a:pt x="892138" y="533400"/>
                  </a:lnTo>
                  <a:close/>
                </a:path>
                <a:path w="2480309" h="1549400">
                  <a:moveTo>
                    <a:pt x="896621" y="580086"/>
                  </a:moveTo>
                  <a:lnTo>
                    <a:pt x="900883" y="584200"/>
                  </a:lnTo>
                  <a:lnTo>
                    <a:pt x="902501" y="584200"/>
                  </a:lnTo>
                  <a:lnTo>
                    <a:pt x="896621" y="580086"/>
                  </a:lnTo>
                  <a:close/>
                </a:path>
                <a:path w="2480309" h="1549400">
                  <a:moveTo>
                    <a:pt x="908446" y="558800"/>
                  </a:moveTo>
                  <a:lnTo>
                    <a:pt x="871264" y="558800"/>
                  </a:lnTo>
                  <a:lnTo>
                    <a:pt x="887727" y="571500"/>
                  </a:lnTo>
                  <a:lnTo>
                    <a:pt x="896621" y="580086"/>
                  </a:lnTo>
                  <a:lnTo>
                    <a:pt x="902501" y="584200"/>
                  </a:lnTo>
                  <a:lnTo>
                    <a:pt x="965092" y="584200"/>
                  </a:lnTo>
                  <a:lnTo>
                    <a:pt x="959537" y="571500"/>
                  </a:lnTo>
                  <a:lnTo>
                    <a:pt x="920464" y="571500"/>
                  </a:lnTo>
                  <a:lnTo>
                    <a:pt x="908446" y="558800"/>
                  </a:lnTo>
                  <a:close/>
                </a:path>
                <a:path w="2480309" h="1549400">
                  <a:moveTo>
                    <a:pt x="937606" y="558800"/>
                  </a:moveTo>
                  <a:lnTo>
                    <a:pt x="931458" y="558800"/>
                  </a:lnTo>
                  <a:lnTo>
                    <a:pt x="926111" y="571500"/>
                  </a:lnTo>
                  <a:lnTo>
                    <a:pt x="945657" y="571500"/>
                  </a:lnTo>
                  <a:lnTo>
                    <a:pt x="937606" y="558800"/>
                  </a:lnTo>
                  <a:close/>
                </a:path>
                <a:path w="2480309" h="1549400">
                  <a:moveTo>
                    <a:pt x="850893" y="546100"/>
                  </a:moveTo>
                  <a:lnTo>
                    <a:pt x="827582" y="546100"/>
                  </a:lnTo>
                  <a:lnTo>
                    <a:pt x="828425" y="558800"/>
                  </a:lnTo>
                  <a:lnTo>
                    <a:pt x="847879" y="558800"/>
                  </a:lnTo>
                  <a:lnTo>
                    <a:pt x="851184" y="555368"/>
                  </a:lnTo>
                  <a:lnTo>
                    <a:pt x="850893" y="546100"/>
                  </a:lnTo>
                  <a:close/>
                </a:path>
                <a:path w="2480309" h="1549400">
                  <a:moveTo>
                    <a:pt x="865925" y="533400"/>
                  </a:moveTo>
                  <a:lnTo>
                    <a:pt x="861713" y="533400"/>
                  </a:lnTo>
                  <a:lnTo>
                    <a:pt x="854403" y="546100"/>
                  </a:lnTo>
                  <a:lnTo>
                    <a:pt x="850893" y="546100"/>
                  </a:lnTo>
                  <a:lnTo>
                    <a:pt x="851184" y="555368"/>
                  </a:lnTo>
                  <a:lnTo>
                    <a:pt x="860112" y="546100"/>
                  </a:lnTo>
                  <a:lnTo>
                    <a:pt x="865925" y="533400"/>
                  </a:lnTo>
                  <a:close/>
                </a:path>
                <a:path w="2480309" h="1549400">
                  <a:moveTo>
                    <a:pt x="801534" y="523037"/>
                  </a:moveTo>
                  <a:lnTo>
                    <a:pt x="797679" y="527413"/>
                  </a:lnTo>
                  <a:lnTo>
                    <a:pt x="804048" y="533400"/>
                  </a:lnTo>
                  <a:lnTo>
                    <a:pt x="806258" y="546100"/>
                  </a:lnTo>
                  <a:lnTo>
                    <a:pt x="811661" y="546100"/>
                  </a:lnTo>
                  <a:lnTo>
                    <a:pt x="815859" y="533400"/>
                  </a:lnTo>
                  <a:lnTo>
                    <a:pt x="812896" y="533400"/>
                  </a:lnTo>
                  <a:lnTo>
                    <a:pt x="801534" y="523037"/>
                  </a:lnTo>
                  <a:close/>
                </a:path>
                <a:path w="2480309" h="1549400">
                  <a:moveTo>
                    <a:pt x="866120" y="520700"/>
                  </a:moveTo>
                  <a:lnTo>
                    <a:pt x="803593" y="520700"/>
                  </a:lnTo>
                  <a:lnTo>
                    <a:pt x="818289" y="533400"/>
                  </a:lnTo>
                  <a:lnTo>
                    <a:pt x="830087" y="546100"/>
                  </a:lnTo>
                  <a:lnTo>
                    <a:pt x="854403" y="546100"/>
                  </a:lnTo>
                  <a:lnTo>
                    <a:pt x="861713" y="533400"/>
                  </a:lnTo>
                  <a:lnTo>
                    <a:pt x="865925" y="533400"/>
                  </a:lnTo>
                  <a:lnTo>
                    <a:pt x="866120" y="520700"/>
                  </a:lnTo>
                  <a:close/>
                </a:path>
                <a:path w="2480309" h="1549400">
                  <a:moveTo>
                    <a:pt x="908841" y="533400"/>
                  </a:moveTo>
                  <a:lnTo>
                    <a:pt x="902569" y="546100"/>
                  </a:lnTo>
                  <a:lnTo>
                    <a:pt x="907710" y="546100"/>
                  </a:lnTo>
                  <a:lnTo>
                    <a:pt x="908841" y="533400"/>
                  </a:lnTo>
                  <a:close/>
                </a:path>
                <a:path w="2480309" h="1549400">
                  <a:moveTo>
                    <a:pt x="856984" y="508000"/>
                  </a:moveTo>
                  <a:lnTo>
                    <a:pt x="772540" y="508000"/>
                  </a:lnTo>
                  <a:lnTo>
                    <a:pt x="783573" y="520700"/>
                  </a:lnTo>
                  <a:lnTo>
                    <a:pt x="792406" y="533400"/>
                  </a:lnTo>
                  <a:lnTo>
                    <a:pt x="797679" y="527413"/>
                  </a:lnTo>
                  <a:lnTo>
                    <a:pt x="790537" y="520700"/>
                  </a:lnTo>
                  <a:lnTo>
                    <a:pt x="867914" y="520700"/>
                  </a:lnTo>
                  <a:lnTo>
                    <a:pt x="856984" y="508000"/>
                  </a:lnTo>
                  <a:close/>
                </a:path>
                <a:path w="2480309" h="1549400">
                  <a:moveTo>
                    <a:pt x="803593" y="520700"/>
                  </a:moveTo>
                  <a:lnTo>
                    <a:pt x="798971" y="520700"/>
                  </a:lnTo>
                  <a:lnTo>
                    <a:pt x="801534" y="523037"/>
                  </a:lnTo>
                  <a:lnTo>
                    <a:pt x="803593" y="520700"/>
                  </a:lnTo>
                  <a:close/>
                </a:path>
                <a:path w="2480309" h="1549400">
                  <a:moveTo>
                    <a:pt x="765002" y="508000"/>
                  </a:moveTo>
                  <a:lnTo>
                    <a:pt x="758761" y="508000"/>
                  </a:lnTo>
                  <a:lnTo>
                    <a:pt x="763773" y="520700"/>
                  </a:lnTo>
                  <a:lnTo>
                    <a:pt x="769401" y="520700"/>
                  </a:lnTo>
                  <a:lnTo>
                    <a:pt x="765002" y="508000"/>
                  </a:lnTo>
                  <a:close/>
                </a:path>
                <a:path w="2480309" h="1549400">
                  <a:moveTo>
                    <a:pt x="818224" y="482600"/>
                  </a:moveTo>
                  <a:lnTo>
                    <a:pt x="749796" y="482600"/>
                  </a:lnTo>
                  <a:lnTo>
                    <a:pt x="760215" y="495300"/>
                  </a:lnTo>
                  <a:lnTo>
                    <a:pt x="758489" y="508000"/>
                  </a:lnTo>
                  <a:lnTo>
                    <a:pt x="842798" y="508000"/>
                  </a:lnTo>
                  <a:lnTo>
                    <a:pt x="833800" y="495300"/>
                  </a:lnTo>
                  <a:lnTo>
                    <a:pt x="814404" y="495300"/>
                  </a:lnTo>
                  <a:lnTo>
                    <a:pt x="818224" y="482600"/>
                  </a:lnTo>
                  <a:close/>
                </a:path>
                <a:path w="2480309" h="1549400">
                  <a:moveTo>
                    <a:pt x="737410" y="482600"/>
                  </a:moveTo>
                  <a:lnTo>
                    <a:pt x="727867" y="482600"/>
                  </a:lnTo>
                  <a:lnTo>
                    <a:pt x="733234" y="495300"/>
                  </a:lnTo>
                  <a:lnTo>
                    <a:pt x="737410" y="482600"/>
                  </a:lnTo>
                  <a:close/>
                </a:path>
                <a:path w="2480309" h="1549400">
                  <a:moveTo>
                    <a:pt x="712620" y="469900"/>
                  </a:moveTo>
                  <a:lnTo>
                    <a:pt x="708533" y="469900"/>
                  </a:lnTo>
                  <a:lnTo>
                    <a:pt x="717110" y="482600"/>
                  </a:lnTo>
                  <a:lnTo>
                    <a:pt x="716388" y="475636"/>
                  </a:lnTo>
                  <a:lnTo>
                    <a:pt x="712620" y="469900"/>
                  </a:lnTo>
                  <a:close/>
                </a:path>
                <a:path w="2480309" h="1549400">
                  <a:moveTo>
                    <a:pt x="793537" y="469900"/>
                  </a:moveTo>
                  <a:lnTo>
                    <a:pt x="715793" y="469900"/>
                  </a:lnTo>
                  <a:lnTo>
                    <a:pt x="716388" y="475636"/>
                  </a:lnTo>
                  <a:lnTo>
                    <a:pt x="720962" y="482600"/>
                  </a:lnTo>
                  <a:lnTo>
                    <a:pt x="794873" y="482600"/>
                  </a:lnTo>
                  <a:lnTo>
                    <a:pt x="793537" y="469900"/>
                  </a:lnTo>
                  <a:close/>
                </a:path>
                <a:path w="2480309" h="1549400">
                  <a:moveTo>
                    <a:pt x="690981" y="457200"/>
                  </a:moveTo>
                  <a:lnTo>
                    <a:pt x="673515" y="457200"/>
                  </a:lnTo>
                  <a:lnTo>
                    <a:pt x="685960" y="469900"/>
                  </a:lnTo>
                  <a:lnTo>
                    <a:pt x="693162" y="469900"/>
                  </a:lnTo>
                  <a:lnTo>
                    <a:pt x="690981" y="457200"/>
                  </a:lnTo>
                  <a:close/>
                </a:path>
                <a:path w="2480309" h="1549400">
                  <a:moveTo>
                    <a:pt x="774621" y="457200"/>
                  </a:moveTo>
                  <a:lnTo>
                    <a:pt x="701050" y="457200"/>
                  </a:lnTo>
                  <a:lnTo>
                    <a:pt x="693162" y="469900"/>
                  </a:lnTo>
                  <a:lnTo>
                    <a:pt x="779452" y="469900"/>
                  </a:lnTo>
                  <a:lnTo>
                    <a:pt x="774621" y="457200"/>
                  </a:lnTo>
                  <a:close/>
                </a:path>
                <a:path w="2480309" h="1549400">
                  <a:moveTo>
                    <a:pt x="721067" y="444500"/>
                  </a:moveTo>
                  <a:lnTo>
                    <a:pt x="681530" y="444500"/>
                  </a:lnTo>
                  <a:lnTo>
                    <a:pt x="672084" y="457200"/>
                  </a:lnTo>
                  <a:lnTo>
                    <a:pt x="725268" y="457200"/>
                  </a:lnTo>
                  <a:lnTo>
                    <a:pt x="721067" y="444500"/>
                  </a:lnTo>
                  <a:close/>
                </a:path>
                <a:path w="2480309" h="1549400">
                  <a:moveTo>
                    <a:pt x="751855" y="444500"/>
                  </a:moveTo>
                  <a:lnTo>
                    <a:pt x="737131" y="444500"/>
                  </a:lnTo>
                  <a:lnTo>
                    <a:pt x="737307" y="457200"/>
                  </a:lnTo>
                  <a:lnTo>
                    <a:pt x="753704" y="457200"/>
                  </a:lnTo>
                  <a:lnTo>
                    <a:pt x="751855" y="444500"/>
                  </a:lnTo>
                  <a:close/>
                </a:path>
                <a:path w="2480309" h="1549400">
                  <a:moveTo>
                    <a:pt x="644086" y="431800"/>
                  </a:moveTo>
                  <a:lnTo>
                    <a:pt x="641184" y="431800"/>
                  </a:lnTo>
                  <a:lnTo>
                    <a:pt x="644015" y="444500"/>
                  </a:lnTo>
                  <a:lnTo>
                    <a:pt x="644086" y="431800"/>
                  </a:lnTo>
                  <a:close/>
                </a:path>
                <a:path w="2480309" h="1549400">
                  <a:moveTo>
                    <a:pt x="661771" y="441408"/>
                  </a:moveTo>
                  <a:lnTo>
                    <a:pt x="661749" y="444500"/>
                  </a:lnTo>
                  <a:lnTo>
                    <a:pt x="662829" y="443264"/>
                  </a:lnTo>
                  <a:lnTo>
                    <a:pt x="661771" y="441408"/>
                  </a:lnTo>
                  <a:close/>
                </a:path>
                <a:path w="2480309" h="1549400">
                  <a:moveTo>
                    <a:pt x="721412" y="431800"/>
                  </a:moveTo>
                  <a:lnTo>
                    <a:pt x="672844" y="431800"/>
                  </a:lnTo>
                  <a:lnTo>
                    <a:pt x="662829" y="443264"/>
                  </a:lnTo>
                  <a:lnTo>
                    <a:pt x="663533" y="444500"/>
                  </a:lnTo>
                  <a:lnTo>
                    <a:pt x="734823" y="444500"/>
                  </a:lnTo>
                  <a:lnTo>
                    <a:pt x="721412" y="431800"/>
                  </a:lnTo>
                  <a:close/>
                </a:path>
                <a:path w="2480309" h="1549400">
                  <a:moveTo>
                    <a:pt x="661839" y="431800"/>
                  </a:moveTo>
                  <a:lnTo>
                    <a:pt x="656294" y="431800"/>
                  </a:lnTo>
                  <a:lnTo>
                    <a:pt x="661771" y="441408"/>
                  </a:lnTo>
                  <a:lnTo>
                    <a:pt x="661839" y="431800"/>
                  </a:lnTo>
                  <a:close/>
                </a:path>
                <a:path w="2480309" h="1549400">
                  <a:moveTo>
                    <a:pt x="622410" y="419100"/>
                  </a:moveTo>
                  <a:lnTo>
                    <a:pt x="616129" y="419100"/>
                  </a:lnTo>
                  <a:lnTo>
                    <a:pt x="620975" y="431800"/>
                  </a:lnTo>
                  <a:lnTo>
                    <a:pt x="623455" y="420350"/>
                  </a:lnTo>
                  <a:lnTo>
                    <a:pt x="622410" y="419100"/>
                  </a:lnTo>
                  <a:close/>
                </a:path>
                <a:path w="2480309" h="1549400">
                  <a:moveTo>
                    <a:pt x="645732" y="419100"/>
                  </a:moveTo>
                  <a:lnTo>
                    <a:pt x="623726" y="419100"/>
                  </a:lnTo>
                  <a:lnTo>
                    <a:pt x="623455" y="420350"/>
                  </a:lnTo>
                  <a:lnTo>
                    <a:pt x="633026" y="431800"/>
                  </a:lnTo>
                  <a:lnTo>
                    <a:pt x="641315" y="431800"/>
                  </a:lnTo>
                  <a:lnTo>
                    <a:pt x="645732" y="419100"/>
                  </a:lnTo>
                  <a:close/>
                </a:path>
                <a:path w="2480309" h="1549400">
                  <a:moveTo>
                    <a:pt x="688167" y="419100"/>
                  </a:moveTo>
                  <a:lnTo>
                    <a:pt x="650849" y="419100"/>
                  </a:lnTo>
                  <a:lnTo>
                    <a:pt x="641315" y="431800"/>
                  </a:lnTo>
                  <a:lnTo>
                    <a:pt x="690502" y="431800"/>
                  </a:lnTo>
                  <a:lnTo>
                    <a:pt x="688167" y="419100"/>
                  </a:lnTo>
                  <a:close/>
                </a:path>
                <a:path w="2480309" h="1549400">
                  <a:moveTo>
                    <a:pt x="704512" y="419100"/>
                  </a:moveTo>
                  <a:lnTo>
                    <a:pt x="691853" y="419100"/>
                  </a:lnTo>
                  <a:lnTo>
                    <a:pt x="690502" y="431800"/>
                  </a:lnTo>
                  <a:lnTo>
                    <a:pt x="716185" y="431800"/>
                  </a:lnTo>
                  <a:lnTo>
                    <a:pt x="704512" y="419100"/>
                  </a:lnTo>
                  <a:close/>
                </a:path>
                <a:path w="2480309" h="1549400">
                  <a:moveTo>
                    <a:pt x="602442" y="406400"/>
                  </a:moveTo>
                  <a:lnTo>
                    <a:pt x="593693" y="406400"/>
                  </a:lnTo>
                  <a:lnTo>
                    <a:pt x="607547" y="419100"/>
                  </a:lnTo>
                  <a:lnTo>
                    <a:pt x="602442" y="406400"/>
                  </a:lnTo>
                  <a:close/>
                </a:path>
                <a:path w="2480309" h="1549400">
                  <a:moveTo>
                    <a:pt x="612572" y="406400"/>
                  </a:moveTo>
                  <a:lnTo>
                    <a:pt x="609035" y="406400"/>
                  </a:lnTo>
                  <a:lnTo>
                    <a:pt x="618117" y="419100"/>
                  </a:lnTo>
                  <a:lnTo>
                    <a:pt x="618260" y="415751"/>
                  </a:lnTo>
                  <a:lnTo>
                    <a:pt x="612572" y="406400"/>
                  </a:lnTo>
                  <a:close/>
                </a:path>
                <a:path w="2480309" h="1549400">
                  <a:moveTo>
                    <a:pt x="677739" y="406400"/>
                  </a:moveTo>
                  <a:lnTo>
                    <a:pt x="618659" y="406400"/>
                  </a:lnTo>
                  <a:lnTo>
                    <a:pt x="618260" y="415751"/>
                  </a:lnTo>
                  <a:lnTo>
                    <a:pt x="620296" y="419100"/>
                  </a:lnTo>
                  <a:lnTo>
                    <a:pt x="685274" y="419100"/>
                  </a:lnTo>
                  <a:lnTo>
                    <a:pt x="677739" y="406400"/>
                  </a:lnTo>
                  <a:close/>
                </a:path>
                <a:path w="2480309" h="1549400">
                  <a:moveTo>
                    <a:pt x="691353" y="406400"/>
                  </a:moveTo>
                  <a:lnTo>
                    <a:pt x="678366" y="406400"/>
                  </a:lnTo>
                  <a:lnTo>
                    <a:pt x="687536" y="419100"/>
                  </a:lnTo>
                  <a:lnTo>
                    <a:pt x="699655" y="419100"/>
                  </a:lnTo>
                  <a:lnTo>
                    <a:pt x="691353" y="406400"/>
                  </a:lnTo>
                  <a:close/>
                </a:path>
                <a:path w="2480309" h="1549400">
                  <a:moveTo>
                    <a:pt x="584201" y="398941"/>
                  </a:moveTo>
                  <a:lnTo>
                    <a:pt x="584390" y="406400"/>
                  </a:lnTo>
                  <a:lnTo>
                    <a:pt x="593693" y="406400"/>
                  </a:lnTo>
                  <a:lnTo>
                    <a:pt x="584201" y="398941"/>
                  </a:lnTo>
                  <a:close/>
                </a:path>
                <a:path w="2480309" h="1549400">
                  <a:moveTo>
                    <a:pt x="600216" y="393700"/>
                  </a:moveTo>
                  <a:lnTo>
                    <a:pt x="591909" y="393700"/>
                  </a:lnTo>
                  <a:lnTo>
                    <a:pt x="595992" y="406400"/>
                  </a:lnTo>
                  <a:lnTo>
                    <a:pt x="599007" y="406400"/>
                  </a:lnTo>
                  <a:lnTo>
                    <a:pt x="600216" y="393700"/>
                  </a:lnTo>
                  <a:close/>
                </a:path>
                <a:path w="2480309" h="1549400">
                  <a:moveTo>
                    <a:pt x="659091" y="393700"/>
                  </a:moveTo>
                  <a:lnTo>
                    <a:pt x="602035" y="393700"/>
                  </a:lnTo>
                  <a:lnTo>
                    <a:pt x="602340" y="406400"/>
                  </a:lnTo>
                  <a:lnTo>
                    <a:pt x="663720" y="406400"/>
                  </a:lnTo>
                  <a:lnTo>
                    <a:pt x="659091" y="393700"/>
                  </a:lnTo>
                  <a:close/>
                </a:path>
                <a:path w="2480309" h="1549400">
                  <a:moveTo>
                    <a:pt x="584068" y="393700"/>
                  </a:moveTo>
                  <a:lnTo>
                    <a:pt x="577531" y="393700"/>
                  </a:lnTo>
                  <a:lnTo>
                    <a:pt x="584201" y="398941"/>
                  </a:lnTo>
                  <a:lnTo>
                    <a:pt x="584068" y="393700"/>
                  </a:lnTo>
                  <a:close/>
                </a:path>
                <a:path w="2480309" h="1549400">
                  <a:moveTo>
                    <a:pt x="650882" y="381000"/>
                  </a:moveTo>
                  <a:lnTo>
                    <a:pt x="573867" y="381000"/>
                  </a:lnTo>
                  <a:lnTo>
                    <a:pt x="574013" y="384843"/>
                  </a:lnTo>
                  <a:lnTo>
                    <a:pt x="585837" y="393700"/>
                  </a:lnTo>
                  <a:lnTo>
                    <a:pt x="663590" y="393700"/>
                  </a:lnTo>
                  <a:lnTo>
                    <a:pt x="650882" y="381000"/>
                  </a:lnTo>
                  <a:close/>
                </a:path>
                <a:path w="2480309" h="1549400">
                  <a:moveTo>
                    <a:pt x="632190" y="368300"/>
                  </a:moveTo>
                  <a:lnTo>
                    <a:pt x="556333" y="368300"/>
                  </a:lnTo>
                  <a:lnTo>
                    <a:pt x="568882" y="381000"/>
                  </a:lnTo>
                  <a:lnTo>
                    <a:pt x="574013" y="384843"/>
                  </a:lnTo>
                  <a:lnTo>
                    <a:pt x="573867" y="381000"/>
                  </a:lnTo>
                  <a:lnTo>
                    <a:pt x="638795" y="381000"/>
                  </a:lnTo>
                  <a:lnTo>
                    <a:pt x="632190" y="368300"/>
                  </a:lnTo>
                  <a:close/>
                </a:path>
                <a:path w="2480309" h="1549400">
                  <a:moveTo>
                    <a:pt x="542967" y="370355"/>
                  </a:moveTo>
                  <a:lnTo>
                    <a:pt x="540224" y="381000"/>
                  </a:lnTo>
                  <a:lnTo>
                    <a:pt x="545246" y="381000"/>
                  </a:lnTo>
                  <a:lnTo>
                    <a:pt x="543952" y="371602"/>
                  </a:lnTo>
                  <a:lnTo>
                    <a:pt x="542967" y="370355"/>
                  </a:lnTo>
                  <a:close/>
                </a:path>
                <a:path w="2480309" h="1549400">
                  <a:moveTo>
                    <a:pt x="556333" y="368300"/>
                  </a:moveTo>
                  <a:lnTo>
                    <a:pt x="543497" y="368300"/>
                  </a:lnTo>
                  <a:lnTo>
                    <a:pt x="543952" y="371602"/>
                  </a:lnTo>
                  <a:lnTo>
                    <a:pt x="551373" y="381000"/>
                  </a:lnTo>
                  <a:lnTo>
                    <a:pt x="562506" y="381000"/>
                  </a:lnTo>
                  <a:lnTo>
                    <a:pt x="556333" y="368300"/>
                  </a:lnTo>
                  <a:close/>
                </a:path>
                <a:path w="2480309" h="1549400">
                  <a:moveTo>
                    <a:pt x="543497" y="368300"/>
                  </a:moveTo>
                  <a:lnTo>
                    <a:pt x="541344" y="368300"/>
                  </a:lnTo>
                  <a:lnTo>
                    <a:pt x="542967" y="370355"/>
                  </a:lnTo>
                  <a:lnTo>
                    <a:pt x="543497" y="368300"/>
                  </a:lnTo>
                  <a:close/>
                </a:path>
                <a:path w="2480309" h="1549400">
                  <a:moveTo>
                    <a:pt x="593817" y="342900"/>
                  </a:moveTo>
                  <a:lnTo>
                    <a:pt x="518185" y="342900"/>
                  </a:lnTo>
                  <a:lnTo>
                    <a:pt x="521897" y="355600"/>
                  </a:lnTo>
                  <a:lnTo>
                    <a:pt x="522504" y="368300"/>
                  </a:lnTo>
                  <a:lnTo>
                    <a:pt x="528298" y="355600"/>
                  </a:lnTo>
                  <a:lnTo>
                    <a:pt x="611456" y="355600"/>
                  </a:lnTo>
                  <a:lnTo>
                    <a:pt x="593817" y="342900"/>
                  </a:lnTo>
                  <a:close/>
                </a:path>
                <a:path w="2480309" h="1549400">
                  <a:moveTo>
                    <a:pt x="545843" y="355600"/>
                  </a:moveTo>
                  <a:lnTo>
                    <a:pt x="538147" y="355600"/>
                  </a:lnTo>
                  <a:lnTo>
                    <a:pt x="542567" y="368300"/>
                  </a:lnTo>
                  <a:lnTo>
                    <a:pt x="552522" y="368300"/>
                  </a:lnTo>
                  <a:lnTo>
                    <a:pt x="545843" y="355600"/>
                  </a:lnTo>
                  <a:close/>
                </a:path>
                <a:path w="2480309" h="1549400">
                  <a:moveTo>
                    <a:pt x="611456" y="355600"/>
                  </a:moveTo>
                  <a:lnTo>
                    <a:pt x="557993" y="355600"/>
                  </a:lnTo>
                  <a:lnTo>
                    <a:pt x="552522" y="368300"/>
                  </a:lnTo>
                  <a:lnTo>
                    <a:pt x="622582" y="368300"/>
                  </a:lnTo>
                  <a:lnTo>
                    <a:pt x="611456" y="355600"/>
                  </a:lnTo>
                  <a:close/>
                </a:path>
                <a:path w="2480309" h="1549400">
                  <a:moveTo>
                    <a:pt x="542004" y="317500"/>
                  </a:moveTo>
                  <a:lnTo>
                    <a:pt x="468722" y="317500"/>
                  </a:lnTo>
                  <a:lnTo>
                    <a:pt x="472435" y="342900"/>
                  </a:lnTo>
                  <a:lnTo>
                    <a:pt x="474634" y="342900"/>
                  </a:lnTo>
                  <a:lnTo>
                    <a:pt x="479238" y="335281"/>
                  </a:lnTo>
                  <a:lnTo>
                    <a:pt x="479334" y="330200"/>
                  </a:lnTo>
                  <a:lnTo>
                    <a:pt x="547119" y="330200"/>
                  </a:lnTo>
                  <a:lnTo>
                    <a:pt x="542004" y="317500"/>
                  </a:lnTo>
                  <a:close/>
                </a:path>
                <a:path w="2480309" h="1549400">
                  <a:moveTo>
                    <a:pt x="480696" y="332869"/>
                  </a:moveTo>
                  <a:lnTo>
                    <a:pt x="479238" y="335281"/>
                  </a:lnTo>
                  <a:lnTo>
                    <a:pt x="479095" y="342900"/>
                  </a:lnTo>
                  <a:lnTo>
                    <a:pt x="483681" y="342900"/>
                  </a:lnTo>
                  <a:lnTo>
                    <a:pt x="483108" y="337596"/>
                  </a:lnTo>
                  <a:lnTo>
                    <a:pt x="480696" y="332869"/>
                  </a:lnTo>
                  <a:close/>
                </a:path>
                <a:path w="2480309" h="1549400">
                  <a:moveTo>
                    <a:pt x="493461" y="330200"/>
                  </a:moveTo>
                  <a:lnTo>
                    <a:pt x="482309" y="330200"/>
                  </a:lnTo>
                  <a:lnTo>
                    <a:pt x="483108" y="337596"/>
                  </a:lnTo>
                  <a:lnTo>
                    <a:pt x="485815" y="342900"/>
                  </a:lnTo>
                  <a:lnTo>
                    <a:pt x="495609" y="342900"/>
                  </a:lnTo>
                  <a:lnTo>
                    <a:pt x="493461" y="330200"/>
                  </a:lnTo>
                  <a:close/>
                </a:path>
                <a:path w="2480309" h="1549400">
                  <a:moveTo>
                    <a:pt x="567128" y="330200"/>
                  </a:moveTo>
                  <a:lnTo>
                    <a:pt x="496772" y="330200"/>
                  </a:lnTo>
                  <a:lnTo>
                    <a:pt x="497101" y="342900"/>
                  </a:lnTo>
                  <a:lnTo>
                    <a:pt x="567448" y="342900"/>
                  </a:lnTo>
                  <a:lnTo>
                    <a:pt x="567128" y="330200"/>
                  </a:lnTo>
                  <a:close/>
                </a:path>
                <a:path w="2480309" h="1549400">
                  <a:moveTo>
                    <a:pt x="569845" y="330200"/>
                  </a:moveTo>
                  <a:lnTo>
                    <a:pt x="567448" y="342900"/>
                  </a:lnTo>
                  <a:lnTo>
                    <a:pt x="576457" y="342900"/>
                  </a:lnTo>
                  <a:lnTo>
                    <a:pt x="569845" y="330200"/>
                  </a:lnTo>
                  <a:close/>
                </a:path>
                <a:path w="2480309" h="1549400">
                  <a:moveTo>
                    <a:pt x="482309" y="330200"/>
                  </a:moveTo>
                  <a:lnTo>
                    <a:pt x="479334" y="330200"/>
                  </a:lnTo>
                  <a:lnTo>
                    <a:pt x="480696" y="332869"/>
                  </a:lnTo>
                  <a:lnTo>
                    <a:pt x="482309" y="330200"/>
                  </a:lnTo>
                  <a:close/>
                </a:path>
                <a:path w="2480309" h="1549400">
                  <a:moveTo>
                    <a:pt x="555428" y="317500"/>
                  </a:moveTo>
                  <a:lnTo>
                    <a:pt x="543944" y="317500"/>
                  </a:lnTo>
                  <a:lnTo>
                    <a:pt x="547119" y="330200"/>
                  </a:lnTo>
                  <a:lnTo>
                    <a:pt x="558917" y="330200"/>
                  </a:lnTo>
                  <a:lnTo>
                    <a:pt x="555428" y="317500"/>
                  </a:lnTo>
                  <a:close/>
                </a:path>
                <a:path w="2480309" h="1549400">
                  <a:moveTo>
                    <a:pt x="466048" y="266700"/>
                  </a:moveTo>
                  <a:lnTo>
                    <a:pt x="384780" y="266700"/>
                  </a:lnTo>
                  <a:lnTo>
                    <a:pt x="402146" y="279400"/>
                  </a:lnTo>
                  <a:lnTo>
                    <a:pt x="420983" y="279400"/>
                  </a:lnTo>
                  <a:lnTo>
                    <a:pt x="424562" y="292100"/>
                  </a:lnTo>
                  <a:lnTo>
                    <a:pt x="437155" y="292100"/>
                  </a:lnTo>
                  <a:lnTo>
                    <a:pt x="448281" y="304800"/>
                  </a:lnTo>
                  <a:lnTo>
                    <a:pt x="456855" y="317500"/>
                  </a:lnTo>
                  <a:lnTo>
                    <a:pt x="469904" y="317500"/>
                  </a:lnTo>
                  <a:lnTo>
                    <a:pt x="475212" y="304800"/>
                  </a:lnTo>
                  <a:lnTo>
                    <a:pt x="475930" y="304800"/>
                  </a:lnTo>
                  <a:lnTo>
                    <a:pt x="485387" y="292100"/>
                  </a:lnTo>
                  <a:lnTo>
                    <a:pt x="488088" y="279400"/>
                  </a:lnTo>
                  <a:lnTo>
                    <a:pt x="466048" y="266700"/>
                  </a:lnTo>
                  <a:close/>
                </a:path>
                <a:path w="2480309" h="1549400">
                  <a:moveTo>
                    <a:pt x="477702" y="304800"/>
                  </a:moveTo>
                  <a:lnTo>
                    <a:pt x="475212" y="304800"/>
                  </a:lnTo>
                  <a:lnTo>
                    <a:pt x="469904" y="317500"/>
                  </a:lnTo>
                  <a:lnTo>
                    <a:pt x="471227" y="317500"/>
                  </a:lnTo>
                  <a:lnTo>
                    <a:pt x="477702" y="304800"/>
                  </a:lnTo>
                  <a:close/>
                </a:path>
                <a:path w="2480309" h="1549400">
                  <a:moveTo>
                    <a:pt x="523041" y="304800"/>
                  </a:moveTo>
                  <a:lnTo>
                    <a:pt x="477702" y="304800"/>
                  </a:lnTo>
                  <a:lnTo>
                    <a:pt x="471227" y="317500"/>
                  </a:lnTo>
                  <a:lnTo>
                    <a:pt x="535214" y="317500"/>
                  </a:lnTo>
                  <a:lnTo>
                    <a:pt x="523041" y="304800"/>
                  </a:lnTo>
                  <a:close/>
                </a:path>
                <a:path w="2480309" h="1549400">
                  <a:moveTo>
                    <a:pt x="415471" y="280059"/>
                  </a:moveTo>
                  <a:lnTo>
                    <a:pt x="400040" y="292100"/>
                  </a:lnTo>
                  <a:lnTo>
                    <a:pt x="413508" y="304800"/>
                  </a:lnTo>
                  <a:lnTo>
                    <a:pt x="427704" y="304800"/>
                  </a:lnTo>
                  <a:lnTo>
                    <a:pt x="428591" y="292100"/>
                  </a:lnTo>
                  <a:lnTo>
                    <a:pt x="414578" y="292100"/>
                  </a:lnTo>
                  <a:lnTo>
                    <a:pt x="415471" y="280059"/>
                  </a:lnTo>
                  <a:close/>
                </a:path>
                <a:path w="2480309" h="1549400">
                  <a:moveTo>
                    <a:pt x="504971" y="292100"/>
                  </a:moveTo>
                  <a:lnTo>
                    <a:pt x="490013" y="292100"/>
                  </a:lnTo>
                  <a:lnTo>
                    <a:pt x="492780" y="304800"/>
                  </a:lnTo>
                  <a:lnTo>
                    <a:pt x="502256" y="304800"/>
                  </a:lnTo>
                  <a:lnTo>
                    <a:pt x="504971" y="292100"/>
                  </a:lnTo>
                  <a:close/>
                </a:path>
                <a:path w="2480309" h="1549400">
                  <a:moveTo>
                    <a:pt x="416317" y="279400"/>
                  </a:moveTo>
                  <a:lnTo>
                    <a:pt x="415520" y="279400"/>
                  </a:lnTo>
                  <a:lnTo>
                    <a:pt x="415471" y="280059"/>
                  </a:lnTo>
                  <a:lnTo>
                    <a:pt x="416317" y="279400"/>
                  </a:lnTo>
                  <a:close/>
                </a:path>
                <a:path w="2480309" h="1549400">
                  <a:moveTo>
                    <a:pt x="384780" y="266700"/>
                  </a:moveTo>
                  <a:lnTo>
                    <a:pt x="380749" y="266700"/>
                  </a:lnTo>
                  <a:lnTo>
                    <a:pt x="379663" y="279400"/>
                  </a:lnTo>
                  <a:lnTo>
                    <a:pt x="391474" y="279400"/>
                  </a:lnTo>
                  <a:lnTo>
                    <a:pt x="384780" y="266700"/>
                  </a:lnTo>
                  <a:close/>
                </a:path>
                <a:path w="2480309" h="1549400">
                  <a:moveTo>
                    <a:pt x="351183" y="254000"/>
                  </a:moveTo>
                  <a:lnTo>
                    <a:pt x="344523" y="254000"/>
                  </a:lnTo>
                  <a:lnTo>
                    <a:pt x="354047" y="266700"/>
                  </a:lnTo>
                  <a:lnTo>
                    <a:pt x="351183" y="254000"/>
                  </a:lnTo>
                  <a:close/>
                </a:path>
                <a:path w="2480309" h="1549400">
                  <a:moveTo>
                    <a:pt x="441609" y="254000"/>
                  </a:moveTo>
                  <a:lnTo>
                    <a:pt x="374198" y="254000"/>
                  </a:lnTo>
                  <a:lnTo>
                    <a:pt x="364884" y="266700"/>
                  </a:lnTo>
                  <a:lnTo>
                    <a:pt x="451113" y="266700"/>
                  </a:lnTo>
                  <a:lnTo>
                    <a:pt x="441609" y="254000"/>
                  </a:lnTo>
                  <a:close/>
                </a:path>
                <a:path w="2480309" h="1549400">
                  <a:moveTo>
                    <a:pt x="366935" y="241300"/>
                  </a:moveTo>
                  <a:lnTo>
                    <a:pt x="354655" y="241300"/>
                  </a:lnTo>
                  <a:lnTo>
                    <a:pt x="359272" y="254000"/>
                  </a:lnTo>
                  <a:lnTo>
                    <a:pt x="376926" y="254000"/>
                  </a:lnTo>
                  <a:lnTo>
                    <a:pt x="366935" y="241300"/>
                  </a:lnTo>
                  <a:close/>
                </a:path>
                <a:path w="2480309" h="1549400">
                  <a:moveTo>
                    <a:pt x="426133" y="241300"/>
                  </a:moveTo>
                  <a:lnTo>
                    <a:pt x="372899" y="241300"/>
                  </a:lnTo>
                  <a:lnTo>
                    <a:pt x="376926" y="254000"/>
                  </a:lnTo>
                  <a:lnTo>
                    <a:pt x="422081" y="254000"/>
                  </a:lnTo>
                  <a:lnTo>
                    <a:pt x="426133" y="241300"/>
                  </a:lnTo>
                  <a:close/>
                </a:path>
                <a:path w="2480309" h="1549400">
                  <a:moveTo>
                    <a:pt x="406986" y="228600"/>
                  </a:moveTo>
                  <a:lnTo>
                    <a:pt x="333958" y="228600"/>
                  </a:lnTo>
                  <a:lnTo>
                    <a:pt x="340623" y="241300"/>
                  </a:lnTo>
                  <a:lnTo>
                    <a:pt x="409764" y="241300"/>
                  </a:lnTo>
                  <a:lnTo>
                    <a:pt x="406986" y="228600"/>
                  </a:lnTo>
                  <a:close/>
                </a:path>
                <a:path w="2480309" h="1549400">
                  <a:moveTo>
                    <a:pt x="301132" y="215900"/>
                  </a:moveTo>
                  <a:lnTo>
                    <a:pt x="286695" y="215900"/>
                  </a:lnTo>
                  <a:lnTo>
                    <a:pt x="302713" y="228600"/>
                  </a:lnTo>
                  <a:lnTo>
                    <a:pt x="308331" y="228600"/>
                  </a:lnTo>
                  <a:lnTo>
                    <a:pt x="301132" y="215900"/>
                  </a:lnTo>
                  <a:close/>
                </a:path>
                <a:path w="2480309" h="1549400">
                  <a:moveTo>
                    <a:pt x="349874" y="215900"/>
                  </a:moveTo>
                  <a:lnTo>
                    <a:pt x="311910" y="215900"/>
                  </a:lnTo>
                  <a:lnTo>
                    <a:pt x="308331" y="228600"/>
                  </a:lnTo>
                  <a:lnTo>
                    <a:pt x="349434" y="228600"/>
                  </a:lnTo>
                  <a:lnTo>
                    <a:pt x="349874" y="215900"/>
                  </a:lnTo>
                  <a:close/>
                </a:path>
                <a:path w="2480309" h="1549400">
                  <a:moveTo>
                    <a:pt x="366973" y="203200"/>
                  </a:moveTo>
                  <a:lnTo>
                    <a:pt x="358983" y="203200"/>
                  </a:lnTo>
                  <a:lnTo>
                    <a:pt x="363895" y="215900"/>
                  </a:lnTo>
                  <a:lnTo>
                    <a:pt x="349874" y="215900"/>
                  </a:lnTo>
                  <a:lnTo>
                    <a:pt x="349434" y="228600"/>
                  </a:lnTo>
                  <a:lnTo>
                    <a:pt x="376807" y="228600"/>
                  </a:lnTo>
                  <a:lnTo>
                    <a:pt x="370616" y="215900"/>
                  </a:lnTo>
                  <a:lnTo>
                    <a:pt x="366973" y="203200"/>
                  </a:lnTo>
                  <a:close/>
                </a:path>
                <a:path w="2480309" h="1549400">
                  <a:moveTo>
                    <a:pt x="319070" y="203200"/>
                  </a:moveTo>
                  <a:lnTo>
                    <a:pt x="292394" y="203200"/>
                  </a:lnTo>
                  <a:lnTo>
                    <a:pt x="286933" y="215900"/>
                  </a:lnTo>
                  <a:lnTo>
                    <a:pt x="315041" y="215900"/>
                  </a:lnTo>
                  <a:lnTo>
                    <a:pt x="319070" y="203200"/>
                  </a:lnTo>
                  <a:close/>
                </a:path>
                <a:path w="2480309" h="1549400">
                  <a:moveTo>
                    <a:pt x="358983" y="203200"/>
                  </a:moveTo>
                  <a:lnTo>
                    <a:pt x="319070" y="203200"/>
                  </a:lnTo>
                  <a:lnTo>
                    <a:pt x="318555" y="215900"/>
                  </a:lnTo>
                  <a:lnTo>
                    <a:pt x="359513" y="215900"/>
                  </a:lnTo>
                  <a:lnTo>
                    <a:pt x="358983" y="203200"/>
                  </a:lnTo>
                  <a:close/>
                </a:path>
                <a:path w="2480309" h="1549400">
                  <a:moveTo>
                    <a:pt x="277766" y="190500"/>
                  </a:moveTo>
                  <a:lnTo>
                    <a:pt x="264988" y="190500"/>
                  </a:lnTo>
                  <a:lnTo>
                    <a:pt x="261342" y="203200"/>
                  </a:lnTo>
                  <a:lnTo>
                    <a:pt x="270047" y="203200"/>
                  </a:lnTo>
                  <a:lnTo>
                    <a:pt x="277766" y="190500"/>
                  </a:lnTo>
                  <a:close/>
                </a:path>
                <a:path w="2480309" h="1549400">
                  <a:moveTo>
                    <a:pt x="328294" y="177800"/>
                  </a:moveTo>
                  <a:lnTo>
                    <a:pt x="328764" y="190500"/>
                  </a:lnTo>
                  <a:lnTo>
                    <a:pt x="288704" y="190500"/>
                  </a:lnTo>
                  <a:lnTo>
                    <a:pt x="292043" y="203200"/>
                  </a:lnTo>
                  <a:lnTo>
                    <a:pt x="350834" y="203200"/>
                  </a:lnTo>
                  <a:lnTo>
                    <a:pt x="328294" y="177800"/>
                  </a:lnTo>
                  <a:close/>
                </a:path>
                <a:path w="2480309" h="1549400">
                  <a:moveTo>
                    <a:pt x="249406" y="177800"/>
                  </a:moveTo>
                  <a:lnTo>
                    <a:pt x="240872" y="177800"/>
                  </a:lnTo>
                  <a:lnTo>
                    <a:pt x="240624" y="190500"/>
                  </a:lnTo>
                  <a:lnTo>
                    <a:pt x="249631" y="190500"/>
                  </a:lnTo>
                  <a:lnTo>
                    <a:pt x="249406" y="177800"/>
                  </a:lnTo>
                  <a:close/>
                </a:path>
                <a:path w="2480309" h="1549400">
                  <a:moveTo>
                    <a:pt x="304880" y="177800"/>
                  </a:moveTo>
                  <a:lnTo>
                    <a:pt x="249406" y="177800"/>
                  </a:lnTo>
                  <a:lnTo>
                    <a:pt x="255123" y="190500"/>
                  </a:lnTo>
                  <a:lnTo>
                    <a:pt x="306170" y="190500"/>
                  </a:lnTo>
                  <a:lnTo>
                    <a:pt x="306406" y="180923"/>
                  </a:lnTo>
                  <a:lnTo>
                    <a:pt x="304880" y="177800"/>
                  </a:lnTo>
                  <a:close/>
                </a:path>
                <a:path w="2480309" h="1549400">
                  <a:moveTo>
                    <a:pt x="317214" y="177800"/>
                  </a:moveTo>
                  <a:lnTo>
                    <a:pt x="306482" y="177800"/>
                  </a:lnTo>
                  <a:lnTo>
                    <a:pt x="306406" y="180923"/>
                  </a:lnTo>
                  <a:lnTo>
                    <a:pt x="311082" y="190500"/>
                  </a:lnTo>
                  <a:lnTo>
                    <a:pt x="325477" y="190500"/>
                  </a:lnTo>
                  <a:lnTo>
                    <a:pt x="317214" y="177800"/>
                  </a:lnTo>
                  <a:close/>
                </a:path>
                <a:path w="2480309" h="1549400">
                  <a:moveTo>
                    <a:pt x="306482" y="177800"/>
                  </a:moveTo>
                  <a:lnTo>
                    <a:pt x="304880" y="177800"/>
                  </a:lnTo>
                  <a:lnTo>
                    <a:pt x="306406" y="180923"/>
                  </a:lnTo>
                  <a:lnTo>
                    <a:pt x="306482" y="177800"/>
                  </a:lnTo>
                  <a:close/>
                </a:path>
                <a:path w="2480309" h="1549400">
                  <a:moveTo>
                    <a:pt x="298815" y="165100"/>
                  </a:moveTo>
                  <a:lnTo>
                    <a:pt x="230695" y="165100"/>
                  </a:lnTo>
                  <a:lnTo>
                    <a:pt x="241866" y="177800"/>
                  </a:lnTo>
                  <a:lnTo>
                    <a:pt x="318629" y="177800"/>
                  </a:lnTo>
                  <a:lnTo>
                    <a:pt x="298815" y="165100"/>
                  </a:lnTo>
                  <a:close/>
                </a:path>
                <a:path w="2480309" h="1549400">
                  <a:moveTo>
                    <a:pt x="199107" y="152400"/>
                  </a:moveTo>
                  <a:lnTo>
                    <a:pt x="198601" y="152400"/>
                  </a:lnTo>
                  <a:lnTo>
                    <a:pt x="203509" y="165100"/>
                  </a:lnTo>
                  <a:lnTo>
                    <a:pt x="199107" y="152400"/>
                  </a:lnTo>
                  <a:close/>
                </a:path>
                <a:path w="2480309" h="1549400">
                  <a:moveTo>
                    <a:pt x="221877" y="152400"/>
                  </a:moveTo>
                  <a:lnTo>
                    <a:pt x="205641" y="152400"/>
                  </a:lnTo>
                  <a:lnTo>
                    <a:pt x="209916" y="165100"/>
                  </a:lnTo>
                  <a:lnTo>
                    <a:pt x="227398" y="165100"/>
                  </a:lnTo>
                  <a:lnTo>
                    <a:pt x="221877" y="152400"/>
                  </a:lnTo>
                  <a:close/>
                </a:path>
                <a:path w="2480309" h="1549400">
                  <a:moveTo>
                    <a:pt x="273233" y="152400"/>
                  </a:moveTo>
                  <a:lnTo>
                    <a:pt x="226338" y="152400"/>
                  </a:lnTo>
                  <a:lnTo>
                    <a:pt x="232390" y="165100"/>
                  </a:lnTo>
                  <a:lnTo>
                    <a:pt x="274843" y="165100"/>
                  </a:lnTo>
                  <a:lnTo>
                    <a:pt x="273233" y="152400"/>
                  </a:lnTo>
                  <a:close/>
                </a:path>
                <a:path w="2480309" h="1549400">
                  <a:moveTo>
                    <a:pt x="285907" y="152400"/>
                  </a:moveTo>
                  <a:lnTo>
                    <a:pt x="274843" y="165100"/>
                  </a:lnTo>
                  <a:lnTo>
                    <a:pt x="285754" y="165100"/>
                  </a:lnTo>
                  <a:lnTo>
                    <a:pt x="285907" y="152400"/>
                  </a:lnTo>
                  <a:close/>
                </a:path>
                <a:path w="2480309" h="1549400">
                  <a:moveTo>
                    <a:pt x="261054" y="139700"/>
                  </a:moveTo>
                  <a:lnTo>
                    <a:pt x="170905" y="139700"/>
                  </a:lnTo>
                  <a:lnTo>
                    <a:pt x="175934" y="152400"/>
                  </a:lnTo>
                  <a:lnTo>
                    <a:pt x="262438" y="152400"/>
                  </a:lnTo>
                  <a:lnTo>
                    <a:pt x="261054" y="139700"/>
                  </a:lnTo>
                  <a:close/>
                </a:path>
                <a:path w="2480309" h="1549400">
                  <a:moveTo>
                    <a:pt x="220187" y="114300"/>
                  </a:moveTo>
                  <a:lnTo>
                    <a:pt x="182067" y="114300"/>
                  </a:lnTo>
                  <a:lnTo>
                    <a:pt x="190157" y="127000"/>
                  </a:lnTo>
                  <a:lnTo>
                    <a:pt x="169959" y="127000"/>
                  </a:lnTo>
                  <a:lnTo>
                    <a:pt x="178834" y="139700"/>
                  </a:lnTo>
                  <a:lnTo>
                    <a:pt x="239508" y="139700"/>
                  </a:lnTo>
                  <a:lnTo>
                    <a:pt x="229333" y="127000"/>
                  </a:lnTo>
                  <a:lnTo>
                    <a:pt x="220187" y="114300"/>
                  </a:lnTo>
                  <a:close/>
                </a:path>
                <a:path w="2480309" h="1549400">
                  <a:moveTo>
                    <a:pt x="162728" y="114300"/>
                  </a:moveTo>
                  <a:lnTo>
                    <a:pt x="148178" y="114300"/>
                  </a:lnTo>
                  <a:lnTo>
                    <a:pt x="146906" y="127000"/>
                  </a:lnTo>
                  <a:lnTo>
                    <a:pt x="174567" y="127000"/>
                  </a:lnTo>
                  <a:lnTo>
                    <a:pt x="162728" y="114300"/>
                  </a:lnTo>
                  <a:close/>
                </a:path>
                <a:path w="2480309" h="1549400">
                  <a:moveTo>
                    <a:pt x="114258" y="101600"/>
                  </a:moveTo>
                  <a:lnTo>
                    <a:pt x="110739" y="101600"/>
                  </a:lnTo>
                  <a:lnTo>
                    <a:pt x="114438" y="114300"/>
                  </a:lnTo>
                  <a:lnTo>
                    <a:pt x="118048" y="114300"/>
                  </a:lnTo>
                  <a:lnTo>
                    <a:pt x="114258" y="101600"/>
                  </a:lnTo>
                  <a:close/>
                </a:path>
                <a:path w="2480309" h="1549400">
                  <a:moveTo>
                    <a:pt x="193406" y="101600"/>
                  </a:moveTo>
                  <a:lnTo>
                    <a:pt x="127189" y="101600"/>
                  </a:lnTo>
                  <a:lnTo>
                    <a:pt x="119870" y="114300"/>
                  </a:lnTo>
                  <a:lnTo>
                    <a:pt x="196000" y="114300"/>
                  </a:lnTo>
                  <a:lnTo>
                    <a:pt x="193406" y="101600"/>
                  </a:lnTo>
                  <a:close/>
                </a:path>
                <a:path w="2480309" h="1549400">
                  <a:moveTo>
                    <a:pt x="84468" y="88900"/>
                  </a:moveTo>
                  <a:lnTo>
                    <a:pt x="77553" y="88900"/>
                  </a:lnTo>
                  <a:lnTo>
                    <a:pt x="79958" y="101600"/>
                  </a:lnTo>
                  <a:lnTo>
                    <a:pt x="84468" y="88900"/>
                  </a:lnTo>
                  <a:close/>
                </a:path>
                <a:path w="2480309" h="1549400">
                  <a:moveTo>
                    <a:pt x="165666" y="88900"/>
                  </a:moveTo>
                  <a:lnTo>
                    <a:pt x="96293" y="88900"/>
                  </a:lnTo>
                  <a:lnTo>
                    <a:pt x="126886" y="101600"/>
                  </a:lnTo>
                  <a:lnTo>
                    <a:pt x="164193" y="101600"/>
                  </a:lnTo>
                  <a:lnTo>
                    <a:pt x="165666" y="88900"/>
                  </a:lnTo>
                  <a:close/>
                </a:path>
                <a:path w="2480309" h="1549400">
                  <a:moveTo>
                    <a:pt x="177628" y="88900"/>
                  </a:moveTo>
                  <a:lnTo>
                    <a:pt x="168466" y="88900"/>
                  </a:lnTo>
                  <a:lnTo>
                    <a:pt x="169129" y="101600"/>
                  </a:lnTo>
                  <a:lnTo>
                    <a:pt x="187559" y="101600"/>
                  </a:lnTo>
                  <a:lnTo>
                    <a:pt x="177628" y="88900"/>
                  </a:lnTo>
                  <a:close/>
                </a:path>
                <a:path w="2480309" h="1549400">
                  <a:moveTo>
                    <a:pt x="79830" y="76200"/>
                  </a:moveTo>
                  <a:lnTo>
                    <a:pt x="60628" y="76200"/>
                  </a:lnTo>
                  <a:lnTo>
                    <a:pt x="71143" y="88900"/>
                  </a:lnTo>
                  <a:lnTo>
                    <a:pt x="74573" y="88900"/>
                  </a:lnTo>
                  <a:lnTo>
                    <a:pt x="82727" y="79734"/>
                  </a:lnTo>
                  <a:lnTo>
                    <a:pt x="79830" y="76200"/>
                  </a:lnTo>
                  <a:close/>
                </a:path>
                <a:path w="2480309" h="1549400">
                  <a:moveTo>
                    <a:pt x="85400" y="82997"/>
                  </a:moveTo>
                  <a:lnTo>
                    <a:pt x="84992" y="88900"/>
                  </a:lnTo>
                  <a:lnTo>
                    <a:pt x="87808" y="88900"/>
                  </a:lnTo>
                  <a:lnTo>
                    <a:pt x="88336" y="86579"/>
                  </a:lnTo>
                  <a:lnTo>
                    <a:pt x="85400" y="82997"/>
                  </a:lnTo>
                  <a:close/>
                </a:path>
                <a:path w="2480309" h="1549400">
                  <a:moveTo>
                    <a:pt x="88336" y="86579"/>
                  </a:moveTo>
                  <a:lnTo>
                    <a:pt x="87808" y="88900"/>
                  </a:lnTo>
                  <a:lnTo>
                    <a:pt x="90238" y="88900"/>
                  </a:lnTo>
                  <a:lnTo>
                    <a:pt x="88336" y="86579"/>
                  </a:lnTo>
                  <a:close/>
                </a:path>
                <a:path w="2480309" h="1549400">
                  <a:moveTo>
                    <a:pt x="88468" y="85996"/>
                  </a:moveTo>
                  <a:lnTo>
                    <a:pt x="88336" y="86579"/>
                  </a:lnTo>
                  <a:lnTo>
                    <a:pt x="90238" y="88900"/>
                  </a:lnTo>
                  <a:lnTo>
                    <a:pt x="88468" y="85996"/>
                  </a:lnTo>
                  <a:close/>
                </a:path>
                <a:path w="2480309" h="1549400">
                  <a:moveTo>
                    <a:pt x="92073" y="71230"/>
                  </a:moveTo>
                  <a:lnTo>
                    <a:pt x="90695" y="76200"/>
                  </a:lnTo>
                  <a:lnTo>
                    <a:pt x="89393" y="81929"/>
                  </a:lnTo>
                  <a:lnTo>
                    <a:pt x="90238" y="88900"/>
                  </a:lnTo>
                  <a:lnTo>
                    <a:pt x="153492" y="88900"/>
                  </a:lnTo>
                  <a:lnTo>
                    <a:pt x="152314" y="76200"/>
                  </a:lnTo>
                  <a:lnTo>
                    <a:pt x="95986" y="76200"/>
                  </a:lnTo>
                  <a:lnTo>
                    <a:pt x="92073" y="71230"/>
                  </a:lnTo>
                  <a:close/>
                </a:path>
                <a:path w="2480309" h="1549400">
                  <a:moveTo>
                    <a:pt x="164991" y="76200"/>
                  </a:moveTo>
                  <a:lnTo>
                    <a:pt x="161639" y="88900"/>
                  </a:lnTo>
                  <a:lnTo>
                    <a:pt x="171023" y="88900"/>
                  </a:lnTo>
                  <a:lnTo>
                    <a:pt x="164991" y="76200"/>
                  </a:lnTo>
                  <a:close/>
                </a:path>
                <a:path w="2480309" h="1549400">
                  <a:moveTo>
                    <a:pt x="88698" y="76200"/>
                  </a:moveTo>
                  <a:lnTo>
                    <a:pt x="85871" y="76200"/>
                  </a:lnTo>
                  <a:lnTo>
                    <a:pt x="85527" y="81169"/>
                  </a:lnTo>
                  <a:lnTo>
                    <a:pt x="88468" y="85996"/>
                  </a:lnTo>
                  <a:lnTo>
                    <a:pt x="89393" y="81929"/>
                  </a:lnTo>
                  <a:lnTo>
                    <a:pt x="88698" y="76200"/>
                  </a:lnTo>
                  <a:close/>
                </a:path>
                <a:path w="2480309" h="1549400">
                  <a:moveTo>
                    <a:pt x="83870" y="78449"/>
                  </a:moveTo>
                  <a:lnTo>
                    <a:pt x="82727" y="79734"/>
                  </a:lnTo>
                  <a:lnTo>
                    <a:pt x="85400" y="82997"/>
                  </a:lnTo>
                  <a:lnTo>
                    <a:pt x="85527" y="81169"/>
                  </a:lnTo>
                  <a:lnTo>
                    <a:pt x="83870" y="78449"/>
                  </a:lnTo>
                  <a:close/>
                </a:path>
                <a:path w="2480309" h="1549400">
                  <a:moveTo>
                    <a:pt x="85871" y="76200"/>
                  </a:moveTo>
                  <a:lnTo>
                    <a:pt x="83870" y="78449"/>
                  </a:lnTo>
                  <a:lnTo>
                    <a:pt x="85527" y="81169"/>
                  </a:lnTo>
                  <a:lnTo>
                    <a:pt x="85871" y="76200"/>
                  </a:lnTo>
                  <a:close/>
                </a:path>
                <a:path w="2480309" h="1549400">
                  <a:moveTo>
                    <a:pt x="85871" y="76200"/>
                  </a:moveTo>
                  <a:lnTo>
                    <a:pt x="82499" y="76200"/>
                  </a:lnTo>
                  <a:lnTo>
                    <a:pt x="83870" y="78449"/>
                  </a:lnTo>
                  <a:lnTo>
                    <a:pt x="85871" y="76200"/>
                  </a:lnTo>
                  <a:close/>
                </a:path>
                <a:path w="2480309" h="1549400">
                  <a:moveTo>
                    <a:pt x="85928" y="63500"/>
                  </a:moveTo>
                  <a:lnTo>
                    <a:pt x="45540" y="63500"/>
                  </a:lnTo>
                  <a:lnTo>
                    <a:pt x="42556" y="76200"/>
                  </a:lnTo>
                  <a:lnTo>
                    <a:pt x="89338" y="76200"/>
                  </a:lnTo>
                  <a:lnTo>
                    <a:pt x="85928" y="63500"/>
                  </a:lnTo>
                  <a:close/>
                </a:path>
                <a:path w="2480309" h="1549400">
                  <a:moveTo>
                    <a:pt x="101232" y="63500"/>
                  </a:moveTo>
                  <a:lnTo>
                    <a:pt x="94217" y="63500"/>
                  </a:lnTo>
                  <a:lnTo>
                    <a:pt x="92073" y="71230"/>
                  </a:lnTo>
                  <a:lnTo>
                    <a:pt x="95986" y="76200"/>
                  </a:lnTo>
                  <a:lnTo>
                    <a:pt x="100719" y="76200"/>
                  </a:lnTo>
                  <a:lnTo>
                    <a:pt x="101232" y="63500"/>
                  </a:lnTo>
                  <a:close/>
                </a:path>
                <a:path w="2480309" h="1549400">
                  <a:moveTo>
                    <a:pt x="126845" y="63500"/>
                  </a:moveTo>
                  <a:lnTo>
                    <a:pt x="101232" y="63500"/>
                  </a:lnTo>
                  <a:lnTo>
                    <a:pt x="100719" y="76200"/>
                  </a:lnTo>
                  <a:lnTo>
                    <a:pt x="129492" y="76200"/>
                  </a:lnTo>
                  <a:lnTo>
                    <a:pt x="126845" y="63500"/>
                  </a:lnTo>
                  <a:close/>
                </a:path>
                <a:path w="2480309" h="1549400">
                  <a:moveTo>
                    <a:pt x="94217" y="63500"/>
                  </a:moveTo>
                  <a:lnTo>
                    <a:pt x="85986" y="63500"/>
                  </a:lnTo>
                  <a:lnTo>
                    <a:pt x="92073" y="71230"/>
                  </a:lnTo>
                  <a:lnTo>
                    <a:pt x="94217" y="63500"/>
                  </a:lnTo>
                  <a:close/>
                </a:path>
                <a:path w="2480309" h="1549400">
                  <a:moveTo>
                    <a:pt x="24181" y="56973"/>
                  </a:moveTo>
                  <a:lnTo>
                    <a:pt x="23056" y="63500"/>
                  </a:lnTo>
                  <a:lnTo>
                    <a:pt x="27915" y="63500"/>
                  </a:lnTo>
                  <a:lnTo>
                    <a:pt x="24181" y="56973"/>
                  </a:lnTo>
                  <a:close/>
                </a:path>
                <a:path w="2480309" h="1549400">
                  <a:moveTo>
                    <a:pt x="28964" y="58986"/>
                  </a:moveTo>
                  <a:lnTo>
                    <a:pt x="27915" y="63500"/>
                  </a:lnTo>
                  <a:lnTo>
                    <a:pt x="31014" y="63500"/>
                  </a:lnTo>
                  <a:lnTo>
                    <a:pt x="28964" y="58986"/>
                  </a:lnTo>
                  <a:close/>
                </a:path>
                <a:path w="2480309" h="1549400">
                  <a:moveTo>
                    <a:pt x="38300" y="50800"/>
                  </a:moveTo>
                  <a:lnTo>
                    <a:pt x="36187" y="50800"/>
                  </a:lnTo>
                  <a:lnTo>
                    <a:pt x="38260" y="63500"/>
                  </a:lnTo>
                  <a:lnTo>
                    <a:pt x="43666" y="63500"/>
                  </a:lnTo>
                  <a:lnTo>
                    <a:pt x="38300" y="50800"/>
                  </a:lnTo>
                  <a:close/>
                </a:path>
                <a:path w="2480309" h="1549400">
                  <a:moveTo>
                    <a:pt x="52312" y="50800"/>
                  </a:moveTo>
                  <a:lnTo>
                    <a:pt x="43304" y="50800"/>
                  </a:lnTo>
                  <a:lnTo>
                    <a:pt x="55485" y="63500"/>
                  </a:lnTo>
                  <a:lnTo>
                    <a:pt x="58731" y="63500"/>
                  </a:lnTo>
                  <a:lnTo>
                    <a:pt x="52312" y="50800"/>
                  </a:lnTo>
                  <a:close/>
                </a:path>
                <a:path w="2480309" h="1549400">
                  <a:moveTo>
                    <a:pt x="61610" y="50800"/>
                  </a:moveTo>
                  <a:lnTo>
                    <a:pt x="52312" y="50800"/>
                  </a:lnTo>
                  <a:lnTo>
                    <a:pt x="59390" y="63500"/>
                  </a:lnTo>
                  <a:lnTo>
                    <a:pt x="61610" y="50800"/>
                  </a:lnTo>
                  <a:close/>
                </a:path>
                <a:path w="2480309" h="1549400">
                  <a:moveTo>
                    <a:pt x="64909" y="50800"/>
                  </a:moveTo>
                  <a:lnTo>
                    <a:pt x="61610" y="50800"/>
                  </a:lnTo>
                  <a:lnTo>
                    <a:pt x="64280" y="63500"/>
                  </a:lnTo>
                  <a:lnTo>
                    <a:pt x="66186" y="63500"/>
                  </a:lnTo>
                  <a:lnTo>
                    <a:pt x="64909" y="50800"/>
                  </a:lnTo>
                  <a:close/>
                </a:path>
                <a:path w="2480309" h="1549400">
                  <a:moveTo>
                    <a:pt x="112699" y="50800"/>
                  </a:moveTo>
                  <a:lnTo>
                    <a:pt x="64909" y="50800"/>
                  </a:lnTo>
                  <a:lnTo>
                    <a:pt x="73767" y="63500"/>
                  </a:lnTo>
                  <a:lnTo>
                    <a:pt x="105755" y="63500"/>
                  </a:lnTo>
                  <a:lnTo>
                    <a:pt x="112699" y="50800"/>
                  </a:lnTo>
                  <a:close/>
                </a:path>
                <a:path w="2480309" h="1549400">
                  <a:moveTo>
                    <a:pt x="30867" y="50800"/>
                  </a:moveTo>
                  <a:lnTo>
                    <a:pt x="25245" y="50800"/>
                  </a:lnTo>
                  <a:lnTo>
                    <a:pt x="28964" y="58986"/>
                  </a:lnTo>
                  <a:lnTo>
                    <a:pt x="30867" y="50800"/>
                  </a:lnTo>
                  <a:close/>
                </a:path>
                <a:path w="2480309" h="1549400">
                  <a:moveTo>
                    <a:pt x="25245" y="50800"/>
                  </a:moveTo>
                  <a:lnTo>
                    <a:pt x="20649" y="50800"/>
                  </a:lnTo>
                  <a:lnTo>
                    <a:pt x="24181" y="56973"/>
                  </a:lnTo>
                  <a:lnTo>
                    <a:pt x="25245" y="50800"/>
                  </a:lnTo>
                  <a:close/>
                </a:path>
                <a:path w="2480309" h="1549400">
                  <a:moveTo>
                    <a:pt x="4104" y="38100"/>
                  </a:moveTo>
                  <a:lnTo>
                    <a:pt x="1605" y="50800"/>
                  </a:lnTo>
                  <a:lnTo>
                    <a:pt x="16142" y="50800"/>
                  </a:lnTo>
                  <a:lnTo>
                    <a:pt x="4104" y="38100"/>
                  </a:lnTo>
                  <a:close/>
                </a:path>
                <a:path w="2480309" h="1549400">
                  <a:moveTo>
                    <a:pt x="76818" y="25400"/>
                  </a:moveTo>
                  <a:lnTo>
                    <a:pt x="5319" y="25400"/>
                  </a:lnTo>
                  <a:lnTo>
                    <a:pt x="5087" y="27147"/>
                  </a:lnTo>
                  <a:lnTo>
                    <a:pt x="10312" y="38100"/>
                  </a:lnTo>
                  <a:lnTo>
                    <a:pt x="16142" y="50800"/>
                  </a:lnTo>
                  <a:lnTo>
                    <a:pt x="22000" y="50800"/>
                  </a:lnTo>
                  <a:lnTo>
                    <a:pt x="23069" y="38100"/>
                  </a:lnTo>
                  <a:lnTo>
                    <a:pt x="75056" y="38100"/>
                  </a:lnTo>
                  <a:lnTo>
                    <a:pt x="76818" y="25400"/>
                  </a:lnTo>
                  <a:close/>
                </a:path>
                <a:path w="2480309" h="1549400">
                  <a:moveTo>
                    <a:pt x="55778" y="38100"/>
                  </a:moveTo>
                  <a:lnTo>
                    <a:pt x="23069" y="38100"/>
                  </a:lnTo>
                  <a:lnTo>
                    <a:pt x="28931" y="50800"/>
                  </a:lnTo>
                  <a:lnTo>
                    <a:pt x="55757" y="50800"/>
                  </a:lnTo>
                  <a:lnTo>
                    <a:pt x="55778" y="38100"/>
                  </a:lnTo>
                  <a:close/>
                </a:path>
                <a:path w="2480309" h="1549400">
                  <a:moveTo>
                    <a:pt x="92857" y="38100"/>
                  </a:moveTo>
                  <a:lnTo>
                    <a:pt x="59139" y="38100"/>
                  </a:lnTo>
                  <a:lnTo>
                    <a:pt x="61066" y="50800"/>
                  </a:lnTo>
                  <a:lnTo>
                    <a:pt x="96876" y="50800"/>
                  </a:lnTo>
                  <a:lnTo>
                    <a:pt x="92857" y="38100"/>
                  </a:lnTo>
                  <a:close/>
                </a:path>
                <a:path w="2480309" h="1549400">
                  <a:moveTo>
                    <a:pt x="4253" y="25400"/>
                  </a:moveTo>
                  <a:lnTo>
                    <a:pt x="0" y="25400"/>
                  </a:lnTo>
                  <a:lnTo>
                    <a:pt x="3633" y="38100"/>
                  </a:lnTo>
                  <a:lnTo>
                    <a:pt x="5087" y="27147"/>
                  </a:lnTo>
                  <a:lnTo>
                    <a:pt x="4253" y="25400"/>
                  </a:lnTo>
                  <a:close/>
                </a:path>
                <a:path w="2480309" h="1549400">
                  <a:moveTo>
                    <a:pt x="59509" y="12700"/>
                  </a:moveTo>
                  <a:lnTo>
                    <a:pt x="16279" y="12700"/>
                  </a:lnTo>
                  <a:lnTo>
                    <a:pt x="10345" y="25400"/>
                  </a:lnTo>
                  <a:lnTo>
                    <a:pt x="65212" y="25400"/>
                  </a:lnTo>
                  <a:lnTo>
                    <a:pt x="59509" y="12700"/>
                  </a:lnTo>
                  <a:close/>
                </a:path>
                <a:path w="2480309" h="1549400">
                  <a:moveTo>
                    <a:pt x="63306" y="12700"/>
                  </a:moveTo>
                  <a:lnTo>
                    <a:pt x="62081" y="12700"/>
                  </a:lnTo>
                  <a:lnTo>
                    <a:pt x="70783" y="25400"/>
                  </a:lnTo>
                  <a:lnTo>
                    <a:pt x="63306" y="12700"/>
                  </a:lnTo>
                  <a:close/>
                </a:path>
                <a:path w="2480309" h="1549400">
                  <a:moveTo>
                    <a:pt x="20742" y="0"/>
                  </a:moveTo>
                  <a:lnTo>
                    <a:pt x="22020" y="12700"/>
                  </a:lnTo>
                  <a:lnTo>
                    <a:pt x="29601" y="12700"/>
                  </a:lnTo>
                  <a:lnTo>
                    <a:pt x="20742" y="0"/>
                  </a:lnTo>
                  <a:close/>
                </a:path>
                <a:path w="2480309" h="1549400">
                  <a:moveTo>
                    <a:pt x="45422" y="0"/>
                  </a:moveTo>
                  <a:lnTo>
                    <a:pt x="34589" y="0"/>
                  </a:lnTo>
                  <a:lnTo>
                    <a:pt x="32637" y="12700"/>
                  </a:lnTo>
                  <a:lnTo>
                    <a:pt x="50302" y="12700"/>
                  </a:lnTo>
                  <a:lnTo>
                    <a:pt x="4542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61617" y="7725202"/>
              <a:ext cx="270274" cy="26035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32479" y="6226187"/>
              <a:ext cx="270274" cy="26035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01279" y="7137155"/>
              <a:ext cx="665052" cy="707607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1498729" y="7182668"/>
            <a:ext cx="2705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45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786615" y="8034138"/>
            <a:ext cx="3320415" cy="638810"/>
          </a:xfrm>
          <a:custGeom>
            <a:avLst/>
            <a:gdLst/>
            <a:ahLst/>
            <a:cxnLst/>
            <a:rect l="l" t="t" r="r" b="b"/>
            <a:pathLst>
              <a:path w="3320415" h="638809">
                <a:moveTo>
                  <a:pt x="3036721" y="0"/>
                </a:moveTo>
                <a:lnTo>
                  <a:pt x="283498" y="0"/>
                </a:lnTo>
                <a:lnTo>
                  <a:pt x="227083" y="217"/>
                </a:lnTo>
                <a:lnTo>
                  <a:pt x="181587" y="1736"/>
                </a:lnTo>
                <a:lnTo>
                  <a:pt x="117113" y="13891"/>
                </a:lnTo>
                <a:lnTo>
                  <a:pt x="54061" y="54061"/>
                </a:lnTo>
                <a:lnTo>
                  <a:pt x="13892" y="117113"/>
                </a:lnTo>
                <a:lnTo>
                  <a:pt x="1736" y="181587"/>
                </a:lnTo>
                <a:lnTo>
                  <a:pt x="217" y="227083"/>
                </a:lnTo>
                <a:lnTo>
                  <a:pt x="0" y="283498"/>
                </a:lnTo>
                <a:lnTo>
                  <a:pt x="0" y="355176"/>
                </a:lnTo>
                <a:lnTo>
                  <a:pt x="217" y="411591"/>
                </a:lnTo>
                <a:lnTo>
                  <a:pt x="1736" y="457087"/>
                </a:lnTo>
                <a:lnTo>
                  <a:pt x="13892" y="521561"/>
                </a:lnTo>
                <a:lnTo>
                  <a:pt x="54061" y="584614"/>
                </a:lnTo>
                <a:lnTo>
                  <a:pt x="117113" y="624783"/>
                </a:lnTo>
                <a:lnTo>
                  <a:pt x="181587" y="636939"/>
                </a:lnTo>
                <a:lnTo>
                  <a:pt x="227083" y="638458"/>
                </a:lnTo>
                <a:lnTo>
                  <a:pt x="283498" y="638675"/>
                </a:lnTo>
                <a:lnTo>
                  <a:pt x="3036721" y="638675"/>
                </a:lnTo>
                <a:lnTo>
                  <a:pt x="3093141" y="638458"/>
                </a:lnTo>
                <a:lnTo>
                  <a:pt x="3138639" y="636939"/>
                </a:lnTo>
                <a:lnTo>
                  <a:pt x="3203113" y="624783"/>
                </a:lnTo>
                <a:lnTo>
                  <a:pt x="3266163" y="584614"/>
                </a:lnTo>
                <a:lnTo>
                  <a:pt x="3306335" y="521561"/>
                </a:lnTo>
                <a:lnTo>
                  <a:pt x="3318484" y="457087"/>
                </a:lnTo>
                <a:lnTo>
                  <a:pt x="3320003" y="411591"/>
                </a:lnTo>
                <a:lnTo>
                  <a:pt x="3320220" y="355176"/>
                </a:lnTo>
                <a:lnTo>
                  <a:pt x="3320220" y="283498"/>
                </a:lnTo>
                <a:lnTo>
                  <a:pt x="3320003" y="227083"/>
                </a:lnTo>
                <a:lnTo>
                  <a:pt x="3318484" y="181587"/>
                </a:lnTo>
                <a:lnTo>
                  <a:pt x="3306335" y="117113"/>
                </a:lnTo>
                <a:lnTo>
                  <a:pt x="3266163" y="54061"/>
                </a:lnTo>
                <a:lnTo>
                  <a:pt x="3203113" y="13891"/>
                </a:lnTo>
                <a:lnTo>
                  <a:pt x="3138639" y="1736"/>
                </a:lnTo>
                <a:lnTo>
                  <a:pt x="3093141" y="217"/>
                </a:lnTo>
                <a:lnTo>
                  <a:pt x="30367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0098048" y="8163997"/>
            <a:ext cx="270192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b="1" dirty="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sz="20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b="1" spc="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0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b="1" spc="5" dirty="0">
                <a:solidFill>
                  <a:srgbClr val="FFFFFF"/>
                </a:solidFill>
                <a:latin typeface="Arial"/>
                <a:cs typeface="Arial"/>
              </a:rPr>
              <a:t>remote</a:t>
            </a:r>
            <a:r>
              <a:rPr sz="20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b="1" dirty="0">
                <a:solidFill>
                  <a:srgbClr val="FFFFFF"/>
                </a:solidFill>
                <a:latin typeface="Arial"/>
                <a:cs typeface="Arial"/>
              </a:rPr>
              <a:t>repo</a:t>
            </a:r>
            <a:endParaRPr sz="20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561482" y="10646497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10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015" y="489330"/>
            <a:ext cx="107207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95" dirty="0">
                <a:latin typeface="Times New Roman"/>
                <a:cs typeface="Times New Roman"/>
              </a:rPr>
              <a:t>Handling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5" dirty="0">
                <a:latin typeface="Times New Roman"/>
                <a:cs typeface="Times New Roman"/>
              </a:rPr>
              <a:t>JAR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229" dirty="0">
                <a:latin typeface="Times New Roman"/>
                <a:cs typeface="Times New Roman"/>
              </a:rPr>
              <a:t>Dependencies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1482" y="10646497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3014" y="3122021"/>
            <a:ext cx="159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6156" y="3005264"/>
            <a:ext cx="1075817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When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retrieves</a:t>
            </a:r>
            <a:r>
              <a:rPr sz="4250" spc="15" dirty="0">
                <a:latin typeface="Palatino Linotype"/>
                <a:cs typeface="Palatino Linotype"/>
              </a:rPr>
              <a:t> a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project</a:t>
            </a:r>
            <a:r>
              <a:rPr sz="4250" spc="15" dirty="0">
                <a:latin typeface="Palatino Linotype"/>
                <a:cs typeface="Palatino Linotype"/>
              </a:rPr>
              <a:t> dependency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1849" y="4273818"/>
            <a:ext cx="159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4992" y="4157061"/>
            <a:ext cx="1139888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5" dirty="0">
                <a:latin typeface="Palatino Linotype"/>
                <a:cs typeface="Palatino Linotype"/>
              </a:rPr>
              <a:t>It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will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also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download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supporting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dependencies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1849" y="5425616"/>
            <a:ext cx="159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4992" y="5308859"/>
            <a:ext cx="130276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For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example: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Spring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depends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on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commons-logging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35" dirty="0">
                <a:latin typeface="Palatino Linotype"/>
                <a:cs typeface="Palatino Linotype"/>
              </a:rPr>
              <a:t>…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3014" y="7289434"/>
            <a:ext cx="159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6156" y="7172676"/>
            <a:ext cx="1066165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will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handle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this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us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automagically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015" y="489330"/>
            <a:ext cx="830072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65" dirty="0">
                <a:latin typeface="Times New Roman"/>
                <a:cs typeface="Times New Roman"/>
              </a:rPr>
              <a:t>Building</a:t>
            </a:r>
            <a:r>
              <a:rPr sz="6500" spc="-105" dirty="0">
                <a:latin typeface="Times New Roman"/>
                <a:cs typeface="Times New Roman"/>
              </a:rPr>
              <a:t> </a:t>
            </a:r>
            <a:r>
              <a:rPr sz="6500" spc="204" dirty="0">
                <a:latin typeface="Times New Roman"/>
                <a:cs typeface="Times New Roman"/>
              </a:rPr>
              <a:t>and</a:t>
            </a:r>
            <a:r>
              <a:rPr sz="6500" spc="-100" dirty="0">
                <a:latin typeface="Times New Roman"/>
                <a:cs typeface="Times New Roman"/>
              </a:rPr>
              <a:t> </a:t>
            </a:r>
            <a:r>
              <a:rPr sz="6500" spc="204" dirty="0">
                <a:latin typeface="Times New Roman"/>
                <a:cs typeface="Times New Roman"/>
              </a:rPr>
              <a:t>Running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1482" y="10646497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3014" y="3341909"/>
            <a:ext cx="159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6156" y="3225153"/>
            <a:ext cx="901763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When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you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build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run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app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35" dirty="0">
                <a:latin typeface="Palatino Linotype"/>
                <a:cs typeface="Palatino Linotype"/>
              </a:rPr>
              <a:t>…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3014" y="5205727"/>
            <a:ext cx="159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6156" y="5088970"/>
            <a:ext cx="1083310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will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handle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class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235" dirty="0">
                <a:latin typeface="Palatino Linotype"/>
                <a:cs typeface="Palatino Linotype"/>
              </a:rPr>
              <a:t>/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build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path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you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3014" y="7069545"/>
            <a:ext cx="159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6156" y="6952788"/>
            <a:ext cx="139846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Based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on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config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file,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will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add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JAR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files</a:t>
            </a:r>
            <a:r>
              <a:rPr sz="4250" spc="5" dirty="0">
                <a:latin typeface="Palatino Linotype"/>
                <a:cs typeface="Palatino Linotype"/>
              </a:rPr>
              <a:t> accordingly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097407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0" dirty="0"/>
              <a:t>Standard</a:t>
            </a:r>
            <a:r>
              <a:rPr spc="-85" dirty="0"/>
              <a:t> </a:t>
            </a:r>
            <a:r>
              <a:rPr spc="105" dirty="0"/>
              <a:t>Directory</a:t>
            </a:r>
            <a:r>
              <a:rPr spc="-85" dirty="0"/>
              <a:t> </a:t>
            </a:r>
            <a:r>
              <a:rPr spc="145" dirty="0"/>
              <a:t>Structure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12437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3002915"/>
            <a:ext cx="92983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Normally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when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join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new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project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0869" y="427617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6768" y="4154712"/>
            <a:ext cx="15638144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Each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development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team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dreams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up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their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own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directory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structure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0869" y="542797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6768" y="5306509"/>
            <a:ext cx="1141730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Not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ideal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new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comers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and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not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standardized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034" y="729178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7932" y="7170327"/>
            <a:ext cx="1709991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Maven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solves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this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problem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by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providing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standard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directory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structure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097407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0" dirty="0"/>
              <a:t>Standard</a:t>
            </a:r>
            <a:r>
              <a:rPr spc="-85" dirty="0"/>
              <a:t> </a:t>
            </a:r>
            <a:r>
              <a:rPr spc="105" dirty="0"/>
              <a:t>Directory</a:t>
            </a:r>
            <a:r>
              <a:rPr spc="-85" dirty="0"/>
              <a:t> </a:t>
            </a:r>
            <a:r>
              <a:rPr spc="145" dirty="0"/>
              <a:t>Structure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21437" y="2272182"/>
            <a:ext cx="6104890" cy="7298690"/>
            <a:chOff x="921437" y="2272182"/>
            <a:chExt cx="6104890" cy="7298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030" y="2366420"/>
              <a:ext cx="5811341" cy="69212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437" y="2272182"/>
              <a:ext cx="6104526" cy="7298207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559948" y="2266946"/>
          <a:ext cx="10356849" cy="6982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7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9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33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80"/>
                        </a:spcBef>
                      </a:pPr>
                      <a:r>
                        <a:rPr sz="2950" b="1" spc="5" dirty="0">
                          <a:solidFill>
                            <a:srgbClr val="F6F4EF"/>
                          </a:solidFill>
                          <a:latin typeface="Arial"/>
                          <a:cs typeface="Arial"/>
                        </a:rPr>
                        <a:t>Directory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T="3530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780"/>
                        </a:spcBef>
                      </a:pPr>
                      <a:r>
                        <a:rPr sz="2950" b="1" spc="5" dirty="0">
                          <a:solidFill>
                            <a:srgbClr val="F6F4E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T="35306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76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300" b="1" dirty="0">
                          <a:latin typeface="Arial"/>
                          <a:cs typeface="Arial"/>
                        </a:rPr>
                        <a:t>src/main/java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300" b="1" spc="-45" dirty="0">
                          <a:latin typeface="Arial"/>
                          <a:cs typeface="Arial"/>
                        </a:rPr>
                        <a:t>Your</a:t>
                      </a:r>
                      <a:r>
                        <a:rPr sz="23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Java</a:t>
                      </a:r>
                      <a:r>
                        <a:rPr sz="23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source</a:t>
                      </a:r>
                      <a:r>
                        <a:rPr sz="23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code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2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2300" b="1" dirty="0">
                          <a:latin typeface="Arial"/>
                          <a:cs typeface="Arial"/>
                        </a:rPr>
                        <a:t>src/main/resources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300" b="1" dirty="0">
                          <a:latin typeface="Arial"/>
                          <a:cs typeface="Arial"/>
                        </a:rPr>
                        <a:t>Properties</a:t>
                      </a:r>
                      <a:r>
                        <a:rPr sz="2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/ config</a:t>
                      </a:r>
                      <a:r>
                        <a:rPr sz="2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files used by</a:t>
                      </a:r>
                      <a:r>
                        <a:rPr sz="2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your app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28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2300" b="1" dirty="0">
                          <a:latin typeface="Arial"/>
                          <a:cs typeface="Arial"/>
                        </a:rPr>
                        <a:t>src/main/webapp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8655" marR="659765" indent="607060">
                        <a:lnSpc>
                          <a:spcPts val="2640"/>
                        </a:lnSpc>
                        <a:spcBef>
                          <a:spcPts val="1915"/>
                        </a:spcBef>
                      </a:pPr>
                      <a:r>
                        <a:rPr sz="2300" b="1" spc="5" dirty="0">
                          <a:latin typeface="Arial"/>
                          <a:cs typeface="Arial"/>
                        </a:rPr>
                        <a:t>JSP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files and web config files </a:t>
                      </a:r>
                      <a:r>
                        <a:rPr sz="2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other web assets</a:t>
                      </a:r>
                      <a:r>
                        <a:rPr sz="2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(images, css, js,</a:t>
                      </a:r>
                      <a:r>
                        <a:rPr sz="2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etc)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243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2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300" b="1" dirty="0">
                          <a:latin typeface="Arial"/>
                          <a:cs typeface="Arial"/>
                        </a:rPr>
                        <a:t>src/test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300" b="1" dirty="0">
                          <a:latin typeface="Arial"/>
                          <a:cs typeface="Arial"/>
                        </a:rPr>
                        <a:t>Unit</a:t>
                      </a:r>
                      <a:r>
                        <a:rPr sz="23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testing</a:t>
                      </a:r>
                      <a:r>
                        <a:rPr sz="2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code</a:t>
                      </a:r>
                      <a:r>
                        <a:rPr sz="2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3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properties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28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300" b="1" dirty="0">
                          <a:latin typeface="Arial"/>
                          <a:cs typeface="Arial"/>
                        </a:rPr>
                        <a:t>target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spcBef>
                          <a:spcPts val="1714"/>
                        </a:spcBef>
                      </a:pPr>
                      <a:r>
                        <a:rPr sz="2300" b="1" dirty="0">
                          <a:latin typeface="Arial"/>
                          <a:cs typeface="Arial"/>
                        </a:rPr>
                        <a:t>Destination</a:t>
                      </a:r>
                      <a:r>
                        <a:rPr sz="2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directory</a:t>
                      </a:r>
                      <a:r>
                        <a:rPr sz="2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for compiled</a:t>
                      </a:r>
                      <a:r>
                        <a:rPr sz="2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code.</a:t>
                      </a:r>
                      <a:endParaRPr sz="2300">
                        <a:latin typeface="Arial"/>
                        <a:cs typeface="Arial"/>
                      </a:endParaRPr>
                    </a:p>
                    <a:p>
                      <a:pPr marR="635" algn="ctr">
                        <a:lnSpc>
                          <a:spcPts val="2700"/>
                        </a:lnSpc>
                      </a:pPr>
                      <a:r>
                        <a:rPr sz="2300" b="1" dirty="0">
                          <a:latin typeface="Arial"/>
                          <a:cs typeface="Arial"/>
                        </a:rPr>
                        <a:t>Automatically</a:t>
                      </a:r>
                      <a:r>
                        <a:rPr sz="23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created</a:t>
                      </a:r>
                      <a:r>
                        <a:rPr sz="23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2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300" b="1" spc="5" dirty="0">
                          <a:latin typeface="Arial"/>
                          <a:cs typeface="Arial"/>
                        </a:rPr>
                        <a:t>Maven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217804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4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2034" y="487808"/>
            <a:ext cx="1097407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500" b="1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Standard</a:t>
            </a:r>
            <a:r>
              <a:rPr kumimoji="0" sz="6500" b="1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6500" b="1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Directory</a:t>
            </a:r>
            <a:r>
              <a:rPr kumimoji="0" sz="6500" b="1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6500" b="1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Structure</a:t>
            </a:r>
            <a:endParaRPr kumimoji="0" sz="6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9615" y="2446297"/>
            <a:ext cx="7985911" cy="104708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80607" y="1916171"/>
            <a:ext cx="9434830" cy="8241030"/>
            <a:chOff x="680607" y="1916171"/>
            <a:chExt cx="9434830" cy="82410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199" y="2010409"/>
              <a:ext cx="7214440" cy="786363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607" y="1916171"/>
              <a:ext cx="7507624" cy="82405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4995" y="3775044"/>
              <a:ext cx="5584037" cy="33909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40905" y="2994120"/>
              <a:ext cx="2273933" cy="93052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636190" y="2667846"/>
            <a:ext cx="711454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Place</a:t>
            </a:r>
            <a:r>
              <a:rPr kumimoji="0" sz="34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your</a:t>
            </a:r>
            <a:r>
              <a:rPr kumimoji="0" sz="34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Java</a:t>
            </a:r>
            <a:r>
              <a:rPr kumimoji="0" sz="345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source</a:t>
            </a:r>
            <a:r>
              <a:rPr kumimoji="0" sz="34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code</a:t>
            </a:r>
            <a:r>
              <a:rPr kumimoji="0" sz="345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here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7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097407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0" dirty="0"/>
              <a:t>Standard</a:t>
            </a:r>
            <a:r>
              <a:rPr spc="-85" dirty="0"/>
              <a:t> </a:t>
            </a:r>
            <a:r>
              <a:rPr spc="105" dirty="0"/>
              <a:t>Directory</a:t>
            </a:r>
            <a:r>
              <a:rPr spc="-85" dirty="0"/>
              <a:t> </a:t>
            </a:r>
            <a:r>
              <a:rPr spc="145" dirty="0"/>
              <a:t>Structure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42379" y="2073235"/>
            <a:ext cx="8429625" cy="7895590"/>
            <a:chOff x="942379" y="2073235"/>
            <a:chExt cx="8429625" cy="78955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8972" y="2167473"/>
              <a:ext cx="8135877" cy="75180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379" y="2073235"/>
              <a:ext cx="8429062" cy="78950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5038" y="4583440"/>
              <a:ext cx="7322692" cy="28829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877564" y="4325145"/>
            <a:ext cx="7985903" cy="104708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50256" y="4542135"/>
            <a:ext cx="583565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Place</a:t>
            </a:r>
            <a:r>
              <a:rPr kumimoji="0" sz="34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your</a:t>
            </a:r>
            <a:r>
              <a:rPr kumimoji="0" sz="34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Web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assets</a:t>
            </a:r>
            <a:r>
              <a:rPr kumimoji="0" sz="34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4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here</a:t>
            </a:r>
            <a:endParaRPr kumimoji="0" sz="3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21608" y="4867962"/>
            <a:ext cx="2367842" cy="41344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7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196694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0" dirty="0"/>
              <a:t>Standard</a:t>
            </a:r>
            <a:r>
              <a:rPr spc="-75" dirty="0"/>
              <a:t> </a:t>
            </a:r>
            <a:r>
              <a:rPr spc="105" dirty="0"/>
              <a:t>Directory</a:t>
            </a:r>
            <a:r>
              <a:rPr spc="-70" dirty="0"/>
              <a:t> </a:t>
            </a:r>
            <a:r>
              <a:rPr spc="160" dirty="0"/>
              <a:t>Structure</a:t>
            </a:r>
            <a:r>
              <a:rPr spc="-70" dirty="0"/>
              <a:t> </a:t>
            </a:r>
            <a:r>
              <a:rPr spc="155" dirty="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034" y="2726483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605021"/>
            <a:ext cx="87922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new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developers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joining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project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0869" y="3878281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6768" y="3756818"/>
            <a:ext cx="1632648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They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can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easily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find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code,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properties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files,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unit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tests,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web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files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etc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…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98268" y="5193559"/>
            <a:ext cx="4272280" cy="5120640"/>
            <a:chOff x="5298268" y="5193559"/>
            <a:chExt cx="4272280" cy="512064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4860" y="5287797"/>
              <a:ext cx="3978936" cy="474331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8268" y="5193559"/>
              <a:ext cx="4272121" cy="512026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4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196694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0" dirty="0"/>
              <a:t>Standard</a:t>
            </a:r>
            <a:r>
              <a:rPr spc="-75" dirty="0"/>
              <a:t> </a:t>
            </a:r>
            <a:r>
              <a:rPr spc="105" dirty="0"/>
              <a:t>Directory</a:t>
            </a:r>
            <a:r>
              <a:rPr spc="-70" dirty="0"/>
              <a:t> </a:t>
            </a:r>
            <a:r>
              <a:rPr spc="160" dirty="0"/>
              <a:t>Structure</a:t>
            </a:r>
            <a:r>
              <a:rPr spc="-70" dirty="0"/>
              <a:t> </a:t>
            </a:r>
            <a:r>
              <a:rPr spc="155" dirty="0"/>
              <a:t>Benefits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9334" y="2060535"/>
            <a:ext cx="12569190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007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Most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major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IDEs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have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built-in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support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for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Maven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1019810" marR="0" lvl="1" indent="-576580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1019810" algn="l"/>
                <a:tab pos="1020444" algn="l"/>
              </a:tabLst>
              <a:defRPr/>
            </a:pP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Eclipse,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IntelliJ,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NetBeans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etc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1019810" marR="0" lvl="1" indent="-576580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1019810" algn="l"/>
                <a:tab pos="1020444" algn="l"/>
              </a:tabLst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IDEs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can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easily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read/import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Maven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projects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634940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9832" y="6227947"/>
            <a:ext cx="13065760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Maven</a:t>
            </a:r>
            <a:r>
              <a:rPr kumimoji="0" sz="42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projects</a:t>
            </a:r>
            <a:r>
              <a:rPr kumimoji="0" sz="42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are</a:t>
            </a:r>
            <a:r>
              <a:rPr kumimoji="0" sz="42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portable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888365" marR="0" lvl="0" indent="-576580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888365" algn="l"/>
                <a:tab pos="889000" algn="l"/>
              </a:tabLst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Developers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can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easily 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share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projects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between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IDEs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888365" marR="0" lvl="0" indent="-576580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888365" algn="l"/>
                <a:tab pos="889000" algn="l"/>
              </a:tabLst>
              <a:defRPr/>
            </a:pPr>
            <a:r>
              <a:rPr kumimoji="0" sz="42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No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need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fight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about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which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IDE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is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best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LOL!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8232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85" dirty="0"/>
              <a:t>Advantages</a:t>
            </a:r>
            <a:r>
              <a:rPr spc="-100" dirty="0"/>
              <a:t> </a:t>
            </a:r>
            <a:r>
              <a:rPr spc="185" dirty="0"/>
              <a:t>of</a:t>
            </a:r>
            <a:r>
              <a:rPr spc="-100" dirty="0"/>
              <a:t> </a:t>
            </a:r>
            <a:r>
              <a:rPr spc="-25" dirty="0"/>
              <a:t>Maven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9334" y="2166919"/>
            <a:ext cx="8323580" cy="2741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marR="0" lvl="0" indent="-523875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5C86B9"/>
              </a:buClr>
              <a:buSzPct val="69620"/>
              <a:buFont typeface="Trebuchet MS"/>
              <a:buChar char="•"/>
              <a:tabLst>
                <a:tab pos="548640" algn="l"/>
                <a:tab pos="549275" algn="l"/>
              </a:tabLst>
              <a:defRPr/>
            </a:pP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Dependency</a:t>
            </a:r>
            <a:r>
              <a:rPr kumimoji="0" sz="395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Management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967740" marR="0" lvl="1" indent="-524510" algn="l" defTabSz="914400" rtl="0" eaLnBrk="1" fontAlgn="auto" latinLnBrk="0" hangingPunct="1">
              <a:lnSpc>
                <a:spcPct val="100000"/>
              </a:lnSpc>
              <a:spcBef>
                <a:spcPts val="3585"/>
              </a:spcBef>
              <a:spcAft>
                <a:spcPts val="0"/>
              </a:spcAft>
              <a:buClr>
                <a:srgbClr val="5C86B9"/>
              </a:buClr>
              <a:buSzPct val="69620"/>
              <a:buFont typeface="Trebuchet MS"/>
              <a:buChar char="•"/>
              <a:tabLst>
                <a:tab pos="967105" algn="l"/>
                <a:tab pos="968375" algn="l"/>
              </a:tabLst>
              <a:defRPr/>
            </a:pP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Maven</a:t>
            </a:r>
            <a:r>
              <a:rPr kumimoji="0" sz="39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will</a:t>
            </a:r>
            <a:r>
              <a:rPr kumimoji="0" sz="39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find</a:t>
            </a:r>
            <a:r>
              <a:rPr kumimoji="0" sz="39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JAR</a:t>
            </a:r>
            <a:r>
              <a:rPr kumimoji="0" sz="39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files</a:t>
            </a:r>
            <a:r>
              <a:rPr kumimoji="0" sz="39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</a:t>
            </a:r>
            <a:r>
              <a:rPr kumimoji="0" sz="39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967740" marR="0" lvl="1" indent="-524510" algn="l" defTabSz="914400" rtl="0" eaLnBrk="1" fontAlgn="auto" latinLnBrk="0" hangingPunct="1">
              <a:lnSpc>
                <a:spcPct val="100000"/>
              </a:lnSpc>
              <a:spcBef>
                <a:spcPts val="3585"/>
              </a:spcBef>
              <a:spcAft>
                <a:spcPts val="0"/>
              </a:spcAft>
              <a:buClr>
                <a:srgbClr val="5C86B9"/>
              </a:buClr>
              <a:buSzPct val="69620"/>
              <a:buFont typeface="Trebuchet MS"/>
              <a:buChar char="•"/>
              <a:tabLst>
                <a:tab pos="967105" algn="l"/>
                <a:tab pos="968375" algn="l"/>
              </a:tabLst>
              <a:defRPr/>
            </a:pP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No</a:t>
            </a:r>
            <a:r>
              <a:rPr kumimoji="0" sz="39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more</a:t>
            </a:r>
            <a:r>
              <a:rPr kumimoji="0" sz="39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missing</a:t>
            </a:r>
            <a:r>
              <a:rPr kumimoji="0" sz="39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JARs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6097187"/>
            <a:ext cx="22225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5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2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0869" y="5978321"/>
            <a:ext cx="8996045" cy="1684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839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Building</a:t>
            </a:r>
            <a:r>
              <a:rPr kumimoji="0" sz="39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and</a:t>
            </a:r>
            <a:r>
              <a:rPr kumimoji="0" sz="39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Running</a:t>
            </a:r>
            <a:r>
              <a:rPr kumimoji="0" sz="39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your</a:t>
            </a:r>
            <a:r>
              <a:rPr kumimoji="0" sz="39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Project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535940" marR="0" lvl="0" indent="-523875" algn="l" defTabSz="914400" rtl="0" eaLnBrk="1" fontAlgn="auto" latinLnBrk="0" hangingPunct="1">
              <a:lnSpc>
                <a:spcPct val="100000"/>
              </a:lnSpc>
              <a:spcBef>
                <a:spcPts val="3585"/>
              </a:spcBef>
              <a:spcAft>
                <a:spcPts val="0"/>
              </a:spcAft>
              <a:buClr>
                <a:srgbClr val="5C86B9"/>
              </a:buClr>
              <a:buSzPct val="69620"/>
              <a:buFont typeface="Trebuchet MS"/>
              <a:buChar char="•"/>
              <a:tabLst>
                <a:tab pos="535940" algn="l"/>
                <a:tab pos="536575" algn="l"/>
              </a:tabLst>
              <a:defRPr/>
            </a:pP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No </a:t>
            </a:r>
            <a:r>
              <a:rPr kumimoji="0" sz="395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more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build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path </a:t>
            </a:r>
            <a:r>
              <a:rPr kumimoji="0" sz="3950" b="0" i="0" u="none" strike="noStrike" kern="1200" cap="none" spc="1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/</a:t>
            </a:r>
            <a:r>
              <a:rPr kumimoji="0" sz="39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classpath</a:t>
            </a:r>
            <a:r>
              <a:rPr kumimoji="0" sz="3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issues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2034" y="8851030"/>
            <a:ext cx="22225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5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2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5578" y="8742635"/>
            <a:ext cx="6300470" cy="626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9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Standard</a:t>
            </a:r>
            <a:r>
              <a:rPr kumimoji="0" sz="39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395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directory </a:t>
            </a:r>
            <a:r>
              <a:rPr kumimoji="0" sz="395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structure</a:t>
            </a:r>
            <a:endParaRPr kumimoji="0" sz="3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015" y="489330"/>
            <a:ext cx="89554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25" dirty="0">
                <a:latin typeface="Times New Roman"/>
                <a:cs typeface="Times New Roman"/>
              </a:rPr>
              <a:t>You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will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145" dirty="0">
                <a:latin typeface="Times New Roman"/>
                <a:cs typeface="Times New Roman"/>
              </a:rPr>
              <a:t>learn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250" dirty="0">
                <a:latin typeface="Times New Roman"/>
                <a:cs typeface="Times New Roman"/>
              </a:rPr>
              <a:t>how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245" dirty="0">
                <a:latin typeface="Times New Roman"/>
                <a:cs typeface="Times New Roman"/>
              </a:rPr>
              <a:t>to</a:t>
            </a:r>
            <a:r>
              <a:rPr sz="6500" spc="-80" dirty="0">
                <a:latin typeface="Times New Roman"/>
                <a:cs typeface="Times New Roman"/>
              </a:rPr>
              <a:t> </a:t>
            </a:r>
            <a:r>
              <a:rPr sz="6500" spc="25" dirty="0">
                <a:latin typeface="Times New Roman"/>
                <a:cs typeface="Times New Roman"/>
              </a:rPr>
              <a:t>…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1482" y="10646497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0314" y="2298879"/>
            <a:ext cx="10751185" cy="298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8170" indent="-57340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Arial MT"/>
              <a:buChar char="•"/>
              <a:tabLst>
                <a:tab pos="598170" algn="l"/>
                <a:tab pos="598805" algn="l"/>
              </a:tabLst>
            </a:pPr>
            <a:r>
              <a:rPr sz="4250" dirty="0">
                <a:latin typeface="Palatino Linotype"/>
                <a:cs typeface="Palatino Linotype"/>
              </a:rPr>
              <a:t>Create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projects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with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Eclipse</a:t>
            </a:r>
            <a:endParaRPr sz="4250">
              <a:latin typeface="Palatino Linotype"/>
              <a:cs typeface="Palatino Linotype"/>
            </a:endParaRPr>
          </a:p>
          <a:p>
            <a:pPr marL="598170" indent="-57340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Arial MT"/>
              <a:buChar char="•"/>
              <a:tabLst>
                <a:tab pos="598170" algn="l"/>
                <a:tab pos="598805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Add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dependencies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pom.xml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file</a:t>
            </a:r>
            <a:endParaRPr sz="4250">
              <a:latin typeface="Palatino Linotype"/>
              <a:cs typeface="Palatino Linotype"/>
            </a:endParaRPr>
          </a:p>
          <a:p>
            <a:pPr marL="598170" indent="-57340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Arial MT"/>
              <a:buChar char="•"/>
              <a:tabLst>
                <a:tab pos="598170" algn="l"/>
                <a:tab pos="598805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Build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run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projects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57046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70" dirty="0"/>
              <a:t>My</a:t>
            </a:r>
            <a:r>
              <a:rPr spc="-85" dirty="0"/>
              <a:t> </a:t>
            </a:r>
            <a:r>
              <a:rPr spc="85" dirty="0"/>
              <a:t>Personal</a:t>
            </a:r>
            <a:r>
              <a:rPr spc="-85" dirty="0"/>
              <a:t> </a:t>
            </a:r>
            <a:r>
              <a:rPr spc="150" dirty="0"/>
              <a:t>Best</a:t>
            </a:r>
            <a:r>
              <a:rPr spc="-80" dirty="0"/>
              <a:t> </a:t>
            </a:r>
            <a:r>
              <a:rPr spc="5" dirty="0"/>
              <a:t>Maven</a:t>
            </a:r>
            <a:r>
              <a:rPr spc="-85" dirty="0"/>
              <a:t> </a:t>
            </a:r>
            <a:r>
              <a:rPr spc="5" dirty="0"/>
              <a:t>Benefit(s)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08249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961031"/>
            <a:ext cx="16587469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Once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learn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Maven,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can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join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new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project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and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be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productive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5386088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5264626"/>
            <a:ext cx="156375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can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build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and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run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project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with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minimal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local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configuration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015" y="489330"/>
            <a:ext cx="616648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80" dirty="0">
                <a:latin typeface="Times New Roman"/>
                <a:cs typeface="Times New Roman"/>
              </a:rPr>
              <a:t>Practical</a:t>
            </a:r>
            <a:r>
              <a:rPr sz="6500" spc="-120" dirty="0">
                <a:latin typeface="Times New Roman"/>
                <a:cs typeface="Times New Roman"/>
              </a:rPr>
              <a:t> </a:t>
            </a:r>
            <a:r>
              <a:rPr sz="6500" spc="114" dirty="0">
                <a:latin typeface="Times New Roman"/>
                <a:cs typeface="Times New Roman"/>
              </a:rPr>
              <a:t>Results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61482" y="10646497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3014" y="2270746"/>
            <a:ext cx="183216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5470" indent="-57340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Arial MT"/>
              <a:buChar char="•"/>
              <a:tabLst>
                <a:tab pos="585470" algn="l"/>
                <a:tab pos="586105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Cover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most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common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tasks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that </a:t>
            </a:r>
            <a:r>
              <a:rPr sz="4250" spc="20" dirty="0">
                <a:latin typeface="Palatino Linotype"/>
                <a:cs typeface="Palatino Linotype"/>
              </a:rPr>
              <a:t>you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will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need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on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daily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projects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3014" y="4251319"/>
            <a:ext cx="159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6156" y="4134563"/>
            <a:ext cx="1743583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Not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</a:t>
            </a:r>
            <a:r>
              <a:rPr sz="4250" spc="-150" dirty="0">
                <a:latin typeface="Palatino Linotype"/>
                <a:cs typeface="Palatino Linotype"/>
              </a:rPr>
              <a:t> </a:t>
            </a:r>
            <a:r>
              <a:rPr sz="4250" spc="25" dirty="0">
                <a:latin typeface="Palatino Linotype"/>
                <a:cs typeface="Palatino Linotype"/>
              </a:rPr>
              <a:t>A</a:t>
            </a:r>
            <a:r>
              <a:rPr sz="4250" spc="-22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Z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reference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35" dirty="0">
                <a:latin typeface="Palatino Linotype"/>
                <a:cs typeface="Palatino Linotype"/>
              </a:rPr>
              <a:t>…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 that </a:t>
            </a:r>
            <a:r>
              <a:rPr sz="4250" spc="20" dirty="0">
                <a:latin typeface="Palatino Linotype"/>
                <a:cs typeface="Palatino Linotype"/>
              </a:rPr>
              <a:t>you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see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spc="5" dirty="0">
                <a:latin typeface="Palatino Linotype"/>
                <a:cs typeface="Palatino Linotype"/>
              </a:rPr>
              <a:t> Reference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Manual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3014" y="6115137"/>
            <a:ext cx="159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6156" y="5998380"/>
            <a:ext cx="950214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But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don’t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65" dirty="0">
                <a:latin typeface="Palatino Linotype"/>
                <a:cs typeface="Palatino Linotype"/>
              </a:rPr>
              <a:t>worry,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will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give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you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links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1849" y="7266934"/>
            <a:ext cx="159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4992" y="7150178"/>
            <a:ext cx="618617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Reference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Manual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015" y="489330"/>
            <a:ext cx="831342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15" dirty="0">
                <a:latin typeface="Times New Roman"/>
                <a:cs typeface="Times New Roman"/>
              </a:rPr>
              <a:t>Free</a:t>
            </a:r>
            <a:r>
              <a:rPr sz="6500" spc="-105" dirty="0">
                <a:latin typeface="Times New Roman"/>
                <a:cs typeface="Times New Roman"/>
              </a:rPr>
              <a:t> </a:t>
            </a:r>
            <a:r>
              <a:rPr sz="6500" spc="30" dirty="0">
                <a:latin typeface="Times New Roman"/>
                <a:cs typeface="Times New Roman"/>
              </a:rPr>
              <a:t>Maven</a:t>
            </a:r>
            <a:r>
              <a:rPr sz="6500" spc="-105" dirty="0">
                <a:latin typeface="Times New Roman"/>
                <a:cs typeface="Times New Roman"/>
              </a:rPr>
              <a:t> </a:t>
            </a:r>
            <a:r>
              <a:rPr sz="6500" spc="120" dirty="0">
                <a:latin typeface="Times New Roman"/>
                <a:cs typeface="Times New Roman"/>
              </a:rPr>
              <a:t>Resources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1482" y="10646497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0314" y="2256551"/>
            <a:ext cx="11836400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8170" indent="-57340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Arial MT"/>
              <a:buChar char="•"/>
              <a:tabLst>
                <a:tab pos="598170" algn="l"/>
                <a:tab pos="598805" algn="l"/>
              </a:tabLst>
            </a:pPr>
            <a:r>
              <a:rPr sz="4250" b="1" spc="20" dirty="0">
                <a:latin typeface="Palatino Linotype"/>
                <a:cs typeface="Palatino Linotype"/>
              </a:rPr>
              <a:t>Maven</a:t>
            </a:r>
            <a:r>
              <a:rPr sz="4250" b="1" spc="-15" dirty="0">
                <a:latin typeface="Palatino Linotype"/>
                <a:cs typeface="Palatino Linotype"/>
              </a:rPr>
              <a:t> </a:t>
            </a:r>
            <a:r>
              <a:rPr sz="4250" b="1" spc="20" dirty="0">
                <a:latin typeface="Palatino Linotype"/>
                <a:cs typeface="Palatino Linotype"/>
              </a:rPr>
              <a:t>Reference</a:t>
            </a:r>
            <a:r>
              <a:rPr sz="4250" b="1" spc="-15" dirty="0">
                <a:latin typeface="Palatino Linotype"/>
                <a:cs typeface="Palatino Linotype"/>
              </a:rPr>
              <a:t> </a:t>
            </a:r>
            <a:r>
              <a:rPr sz="4250" b="1" spc="20" dirty="0">
                <a:latin typeface="Palatino Linotype"/>
                <a:cs typeface="Palatino Linotype"/>
              </a:rPr>
              <a:t>Manual</a:t>
            </a:r>
            <a:endParaRPr sz="4250">
              <a:latin typeface="Palatino Linotype"/>
              <a:cs typeface="Palatino Linotype"/>
            </a:endParaRPr>
          </a:p>
          <a:p>
            <a:pPr marL="1017269" lvl="1" indent="-57404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Arial MT"/>
              <a:buChar char="•"/>
              <a:tabLst>
                <a:tab pos="1017269" algn="l"/>
                <a:tab pos="1017905" algn="l"/>
              </a:tabLst>
            </a:pPr>
            <a:r>
              <a:rPr sz="4250" spc="35" dirty="0">
                <a:latin typeface="Palatino Linotype"/>
                <a:cs typeface="Palatino Linotype"/>
                <a:hlinkClick r:id="rId3"/>
              </a:rPr>
              <a:t>www.luv2code.com/mavenreferencemanual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015" y="489330"/>
            <a:ext cx="588010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85" dirty="0">
                <a:latin typeface="Times New Roman"/>
                <a:cs typeface="Times New Roman"/>
              </a:rPr>
              <a:t>What</a:t>
            </a:r>
            <a:r>
              <a:rPr sz="6500" spc="-105" dirty="0">
                <a:latin typeface="Times New Roman"/>
                <a:cs typeface="Times New Roman"/>
              </a:rPr>
              <a:t> </a:t>
            </a:r>
            <a:r>
              <a:rPr sz="6500" spc="180" dirty="0">
                <a:latin typeface="Times New Roman"/>
                <a:cs typeface="Times New Roman"/>
              </a:rPr>
              <a:t>is</a:t>
            </a:r>
            <a:r>
              <a:rPr sz="6500" spc="-100" dirty="0">
                <a:latin typeface="Times New Roman"/>
                <a:cs typeface="Times New Roman"/>
              </a:rPr>
              <a:t> </a:t>
            </a:r>
            <a:r>
              <a:rPr sz="6500" spc="-80" dirty="0">
                <a:latin typeface="Times New Roman"/>
                <a:cs typeface="Times New Roman"/>
              </a:rPr>
              <a:t>Maven?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1482" y="10646497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3014" y="3195317"/>
            <a:ext cx="159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6156" y="3078561"/>
            <a:ext cx="878586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is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dirty="0">
                <a:latin typeface="Palatino Linotype"/>
                <a:cs typeface="Palatino Linotype"/>
              </a:rPr>
              <a:t> Project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Management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tool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3014" y="5059134"/>
            <a:ext cx="159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6156" y="4942378"/>
            <a:ext cx="172294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Most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popular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use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build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management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and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dependencies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015" y="489330"/>
            <a:ext cx="1303274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85" dirty="0">
                <a:latin typeface="Times New Roman"/>
                <a:cs typeface="Times New Roman"/>
              </a:rPr>
              <a:t>What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155" dirty="0">
                <a:latin typeface="Times New Roman"/>
                <a:cs typeface="Times New Roman"/>
              </a:rPr>
              <a:t>Problems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305" dirty="0">
                <a:latin typeface="Times New Roman"/>
                <a:cs typeface="Times New Roman"/>
              </a:rPr>
              <a:t>Does</a:t>
            </a:r>
            <a:r>
              <a:rPr sz="6500" spc="-85" dirty="0">
                <a:latin typeface="Times New Roman"/>
                <a:cs typeface="Times New Roman"/>
              </a:rPr>
              <a:t> </a:t>
            </a:r>
            <a:r>
              <a:rPr sz="6500" spc="30" dirty="0">
                <a:latin typeface="Times New Roman"/>
                <a:cs typeface="Times New Roman"/>
              </a:rPr>
              <a:t>Maven</a:t>
            </a:r>
            <a:r>
              <a:rPr sz="6500" spc="-90" dirty="0">
                <a:latin typeface="Times New Roman"/>
                <a:cs typeface="Times New Roman"/>
              </a:rPr>
              <a:t> </a:t>
            </a:r>
            <a:r>
              <a:rPr sz="6500" spc="40" dirty="0">
                <a:latin typeface="Times New Roman"/>
                <a:cs typeface="Times New Roman"/>
              </a:rPr>
              <a:t>Solve?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1482" y="10646497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3014" y="2766011"/>
            <a:ext cx="159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6156" y="2649254"/>
            <a:ext cx="1641348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20" dirty="0">
                <a:latin typeface="Palatino Linotype"/>
                <a:cs typeface="Palatino Linotype"/>
              </a:rPr>
              <a:t>When</a:t>
            </a:r>
            <a:r>
              <a:rPr sz="4250" spc="10" dirty="0">
                <a:latin typeface="Palatino Linotype"/>
                <a:cs typeface="Palatino Linotype"/>
              </a:rPr>
              <a:t> building</a:t>
            </a:r>
            <a:r>
              <a:rPr sz="4250" spc="15" dirty="0">
                <a:latin typeface="Palatino Linotype"/>
                <a:cs typeface="Palatino Linotype"/>
              </a:rPr>
              <a:t> your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Java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project,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you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may</a:t>
            </a:r>
            <a:r>
              <a:rPr sz="4250" spc="15" dirty="0">
                <a:latin typeface="Palatino Linotype"/>
                <a:cs typeface="Palatino Linotype"/>
              </a:rPr>
              <a:t> need </a:t>
            </a:r>
            <a:r>
              <a:rPr sz="4250" spc="10" dirty="0">
                <a:latin typeface="Palatino Linotype"/>
                <a:cs typeface="Palatino Linotype"/>
              </a:rPr>
              <a:t>additional </a:t>
            </a:r>
            <a:r>
              <a:rPr sz="4250" spc="20" dirty="0">
                <a:latin typeface="Palatino Linotype"/>
                <a:cs typeface="Palatino Linotype"/>
              </a:rPr>
              <a:t>JAR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files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1849" y="3917808"/>
            <a:ext cx="159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4992" y="3801051"/>
            <a:ext cx="154774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For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example: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Spring, </a:t>
            </a:r>
            <a:r>
              <a:rPr sz="4250" spc="15" dirty="0">
                <a:latin typeface="Palatino Linotype"/>
                <a:cs typeface="Palatino Linotype"/>
              </a:rPr>
              <a:t>Hibernate,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Commons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Logging,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JSON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etc…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3014" y="5781626"/>
            <a:ext cx="159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6156" y="5664869"/>
            <a:ext cx="166916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One</a:t>
            </a:r>
            <a:r>
              <a:rPr sz="4250" spc="5" dirty="0">
                <a:latin typeface="Palatino Linotype"/>
                <a:cs typeface="Palatino Linotype"/>
              </a:rPr>
              <a:t> approach</a:t>
            </a:r>
            <a:r>
              <a:rPr sz="4250" spc="10" dirty="0">
                <a:latin typeface="Palatino Linotype"/>
                <a:cs typeface="Palatino Linotype"/>
              </a:rPr>
              <a:t> is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download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JAR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files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from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each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project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web</a:t>
            </a:r>
            <a:r>
              <a:rPr sz="4250" spc="10" dirty="0">
                <a:latin typeface="Palatino Linotype"/>
                <a:cs typeface="Palatino Linotype"/>
              </a:rPr>
              <a:t> site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3014" y="7645444"/>
            <a:ext cx="159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6156" y="7528686"/>
            <a:ext cx="1390078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Manually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add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JAR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files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to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spc="10" dirty="0">
                <a:latin typeface="Palatino Linotype"/>
                <a:cs typeface="Palatino Linotype"/>
              </a:rPr>
              <a:t> build </a:t>
            </a:r>
            <a:r>
              <a:rPr sz="4250" spc="15" dirty="0">
                <a:latin typeface="Palatino Linotype"/>
                <a:cs typeface="Palatino Linotype"/>
              </a:rPr>
              <a:t>path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235" dirty="0">
                <a:latin typeface="Palatino Linotype"/>
                <a:cs typeface="Palatino Linotype"/>
              </a:rPr>
              <a:t>/</a:t>
            </a:r>
            <a:r>
              <a:rPr sz="4250" spc="10" dirty="0">
                <a:latin typeface="Palatino Linotype"/>
                <a:cs typeface="Palatino Linotype"/>
              </a:rPr>
              <a:t> classpath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015" y="489330"/>
            <a:ext cx="975233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70" dirty="0">
                <a:latin typeface="Times New Roman"/>
                <a:cs typeface="Times New Roman"/>
              </a:rPr>
              <a:t>My</a:t>
            </a:r>
            <a:r>
              <a:rPr sz="6500" spc="-100" dirty="0">
                <a:latin typeface="Times New Roman"/>
                <a:cs typeface="Times New Roman"/>
              </a:rPr>
              <a:t> </a:t>
            </a:r>
            <a:r>
              <a:rPr sz="6500" spc="105" dirty="0">
                <a:latin typeface="Times New Roman"/>
                <a:cs typeface="Times New Roman"/>
              </a:rPr>
              <a:t>Project</a:t>
            </a:r>
            <a:r>
              <a:rPr sz="6500" spc="-95" dirty="0">
                <a:latin typeface="Times New Roman"/>
                <a:cs typeface="Times New Roman"/>
              </a:rPr>
              <a:t> </a:t>
            </a:r>
            <a:r>
              <a:rPr sz="6500" spc="190" dirty="0">
                <a:latin typeface="Times New Roman"/>
                <a:cs typeface="Times New Roman"/>
              </a:rPr>
              <a:t>without</a:t>
            </a:r>
            <a:r>
              <a:rPr sz="6500" spc="-100" dirty="0">
                <a:latin typeface="Times New Roman"/>
                <a:cs typeface="Times New Roman"/>
              </a:rPr>
              <a:t> </a:t>
            </a:r>
            <a:r>
              <a:rPr sz="6500" spc="5" dirty="0">
                <a:latin typeface="Times New Roman"/>
                <a:cs typeface="Times New Roman"/>
              </a:rPr>
              <a:t>Maven</a:t>
            </a:r>
            <a:endParaRPr sz="6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567" y="3542177"/>
            <a:ext cx="5370716" cy="51802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4567" y="3542177"/>
            <a:ext cx="5370830" cy="5180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350">
              <a:latin typeface="Times New Roman"/>
              <a:cs typeface="Times New Roman"/>
            </a:endParaRPr>
          </a:p>
          <a:p>
            <a:pPr marL="1670685" marR="1663064" indent="-635" algn="ctr">
              <a:lnSpc>
                <a:spcPts val="3960"/>
              </a:lnSpc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Spring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 H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ib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ate</a:t>
            </a:r>
            <a:endParaRPr sz="3450">
              <a:latin typeface="Arial"/>
              <a:cs typeface="Arial"/>
            </a:endParaRPr>
          </a:p>
          <a:p>
            <a:pPr marL="635" algn="ctr">
              <a:lnSpc>
                <a:spcPts val="3760"/>
              </a:lnSpc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Commons</a:t>
            </a:r>
            <a:r>
              <a:rPr sz="34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Logging</a:t>
            </a:r>
            <a:endParaRPr sz="3450">
              <a:latin typeface="Arial"/>
              <a:cs typeface="Arial"/>
            </a:endParaRPr>
          </a:p>
          <a:p>
            <a:pPr algn="ctr">
              <a:lnSpc>
                <a:spcPts val="3954"/>
              </a:lnSpc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JSON</a:t>
            </a:r>
            <a:endParaRPr sz="3450">
              <a:latin typeface="Arial"/>
              <a:cs typeface="Arial"/>
            </a:endParaRPr>
          </a:p>
          <a:p>
            <a:pPr algn="ctr">
              <a:lnSpc>
                <a:spcPts val="4050"/>
              </a:lnSpc>
            </a:pPr>
            <a:r>
              <a:rPr sz="3450" b="1" spc="1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3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8423" y="2845030"/>
            <a:ext cx="406527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latin typeface="Arial"/>
                <a:cs typeface="Arial"/>
              </a:rPr>
              <a:t>My</a:t>
            </a:r>
            <a:r>
              <a:rPr sz="3450" b="1" spc="-25" dirty="0">
                <a:latin typeface="Arial"/>
                <a:cs typeface="Arial"/>
              </a:rPr>
              <a:t> </a:t>
            </a:r>
            <a:r>
              <a:rPr sz="3450" b="1" spc="5" dirty="0">
                <a:latin typeface="Arial"/>
                <a:cs typeface="Arial"/>
              </a:rPr>
              <a:t>Super</a:t>
            </a:r>
            <a:r>
              <a:rPr sz="3450" b="1" spc="-20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Cool</a:t>
            </a:r>
            <a:r>
              <a:rPr sz="3450" b="1" spc="-150" dirty="0">
                <a:latin typeface="Arial"/>
                <a:cs typeface="Arial"/>
              </a:rPr>
              <a:t> </a:t>
            </a:r>
            <a:r>
              <a:rPr sz="3450" b="1" spc="5" dirty="0">
                <a:latin typeface="Arial"/>
                <a:cs typeface="Arial"/>
              </a:rPr>
              <a:t>App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693134" y="2585744"/>
            <a:ext cx="4776470" cy="1047115"/>
          </a:xfrm>
          <a:custGeom>
            <a:avLst/>
            <a:gdLst/>
            <a:ahLst/>
            <a:cxnLst/>
            <a:rect l="l" t="t" r="r" b="b"/>
            <a:pathLst>
              <a:path w="4776469" h="1047114">
                <a:moveTo>
                  <a:pt x="4536039" y="0"/>
                </a:moveTo>
                <a:lnTo>
                  <a:pt x="240097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0" y="11766"/>
                </a:lnTo>
                <a:lnTo>
                  <a:pt x="45778" y="45785"/>
                </a:lnTo>
                <a:lnTo>
                  <a:pt x="11758" y="99184"/>
                </a:lnTo>
                <a:lnTo>
                  <a:pt x="1469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1"/>
                </a:lnTo>
                <a:lnTo>
                  <a:pt x="183" y="854769"/>
                </a:lnTo>
                <a:lnTo>
                  <a:pt x="1469" y="893300"/>
                </a:lnTo>
                <a:lnTo>
                  <a:pt x="11758" y="947904"/>
                </a:lnTo>
                <a:lnTo>
                  <a:pt x="45778" y="1001303"/>
                </a:lnTo>
                <a:lnTo>
                  <a:pt x="99180" y="1035323"/>
                </a:lnTo>
                <a:lnTo>
                  <a:pt x="153787" y="1045617"/>
                </a:lnTo>
                <a:lnTo>
                  <a:pt x="192318" y="1046904"/>
                </a:lnTo>
                <a:lnTo>
                  <a:pt x="240097" y="1047088"/>
                </a:lnTo>
                <a:lnTo>
                  <a:pt x="4536039" y="1047088"/>
                </a:lnTo>
                <a:lnTo>
                  <a:pt x="4583819" y="1046904"/>
                </a:lnTo>
                <a:lnTo>
                  <a:pt x="4622350" y="1045617"/>
                </a:lnTo>
                <a:lnTo>
                  <a:pt x="4676957" y="1035323"/>
                </a:lnTo>
                <a:lnTo>
                  <a:pt x="4730354" y="1001303"/>
                </a:lnTo>
                <a:lnTo>
                  <a:pt x="4764378" y="947904"/>
                </a:lnTo>
                <a:lnTo>
                  <a:pt x="4774667" y="893300"/>
                </a:lnTo>
                <a:lnTo>
                  <a:pt x="4775953" y="854769"/>
                </a:lnTo>
                <a:lnTo>
                  <a:pt x="4776137" y="806991"/>
                </a:lnTo>
                <a:lnTo>
                  <a:pt x="4776137" y="240097"/>
                </a:lnTo>
                <a:lnTo>
                  <a:pt x="4775953" y="192319"/>
                </a:lnTo>
                <a:lnTo>
                  <a:pt x="4774667" y="153788"/>
                </a:lnTo>
                <a:lnTo>
                  <a:pt x="4764378" y="99184"/>
                </a:lnTo>
                <a:lnTo>
                  <a:pt x="4730354" y="45785"/>
                </a:lnTo>
                <a:lnTo>
                  <a:pt x="4676957" y="11766"/>
                </a:lnTo>
                <a:lnTo>
                  <a:pt x="4622350" y="1470"/>
                </a:lnTo>
                <a:lnTo>
                  <a:pt x="4583819" y="183"/>
                </a:lnTo>
                <a:lnTo>
                  <a:pt x="4536039" y="0"/>
                </a:lnTo>
                <a:close/>
              </a:path>
            </a:pathLst>
          </a:custGeom>
          <a:solidFill>
            <a:srgbClr val="436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370119" y="2804989"/>
            <a:ext cx="342201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34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r>
              <a:rPr sz="34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34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693134" y="4368226"/>
            <a:ext cx="4776470" cy="1047115"/>
          </a:xfrm>
          <a:custGeom>
            <a:avLst/>
            <a:gdLst/>
            <a:ahLst/>
            <a:cxnLst/>
            <a:rect l="l" t="t" r="r" b="b"/>
            <a:pathLst>
              <a:path w="4776469" h="1047114">
                <a:moveTo>
                  <a:pt x="4536039" y="0"/>
                </a:moveTo>
                <a:lnTo>
                  <a:pt x="240097" y="0"/>
                </a:lnTo>
                <a:lnTo>
                  <a:pt x="192318" y="183"/>
                </a:lnTo>
                <a:lnTo>
                  <a:pt x="153787" y="1470"/>
                </a:lnTo>
                <a:lnTo>
                  <a:pt x="99180" y="11766"/>
                </a:lnTo>
                <a:lnTo>
                  <a:pt x="45778" y="45785"/>
                </a:lnTo>
                <a:lnTo>
                  <a:pt x="11758" y="99184"/>
                </a:lnTo>
                <a:lnTo>
                  <a:pt x="1469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1"/>
                </a:lnTo>
                <a:lnTo>
                  <a:pt x="183" y="854769"/>
                </a:lnTo>
                <a:lnTo>
                  <a:pt x="1469" y="893300"/>
                </a:lnTo>
                <a:lnTo>
                  <a:pt x="11758" y="947904"/>
                </a:lnTo>
                <a:lnTo>
                  <a:pt x="45778" y="1001303"/>
                </a:lnTo>
                <a:lnTo>
                  <a:pt x="99180" y="1035322"/>
                </a:lnTo>
                <a:lnTo>
                  <a:pt x="153787" y="1045617"/>
                </a:lnTo>
                <a:lnTo>
                  <a:pt x="192318" y="1046904"/>
                </a:lnTo>
                <a:lnTo>
                  <a:pt x="240097" y="1047088"/>
                </a:lnTo>
                <a:lnTo>
                  <a:pt x="4536039" y="1047088"/>
                </a:lnTo>
                <a:lnTo>
                  <a:pt x="4583819" y="1046904"/>
                </a:lnTo>
                <a:lnTo>
                  <a:pt x="4622350" y="1045617"/>
                </a:lnTo>
                <a:lnTo>
                  <a:pt x="4676957" y="1035322"/>
                </a:lnTo>
                <a:lnTo>
                  <a:pt x="4730354" y="1001303"/>
                </a:lnTo>
                <a:lnTo>
                  <a:pt x="4764378" y="947904"/>
                </a:lnTo>
                <a:lnTo>
                  <a:pt x="4774667" y="893300"/>
                </a:lnTo>
                <a:lnTo>
                  <a:pt x="4775953" y="854769"/>
                </a:lnTo>
                <a:lnTo>
                  <a:pt x="4776137" y="806991"/>
                </a:lnTo>
                <a:lnTo>
                  <a:pt x="4776137" y="240097"/>
                </a:lnTo>
                <a:lnTo>
                  <a:pt x="4775953" y="192319"/>
                </a:lnTo>
                <a:lnTo>
                  <a:pt x="4774667" y="153788"/>
                </a:lnTo>
                <a:lnTo>
                  <a:pt x="4764378" y="99184"/>
                </a:lnTo>
                <a:lnTo>
                  <a:pt x="4730354" y="45785"/>
                </a:lnTo>
                <a:lnTo>
                  <a:pt x="4676957" y="11766"/>
                </a:lnTo>
                <a:lnTo>
                  <a:pt x="4622350" y="1470"/>
                </a:lnTo>
                <a:lnTo>
                  <a:pt x="4583819" y="183"/>
                </a:lnTo>
                <a:lnTo>
                  <a:pt x="4536039" y="0"/>
                </a:lnTo>
                <a:close/>
              </a:path>
            </a:pathLst>
          </a:custGeom>
          <a:solidFill>
            <a:srgbClr val="B0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7529767" y="3045420"/>
            <a:ext cx="7047865" cy="5434330"/>
            <a:chOff x="7529767" y="3045420"/>
            <a:chExt cx="7047865" cy="5434330"/>
          </a:xfrm>
        </p:grpSpPr>
        <p:sp>
          <p:nvSpPr>
            <p:cNvPr id="10" name="object 10"/>
            <p:cNvSpPr/>
            <p:nvPr/>
          </p:nvSpPr>
          <p:spPr>
            <a:xfrm>
              <a:off x="10421813" y="3158226"/>
              <a:ext cx="3905885" cy="1752600"/>
            </a:xfrm>
            <a:custGeom>
              <a:avLst/>
              <a:gdLst/>
              <a:ahLst/>
              <a:cxnLst/>
              <a:rect l="l" t="t" r="r" b="b"/>
              <a:pathLst>
                <a:path w="3905884" h="1752600">
                  <a:moveTo>
                    <a:pt x="40558" y="1739900"/>
                  </a:moveTo>
                  <a:lnTo>
                    <a:pt x="15545" y="1739900"/>
                  </a:lnTo>
                  <a:lnTo>
                    <a:pt x="8910" y="1752600"/>
                  </a:lnTo>
                  <a:lnTo>
                    <a:pt x="42087" y="1752600"/>
                  </a:lnTo>
                  <a:lnTo>
                    <a:pt x="40558" y="1739900"/>
                  </a:lnTo>
                  <a:close/>
                </a:path>
                <a:path w="3905884" h="1752600">
                  <a:moveTo>
                    <a:pt x="45812" y="1742231"/>
                  </a:moveTo>
                  <a:lnTo>
                    <a:pt x="42087" y="1752600"/>
                  </a:lnTo>
                  <a:lnTo>
                    <a:pt x="49877" y="1752600"/>
                  </a:lnTo>
                  <a:lnTo>
                    <a:pt x="45812" y="1742231"/>
                  </a:lnTo>
                  <a:close/>
                </a:path>
                <a:path w="3905884" h="1752600">
                  <a:moveTo>
                    <a:pt x="46649" y="1739900"/>
                  </a:moveTo>
                  <a:lnTo>
                    <a:pt x="44898" y="1739900"/>
                  </a:lnTo>
                  <a:lnTo>
                    <a:pt x="45812" y="1742231"/>
                  </a:lnTo>
                  <a:lnTo>
                    <a:pt x="46649" y="1739900"/>
                  </a:lnTo>
                  <a:close/>
                </a:path>
                <a:path w="3905884" h="1752600">
                  <a:moveTo>
                    <a:pt x="49648" y="1727200"/>
                  </a:moveTo>
                  <a:lnTo>
                    <a:pt x="5115" y="1727200"/>
                  </a:lnTo>
                  <a:lnTo>
                    <a:pt x="3567" y="1739900"/>
                  </a:lnTo>
                  <a:lnTo>
                    <a:pt x="44073" y="1739900"/>
                  </a:lnTo>
                  <a:lnTo>
                    <a:pt x="49648" y="1727200"/>
                  </a:lnTo>
                  <a:close/>
                </a:path>
                <a:path w="3905884" h="1752600">
                  <a:moveTo>
                    <a:pt x="58512" y="1727200"/>
                  </a:moveTo>
                  <a:lnTo>
                    <a:pt x="54370" y="1727200"/>
                  </a:lnTo>
                  <a:lnTo>
                    <a:pt x="48583" y="1739900"/>
                  </a:lnTo>
                  <a:lnTo>
                    <a:pt x="56484" y="1739900"/>
                  </a:lnTo>
                  <a:lnTo>
                    <a:pt x="58512" y="1727200"/>
                  </a:lnTo>
                  <a:close/>
                </a:path>
                <a:path w="3905884" h="1752600">
                  <a:moveTo>
                    <a:pt x="82840" y="1727200"/>
                  </a:moveTo>
                  <a:lnTo>
                    <a:pt x="64256" y="1727200"/>
                  </a:lnTo>
                  <a:lnTo>
                    <a:pt x="62490" y="1739900"/>
                  </a:lnTo>
                  <a:lnTo>
                    <a:pt x="71636" y="1739900"/>
                  </a:lnTo>
                  <a:lnTo>
                    <a:pt x="82840" y="1727200"/>
                  </a:lnTo>
                  <a:close/>
                </a:path>
                <a:path w="3905884" h="1752600">
                  <a:moveTo>
                    <a:pt x="61636" y="1714500"/>
                  </a:moveTo>
                  <a:lnTo>
                    <a:pt x="5637" y="1714500"/>
                  </a:lnTo>
                  <a:lnTo>
                    <a:pt x="0" y="1727200"/>
                  </a:lnTo>
                  <a:lnTo>
                    <a:pt x="54683" y="1727200"/>
                  </a:lnTo>
                  <a:lnTo>
                    <a:pt x="61636" y="1714500"/>
                  </a:lnTo>
                  <a:close/>
                </a:path>
                <a:path w="3905884" h="1752600">
                  <a:moveTo>
                    <a:pt x="98694" y="1714500"/>
                  </a:moveTo>
                  <a:lnTo>
                    <a:pt x="63866" y="1714500"/>
                  </a:lnTo>
                  <a:lnTo>
                    <a:pt x="54683" y="1727200"/>
                  </a:lnTo>
                  <a:lnTo>
                    <a:pt x="92057" y="1727200"/>
                  </a:lnTo>
                  <a:lnTo>
                    <a:pt x="98694" y="1714500"/>
                  </a:lnTo>
                  <a:close/>
                </a:path>
                <a:path w="3905884" h="1752600">
                  <a:moveTo>
                    <a:pt x="105373" y="1714500"/>
                  </a:moveTo>
                  <a:lnTo>
                    <a:pt x="100542" y="1727200"/>
                  </a:lnTo>
                  <a:lnTo>
                    <a:pt x="104674" y="1727200"/>
                  </a:lnTo>
                  <a:lnTo>
                    <a:pt x="105373" y="1714500"/>
                  </a:lnTo>
                  <a:close/>
                </a:path>
                <a:path w="3905884" h="1752600">
                  <a:moveTo>
                    <a:pt x="85594" y="1701800"/>
                  </a:moveTo>
                  <a:lnTo>
                    <a:pt x="6161" y="1701800"/>
                  </a:lnTo>
                  <a:lnTo>
                    <a:pt x="4474" y="1714500"/>
                  </a:lnTo>
                  <a:lnTo>
                    <a:pt x="89177" y="1714500"/>
                  </a:lnTo>
                  <a:lnTo>
                    <a:pt x="85594" y="1701800"/>
                  </a:lnTo>
                  <a:close/>
                </a:path>
                <a:path w="3905884" h="1752600">
                  <a:moveTo>
                    <a:pt x="95677" y="1708471"/>
                  </a:moveTo>
                  <a:lnTo>
                    <a:pt x="92839" y="1714500"/>
                  </a:lnTo>
                  <a:lnTo>
                    <a:pt x="98562" y="1714500"/>
                  </a:lnTo>
                  <a:lnTo>
                    <a:pt x="95677" y="1708471"/>
                  </a:lnTo>
                  <a:close/>
                </a:path>
                <a:path w="3905884" h="1752600">
                  <a:moveTo>
                    <a:pt x="123550" y="1701800"/>
                  </a:moveTo>
                  <a:lnTo>
                    <a:pt x="98818" y="1701800"/>
                  </a:lnTo>
                  <a:lnTo>
                    <a:pt x="102158" y="1714500"/>
                  </a:lnTo>
                  <a:lnTo>
                    <a:pt x="113057" y="1714500"/>
                  </a:lnTo>
                  <a:lnTo>
                    <a:pt x="121844" y="1706647"/>
                  </a:lnTo>
                  <a:lnTo>
                    <a:pt x="123550" y="1701800"/>
                  </a:lnTo>
                  <a:close/>
                </a:path>
                <a:path w="3905884" h="1752600">
                  <a:moveTo>
                    <a:pt x="122494" y="1706065"/>
                  </a:moveTo>
                  <a:lnTo>
                    <a:pt x="121844" y="1706647"/>
                  </a:lnTo>
                  <a:lnTo>
                    <a:pt x="119079" y="1714500"/>
                  </a:lnTo>
                  <a:lnTo>
                    <a:pt x="120407" y="1714500"/>
                  </a:lnTo>
                  <a:lnTo>
                    <a:pt x="122494" y="1706065"/>
                  </a:lnTo>
                  <a:close/>
                </a:path>
                <a:path w="3905884" h="1752600">
                  <a:moveTo>
                    <a:pt x="97729" y="1689100"/>
                  </a:moveTo>
                  <a:lnTo>
                    <a:pt x="89321" y="1689100"/>
                  </a:lnTo>
                  <a:lnTo>
                    <a:pt x="92485" y="1701800"/>
                  </a:lnTo>
                  <a:lnTo>
                    <a:pt x="95677" y="1708471"/>
                  </a:lnTo>
                  <a:lnTo>
                    <a:pt x="98818" y="1701800"/>
                  </a:lnTo>
                  <a:lnTo>
                    <a:pt x="95771" y="1701800"/>
                  </a:lnTo>
                  <a:lnTo>
                    <a:pt x="97729" y="1689100"/>
                  </a:lnTo>
                  <a:close/>
                </a:path>
                <a:path w="3905884" h="1752600">
                  <a:moveTo>
                    <a:pt x="123550" y="1701800"/>
                  </a:moveTo>
                  <a:lnTo>
                    <a:pt x="121844" y="1706647"/>
                  </a:lnTo>
                  <a:lnTo>
                    <a:pt x="122494" y="1706065"/>
                  </a:lnTo>
                  <a:lnTo>
                    <a:pt x="123550" y="1701800"/>
                  </a:lnTo>
                  <a:close/>
                </a:path>
                <a:path w="3905884" h="1752600">
                  <a:moveTo>
                    <a:pt x="141477" y="1689100"/>
                  </a:moveTo>
                  <a:lnTo>
                    <a:pt x="97729" y="1689100"/>
                  </a:lnTo>
                  <a:lnTo>
                    <a:pt x="95771" y="1701800"/>
                  </a:lnTo>
                  <a:lnTo>
                    <a:pt x="123550" y="1701800"/>
                  </a:lnTo>
                  <a:lnTo>
                    <a:pt x="122494" y="1706065"/>
                  </a:lnTo>
                  <a:lnTo>
                    <a:pt x="141477" y="1689100"/>
                  </a:lnTo>
                  <a:close/>
                </a:path>
                <a:path w="3905884" h="1752600">
                  <a:moveTo>
                    <a:pt x="50266" y="1689100"/>
                  </a:moveTo>
                  <a:lnTo>
                    <a:pt x="37032" y="1689100"/>
                  </a:lnTo>
                  <a:lnTo>
                    <a:pt x="29420" y="1701800"/>
                  </a:lnTo>
                  <a:lnTo>
                    <a:pt x="50045" y="1701800"/>
                  </a:lnTo>
                  <a:lnTo>
                    <a:pt x="50266" y="1689100"/>
                  </a:lnTo>
                  <a:close/>
                </a:path>
                <a:path w="3905884" h="1752600">
                  <a:moveTo>
                    <a:pt x="89321" y="1689100"/>
                  </a:moveTo>
                  <a:lnTo>
                    <a:pt x="54996" y="1689100"/>
                  </a:lnTo>
                  <a:lnTo>
                    <a:pt x="50045" y="1701800"/>
                  </a:lnTo>
                  <a:lnTo>
                    <a:pt x="92485" y="1701800"/>
                  </a:lnTo>
                  <a:lnTo>
                    <a:pt x="89321" y="1689100"/>
                  </a:lnTo>
                  <a:close/>
                </a:path>
                <a:path w="3905884" h="1752600">
                  <a:moveTo>
                    <a:pt x="142951" y="1696868"/>
                  </a:moveTo>
                  <a:lnTo>
                    <a:pt x="139309" y="1701800"/>
                  </a:lnTo>
                  <a:lnTo>
                    <a:pt x="143780" y="1701800"/>
                  </a:lnTo>
                  <a:lnTo>
                    <a:pt x="142951" y="1696868"/>
                  </a:lnTo>
                  <a:close/>
                </a:path>
                <a:path w="3905884" h="1752600">
                  <a:moveTo>
                    <a:pt x="162253" y="1676400"/>
                  </a:moveTo>
                  <a:lnTo>
                    <a:pt x="89552" y="1676400"/>
                  </a:lnTo>
                  <a:lnTo>
                    <a:pt x="87432" y="1689100"/>
                  </a:lnTo>
                  <a:lnTo>
                    <a:pt x="141644" y="1689100"/>
                  </a:lnTo>
                  <a:lnTo>
                    <a:pt x="142951" y="1696868"/>
                  </a:lnTo>
                  <a:lnTo>
                    <a:pt x="148687" y="1689100"/>
                  </a:lnTo>
                  <a:lnTo>
                    <a:pt x="162253" y="1676400"/>
                  </a:lnTo>
                  <a:close/>
                </a:path>
                <a:path w="3905884" h="1752600">
                  <a:moveTo>
                    <a:pt x="87271" y="1676400"/>
                  </a:moveTo>
                  <a:lnTo>
                    <a:pt x="65385" y="1676400"/>
                  </a:lnTo>
                  <a:lnTo>
                    <a:pt x="59686" y="1689100"/>
                  </a:lnTo>
                  <a:lnTo>
                    <a:pt x="83918" y="1689100"/>
                  </a:lnTo>
                  <a:lnTo>
                    <a:pt x="87271" y="1676400"/>
                  </a:lnTo>
                  <a:close/>
                </a:path>
                <a:path w="3905884" h="1752600">
                  <a:moveTo>
                    <a:pt x="89552" y="1676400"/>
                  </a:moveTo>
                  <a:lnTo>
                    <a:pt x="87271" y="1676400"/>
                  </a:lnTo>
                  <a:lnTo>
                    <a:pt x="83918" y="1689100"/>
                  </a:lnTo>
                  <a:lnTo>
                    <a:pt x="87432" y="1689100"/>
                  </a:lnTo>
                  <a:lnTo>
                    <a:pt x="89552" y="1676400"/>
                  </a:lnTo>
                  <a:close/>
                </a:path>
                <a:path w="3905884" h="1752600">
                  <a:moveTo>
                    <a:pt x="187246" y="1663700"/>
                  </a:moveTo>
                  <a:lnTo>
                    <a:pt x="180131" y="1663700"/>
                  </a:lnTo>
                  <a:lnTo>
                    <a:pt x="177555" y="1676400"/>
                  </a:lnTo>
                  <a:lnTo>
                    <a:pt x="162253" y="1676400"/>
                  </a:lnTo>
                  <a:lnTo>
                    <a:pt x="168439" y="1689100"/>
                  </a:lnTo>
                  <a:lnTo>
                    <a:pt x="178570" y="1676400"/>
                  </a:lnTo>
                  <a:lnTo>
                    <a:pt x="187246" y="1663700"/>
                  </a:lnTo>
                  <a:close/>
                </a:path>
                <a:path w="3905884" h="1752600">
                  <a:moveTo>
                    <a:pt x="180131" y="1663700"/>
                  </a:moveTo>
                  <a:lnTo>
                    <a:pt x="99024" y="1663700"/>
                  </a:lnTo>
                  <a:lnTo>
                    <a:pt x="93091" y="1676400"/>
                  </a:lnTo>
                  <a:lnTo>
                    <a:pt x="173821" y="1676400"/>
                  </a:lnTo>
                  <a:lnTo>
                    <a:pt x="180131" y="1663700"/>
                  </a:lnTo>
                  <a:close/>
                </a:path>
                <a:path w="3905884" h="1752600">
                  <a:moveTo>
                    <a:pt x="198156" y="1663700"/>
                  </a:moveTo>
                  <a:lnTo>
                    <a:pt x="193773" y="1663700"/>
                  </a:lnTo>
                  <a:lnTo>
                    <a:pt x="197454" y="1676400"/>
                  </a:lnTo>
                  <a:lnTo>
                    <a:pt x="199644" y="1676400"/>
                  </a:lnTo>
                  <a:lnTo>
                    <a:pt x="198156" y="1663700"/>
                  </a:lnTo>
                  <a:close/>
                </a:path>
                <a:path w="3905884" h="1752600">
                  <a:moveTo>
                    <a:pt x="213172" y="1663700"/>
                  </a:moveTo>
                  <a:lnTo>
                    <a:pt x="204151" y="1663700"/>
                  </a:lnTo>
                  <a:lnTo>
                    <a:pt x="199644" y="1676400"/>
                  </a:lnTo>
                  <a:lnTo>
                    <a:pt x="206627" y="1676400"/>
                  </a:lnTo>
                  <a:lnTo>
                    <a:pt x="213172" y="1663700"/>
                  </a:lnTo>
                  <a:close/>
                </a:path>
                <a:path w="3905884" h="1752600">
                  <a:moveTo>
                    <a:pt x="133826" y="1651000"/>
                  </a:moveTo>
                  <a:lnTo>
                    <a:pt x="125740" y="1651000"/>
                  </a:lnTo>
                  <a:lnTo>
                    <a:pt x="119509" y="1663700"/>
                  </a:lnTo>
                  <a:lnTo>
                    <a:pt x="140198" y="1663700"/>
                  </a:lnTo>
                  <a:lnTo>
                    <a:pt x="133826" y="1651000"/>
                  </a:lnTo>
                  <a:close/>
                </a:path>
                <a:path w="3905884" h="1752600">
                  <a:moveTo>
                    <a:pt x="183716" y="1651000"/>
                  </a:moveTo>
                  <a:lnTo>
                    <a:pt x="141288" y="1651000"/>
                  </a:lnTo>
                  <a:lnTo>
                    <a:pt x="140198" y="1663700"/>
                  </a:lnTo>
                  <a:lnTo>
                    <a:pt x="168383" y="1663700"/>
                  </a:lnTo>
                  <a:lnTo>
                    <a:pt x="183716" y="1651000"/>
                  </a:lnTo>
                  <a:close/>
                </a:path>
                <a:path w="3905884" h="1752600">
                  <a:moveTo>
                    <a:pt x="215172" y="1651000"/>
                  </a:moveTo>
                  <a:lnTo>
                    <a:pt x="196275" y="1651000"/>
                  </a:lnTo>
                  <a:lnTo>
                    <a:pt x="181867" y="1663700"/>
                  </a:lnTo>
                  <a:lnTo>
                    <a:pt x="209108" y="1663700"/>
                  </a:lnTo>
                  <a:lnTo>
                    <a:pt x="215172" y="1651000"/>
                  </a:lnTo>
                  <a:close/>
                </a:path>
                <a:path w="3905884" h="1752600">
                  <a:moveTo>
                    <a:pt x="228892" y="1651000"/>
                  </a:moveTo>
                  <a:lnTo>
                    <a:pt x="223390" y="1663700"/>
                  </a:lnTo>
                  <a:lnTo>
                    <a:pt x="224678" y="1663700"/>
                  </a:lnTo>
                  <a:lnTo>
                    <a:pt x="228892" y="1651000"/>
                  </a:lnTo>
                  <a:close/>
                </a:path>
                <a:path w="3905884" h="1752600">
                  <a:moveTo>
                    <a:pt x="237695" y="1651000"/>
                  </a:moveTo>
                  <a:lnTo>
                    <a:pt x="236894" y="1651000"/>
                  </a:lnTo>
                  <a:lnTo>
                    <a:pt x="231767" y="1663700"/>
                  </a:lnTo>
                  <a:lnTo>
                    <a:pt x="234883" y="1663700"/>
                  </a:lnTo>
                  <a:lnTo>
                    <a:pt x="237695" y="1651000"/>
                  </a:lnTo>
                  <a:close/>
                </a:path>
                <a:path w="3905884" h="1752600">
                  <a:moveTo>
                    <a:pt x="252200" y="1638300"/>
                  </a:moveTo>
                  <a:lnTo>
                    <a:pt x="148669" y="1638300"/>
                  </a:lnTo>
                  <a:lnTo>
                    <a:pt x="142090" y="1651000"/>
                  </a:lnTo>
                  <a:lnTo>
                    <a:pt x="249361" y="1651000"/>
                  </a:lnTo>
                  <a:lnTo>
                    <a:pt x="252200" y="1638300"/>
                  </a:lnTo>
                  <a:close/>
                </a:path>
                <a:path w="3905884" h="1752600">
                  <a:moveTo>
                    <a:pt x="292498" y="1638300"/>
                  </a:moveTo>
                  <a:lnTo>
                    <a:pt x="285357" y="1638300"/>
                  </a:lnTo>
                  <a:lnTo>
                    <a:pt x="289001" y="1651000"/>
                  </a:lnTo>
                  <a:lnTo>
                    <a:pt x="292498" y="1638300"/>
                  </a:lnTo>
                  <a:close/>
                </a:path>
                <a:path w="3905884" h="1752600">
                  <a:moveTo>
                    <a:pt x="305506" y="1600200"/>
                  </a:moveTo>
                  <a:lnTo>
                    <a:pt x="241596" y="1600200"/>
                  </a:lnTo>
                  <a:lnTo>
                    <a:pt x="237233" y="1612900"/>
                  </a:lnTo>
                  <a:lnTo>
                    <a:pt x="201559" y="1612900"/>
                  </a:lnTo>
                  <a:lnTo>
                    <a:pt x="195008" y="1625600"/>
                  </a:lnTo>
                  <a:lnTo>
                    <a:pt x="192852" y="1638300"/>
                  </a:lnTo>
                  <a:lnTo>
                    <a:pt x="275774" y="1638300"/>
                  </a:lnTo>
                  <a:lnTo>
                    <a:pt x="273211" y="1625600"/>
                  </a:lnTo>
                  <a:lnTo>
                    <a:pt x="298825" y="1625600"/>
                  </a:lnTo>
                  <a:lnTo>
                    <a:pt x="298781" y="1612900"/>
                  </a:lnTo>
                  <a:lnTo>
                    <a:pt x="305506" y="1600200"/>
                  </a:lnTo>
                  <a:close/>
                </a:path>
                <a:path w="3905884" h="1752600">
                  <a:moveTo>
                    <a:pt x="292297" y="1625600"/>
                  </a:moveTo>
                  <a:lnTo>
                    <a:pt x="278539" y="1625600"/>
                  </a:lnTo>
                  <a:lnTo>
                    <a:pt x="275774" y="1638300"/>
                  </a:lnTo>
                  <a:lnTo>
                    <a:pt x="287364" y="1638300"/>
                  </a:lnTo>
                  <a:lnTo>
                    <a:pt x="292297" y="1625600"/>
                  </a:lnTo>
                  <a:close/>
                </a:path>
                <a:path w="3905884" h="1752600">
                  <a:moveTo>
                    <a:pt x="338036" y="1612900"/>
                  </a:moveTo>
                  <a:lnTo>
                    <a:pt x="319894" y="1612900"/>
                  </a:lnTo>
                  <a:lnTo>
                    <a:pt x="323882" y="1625600"/>
                  </a:lnTo>
                  <a:lnTo>
                    <a:pt x="338036" y="1612900"/>
                  </a:lnTo>
                  <a:close/>
                </a:path>
                <a:path w="3905884" h="1752600">
                  <a:moveTo>
                    <a:pt x="236315" y="1600200"/>
                  </a:moveTo>
                  <a:lnTo>
                    <a:pt x="234170" y="1600200"/>
                  </a:lnTo>
                  <a:lnTo>
                    <a:pt x="228601" y="1612900"/>
                  </a:lnTo>
                  <a:lnTo>
                    <a:pt x="237233" y="1612900"/>
                  </a:lnTo>
                  <a:lnTo>
                    <a:pt x="236315" y="1600200"/>
                  </a:lnTo>
                  <a:close/>
                </a:path>
                <a:path w="3905884" h="1752600">
                  <a:moveTo>
                    <a:pt x="336327" y="1600200"/>
                  </a:moveTo>
                  <a:lnTo>
                    <a:pt x="305506" y="1600200"/>
                  </a:lnTo>
                  <a:lnTo>
                    <a:pt x="313744" y="1612900"/>
                  </a:lnTo>
                  <a:lnTo>
                    <a:pt x="332120" y="1612900"/>
                  </a:lnTo>
                  <a:lnTo>
                    <a:pt x="336327" y="1600200"/>
                  </a:lnTo>
                  <a:close/>
                </a:path>
                <a:path w="3905884" h="1752600">
                  <a:moveTo>
                    <a:pt x="362873" y="1587500"/>
                  </a:moveTo>
                  <a:lnTo>
                    <a:pt x="340015" y="1587500"/>
                  </a:lnTo>
                  <a:lnTo>
                    <a:pt x="336256" y="1600200"/>
                  </a:lnTo>
                  <a:lnTo>
                    <a:pt x="341296" y="1600200"/>
                  </a:lnTo>
                  <a:lnTo>
                    <a:pt x="341678" y="1612900"/>
                  </a:lnTo>
                  <a:lnTo>
                    <a:pt x="348067" y="1612900"/>
                  </a:lnTo>
                  <a:lnTo>
                    <a:pt x="348461" y="1600200"/>
                  </a:lnTo>
                  <a:lnTo>
                    <a:pt x="362873" y="1587500"/>
                  </a:lnTo>
                  <a:close/>
                </a:path>
                <a:path w="3905884" h="1752600">
                  <a:moveTo>
                    <a:pt x="366072" y="1600200"/>
                  </a:moveTo>
                  <a:lnTo>
                    <a:pt x="357063" y="1600200"/>
                  </a:lnTo>
                  <a:lnTo>
                    <a:pt x="360675" y="1612900"/>
                  </a:lnTo>
                  <a:lnTo>
                    <a:pt x="366072" y="1600200"/>
                  </a:lnTo>
                  <a:close/>
                </a:path>
                <a:path w="3905884" h="1752600">
                  <a:moveTo>
                    <a:pt x="334705" y="1587500"/>
                  </a:moveTo>
                  <a:lnTo>
                    <a:pt x="273452" y="1587500"/>
                  </a:lnTo>
                  <a:lnTo>
                    <a:pt x="268198" y="1600200"/>
                  </a:lnTo>
                  <a:lnTo>
                    <a:pt x="334489" y="1600200"/>
                  </a:lnTo>
                  <a:lnTo>
                    <a:pt x="334705" y="1587500"/>
                  </a:lnTo>
                  <a:close/>
                </a:path>
                <a:path w="3905884" h="1752600">
                  <a:moveTo>
                    <a:pt x="398407" y="1587500"/>
                  </a:moveTo>
                  <a:lnTo>
                    <a:pt x="384896" y="1587500"/>
                  </a:lnTo>
                  <a:lnTo>
                    <a:pt x="388830" y="1600200"/>
                  </a:lnTo>
                  <a:lnTo>
                    <a:pt x="398407" y="1587500"/>
                  </a:lnTo>
                  <a:close/>
                </a:path>
                <a:path w="3905884" h="1752600">
                  <a:moveTo>
                    <a:pt x="273518" y="1574800"/>
                  </a:moveTo>
                  <a:lnTo>
                    <a:pt x="271734" y="1587500"/>
                  </a:lnTo>
                  <a:lnTo>
                    <a:pt x="276384" y="1587500"/>
                  </a:lnTo>
                  <a:lnTo>
                    <a:pt x="273518" y="1574800"/>
                  </a:lnTo>
                  <a:close/>
                </a:path>
                <a:path w="3905884" h="1752600">
                  <a:moveTo>
                    <a:pt x="377911" y="1574800"/>
                  </a:moveTo>
                  <a:lnTo>
                    <a:pt x="285722" y="1574800"/>
                  </a:lnTo>
                  <a:lnTo>
                    <a:pt x="278524" y="1587500"/>
                  </a:lnTo>
                  <a:lnTo>
                    <a:pt x="375993" y="1587500"/>
                  </a:lnTo>
                  <a:lnTo>
                    <a:pt x="377911" y="1574800"/>
                  </a:lnTo>
                  <a:close/>
                </a:path>
                <a:path w="3905884" h="1752600">
                  <a:moveTo>
                    <a:pt x="398738" y="1574800"/>
                  </a:moveTo>
                  <a:lnTo>
                    <a:pt x="390035" y="1587500"/>
                  </a:lnTo>
                  <a:lnTo>
                    <a:pt x="394750" y="1587500"/>
                  </a:lnTo>
                  <a:lnTo>
                    <a:pt x="398738" y="1574800"/>
                  </a:lnTo>
                  <a:close/>
                </a:path>
                <a:path w="3905884" h="1752600">
                  <a:moveTo>
                    <a:pt x="431566" y="1574800"/>
                  </a:moveTo>
                  <a:lnTo>
                    <a:pt x="424484" y="1574800"/>
                  </a:lnTo>
                  <a:lnTo>
                    <a:pt x="420891" y="1587500"/>
                  </a:lnTo>
                  <a:lnTo>
                    <a:pt x="424662" y="1587500"/>
                  </a:lnTo>
                  <a:lnTo>
                    <a:pt x="431566" y="1574800"/>
                  </a:lnTo>
                  <a:close/>
                </a:path>
                <a:path w="3905884" h="1752600">
                  <a:moveTo>
                    <a:pt x="392411" y="1562100"/>
                  </a:moveTo>
                  <a:lnTo>
                    <a:pt x="318007" y="1562100"/>
                  </a:lnTo>
                  <a:lnTo>
                    <a:pt x="322256" y="1574800"/>
                  </a:lnTo>
                  <a:lnTo>
                    <a:pt x="381355" y="1574800"/>
                  </a:lnTo>
                  <a:lnTo>
                    <a:pt x="392411" y="1562100"/>
                  </a:lnTo>
                  <a:close/>
                </a:path>
                <a:path w="3905884" h="1752600">
                  <a:moveTo>
                    <a:pt x="421022" y="1562100"/>
                  </a:moveTo>
                  <a:lnTo>
                    <a:pt x="402661" y="1562100"/>
                  </a:lnTo>
                  <a:lnTo>
                    <a:pt x="391873" y="1574800"/>
                  </a:lnTo>
                  <a:lnTo>
                    <a:pt x="418956" y="1574800"/>
                  </a:lnTo>
                  <a:lnTo>
                    <a:pt x="421022" y="1562100"/>
                  </a:lnTo>
                  <a:close/>
                </a:path>
                <a:path w="3905884" h="1752600">
                  <a:moveTo>
                    <a:pt x="421458" y="1562100"/>
                  </a:moveTo>
                  <a:lnTo>
                    <a:pt x="421022" y="1562100"/>
                  </a:lnTo>
                  <a:lnTo>
                    <a:pt x="418956" y="1574800"/>
                  </a:lnTo>
                  <a:lnTo>
                    <a:pt x="421458" y="1562100"/>
                  </a:lnTo>
                  <a:close/>
                </a:path>
                <a:path w="3905884" h="1752600">
                  <a:moveTo>
                    <a:pt x="452733" y="1549400"/>
                  </a:moveTo>
                  <a:lnTo>
                    <a:pt x="362514" y="1549400"/>
                  </a:lnTo>
                  <a:lnTo>
                    <a:pt x="359968" y="1562100"/>
                  </a:lnTo>
                  <a:lnTo>
                    <a:pt x="421458" y="1562100"/>
                  </a:lnTo>
                  <a:lnTo>
                    <a:pt x="418956" y="1574800"/>
                  </a:lnTo>
                  <a:lnTo>
                    <a:pt x="423337" y="1574800"/>
                  </a:lnTo>
                  <a:lnTo>
                    <a:pt x="437551" y="1562100"/>
                  </a:lnTo>
                  <a:lnTo>
                    <a:pt x="452961" y="1549897"/>
                  </a:lnTo>
                  <a:lnTo>
                    <a:pt x="452733" y="1549400"/>
                  </a:lnTo>
                  <a:close/>
                </a:path>
                <a:path w="3905884" h="1752600">
                  <a:moveTo>
                    <a:pt x="362324" y="1549400"/>
                  </a:moveTo>
                  <a:lnTo>
                    <a:pt x="361271" y="1549400"/>
                  </a:lnTo>
                  <a:lnTo>
                    <a:pt x="345330" y="1562100"/>
                  </a:lnTo>
                  <a:lnTo>
                    <a:pt x="357041" y="1562100"/>
                  </a:lnTo>
                  <a:lnTo>
                    <a:pt x="362324" y="1549400"/>
                  </a:lnTo>
                  <a:close/>
                </a:path>
                <a:path w="3905884" h="1752600">
                  <a:moveTo>
                    <a:pt x="453079" y="1550154"/>
                  </a:moveTo>
                  <a:lnTo>
                    <a:pt x="445017" y="1562100"/>
                  </a:lnTo>
                  <a:lnTo>
                    <a:pt x="458551" y="1562100"/>
                  </a:lnTo>
                  <a:lnTo>
                    <a:pt x="453079" y="1550154"/>
                  </a:lnTo>
                  <a:close/>
                </a:path>
                <a:path w="3905884" h="1752600">
                  <a:moveTo>
                    <a:pt x="468220" y="1549400"/>
                  </a:moveTo>
                  <a:lnTo>
                    <a:pt x="466880" y="1549400"/>
                  </a:lnTo>
                  <a:lnTo>
                    <a:pt x="458551" y="1562100"/>
                  </a:lnTo>
                  <a:lnTo>
                    <a:pt x="467710" y="1562100"/>
                  </a:lnTo>
                  <a:lnTo>
                    <a:pt x="468220" y="1549400"/>
                  </a:lnTo>
                  <a:close/>
                </a:path>
                <a:path w="3905884" h="1752600">
                  <a:moveTo>
                    <a:pt x="453588" y="1549400"/>
                  </a:moveTo>
                  <a:lnTo>
                    <a:pt x="452961" y="1549897"/>
                  </a:lnTo>
                  <a:lnTo>
                    <a:pt x="453079" y="1550154"/>
                  </a:lnTo>
                  <a:lnTo>
                    <a:pt x="453588" y="1549400"/>
                  </a:lnTo>
                  <a:close/>
                </a:path>
                <a:path w="3905884" h="1752600">
                  <a:moveTo>
                    <a:pt x="475256" y="1536700"/>
                  </a:moveTo>
                  <a:lnTo>
                    <a:pt x="387846" y="1536700"/>
                  </a:lnTo>
                  <a:lnTo>
                    <a:pt x="388822" y="1549400"/>
                  </a:lnTo>
                  <a:lnTo>
                    <a:pt x="465999" y="1549400"/>
                  </a:lnTo>
                  <a:lnTo>
                    <a:pt x="475256" y="1536700"/>
                  </a:lnTo>
                  <a:close/>
                </a:path>
                <a:path w="3905884" h="1752600">
                  <a:moveTo>
                    <a:pt x="503636" y="1511300"/>
                  </a:moveTo>
                  <a:lnTo>
                    <a:pt x="454747" y="1511300"/>
                  </a:lnTo>
                  <a:lnTo>
                    <a:pt x="452509" y="1524000"/>
                  </a:lnTo>
                  <a:lnTo>
                    <a:pt x="415741" y="1524000"/>
                  </a:lnTo>
                  <a:lnTo>
                    <a:pt x="411947" y="1536700"/>
                  </a:lnTo>
                  <a:lnTo>
                    <a:pt x="499885" y="1536700"/>
                  </a:lnTo>
                  <a:lnTo>
                    <a:pt x="501293" y="1549400"/>
                  </a:lnTo>
                  <a:lnTo>
                    <a:pt x="505984" y="1536700"/>
                  </a:lnTo>
                  <a:lnTo>
                    <a:pt x="509058" y="1527125"/>
                  </a:lnTo>
                  <a:lnTo>
                    <a:pt x="507124" y="1524000"/>
                  </a:lnTo>
                  <a:lnTo>
                    <a:pt x="503636" y="1511300"/>
                  </a:lnTo>
                  <a:close/>
                </a:path>
                <a:path w="3905884" h="1752600">
                  <a:moveTo>
                    <a:pt x="538480" y="1511300"/>
                  </a:moveTo>
                  <a:lnTo>
                    <a:pt x="509633" y="1511300"/>
                  </a:lnTo>
                  <a:lnTo>
                    <a:pt x="510062" y="1524000"/>
                  </a:lnTo>
                  <a:lnTo>
                    <a:pt x="509058" y="1527125"/>
                  </a:lnTo>
                  <a:lnTo>
                    <a:pt x="514984" y="1536700"/>
                  </a:lnTo>
                  <a:lnTo>
                    <a:pt x="533203" y="1536700"/>
                  </a:lnTo>
                  <a:lnTo>
                    <a:pt x="531884" y="1524000"/>
                  </a:lnTo>
                  <a:lnTo>
                    <a:pt x="545656" y="1524000"/>
                  </a:lnTo>
                  <a:lnTo>
                    <a:pt x="538480" y="1511300"/>
                  </a:lnTo>
                  <a:close/>
                </a:path>
                <a:path w="3905884" h="1752600">
                  <a:moveTo>
                    <a:pt x="538061" y="1524000"/>
                  </a:moveTo>
                  <a:lnTo>
                    <a:pt x="532334" y="1524000"/>
                  </a:lnTo>
                  <a:lnTo>
                    <a:pt x="533695" y="1536700"/>
                  </a:lnTo>
                  <a:lnTo>
                    <a:pt x="538061" y="1524000"/>
                  </a:lnTo>
                  <a:close/>
                </a:path>
                <a:path w="3905884" h="1752600">
                  <a:moveTo>
                    <a:pt x="508112" y="1498600"/>
                  </a:moveTo>
                  <a:lnTo>
                    <a:pt x="503591" y="1498600"/>
                  </a:lnTo>
                  <a:lnTo>
                    <a:pt x="503636" y="1511300"/>
                  </a:lnTo>
                  <a:lnTo>
                    <a:pt x="507124" y="1524000"/>
                  </a:lnTo>
                  <a:lnTo>
                    <a:pt x="509058" y="1527125"/>
                  </a:lnTo>
                  <a:lnTo>
                    <a:pt x="510062" y="1524000"/>
                  </a:lnTo>
                  <a:lnTo>
                    <a:pt x="509633" y="1511300"/>
                  </a:lnTo>
                  <a:lnTo>
                    <a:pt x="512236" y="1511300"/>
                  </a:lnTo>
                  <a:lnTo>
                    <a:pt x="508112" y="1498600"/>
                  </a:lnTo>
                  <a:close/>
                </a:path>
                <a:path w="3905884" h="1752600">
                  <a:moveTo>
                    <a:pt x="450787" y="1511300"/>
                  </a:moveTo>
                  <a:lnTo>
                    <a:pt x="442198" y="1511300"/>
                  </a:lnTo>
                  <a:lnTo>
                    <a:pt x="435510" y="1524000"/>
                  </a:lnTo>
                  <a:lnTo>
                    <a:pt x="448766" y="1524000"/>
                  </a:lnTo>
                  <a:lnTo>
                    <a:pt x="450787" y="1511300"/>
                  </a:lnTo>
                  <a:close/>
                </a:path>
                <a:path w="3905884" h="1752600">
                  <a:moveTo>
                    <a:pt x="450787" y="1511300"/>
                  </a:moveTo>
                  <a:lnTo>
                    <a:pt x="448766" y="1524000"/>
                  </a:lnTo>
                  <a:lnTo>
                    <a:pt x="451644" y="1517624"/>
                  </a:lnTo>
                  <a:lnTo>
                    <a:pt x="450787" y="1511300"/>
                  </a:lnTo>
                  <a:close/>
                </a:path>
                <a:path w="3905884" h="1752600">
                  <a:moveTo>
                    <a:pt x="451644" y="1517624"/>
                  </a:moveTo>
                  <a:lnTo>
                    <a:pt x="448766" y="1524000"/>
                  </a:lnTo>
                  <a:lnTo>
                    <a:pt x="452509" y="1524000"/>
                  </a:lnTo>
                  <a:lnTo>
                    <a:pt x="451644" y="1517624"/>
                  </a:lnTo>
                  <a:close/>
                </a:path>
                <a:path w="3905884" h="1752600">
                  <a:moveTo>
                    <a:pt x="561385" y="1498600"/>
                  </a:moveTo>
                  <a:lnTo>
                    <a:pt x="510649" y="1498600"/>
                  </a:lnTo>
                  <a:lnTo>
                    <a:pt x="513803" y="1511300"/>
                  </a:lnTo>
                  <a:lnTo>
                    <a:pt x="543330" y="1511300"/>
                  </a:lnTo>
                  <a:lnTo>
                    <a:pt x="545656" y="1524000"/>
                  </a:lnTo>
                  <a:lnTo>
                    <a:pt x="548380" y="1524000"/>
                  </a:lnTo>
                  <a:lnTo>
                    <a:pt x="553516" y="1511300"/>
                  </a:lnTo>
                  <a:lnTo>
                    <a:pt x="561385" y="1498600"/>
                  </a:lnTo>
                  <a:close/>
                </a:path>
                <a:path w="3905884" h="1752600">
                  <a:moveTo>
                    <a:pt x="454500" y="1511300"/>
                  </a:moveTo>
                  <a:lnTo>
                    <a:pt x="450787" y="1511300"/>
                  </a:lnTo>
                  <a:lnTo>
                    <a:pt x="451644" y="1517624"/>
                  </a:lnTo>
                  <a:lnTo>
                    <a:pt x="454500" y="1511300"/>
                  </a:lnTo>
                  <a:close/>
                </a:path>
                <a:path w="3905884" h="1752600">
                  <a:moveTo>
                    <a:pt x="476158" y="1498600"/>
                  </a:moveTo>
                  <a:lnTo>
                    <a:pt x="468210" y="1498600"/>
                  </a:lnTo>
                  <a:lnTo>
                    <a:pt x="452832" y="1511300"/>
                  </a:lnTo>
                  <a:lnTo>
                    <a:pt x="473676" y="1511300"/>
                  </a:lnTo>
                  <a:lnTo>
                    <a:pt x="476158" y="1498600"/>
                  </a:lnTo>
                  <a:close/>
                </a:path>
                <a:path w="3905884" h="1752600">
                  <a:moveTo>
                    <a:pt x="500426" y="1498600"/>
                  </a:moveTo>
                  <a:lnTo>
                    <a:pt x="478020" y="1498600"/>
                  </a:lnTo>
                  <a:lnTo>
                    <a:pt x="475745" y="1511300"/>
                  </a:lnTo>
                  <a:lnTo>
                    <a:pt x="501129" y="1511300"/>
                  </a:lnTo>
                  <a:lnTo>
                    <a:pt x="500426" y="1498600"/>
                  </a:lnTo>
                  <a:close/>
                </a:path>
                <a:path w="3905884" h="1752600">
                  <a:moveTo>
                    <a:pt x="580144" y="1498600"/>
                  </a:moveTo>
                  <a:lnTo>
                    <a:pt x="570930" y="1498600"/>
                  </a:lnTo>
                  <a:lnTo>
                    <a:pt x="578425" y="1511300"/>
                  </a:lnTo>
                  <a:lnTo>
                    <a:pt x="580144" y="1498600"/>
                  </a:lnTo>
                  <a:close/>
                </a:path>
                <a:path w="3905884" h="1752600">
                  <a:moveTo>
                    <a:pt x="617242" y="1485900"/>
                  </a:moveTo>
                  <a:lnTo>
                    <a:pt x="501942" y="1485900"/>
                  </a:lnTo>
                  <a:lnTo>
                    <a:pt x="501509" y="1498600"/>
                  </a:lnTo>
                  <a:lnTo>
                    <a:pt x="609793" y="1498600"/>
                  </a:lnTo>
                  <a:lnTo>
                    <a:pt x="617242" y="1485900"/>
                  </a:lnTo>
                  <a:close/>
                </a:path>
                <a:path w="3905884" h="1752600">
                  <a:moveTo>
                    <a:pt x="582165" y="1473200"/>
                  </a:moveTo>
                  <a:lnTo>
                    <a:pt x="525587" y="1473200"/>
                  </a:lnTo>
                  <a:lnTo>
                    <a:pt x="527098" y="1485900"/>
                  </a:lnTo>
                  <a:lnTo>
                    <a:pt x="579895" y="1485900"/>
                  </a:lnTo>
                  <a:lnTo>
                    <a:pt x="582165" y="1473200"/>
                  </a:lnTo>
                  <a:close/>
                </a:path>
                <a:path w="3905884" h="1752600">
                  <a:moveTo>
                    <a:pt x="595924" y="1473200"/>
                  </a:moveTo>
                  <a:lnTo>
                    <a:pt x="582165" y="1473200"/>
                  </a:lnTo>
                  <a:lnTo>
                    <a:pt x="584521" y="1485900"/>
                  </a:lnTo>
                  <a:lnTo>
                    <a:pt x="595924" y="1473200"/>
                  </a:lnTo>
                  <a:close/>
                </a:path>
                <a:path w="3905884" h="1752600">
                  <a:moveTo>
                    <a:pt x="616755" y="1473200"/>
                  </a:moveTo>
                  <a:lnTo>
                    <a:pt x="596541" y="1473200"/>
                  </a:lnTo>
                  <a:lnTo>
                    <a:pt x="595907" y="1485900"/>
                  </a:lnTo>
                  <a:lnTo>
                    <a:pt x="605445" y="1485900"/>
                  </a:lnTo>
                  <a:lnTo>
                    <a:pt x="616755" y="1473200"/>
                  </a:lnTo>
                  <a:close/>
                </a:path>
                <a:path w="3905884" h="1752600">
                  <a:moveTo>
                    <a:pt x="659123" y="1473200"/>
                  </a:moveTo>
                  <a:lnTo>
                    <a:pt x="646187" y="1473200"/>
                  </a:lnTo>
                  <a:lnTo>
                    <a:pt x="633053" y="1485900"/>
                  </a:lnTo>
                  <a:lnTo>
                    <a:pt x="639272" y="1485900"/>
                  </a:lnTo>
                  <a:lnTo>
                    <a:pt x="659123" y="1473200"/>
                  </a:lnTo>
                  <a:close/>
                </a:path>
                <a:path w="3905884" h="1752600">
                  <a:moveTo>
                    <a:pt x="560251" y="1460500"/>
                  </a:moveTo>
                  <a:lnTo>
                    <a:pt x="550510" y="1460500"/>
                  </a:lnTo>
                  <a:lnTo>
                    <a:pt x="545928" y="1473200"/>
                  </a:lnTo>
                  <a:lnTo>
                    <a:pt x="555548" y="1473200"/>
                  </a:lnTo>
                  <a:lnTo>
                    <a:pt x="560251" y="1460500"/>
                  </a:lnTo>
                  <a:close/>
                </a:path>
                <a:path w="3905884" h="1752600">
                  <a:moveTo>
                    <a:pt x="560251" y="1460500"/>
                  </a:moveTo>
                  <a:lnTo>
                    <a:pt x="555548" y="1473200"/>
                  </a:lnTo>
                  <a:lnTo>
                    <a:pt x="556310" y="1473200"/>
                  </a:lnTo>
                  <a:lnTo>
                    <a:pt x="560251" y="1460500"/>
                  </a:lnTo>
                  <a:close/>
                </a:path>
                <a:path w="3905884" h="1752600">
                  <a:moveTo>
                    <a:pt x="652957" y="1460500"/>
                  </a:moveTo>
                  <a:lnTo>
                    <a:pt x="560251" y="1460500"/>
                  </a:lnTo>
                  <a:lnTo>
                    <a:pt x="556310" y="1473200"/>
                  </a:lnTo>
                  <a:lnTo>
                    <a:pt x="657367" y="1473200"/>
                  </a:lnTo>
                  <a:lnTo>
                    <a:pt x="652957" y="1460500"/>
                  </a:lnTo>
                  <a:close/>
                </a:path>
                <a:path w="3905884" h="1752600">
                  <a:moveTo>
                    <a:pt x="664946" y="1460500"/>
                  </a:moveTo>
                  <a:lnTo>
                    <a:pt x="654432" y="1460500"/>
                  </a:lnTo>
                  <a:lnTo>
                    <a:pt x="657367" y="1473200"/>
                  </a:lnTo>
                  <a:lnTo>
                    <a:pt x="661995" y="1473200"/>
                  </a:lnTo>
                  <a:lnTo>
                    <a:pt x="664946" y="1460500"/>
                  </a:lnTo>
                  <a:close/>
                </a:path>
                <a:path w="3905884" h="1752600">
                  <a:moveTo>
                    <a:pt x="694703" y="1447800"/>
                  </a:moveTo>
                  <a:lnTo>
                    <a:pt x="580237" y="1447800"/>
                  </a:lnTo>
                  <a:lnTo>
                    <a:pt x="583526" y="1460500"/>
                  </a:lnTo>
                  <a:lnTo>
                    <a:pt x="684662" y="1460500"/>
                  </a:lnTo>
                  <a:lnTo>
                    <a:pt x="694703" y="1447800"/>
                  </a:lnTo>
                  <a:close/>
                </a:path>
                <a:path w="3905884" h="1752600">
                  <a:moveTo>
                    <a:pt x="696900" y="1435100"/>
                  </a:moveTo>
                  <a:lnTo>
                    <a:pt x="605423" y="1435100"/>
                  </a:lnTo>
                  <a:lnTo>
                    <a:pt x="604698" y="1447800"/>
                  </a:lnTo>
                  <a:lnTo>
                    <a:pt x="697530" y="1447800"/>
                  </a:lnTo>
                  <a:lnTo>
                    <a:pt x="696900" y="1435100"/>
                  </a:lnTo>
                  <a:close/>
                </a:path>
                <a:path w="3905884" h="1752600">
                  <a:moveTo>
                    <a:pt x="715208" y="1435100"/>
                  </a:moveTo>
                  <a:lnTo>
                    <a:pt x="700056" y="1435100"/>
                  </a:lnTo>
                  <a:lnTo>
                    <a:pt x="697530" y="1447800"/>
                  </a:lnTo>
                  <a:lnTo>
                    <a:pt x="705336" y="1447800"/>
                  </a:lnTo>
                  <a:lnTo>
                    <a:pt x="715208" y="1435100"/>
                  </a:lnTo>
                  <a:close/>
                </a:path>
                <a:path w="3905884" h="1752600">
                  <a:moveTo>
                    <a:pt x="721666" y="1422400"/>
                  </a:moveTo>
                  <a:lnTo>
                    <a:pt x="645384" y="1422400"/>
                  </a:lnTo>
                  <a:lnTo>
                    <a:pt x="644223" y="1435100"/>
                  </a:lnTo>
                  <a:lnTo>
                    <a:pt x="717265" y="1435100"/>
                  </a:lnTo>
                  <a:lnTo>
                    <a:pt x="721666" y="1422400"/>
                  </a:lnTo>
                  <a:close/>
                </a:path>
                <a:path w="3905884" h="1752600">
                  <a:moveTo>
                    <a:pt x="732583" y="1422400"/>
                  </a:moveTo>
                  <a:lnTo>
                    <a:pt x="725623" y="1422400"/>
                  </a:lnTo>
                  <a:lnTo>
                    <a:pt x="720778" y="1435100"/>
                  </a:lnTo>
                  <a:lnTo>
                    <a:pt x="724337" y="1435100"/>
                  </a:lnTo>
                  <a:lnTo>
                    <a:pt x="732583" y="1422400"/>
                  </a:lnTo>
                  <a:close/>
                </a:path>
                <a:path w="3905884" h="1752600">
                  <a:moveTo>
                    <a:pt x="748230" y="1422400"/>
                  </a:moveTo>
                  <a:lnTo>
                    <a:pt x="737529" y="1422400"/>
                  </a:lnTo>
                  <a:lnTo>
                    <a:pt x="736757" y="1435100"/>
                  </a:lnTo>
                  <a:lnTo>
                    <a:pt x="743699" y="1435100"/>
                  </a:lnTo>
                  <a:lnTo>
                    <a:pt x="748230" y="1422400"/>
                  </a:lnTo>
                  <a:close/>
                </a:path>
                <a:path w="3905884" h="1752600">
                  <a:moveTo>
                    <a:pt x="769290" y="1422400"/>
                  </a:moveTo>
                  <a:lnTo>
                    <a:pt x="748230" y="1422400"/>
                  </a:lnTo>
                  <a:lnTo>
                    <a:pt x="749664" y="1435100"/>
                  </a:lnTo>
                  <a:lnTo>
                    <a:pt x="756801" y="1435100"/>
                  </a:lnTo>
                  <a:lnTo>
                    <a:pt x="769290" y="1422400"/>
                  </a:lnTo>
                  <a:close/>
                </a:path>
                <a:path w="3905884" h="1752600">
                  <a:moveTo>
                    <a:pt x="684811" y="1409700"/>
                  </a:moveTo>
                  <a:lnTo>
                    <a:pt x="668864" y="1409700"/>
                  </a:lnTo>
                  <a:lnTo>
                    <a:pt x="657682" y="1422400"/>
                  </a:lnTo>
                  <a:lnTo>
                    <a:pt x="686386" y="1422400"/>
                  </a:lnTo>
                  <a:lnTo>
                    <a:pt x="684811" y="1409700"/>
                  </a:lnTo>
                  <a:close/>
                </a:path>
                <a:path w="3905884" h="1752600">
                  <a:moveTo>
                    <a:pt x="775090" y="1409700"/>
                  </a:moveTo>
                  <a:lnTo>
                    <a:pt x="690750" y="1409700"/>
                  </a:lnTo>
                  <a:lnTo>
                    <a:pt x="686386" y="1422400"/>
                  </a:lnTo>
                  <a:lnTo>
                    <a:pt x="771520" y="1422400"/>
                  </a:lnTo>
                  <a:lnTo>
                    <a:pt x="775090" y="1409700"/>
                  </a:lnTo>
                  <a:close/>
                </a:path>
                <a:path w="3905884" h="1752600">
                  <a:moveTo>
                    <a:pt x="784953" y="1409700"/>
                  </a:moveTo>
                  <a:lnTo>
                    <a:pt x="775485" y="1409700"/>
                  </a:lnTo>
                  <a:lnTo>
                    <a:pt x="775415" y="1422400"/>
                  </a:lnTo>
                  <a:lnTo>
                    <a:pt x="784953" y="1409700"/>
                  </a:lnTo>
                  <a:close/>
                </a:path>
                <a:path w="3905884" h="1752600">
                  <a:moveTo>
                    <a:pt x="794114" y="1409700"/>
                  </a:moveTo>
                  <a:lnTo>
                    <a:pt x="789029" y="1409700"/>
                  </a:lnTo>
                  <a:lnTo>
                    <a:pt x="784431" y="1422400"/>
                  </a:lnTo>
                  <a:lnTo>
                    <a:pt x="794114" y="1409700"/>
                  </a:lnTo>
                  <a:close/>
                </a:path>
                <a:path w="3905884" h="1752600">
                  <a:moveTo>
                    <a:pt x="717428" y="1397000"/>
                  </a:moveTo>
                  <a:lnTo>
                    <a:pt x="700706" y="1397000"/>
                  </a:lnTo>
                  <a:lnTo>
                    <a:pt x="718352" y="1409700"/>
                  </a:lnTo>
                  <a:lnTo>
                    <a:pt x="726380" y="1409700"/>
                  </a:lnTo>
                  <a:lnTo>
                    <a:pt x="717428" y="1397000"/>
                  </a:lnTo>
                  <a:close/>
                </a:path>
                <a:path w="3905884" h="1752600">
                  <a:moveTo>
                    <a:pt x="718150" y="1397000"/>
                  </a:moveTo>
                  <a:lnTo>
                    <a:pt x="717428" y="1397000"/>
                  </a:lnTo>
                  <a:lnTo>
                    <a:pt x="726380" y="1409700"/>
                  </a:lnTo>
                  <a:lnTo>
                    <a:pt x="718150" y="1397000"/>
                  </a:lnTo>
                  <a:close/>
                </a:path>
                <a:path w="3905884" h="1752600">
                  <a:moveTo>
                    <a:pt x="800541" y="1397000"/>
                  </a:moveTo>
                  <a:lnTo>
                    <a:pt x="718150" y="1397000"/>
                  </a:lnTo>
                  <a:lnTo>
                    <a:pt x="726380" y="1409700"/>
                  </a:lnTo>
                  <a:lnTo>
                    <a:pt x="805069" y="1409700"/>
                  </a:lnTo>
                  <a:lnTo>
                    <a:pt x="800541" y="1397000"/>
                  </a:lnTo>
                  <a:close/>
                </a:path>
                <a:path w="3905884" h="1752600">
                  <a:moveTo>
                    <a:pt x="757688" y="1384300"/>
                  </a:moveTo>
                  <a:lnTo>
                    <a:pt x="725783" y="1384300"/>
                  </a:lnTo>
                  <a:lnTo>
                    <a:pt x="722772" y="1397000"/>
                  </a:lnTo>
                  <a:lnTo>
                    <a:pt x="766644" y="1397000"/>
                  </a:lnTo>
                  <a:lnTo>
                    <a:pt x="757688" y="1384300"/>
                  </a:lnTo>
                  <a:close/>
                </a:path>
                <a:path w="3905884" h="1752600">
                  <a:moveTo>
                    <a:pt x="823550" y="1384300"/>
                  </a:moveTo>
                  <a:lnTo>
                    <a:pt x="775651" y="1384300"/>
                  </a:lnTo>
                  <a:lnTo>
                    <a:pt x="766644" y="1397000"/>
                  </a:lnTo>
                  <a:lnTo>
                    <a:pt x="811413" y="1397000"/>
                  </a:lnTo>
                  <a:lnTo>
                    <a:pt x="823589" y="1385684"/>
                  </a:lnTo>
                  <a:lnTo>
                    <a:pt x="823550" y="1384300"/>
                  </a:lnTo>
                  <a:close/>
                </a:path>
                <a:path w="3905884" h="1752600">
                  <a:moveTo>
                    <a:pt x="840071" y="1384300"/>
                  </a:moveTo>
                  <a:lnTo>
                    <a:pt x="825078" y="1384300"/>
                  </a:lnTo>
                  <a:lnTo>
                    <a:pt x="828932" y="1397000"/>
                  </a:lnTo>
                  <a:lnTo>
                    <a:pt x="840071" y="1384300"/>
                  </a:lnTo>
                  <a:close/>
                </a:path>
                <a:path w="3905884" h="1752600">
                  <a:moveTo>
                    <a:pt x="825078" y="1384300"/>
                  </a:moveTo>
                  <a:lnTo>
                    <a:pt x="823550" y="1384300"/>
                  </a:lnTo>
                  <a:lnTo>
                    <a:pt x="823589" y="1385684"/>
                  </a:lnTo>
                  <a:lnTo>
                    <a:pt x="825078" y="1384300"/>
                  </a:lnTo>
                  <a:close/>
                </a:path>
                <a:path w="3905884" h="1752600">
                  <a:moveTo>
                    <a:pt x="856550" y="1371600"/>
                  </a:moveTo>
                  <a:lnTo>
                    <a:pt x="761960" y="1371600"/>
                  </a:lnTo>
                  <a:lnTo>
                    <a:pt x="747594" y="1384300"/>
                  </a:lnTo>
                  <a:lnTo>
                    <a:pt x="854495" y="1384300"/>
                  </a:lnTo>
                  <a:lnTo>
                    <a:pt x="856550" y="1371600"/>
                  </a:lnTo>
                  <a:close/>
                </a:path>
                <a:path w="3905884" h="1752600">
                  <a:moveTo>
                    <a:pt x="871045" y="1371600"/>
                  </a:moveTo>
                  <a:lnTo>
                    <a:pt x="859067" y="1371600"/>
                  </a:lnTo>
                  <a:lnTo>
                    <a:pt x="854495" y="1384300"/>
                  </a:lnTo>
                  <a:lnTo>
                    <a:pt x="863780" y="1384300"/>
                  </a:lnTo>
                  <a:lnTo>
                    <a:pt x="871045" y="1371600"/>
                  </a:lnTo>
                  <a:close/>
                </a:path>
                <a:path w="3905884" h="1752600">
                  <a:moveTo>
                    <a:pt x="871402" y="1378953"/>
                  </a:moveTo>
                  <a:lnTo>
                    <a:pt x="863780" y="1384300"/>
                  </a:lnTo>
                  <a:lnTo>
                    <a:pt x="871173" y="1384300"/>
                  </a:lnTo>
                  <a:lnTo>
                    <a:pt x="871402" y="1378953"/>
                  </a:lnTo>
                  <a:close/>
                </a:path>
                <a:path w="3905884" h="1752600">
                  <a:moveTo>
                    <a:pt x="881883" y="1371600"/>
                  </a:moveTo>
                  <a:lnTo>
                    <a:pt x="871717" y="1371600"/>
                  </a:lnTo>
                  <a:lnTo>
                    <a:pt x="871402" y="1378953"/>
                  </a:lnTo>
                  <a:lnTo>
                    <a:pt x="881883" y="1371600"/>
                  </a:lnTo>
                  <a:close/>
                </a:path>
                <a:path w="3905884" h="1752600">
                  <a:moveTo>
                    <a:pt x="793918" y="1358900"/>
                  </a:moveTo>
                  <a:lnTo>
                    <a:pt x="791092" y="1358900"/>
                  </a:lnTo>
                  <a:lnTo>
                    <a:pt x="784064" y="1371600"/>
                  </a:lnTo>
                  <a:lnTo>
                    <a:pt x="793509" y="1371600"/>
                  </a:lnTo>
                  <a:lnTo>
                    <a:pt x="793918" y="1358900"/>
                  </a:lnTo>
                  <a:close/>
                </a:path>
                <a:path w="3905884" h="1752600">
                  <a:moveTo>
                    <a:pt x="886390" y="1358900"/>
                  </a:moveTo>
                  <a:lnTo>
                    <a:pt x="793918" y="1358900"/>
                  </a:lnTo>
                  <a:lnTo>
                    <a:pt x="793509" y="1371600"/>
                  </a:lnTo>
                  <a:lnTo>
                    <a:pt x="871717" y="1371600"/>
                  </a:lnTo>
                  <a:lnTo>
                    <a:pt x="886390" y="1358900"/>
                  </a:lnTo>
                  <a:close/>
                </a:path>
                <a:path w="3905884" h="1752600">
                  <a:moveTo>
                    <a:pt x="905793" y="1358900"/>
                  </a:moveTo>
                  <a:lnTo>
                    <a:pt x="898794" y="1358900"/>
                  </a:lnTo>
                  <a:lnTo>
                    <a:pt x="895527" y="1371600"/>
                  </a:lnTo>
                  <a:lnTo>
                    <a:pt x="899434" y="1371600"/>
                  </a:lnTo>
                  <a:lnTo>
                    <a:pt x="905793" y="1358900"/>
                  </a:lnTo>
                  <a:close/>
                </a:path>
                <a:path w="3905884" h="1752600">
                  <a:moveTo>
                    <a:pt x="832067" y="1346200"/>
                  </a:moveTo>
                  <a:lnTo>
                    <a:pt x="822714" y="1346200"/>
                  </a:lnTo>
                  <a:lnTo>
                    <a:pt x="809969" y="1358900"/>
                  </a:lnTo>
                  <a:lnTo>
                    <a:pt x="837256" y="1358900"/>
                  </a:lnTo>
                  <a:lnTo>
                    <a:pt x="832067" y="1346200"/>
                  </a:lnTo>
                  <a:close/>
                </a:path>
                <a:path w="3905884" h="1752600">
                  <a:moveTo>
                    <a:pt x="1033530" y="1295400"/>
                  </a:moveTo>
                  <a:lnTo>
                    <a:pt x="926512" y="1295400"/>
                  </a:lnTo>
                  <a:lnTo>
                    <a:pt x="917819" y="1308100"/>
                  </a:lnTo>
                  <a:lnTo>
                    <a:pt x="915024" y="1320800"/>
                  </a:lnTo>
                  <a:lnTo>
                    <a:pt x="915799" y="1333500"/>
                  </a:lnTo>
                  <a:lnTo>
                    <a:pt x="920176" y="1346200"/>
                  </a:lnTo>
                  <a:lnTo>
                    <a:pt x="837508" y="1346200"/>
                  </a:lnTo>
                  <a:lnTo>
                    <a:pt x="837256" y="1358900"/>
                  </a:lnTo>
                  <a:lnTo>
                    <a:pt x="909883" y="1358900"/>
                  </a:lnTo>
                  <a:lnTo>
                    <a:pt x="920519" y="1346200"/>
                  </a:lnTo>
                  <a:lnTo>
                    <a:pt x="923179" y="1333500"/>
                  </a:lnTo>
                  <a:lnTo>
                    <a:pt x="918778" y="1320800"/>
                  </a:lnTo>
                  <a:lnTo>
                    <a:pt x="993031" y="1320800"/>
                  </a:lnTo>
                  <a:lnTo>
                    <a:pt x="994977" y="1308100"/>
                  </a:lnTo>
                  <a:lnTo>
                    <a:pt x="1024852" y="1308100"/>
                  </a:lnTo>
                  <a:lnTo>
                    <a:pt x="1032651" y="1301953"/>
                  </a:lnTo>
                  <a:lnTo>
                    <a:pt x="1033530" y="1295400"/>
                  </a:lnTo>
                  <a:close/>
                </a:path>
                <a:path w="3905884" h="1752600">
                  <a:moveTo>
                    <a:pt x="849522" y="1333500"/>
                  </a:moveTo>
                  <a:lnTo>
                    <a:pt x="846799" y="1333500"/>
                  </a:lnTo>
                  <a:lnTo>
                    <a:pt x="843431" y="1346200"/>
                  </a:lnTo>
                  <a:lnTo>
                    <a:pt x="853507" y="1346200"/>
                  </a:lnTo>
                  <a:lnTo>
                    <a:pt x="849522" y="1333500"/>
                  </a:lnTo>
                  <a:close/>
                </a:path>
                <a:path w="3905884" h="1752600">
                  <a:moveTo>
                    <a:pt x="876172" y="1320800"/>
                  </a:moveTo>
                  <a:lnTo>
                    <a:pt x="865360" y="1320800"/>
                  </a:lnTo>
                  <a:lnTo>
                    <a:pt x="853764" y="1333500"/>
                  </a:lnTo>
                  <a:lnTo>
                    <a:pt x="853507" y="1346200"/>
                  </a:lnTo>
                  <a:lnTo>
                    <a:pt x="920176" y="1346200"/>
                  </a:lnTo>
                  <a:lnTo>
                    <a:pt x="915799" y="1333500"/>
                  </a:lnTo>
                  <a:lnTo>
                    <a:pt x="874072" y="1333500"/>
                  </a:lnTo>
                  <a:lnTo>
                    <a:pt x="876172" y="1320800"/>
                  </a:lnTo>
                  <a:close/>
                </a:path>
                <a:path w="3905884" h="1752600">
                  <a:moveTo>
                    <a:pt x="958730" y="1320800"/>
                  </a:moveTo>
                  <a:lnTo>
                    <a:pt x="918778" y="1320800"/>
                  </a:lnTo>
                  <a:lnTo>
                    <a:pt x="923179" y="1333500"/>
                  </a:lnTo>
                  <a:lnTo>
                    <a:pt x="920519" y="1346200"/>
                  </a:lnTo>
                  <a:lnTo>
                    <a:pt x="933560" y="1346200"/>
                  </a:lnTo>
                  <a:lnTo>
                    <a:pt x="943369" y="1333500"/>
                  </a:lnTo>
                  <a:lnTo>
                    <a:pt x="958730" y="1320800"/>
                  </a:lnTo>
                  <a:close/>
                </a:path>
                <a:path w="3905884" h="1752600">
                  <a:moveTo>
                    <a:pt x="957266" y="1335613"/>
                  </a:moveTo>
                  <a:lnTo>
                    <a:pt x="936982" y="1346200"/>
                  </a:lnTo>
                  <a:lnTo>
                    <a:pt x="955050" y="1346200"/>
                  </a:lnTo>
                  <a:lnTo>
                    <a:pt x="955996" y="1345248"/>
                  </a:lnTo>
                  <a:lnTo>
                    <a:pt x="957266" y="1335613"/>
                  </a:lnTo>
                  <a:close/>
                </a:path>
                <a:path w="3905884" h="1752600">
                  <a:moveTo>
                    <a:pt x="959628" y="1341593"/>
                  </a:moveTo>
                  <a:lnTo>
                    <a:pt x="955996" y="1345248"/>
                  </a:lnTo>
                  <a:lnTo>
                    <a:pt x="955871" y="1346200"/>
                  </a:lnTo>
                  <a:lnTo>
                    <a:pt x="960814" y="1346200"/>
                  </a:lnTo>
                  <a:lnTo>
                    <a:pt x="959628" y="1341593"/>
                  </a:lnTo>
                  <a:close/>
                </a:path>
                <a:path w="3905884" h="1752600">
                  <a:moveTo>
                    <a:pt x="973547" y="1322457"/>
                  </a:moveTo>
                  <a:lnTo>
                    <a:pt x="961316" y="1333500"/>
                  </a:lnTo>
                  <a:lnTo>
                    <a:pt x="957991" y="1335234"/>
                  </a:lnTo>
                  <a:lnTo>
                    <a:pt x="959628" y="1341593"/>
                  </a:lnTo>
                  <a:lnTo>
                    <a:pt x="967671" y="1333500"/>
                  </a:lnTo>
                  <a:lnTo>
                    <a:pt x="968847" y="1333500"/>
                  </a:lnTo>
                  <a:lnTo>
                    <a:pt x="973462" y="1324538"/>
                  </a:lnTo>
                  <a:lnTo>
                    <a:pt x="973547" y="1322457"/>
                  </a:lnTo>
                  <a:close/>
                </a:path>
                <a:path w="3905884" h="1752600">
                  <a:moveTo>
                    <a:pt x="957545" y="1333500"/>
                  </a:moveTo>
                  <a:lnTo>
                    <a:pt x="957266" y="1335613"/>
                  </a:lnTo>
                  <a:lnTo>
                    <a:pt x="957991" y="1335234"/>
                  </a:lnTo>
                  <a:lnTo>
                    <a:pt x="957545" y="1333500"/>
                  </a:lnTo>
                  <a:close/>
                </a:path>
                <a:path w="3905884" h="1752600">
                  <a:moveTo>
                    <a:pt x="902503" y="1308100"/>
                  </a:moveTo>
                  <a:lnTo>
                    <a:pt x="892776" y="1320800"/>
                  </a:lnTo>
                  <a:lnTo>
                    <a:pt x="882236" y="1333500"/>
                  </a:lnTo>
                  <a:lnTo>
                    <a:pt x="915799" y="1333500"/>
                  </a:lnTo>
                  <a:lnTo>
                    <a:pt x="915024" y="1320800"/>
                  </a:lnTo>
                  <a:lnTo>
                    <a:pt x="908228" y="1320800"/>
                  </a:lnTo>
                  <a:lnTo>
                    <a:pt x="902503" y="1308100"/>
                  </a:lnTo>
                  <a:close/>
                </a:path>
                <a:path w="3905884" h="1752600">
                  <a:moveTo>
                    <a:pt x="974183" y="1323139"/>
                  </a:moveTo>
                  <a:lnTo>
                    <a:pt x="973462" y="1324538"/>
                  </a:lnTo>
                  <a:lnTo>
                    <a:pt x="973095" y="1333500"/>
                  </a:lnTo>
                  <a:lnTo>
                    <a:pt x="976696" y="1333500"/>
                  </a:lnTo>
                  <a:lnTo>
                    <a:pt x="974183" y="1323139"/>
                  </a:lnTo>
                  <a:close/>
                </a:path>
                <a:path w="3905884" h="1752600">
                  <a:moveTo>
                    <a:pt x="995142" y="1320800"/>
                  </a:moveTo>
                  <a:lnTo>
                    <a:pt x="975387" y="1320800"/>
                  </a:lnTo>
                  <a:lnTo>
                    <a:pt x="983496" y="1333500"/>
                  </a:lnTo>
                  <a:lnTo>
                    <a:pt x="989378" y="1333500"/>
                  </a:lnTo>
                  <a:lnTo>
                    <a:pt x="995142" y="1320800"/>
                  </a:lnTo>
                  <a:close/>
                </a:path>
                <a:path w="3905884" h="1752600">
                  <a:moveTo>
                    <a:pt x="975387" y="1320800"/>
                  </a:moveTo>
                  <a:lnTo>
                    <a:pt x="973933" y="1322109"/>
                  </a:lnTo>
                  <a:lnTo>
                    <a:pt x="974183" y="1323139"/>
                  </a:lnTo>
                  <a:lnTo>
                    <a:pt x="975387" y="1320800"/>
                  </a:lnTo>
                  <a:close/>
                </a:path>
                <a:path w="3905884" h="1752600">
                  <a:moveTo>
                    <a:pt x="973615" y="1320800"/>
                  </a:moveTo>
                  <a:lnTo>
                    <a:pt x="973547" y="1322457"/>
                  </a:lnTo>
                  <a:lnTo>
                    <a:pt x="973933" y="1322109"/>
                  </a:lnTo>
                  <a:lnTo>
                    <a:pt x="973615" y="1320800"/>
                  </a:lnTo>
                  <a:close/>
                </a:path>
                <a:path w="3905884" h="1752600">
                  <a:moveTo>
                    <a:pt x="1002950" y="1308100"/>
                  </a:moveTo>
                  <a:lnTo>
                    <a:pt x="1000912" y="1308100"/>
                  </a:lnTo>
                  <a:lnTo>
                    <a:pt x="998362" y="1320800"/>
                  </a:lnTo>
                  <a:lnTo>
                    <a:pt x="1002950" y="1308100"/>
                  </a:lnTo>
                  <a:close/>
                </a:path>
                <a:path w="3905884" h="1752600">
                  <a:moveTo>
                    <a:pt x="1034704" y="1300336"/>
                  </a:moveTo>
                  <a:lnTo>
                    <a:pt x="1032651" y="1301953"/>
                  </a:lnTo>
                  <a:lnTo>
                    <a:pt x="1031826" y="1308100"/>
                  </a:lnTo>
                  <a:lnTo>
                    <a:pt x="1036550" y="1308100"/>
                  </a:lnTo>
                  <a:lnTo>
                    <a:pt x="1034704" y="1300336"/>
                  </a:lnTo>
                  <a:close/>
                </a:path>
                <a:path w="3905884" h="1752600">
                  <a:moveTo>
                    <a:pt x="1053694" y="1295400"/>
                  </a:moveTo>
                  <a:lnTo>
                    <a:pt x="1042197" y="1295400"/>
                  </a:lnTo>
                  <a:lnTo>
                    <a:pt x="1041290" y="1308100"/>
                  </a:lnTo>
                  <a:lnTo>
                    <a:pt x="1044077" y="1308100"/>
                  </a:lnTo>
                  <a:lnTo>
                    <a:pt x="1053694" y="1295400"/>
                  </a:lnTo>
                  <a:close/>
                </a:path>
                <a:path w="3905884" h="1752600">
                  <a:moveTo>
                    <a:pt x="1040968" y="1295400"/>
                  </a:moveTo>
                  <a:lnTo>
                    <a:pt x="1033530" y="1295400"/>
                  </a:lnTo>
                  <a:lnTo>
                    <a:pt x="1034704" y="1300336"/>
                  </a:lnTo>
                  <a:lnTo>
                    <a:pt x="1040968" y="1295400"/>
                  </a:lnTo>
                  <a:close/>
                </a:path>
                <a:path w="3905884" h="1752600">
                  <a:moveTo>
                    <a:pt x="943536" y="1282700"/>
                  </a:moveTo>
                  <a:lnTo>
                    <a:pt x="941798" y="1295400"/>
                  </a:lnTo>
                  <a:lnTo>
                    <a:pt x="951494" y="1295400"/>
                  </a:lnTo>
                  <a:lnTo>
                    <a:pt x="943536" y="1282700"/>
                  </a:lnTo>
                  <a:close/>
                </a:path>
                <a:path w="3905884" h="1752600">
                  <a:moveTo>
                    <a:pt x="963883" y="1282700"/>
                  </a:moveTo>
                  <a:lnTo>
                    <a:pt x="952426" y="1295400"/>
                  </a:lnTo>
                  <a:lnTo>
                    <a:pt x="961202" y="1295400"/>
                  </a:lnTo>
                  <a:lnTo>
                    <a:pt x="963883" y="1282700"/>
                  </a:lnTo>
                  <a:close/>
                </a:path>
                <a:path w="3905884" h="1752600">
                  <a:moveTo>
                    <a:pt x="1077417" y="1270000"/>
                  </a:moveTo>
                  <a:lnTo>
                    <a:pt x="995091" y="1270000"/>
                  </a:lnTo>
                  <a:lnTo>
                    <a:pt x="991681" y="1282700"/>
                  </a:lnTo>
                  <a:lnTo>
                    <a:pt x="974500" y="1282700"/>
                  </a:lnTo>
                  <a:lnTo>
                    <a:pt x="975589" y="1295400"/>
                  </a:lnTo>
                  <a:lnTo>
                    <a:pt x="1050063" y="1295400"/>
                  </a:lnTo>
                  <a:lnTo>
                    <a:pt x="1051774" y="1282700"/>
                  </a:lnTo>
                  <a:lnTo>
                    <a:pt x="1077417" y="1270000"/>
                  </a:lnTo>
                  <a:close/>
                </a:path>
                <a:path w="3905884" h="1752600">
                  <a:moveTo>
                    <a:pt x="1088443" y="1270000"/>
                  </a:moveTo>
                  <a:lnTo>
                    <a:pt x="1077417" y="1270000"/>
                  </a:lnTo>
                  <a:lnTo>
                    <a:pt x="1079902" y="1282700"/>
                  </a:lnTo>
                  <a:lnTo>
                    <a:pt x="1084037" y="1282700"/>
                  </a:lnTo>
                  <a:lnTo>
                    <a:pt x="1088443" y="1270000"/>
                  </a:lnTo>
                  <a:close/>
                </a:path>
                <a:path w="3905884" h="1752600">
                  <a:moveTo>
                    <a:pt x="1105902" y="1270000"/>
                  </a:moveTo>
                  <a:lnTo>
                    <a:pt x="1088443" y="1270000"/>
                  </a:lnTo>
                  <a:lnTo>
                    <a:pt x="1091741" y="1282700"/>
                  </a:lnTo>
                  <a:lnTo>
                    <a:pt x="1107776" y="1282700"/>
                  </a:lnTo>
                  <a:lnTo>
                    <a:pt x="1105902" y="1270000"/>
                  </a:lnTo>
                  <a:close/>
                </a:path>
                <a:path w="3905884" h="1752600">
                  <a:moveTo>
                    <a:pt x="1120850" y="1257300"/>
                  </a:moveTo>
                  <a:lnTo>
                    <a:pt x="1015111" y="1257300"/>
                  </a:lnTo>
                  <a:lnTo>
                    <a:pt x="1008403" y="1270000"/>
                  </a:lnTo>
                  <a:lnTo>
                    <a:pt x="1105481" y="1270000"/>
                  </a:lnTo>
                  <a:lnTo>
                    <a:pt x="1120850" y="1257300"/>
                  </a:lnTo>
                  <a:close/>
                </a:path>
                <a:path w="3905884" h="1752600">
                  <a:moveTo>
                    <a:pt x="1141705" y="1257300"/>
                  </a:moveTo>
                  <a:lnTo>
                    <a:pt x="1135831" y="1257300"/>
                  </a:lnTo>
                  <a:lnTo>
                    <a:pt x="1137855" y="1270000"/>
                  </a:lnTo>
                  <a:lnTo>
                    <a:pt x="1141705" y="1257300"/>
                  </a:lnTo>
                  <a:close/>
                </a:path>
                <a:path w="3905884" h="1752600">
                  <a:moveTo>
                    <a:pt x="1153847" y="1244600"/>
                  </a:moveTo>
                  <a:lnTo>
                    <a:pt x="1041875" y="1244600"/>
                  </a:lnTo>
                  <a:lnTo>
                    <a:pt x="1042851" y="1257300"/>
                  </a:lnTo>
                  <a:lnTo>
                    <a:pt x="1152933" y="1257300"/>
                  </a:lnTo>
                  <a:lnTo>
                    <a:pt x="1153847" y="1244600"/>
                  </a:lnTo>
                  <a:close/>
                </a:path>
                <a:path w="3905884" h="1752600">
                  <a:moveTo>
                    <a:pt x="1169985" y="1244600"/>
                  </a:moveTo>
                  <a:lnTo>
                    <a:pt x="1154884" y="1244600"/>
                  </a:lnTo>
                  <a:lnTo>
                    <a:pt x="1158715" y="1257300"/>
                  </a:lnTo>
                  <a:lnTo>
                    <a:pt x="1168011" y="1257300"/>
                  </a:lnTo>
                  <a:lnTo>
                    <a:pt x="1169985" y="1244600"/>
                  </a:lnTo>
                  <a:close/>
                </a:path>
                <a:path w="3905884" h="1752600">
                  <a:moveTo>
                    <a:pt x="1055889" y="1231900"/>
                  </a:moveTo>
                  <a:lnTo>
                    <a:pt x="1053878" y="1244600"/>
                  </a:lnTo>
                  <a:lnTo>
                    <a:pt x="1063386" y="1244600"/>
                  </a:lnTo>
                  <a:lnTo>
                    <a:pt x="1055889" y="1231900"/>
                  </a:lnTo>
                  <a:close/>
                </a:path>
                <a:path w="3905884" h="1752600">
                  <a:moveTo>
                    <a:pt x="1109383" y="1231900"/>
                  </a:moveTo>
                  <a:lnTo>
                    <a:pt x="1075415" y="1231900"/>
                  </a:lnTo>
                  <a:lnTo>
                    <a:pt x="1067731" y="1244600"/>
                  </a:lnTo>
                  <a:lnTo>
                    <a:pt x="1111061" y="1244600"/>
                  </a:lnTo>
                  <a:lnTo>
                    <a:pt x="1109383" y="1231900"/>
                  </a:lnTo>
                  <a:close/>
                </a:path>
                <a:path w="3905884" h="1752600">
                  <a:moveTo>
                    <a:pt x="1121273" y="1231900"/>
                  </a:moveTo>
                  <a:lnTo>
                    <a:pt x="1116252" y="1244600"/>
                  </a:lnTo>
                  <a:lnTo>
                    <a:pt x="1116966" y="1244600"/>
                  </a:lnTo>
                  <a:lnTo>
                    <a:pt x="1123066" y="1239167"/>
                  </a:lnTo>
                  <a:lnTo>
                    <a:pt x="1121273" y="1231900"/>
                  </a:lnTo>
                  <a:close/>
                </a:path>
                <a:path w="3905884" h="1752600">
                  <a:moveTo>
                    <a:pt x="1170943" y="1231900"/>
                  </a:moveTo>
                  <a:lnTo>
                    <a:pt x="1131227" y="1231900"/>
                  </a:lnTo>
                  <a:lnTo>
                    <a:pt x="1123066" y="1239167"/>
                  </a:lnTo>
                  <a:lnTo>
                    <a:pt x="1124407" y="1244600"/>
                  </a:lnTo>
                  <a:lnTo>
                    <a:pt x="1167654" y="1244600"/>
                  </a:lnTo>
                  <a:lnTo>
                    <a:pt x="1170943" y="1231900"/>
                  </a:lnTo>
                  <a:close/>
                </a:path>
                <a:path w="3905884" h="1752600">
                  <a:moveTo>
                    <a:pt x="1199826" y="1231900"/>
                  </a:moveTo>
                  <a:lnTo>
                    <a:pt x="1182977" y="1231900"/>
                  </a:lnTo>
                  <a:lnTo>
                    <a:pt x="1189412" y="1244600"/>
                  </a:lnTo>
                  <a:lnTo>
                    <a:pt x="1199826" y="1231900"/>
                  </a:lnTo>
                  <a:close/>
                </a:path>
                <a:path w="3905884" h="1752600">
                  <a:moveTo>
                    <a:pt x="1109340" y="1219200"/>
                  </a:moveTo>
                  <a:lnTo>
                    <a:pt x="1100358" y="1219200"/>
                  </a:lnTo>
                  <a:lnTo>
                    <a:pt x="1093876" y="1231900"/>
                  </a:lnTo>
                  <a:lnTo>
                    <a:pt x="1118256" y="1231900"/>
                  </a:lnTo>
                  <a:lnTo>
                    <a:pt x="1109340" y="1219200"/>
                  </a:lnTo>
                  <a:close/>
                </a:path>
                <a:path w="3905884" h="1752600">
                  <a:moveTo>
                    <a:pt x="1134158" y="1206500"/>
                  </a:moveTo>
                  <a:lnTo>
                    <a:pt x="1122482" y="1206500"/>
                  </a:lnTo>
                  <a:lnTo>
                    <a:pt x="1117883" y="1219200"/>
                  </a:lnTo>
                  <a:lnTo>
                    <a:pt x="1124076" y="1231900"/>
                  </a:lnTo>
                  <a:lnTo>
                    <a:pt x="1211594" y="1231900"/>
                  </a:lnTo>
                  <a:lnTo>
                    <a:pt x="1212547" y="1219200"/>
                  </a:lnTo>
                  <a:lnTo>
                    <a:pt x="1130661" y="1219200"/>
                  </a:lnTo>
                  <a:lnTo>
                    <a:pt x="1134158" y="1206500"/>
                  </a:lnTo>
                  <a:close/>
                </a:path>
                <a:path w="3905884" h="1752600">
                  <a:moveTo>
                    <a:pt x="1222334" y="1206500"/>
                  </a:moveTo>
                  <a:lnTo>
                    <a:pt x="1134158" y="1206500"/>
                  </a:lnTo>
                  <a:lnTo>
                    <a:pt x="1135353" y="1219200"/>
                  </a:lnTo>
                  <a:lnTo>
                    <a:pt x="1213622" y="1219200"/>
                  </a:lnTo>
                  <a:lnTo>
                    <a:pt x="1222334" y="1206500"/>
                  </a:lnTo>
                  <a:close/>
                </a:path>
                <a:path w="3905884" h="1752600">
                  <a:moveTo>
                    <a:pt x="1168252" y="1193800"/>
                  </a:moveTo>
                  <a:lnTo>
                    <a:pt x="1162409" y="1193800"/>
                  </a:lnTo>
                  <a:lnTo>
                    <a:pt x="1162849" y="1206500"/>
                  </a:lnTo>
                  <a:lnTo>
                    <a:pt x="1168252" y="1193800"/>
                  </a:lnTo>
                  <a:close/>
                </a:path>
                <a:path w="3905884" h="1752600">
                  <a:moveTo>
                    <a:pt x="1242920" y="1193800"/>
                  </a:moveTo>
                  <a:lnTo>
                    <a:pt x="1178136" y="1193800"/>
                  </a:lnTo>
                  <a:lnTo>
                    <a:pt x="1173292" y="1206500"/>
                  </a:lnTo>
                  <a:lnTo>
                    <a:pt x="1227186" y="1206500"/>
                  </a:lnTo>
                  <a:lnTo>
                    <a:pt x="1242920" y="1193800"/>
                  </a:lnTo>
                  <a:close/>
                </a:path>
                <a:path w="3905884" h="1752600">
                  <a:moveTo>
                    <a:pt x="1252959" y="1193800"/>
                  </a:moveTo>
                  <a:lnTo>
                    <a:pt x="1242920" y="1193800"/>
                  </a:lnTo>
                  <a:lnTo>
                    <a:pt x="1239434" y="1206500"/>
                  </a:lnTo>
                  <a:lnTo>
                    <a:pt x="1252959" y="1193800"/>
                  </a:lnTo>
                  <a:close/>
                </a:path>
                <a:path w="3905884" h="1752600">
                  <a:moveTo>
                    <a:pt x="1274210" y="1193800"/>
                  </a:moveTo>
                  <a:lnTo>
                    <a:pt x="1266126" y="1193800"/>
                  </a:lnTo>
                  <a:lnTo>
                    <a:pt x="1261568" y="1206500"/>
                  </a:lnTo>
                  <a:lnTo>
                    <a:pt x="1270657" y="1206500"/>
                  </a:lnTo>
                  <a:lnTo>
                    <a:pt x="1274210" y="1193800"/>
                  </a:lnTo>
                  <a:close/>
                </a:path>
                <a:path w="3905884" h="1752600">
                  <a:moveTo>
                    <a:pt x="1280127" y="1193800"/>
                  </a:moveTo>
                  <a:lnTo>
                    <a:pt x="1275388" y="1193800"/>
                  </a:lnTo>
                  <a:lnTo>
                    <a:pt x="1274201" y="1206500"/>
                  </a:lnTo>
                  <a:lnTo>
                    <a:pt x="1276488" y="1206500"/>
                  </a:lnTo>
                  <a:lnTo>
                    <a:pt x="1280127" y="1193800"/>
                  </a:lnTo>
                  <a:close/>
                </a:path>
                <a:path w="3905884" h="1752600">
                  <a:moveTo>
                    <a:pt x="1218352" y="1181100"/>
                  </a:moveTo>
                  <a:lnTo>
                    <a:pt x="1195737" y="1181100"/>
                  </a:lnTo>
                  <a:lnTo>
                    <a:pt x="1181499" y="1193800"/>
                  </a:lnTo>
                  <a:lnTo>
                    <a:pt x="1219423" y="1193800"/>
                  </a:lnTo>
                  <a:lnTo>
                    <a:pt x="1218352" y="1181100"/>
                  </a:lnTo>
                  <a:close/>
                </a:path>
                <a:path w="3905884" h="1752600">
                  <a:moveTo>
                    <a:pt x="1285766" y="1181100"/>
                  </a:moveTo>
                  <a:lnTo>
                    <a:pt x="1223024" y="1181100"/>
                  </a:lnTo>
                  <a:lnTo>
                    <a:pt x="1225894" y="1193800"/>
                  </a:lnTo>
                  <a:lnTo>
                    <a:pt x="1280535" y="1193800"/>
                  </a:lnTo>
                  <a:lnTo>
                    <a:pt x="1285766" y="1181100"/>
                  </a:lnTo>
                  <a:close/>
                </a:path>
                <a:path w="3905884" h="1752600">
                  <a:moveTo>
                    <a:pt x="1309144" y="1181100"/>
                  </a:moveTo>
                  <a:lnTo>
                    <a:pt x="1295075" y="1181100"/>
                  </a:lnTo>
                  <a:lnTo>
                    <a:pt x="1288824" y="1193800"/>
                  </a:lnTo>
                  <a:lnTo>
                    <a:pt x="1309144" y="1181100"/>
                  </a:lnTo>
                  <a:close/>
                </a:path>
                <a:path w="3905884" h="1752600">
                  <a:moveTo>
                    <a:pt x="1236260" y="1168400"/>
                  </a:moveTo>
                  <a:lnTo>
                    <a:pt x="1219749" y="1168400"/>
                  </a:lnTo>
                  <a:lnTo>
                    <a:pt x="1202429" y="1181100"/>
                  </a:lnTo>
                  <a:lnTo>
                    <a:pt x="1228771" y="1181100"/>
                  </a:lnTo>
                  <a:lnTo>
                    <a:pt x="1236260" y="1168400"/>
                  </a:lnTo>
                  <a:close/>
                </a:path>
                <a:path w="3905884" h="1752600">
                  <a:moveTo>
                    <a:pt x="1248049" y="1168400"/>
                  </a:moveTo>
                  <a:lnTo>
                    <a:pt x="1237477" y="1168400"/>
                  </a:lnTo>
                  <a:lnTo>
                    <a:pt x="1228771" y="1181100"/>
                  </a:lnTo>
                  <a:lnTo>
                    <a:pt x="1246155" y="1181100"/>
                  </a:lnTo>
                  <a:lnTo>
                    <a:pt x="1248049" y="1168400"/>
                  </a:lnTo>
                  <a:close/>
                </a:path>
                <a:path w="3905884" h="1752600">
                  <a:moveTo>
                    <a:pt x="1329898" y="1168400"/>
                  </a:moveTo>
                  <a:lnTo>
                    <a:pt x="1263633" y="1168400"/>
                  </a:lnTo>
                  <a:lnTo>
                    <a:pt x="1246155" y="1181100"/>
                  </a:lnTo>
                  <a:lnTo>
                    <a:pt x="1327095" y="1181100"/>
                  </a:lnTo>
                  <a:lnTo>
                    <a:pt x="1329898" y="1168400"/>
                  </a:lnTo>
                  <a:close/>
                </a:path>
                <a:path w="3905884" h="1752600">
                  <a:moveTo>
                    <a:pt x="1335269" y="1155700"/>
                  </a:moveTo>
                  <a:lnTo>
                    <a:pt x="1332758" y="1155700"/>
                  </a:lnTo>
                  <a:lnTo>
                    <a:pt x="1340622" y="1168400"/>
                  </a:lnTo>
                  <a:lnTo>
                    <a:pt x="1332439" y="1168400"/>
                  </a:lnTo>
                  <a:lnTo>
                    <a:pt x="1336117" y="1181100"/>
                  </a:lnTo>
                  <a:lnTo>
                    <a:pt x="1342330" y="1168400"/>
                  </a:lnTo>
                  <a:lnTo>
                    <a:pt x="1335269" y="1155700"/>
                  </a:lnTo>
                  <a:close/>
                </a:path>
                <a:path w="3905884" h="1752600">
                  <a:moveTo>
                    <a:pt x="1232589" y="1167678"/>
                  </a:moveTo>
                  <a:lnTo>
                    <a:pt x="1231980" y="1168400"/>
                  </a:lnTo>
                  <a:lnTo>
                    <a:pt x="1232302" y="1168400"/>
                  </a:lnTo>
                  <a:lnTo>
                    <a:pt x="1232589" y="1167678"/>
                  </a:lnTo>
                  <a:close/>
                </a:path>
                <a:path w="3905884" h="1752600">
                  <a:moveTo>
                    <a:pt x="1251922" y="1155700"/>
                  </a:moveTo>
                  <a:lnTo>
                    <a:pt x="1242721" y="1155700"/>
                  </a:lnTo>
                  <a:lnTo>
                    <a:pt x="1235086" y="1164727"/>
                  </a:lnTo>
                  <a:lnTo>
                    <a:pt x="1234303" y="1168400"/>
                  </a:lnTo>
                  <a:lnTo>
                    <a:pt x="1253119" y="1168400"/>
                  </a:lnTo>
                  <a:lnTo>
                    <a:pt x="1251922" y="1155700"/>
                  </a:lnTo>
                  <a:close/>
                </a:path>
                <a:path w="3905884" h="1752600">
                  <a:moveTo>
                    <a:pt x="1332758" y="1155700"/>
                  </a:moveTo>
                  <a:lnTo>
                    <a:pt x="1264846" y="1155700"/>
                  </a:lnTo>
                  <a:lnTo>
                    <a:pt x="1254649" y="1168400"/>
                  </a:lnTo>
                  <a:lnTo>
                    <a:pt x="1340622" y="1168400"/>
                  </a:lnTo>
                  <a:lnTo>
                    <a:pt x="1332758" y="1155700"/>
                  </a:lnTo>
                  <a:close/>
                </a:path>
                <a:path w="3905884" h="1752600">
                  <a:moveTo>
                    <a:pt x="1362142" y="1155700"/>
                  </a:moveTo>
                  <a:lnTo>
                    <a:pt x="1335269" y="1155700"/>
                  </a:lnTo>
                  <a:lnTo>
                    <a:pt x="1342330" y="1168400"/>
                  </a:lnTo>
                  <a:lnTo>
                    <a:pt x="1353367" y="1168400"/>
                  </a:lnTo>
                  <a:lnTo>
                    <a:pt x="1362142" y="1155700"/>
                  </a:lnTo>
                  <a:close/>
                </a:path>
                <a:path w="3905884" h="1752600">
                  <a:moveTo>
                    <a:pt x="1236604" y="1157603"/>
                  </a:moveTo>
                  <a:lnTo>
                    <a:pt x="1232589" y="1167678"/>
                  </a:lnTo>
                  <a:lnTo>
                    <a:pt x="1235086" y="1164727"/>
                  </a:lnTo>
                  <a:lnTo>
                    <a:pt x="1236604" y="1157603"/>
                  </a:lnTo>
                  <a:close/>
                </a:path>
                <a:path w="3905884" h="1752600">
                  <a:moveTo>
                    <a:pt x="1237363" y="1155700"/>
                  </a:moveTo>
                  <a:lnTo>
                    <a:pt x="1237010" y="1155700"/>
                  </a:lnTo>
                  <a:lnTo>
                    <a:pt x="1236604" y="1157603"/>
                  </a:lnTo>
                  <a:lnTo>
                    <a:pt x="1237363" y="1155700"/>
                  </a:lnTo>
                  <a:close/>
                </a:path>
                <a:path w="3905884" h="1752600">
                  <a:moveTo>
                    <a:pt x="1282291" y="1143000"/>
                  </a:moveTo>
                  <a:lnTo>
                    <a:pt x="1277872" y="1143000"/>
                  </a:lnTo>
                  <a:lnTo>
                    <a:pt x="1266783" y="1155700"/>
                  </a:lnTo>
                  <a:lnTo>
                    <a:pt x="1280179" y="1155700"/>
                  </a:lnTo>
                  <a:lnTo>
                    <a:pt x="1282291" y="1143000"/>
                  </a:lnTo>
                  <a:close/>
                </a:path>
                <a:path w="3905884" h="1752600">
                  <a:moveTo>
                    <a:pt x="1314101" y="1130300"/>
                  </a:moveTo>
                  <a:lnTo>
                    <a:pt x="1306394" y="1130300"/>
                  </a:lnTo>
                  <a:lnTo>
                    <a:pt x="1301305" y="1143000"/>
                  </a:lnTo>
                  <a:lnTo>
                    <a:pt x="1286300" y="1143000"/>
                  </a:lnTo>
                  <a:lnTo>
                    <a:pt x="1280179" y="1155700"/>
                  </a:lnTo>
                  <a:lnTo>
                    <a:pt x="1329267" y="1155700"/>
                  </a:lnTo>
                  <a:lnTo>
                    <a:pt x="1329243" y="1149035"/>
                  </a:lnTo>
                  <a:lnTo>
                    <a:pt x="1326781" y="1143000"/>
                  </a:lnTo>
                  <a:lnTo>
                    <a:pt x="1314101" y="1130300"/>
                  </a:lnTo>
                  <a:close/>
                </a:path>
                <a:path w="3905884" h="1752600">
                  <a:moveTo>
                    <a:pt x="1329243" y="1149035"/>
                  </a:moveTo>
                  <a:lnTo>
                    <a:pt x="1329267" y="1155700"/>
                  </a:lnTo>
                  <a:lnTo>
                    <a:pt x="1331961" y="1155700"/>
                  </a:lnTo>
                  <a:lnTo>
                    <a:pt x="1329243" y="1149035"/>
                  </a:lnTo>
                  <a:close/>
                </a:path>
                <a:path w="3905884" h="1752600">
                  <a:moveTo>
                    <a:pt x="1364217" y="1143000"/>
                  </a:moveTo>
                  <a:lnTo>
                    <a:pt x="1329221" y="1143000"/>
                  </a:lnTo>
                  <a:lnTo>
                    <a:pt x="1329243" y="1149035"/>
                  </a:lnTo>
                  <a:lnTo>
                    <a:pt x="1331961" y="1155700"/>
                  </a:lnTo>
                  <a:lnTo>
                    <a:pt x="1364120" y="1155700"/>
                  </a:lnTo>
                  <a:lnTo>
                    <a:pt x="1364217" y="1143000"/>
                  </a:lnTo>
                  <a:close/>
                </a:path>
                <a:path w="3905884" h="1752600">
                  <a:moveTo>
                    <a:pt x="1387014" y="1143000"/>
                  </a:moveTo>
                  <a:lnTo>
                    <a:pt x="1364217" y="1143000"/>
                  </a:lnTo>
                  <a:lnTo>
                    <a:pt x="1368965" y="1155700"/>
                  </a:lnTo>
                  <a:lnTo>
                    <a:pt x="1379146" y="1155700"/>
                  </a:lnTo>
                  <a:lnTo>
                    <a:pt x="1387014" y="1143000"/>
                  </a:lnTo>
                  <a:close/>
                </a:path>
                <a:path w="3905884" h="1752600">
                  <a:moveTo>
                    <a:pt x="1403529" y="1130300"/>
                  </a:moveTo>
                  <a:lnTo>
                    <a:pt x="1336288" y="1130300"/>
                  </a:lnTo>
                  <a:lnTo>
                    <a:pt x="1339437" y="1143000"/>
                  </a:lnTo>
                  <a:lnTo>
                    <a:pt x="1405784" y="1143000"/>
                  </a:lnTo>
                  <a:lnTo>
                    <a:pt x="1403529" y="1130300"/>
                  </a:lnTo>
                  <a:close/>
                </a:path>
                <a:path w="3905884" h="1752600">
                  <a:moveTo>
                    <a:pt x="1429445" y="1130300"/>
                  </a:moveTo>
                  <a:lnTo>
                    <a:pt x="1424780" y="1130300"/>
                  </a:lnTo>
                  <a:lnTo>
                    <a:pt x="1424663" y="1143000"/>
                  </a:lnTo>
                  <a:lnTo>
                    <a:pt x="1429445" y="1130300"/>
                  </a:lnTo>
                  <a:close/>
                </a:path>
                <a:path w="3905884" h="1752600">
                  <a:moveTo>
                    <a:pt x="1333822" y="1117600"/>
                  </a:moveTo>
                  <a:lnTo>
                    <a:pt x="1327578" y="1117600"/>
                  </a:lnTo>
                  <a:lnTo>
                    <a:pt x="1327147" y="1130300"/>
                  </a:lnTo>
                  <a:lnTo>
                    <a:pt x="1342121" y="1130300"/>
                  </a:lnTo>
                  <a:lnTo>
                    <a:pt x="1333822" y="1117600"/>
                  </a:lnTo>
                  <a:close/>
                </a:path>
                <a:path w="3905884" h="1752600">
                  <a:moveTo>
                    <a:pt x="1442882" y="1117600"/>
                  </a:moveTo>
                  <a:lnTo>
                    <a:pt x="1352942" y="1117600"/>
                  </a:lnTo>
                  <a:lnTo>
                    <a:pt x="1342121" y="1130300"/>
                  </a:lnTo>
                  <a:lnTo>
                    <a:pt x="1435429" y="1130300"/>
                  </a:lnTo>
                  <a:lnTo>
                    <a:pt x="1442882" y="1117600"/>
                  </a:lnTo>
                  <a:close/>
                </a:path>
                <a:path w="3905884" h="1752600">
                  <a:moveTo>
                    <a:pt x="1451193" y="1117600"/>
                  </a:moveTo>
                  <a:lnTo>
                    <a:pt x="1448663" y="1130300"/>
                  </a:lnTo>
                  <a:lnTo>
                    <a:pt x="1452756" y="1130300"/>
                  </a:lnTo>
                  <a:lnTo>
                    <a:pt x="1451193" y="1117600"/>
                  </a:lnTo>
                  <a:close/>
                </a:path>
                <a:path w="3905884" h="1752600">
                  <a:moveTo>
                    <a:pt x="1421563" y="1104900"/>
                  </a:moveTo>
                  <a:lnTo>
                    <a:pt x="1371563" y="1104900"/>
                  </a:lnTo>
                  <a:lnTo>
                    <a:pt x="1358131" y="1117600"/>
                  </a:lnTo>
                  <a:lnTo>
                    <a:pt x="1410161" y="1117600"/>
                  </a:lnTo>
                  <a:lnTo>
                    <a:pt x="1421563" y="1104900"/>
                  </a:lnTo>
                  <a:close/>
                </a:path>
                <a:path w="3905884" h="1752600">
                  <a:moveTo>
                    <a:pt x="1461183" y="1104900"/>
                  </a:moveTo>
                  <a:lnTo>
                    <a:pt x="1421563" y="1104900"/>
                  </a:lnTo>
                  <a:lnTo>
                    <a:pt x="1422171" y="1117600"/>
                  </a:lnTo>
                  <a:lnTo>
                    <a:pt x="1442395" y="1117600"/>
                  </a:lnTo>
                  <a:lnTo>
                    <a:pt x="1461183" y="1104900"/>
                  </a:lnTo>
                  <a:close/>
                </a:path>
                <a:path w="3905884" h="1752600">
                  <a:moveTo>
                    <a:pt x="1469636" y="1107012"/>
                  </a:moveTo>
                  <a:lnTo>
                    <a:pt x="1458683" y="1117600"/>
                  </a:lnTo>
                  <a:lnTo>
                    <a:pt x="1464453" y="1117600"/>
                  </a:lnTo>
                  <a:lnTo>
                    <a:pt x="1469636" y="1107012"/>
                  </a:lnTo>
                  <a:close/>
                </a:path>
                <a:path w="3905884" h="1752600">
                  <a:moveTo>
                    <a:pt x="1498809" y="1104900"/>
                  </a:moveTo>
                  <a:lnTo>
                    <a:pt x="1477161" y="1104900"/>
                  </a:lnTo>
                  <a:lnTo>
                    <a:pt x="1471216" y="1117600"/>
                  </a:lnTo>
                  <a:lnTo>
                    <a:pt x="1484756" y="1117600"/>
                  </a:lnTo>
                  <a:lnTo>
                    <a:pt x="1498809" y="1104900"/>
                  </a:lnTo>
                  <a:close/>
                </a:path>
                <a:path w="3905884" h="1752600">
                  <a:moveTo>
                    <a:pt x="1471822" y="1104900"/>
                  </a:moveTo>
                  <a:lnTo>
                    <a:pt x="1470670" y="1104900"/>
                  </a:lnTo>
                  <a:lnTo>
                    <a:pt x="1469636" y="1107012"/>
                  </a:lnTo>
                  <a:lnTo>
                    <a:pt x="1471822" y="1104900"/>
                  </a:lnTo>
                  <a:close/>
                </a:path>
                <a:path w="3905884" h="1752600">
                  <a:moveTo>
                    <a:pt x="1490580" y="1092200"/>
                  </a:moveTo>
                  <a:lnTo>
                    <a:pt x="1389428" y="1092200"/>
                  </a:lnTo>
                  <a:lnTo>
                    <a:pt x="1379548" y="1104900"/>
                  </a:lnTo>
                  <a:lnTo>
                    <a:pt x="1487624" y="1104900"/>
                  </a:lnTo>
                  <a:lnTo>
                    <a:pt x="1490580" y="1092200"/>
                  </a:lnTo>
                  <a:close/>
                </a:path>
                <a:path w="3905884" h="1752600">
                  <a:moveTo>
                    <a:pt x="1502011" y="1092200"/>
                  </a:moveTo>
                  <a:lnTo>
                    <a:pt x="1493718" y="1092200"/>
                  </a:lnTo>
                  <a:lnTo>
                    <a:pt x="1492611" y="1104900"/>
                  </a:lnTo>
                  <a:lnTo>
                    <a:pt x="1502011" y="1092200"/>
                  </a:lnTo>
                  <a:close/>
                </a:path>
                <a:path w="3905884" h="1752600">
                  <a:moveTo>
                    <a:pt x="1511612" y="1092200"/>
                  </a:moveTo>
                  <a:lnTo>
                    <a:pt x="1510296" y="1092200"/>
                  </a:lnTo>
                  <a:lnTo>
                    <a:pt x="1505289" y="1104900"/>
                  </a:lnTo>
                  <a:lnTo>
                    <a:pt x="1513372" y="1104900"/>
                  </a:lnTo>
                  <a:lnTo>
                    <a:pt x="1511612" y="1092200"/>
                  </a:lnTo>
                  <a:close/>
                </a:path>
                <a:path w="3905884" h="1752600">
                  <a:moveTo>
                    <a:pt x="1527340" y="1079500"/>
                  </a:moveTo>
                  <a:lnTo>
                    <a:pt x="1425623" y="1079500"/>
                  </a:lnTo>
                  <a:lnTo>
                    <a:pt x="1414417" y="1092200"/>
                  </a:lnTo>
                  <a:lnTo>
                    <a:pt x="1520334" y="1092200"/>
                  </a:lnTo>
                  <a:lnTo>
                    <a:pt x="1527340" y="1079500"/>
                  </a:lnTo>
                  <a:close/>
                </a:path>
                <a:path w="3905884" h="1752600">
                  <a:moveTo>
                    <a:pt x="1533669" y="1079500"/>
                  </a:moveTo>
                  <a:lnTo>
                    <a:pt x="1527340" y="1079500"/>
                  </a:lnTo>
                  <a:lnTo>
                    <a:pt x="1536577" y="1092200"/>
                  </a:lnTo>
                  <a:lnTo>
                    <a:pt x="1533669" y="1079500"/>
                  </a:lnTo>
                  <a:close/>
                </a:path>
                <a:path w="3905884" h="1752600">
                  <a:moveTo>
                    <a:pt x="1465578" y="1066800"/>
                  </a:moveTo>
                  <a:lnTo>
                    <a:pt x="1451002" y="1066800"/>
                  </a:lnTo>
                  <a:lnTo>
                    <a:pt x="1431058" y="1079500"/>
                  </a:lnTo>
                  <a:lnTo>
                    <a:pt x="1453835" y="1079500"/>
                  </a:lnTo>
                  <a:lnTo>
                    <a:pt x="1465578" y="1066800"/>
                  </a:lnTo>
                  <a:close/>
                </a:path>
                <a:path w="3905884" h="1752600">
                  <a:moveTo>
                    <a:pt x="1466485" y="1066800"/>
                  </a:moveTo>
                  <a:lnTo>
                    <a:pt x="1465578" y="1066800"/>
                  </a:lnTo>
                  <a:lnTo>
                    <a:pt x="1453835" y="1079500"/>
                  </a:lnTo>
                  <a:lnTo>
                    <a:pt x="1466485" y="1066800"/>
                  </a:lnTo>
                  <a:close/>
                </a:path>
                <a:path w="3905884" h="1752600">
                  <a:moveTo>
                    <a:pt x="1523483" y="1066800"/>
                  </a:moveTo>
                  <a:lnTo>
                    <a:pt x="1466485" y="1066800"/>
                  </a:lnTo>
                  <a:lnTo>
                    <a:pt x="1453835" y="1079500"/>
                  </a:lnTo>
                  <a:lnTo>
                    <a:pt x="1522535" y="1079500"/>
                  </a:lnTo>
                  <a:lnTo>
                    <a:pt x="1523483" y="1066800"/>
                  </a:lnTo>
                  <a:close/>
                </a:path>
                <a:path w="3905884" h="1752600">
                  <a:moveTo>
                    <a:pt x="1555761" y="1066800"/>
                  </a:moveTo>
                  <a:lnTo>
                    <a:pt x="1525696" y="1066800"/>
                  </a:lnTo>
                  <a:lnTo>
                    <a:pt x="1523168" y="1079500"/>
                  </a:lnTo>
                  <a:lnTo>
                    <a:pt x="1549966" y="1079500"/>
                  </a:lnTo>
                  <a:lnTo>
                    <a:pt x="1554142" y="1073070"/>
                  </a:lnTo>
                  <a:lnTo>
                    <a:pt x="1555761" y="1066800"/>
                  </a:lnTo>
                  <a:close/>
                </a:path>
                <a:path w="3905884" h="1752600">
                  <a:moveTo>
                    <a:pt x="1559613" y="1066800"/>
                  </a:moveTo>
                  <a:lnTo>
                    <a:pt x="1558214" y="1066800"/>
                  </a:lnTo>
                  <a:lnTo>
                    <a:pt x="1554142" y="1073070"/>
                  </a:lnTo>
                  <a:lnTo>
                    <a:pt x="1552481" y="1079500"/>
                  </a:lnTo>
                  <a:lnTo>
                    <a:pt x="1559613" y="1066800"/>
                  </a:lnTo>
                  <a:close/>
                </a:path>
                <a:path w="3905884" h="1752600">
                  <a:moveTo>
                    <a:pt x="1575877" y="1054100"/>
                  </a:moveTo>
                  <a:lnTo>
                    <a:pt x="1563163" y="1054100"/>
                  </a:lnTo>
                  <a:lnTo>
                    <a:pt x="1562397" y="1066800"/>
                  </a:lnTo>
                  <a:lnTo>
                    <a:pt x="1568619" y="1079500"/>
                  </a:lnTo>
                  <a:lnTo>
                    <a:pt x="1582435" y="1066800"/>
                  </a:lnTo>
                  <a:lnTo>
                    <a:pt x="1584547" y="1064651"/>
                  </a:lnTo>
                  <a:lnTo>
                    <a:pt x="1575877" y="1054100"/>
                  </a:lnTo>
                  <a:close/>
                </a:path>
                <a:path w="3905884" h="1752600">
                  <a:moveTo>
                    <a:pt x="1563163" y="1054100"/>
                  </a:moveTo>
                  <a:lnTo>
                    <a:pt x="1473394" y="1054100"/>
                  </a:lnTo>
                  <a:lnTo>
                    <a:pt x="1471015" y="1066800"/>
                  </a:lnTo>
                  <a:lnTo>
                    <a:pt x="1558214" y="1066800"/>
                  </a:lnTo>
                  <a:lnTo>
                    <a:pt x="1563163" y="1054100"/>
                  </a:lnTo>
                  <a:close/>
                </a:path>
                <a:path w="3905884" h="1752600">
                  <a:moveTo>
                    <a:pt x="1586392" y="1062775"/>
                  </a:moveTo>
                  <a:lnTo>
                    <a:pt x="1584547" y="1064651"/>
                  </a:lnTo>
                  <a:lnTo>
                    <a:pt x="1586312" y="1066800"/>
                  </a:lnTo>
                  <a:lnTo>
                    <a:pt x="1586392" y="1062775"/>
                  </a:lnTo>
                  <a:close/>
                </a:path>
                <a:path w="3905884" h="1752600">
                  <a:moveTo>
                    <a:pt x="1594921" y="1054100"/>
                  </a:moveTo>
                  <a:lnTo>
                    <a:pt x="1586564" y="1054100"/>
                  </a:lnTo>
                  <a:lnTo>
                    <a:pt x="1586392" y="1062775"/>
                  </a:lnTo>
                  <a:lnTo>
                    <a:pt x="1594921" y="1054100"/>
                  </a:lnTo>
                  <a:close/>
                </a:path>
                <a:path w="3905884" h="1752600">
                  <a:moveTo>
                    <a:pt x="1510985" y="1041400"/>
                  </a:moveTo>
                  <a:lnTo>
                    <a:pt x="1506348" y="1041400"/>
                  </a:lnTo>
                  <a:lnTo>
                    <a:pt x="1494498" y="1054100"/>
                  </a:lnTo>
                  <a:lnTo>
                    <a:pt x="1510440" y="1054100"/>
                  </a:lnTo>
                  <a:lnTo>
                    <a:pt x="1510985" y="1041400"/>
                  </a:lnTo>
                  <a:close/>
                </a:path>
                <a:path w="3905884" h="1752600">
                  <a:moveTo>
                    <a:pt x="1612441" y="1041400"/>
                  </a:moveTo>
                  <a:lnTo>
                    <a:pt x="1520643" y="1041400"/>
                  </a:lnTo>
                  <a:lnTo>
                    <a:pt x="1516384" y="1054100"/>
                  </a:lnTo>
                  <a:lnTo>
                    <a:pt x="1600719" y="1054100"/>
                  </a:lnTo>
                  <a:lnTo>
                    <a:pt x="1612441" y="1041400"/>
                  </a:lnTo>
                  <a:close/>
                </a:path>
                <a:path w="3905884" h="1752600">
                  <a:moveTo>
                    <a:pt x="1616664" y="1048739"/>
                  </a:moveTo>
                  <a:lnTo>
                    <a:pt x="1614669" y="1054100"/>
                  </a:lnTo>
                  <a:lnTo>
                    <a:pt x="1619748" y="1054100"/>
                  </a:lnTo>
                  <a:lnTo>
                    <a:pt x="1616664" y="1048739"/>
                  </a:lnTo>
                  <a:close/>
                </a:path>
                <a:path w="3905884" h="1752600">
                  <a:moveTo>
                    <a:pt x="1619395" y="1041400"/>
                  </a:moveTo>
                  <a:lnTo>
                    <a:pt x="1612441" y="1041400"/>
                  </a:lnTo>
                  <a:lnTo>
                    <a:pt x="1616664" y="1048739"/>
                  </a:lnTo>
                  <a:lnTo>
                    <a:pt x="1619395" y="1041400"/>
                  </a:lnTo>
                  <a:close/>
                </a:path>
                <a:path w="3905884" h="1752600">
                  <a:moveTo>
                    <a:pt x="1543067" y="1028700"/>
                  </a:moveTo>
                  <a:lnTo>
                    <a:pt x="1528821" y="1028700"/>
                  </a:lnTo>
                  <a:lnTo>
                    <a:pt x="1526345" y="1041400"/>
                  </a:lnTo>
                  <a:lnTo>
                    <a:pt x="1543779" y="1041400"/>
                  </a:lnTo>
                  <a:lnTo>
                    <a:pt x="1543067" y="1028700"/>
                  </a:lnTo>
                  <a:close/>
                </a:path>
                <a:path w="3905884" h="1752600">
                  <a:moveTo>
                    <a:pt x="1637046" y="1028700"/>
                  </a:moveTo>
                  <a:lnTo>
                    <a:pt x="1543067" y="1028700"/>
                  </a:lnTo>
                  <a:lnTo>
                    <a:pt x="1552010" y="1041400"/>
                  </a:lnTo>
                  <a:lnTo>
                    <a:pt x="1626172" y="1041400"/>
                  </a:lnTo>
                  <a:lnTo>
                    <a:pt x="1637046" y="1028700"/>
                  </a:lnTo>
                  <a:close/>
                </a:path>
                <a:path w="3905884" h="1752600">
                  <a:moveTo>
                    <a:pt x="1647598" y="1028700"/>
                  </a:moveTo>
                  <a:lnTo>
                    <a:pt x="1640797" y="1028700"/>
                  </a:lnTo>
                  <a:lnTo>
                    <a:pt x="1639456" y="1041400"/>
                  </a:lnTo>
                  <a:lnTo>
                    <a:pt x="1647598" y="1028700"/>
                  </a:lnTo>
                  <a:close/>
                </a:path>
                <a:path w="3905884" h="1752600">
                  <a:moveTo>
                    <a:pt x="1565981" y="1016000"/>
                  </a:moveTo>
                  <a:lnTo>
                    <a:pt x="1551413" y="1028700"/>
                  </a:lnTo>
                  <a:lnTo>
                    <a:pt x="1570120" y="1028700"/>
                  </a:lnTo>
                  <a:lnTo>
                    <a:pt x="1565981" y="1016000"/>
                  </a:lnTo>
                  <a:close/>
                </a:path>
                <a:path w="3905884" h="1752600">
                  <a:moveTo>
                    <a:pt x="1586147" y="1016000"/>
                  </a:moveTo>
                  <a:lnTo>
                    <a:pt x="1573224" y="1016000"/>
                  </a:lnTo>
                  <a:lnTo>
                    <a:pt x="1570359" y="1028700"/>
                  </a:lnTo>
                  <a:lnTo>
                    <a:pt x="1580620" y="1028700"/>
                  </a:lnTo>
                  <a:lnTo>
                    <a:pt x="1586147" y="1016000"/>
                  </a:lnTo>
                  <a:close/>
                </a:path>
                <a:path w="3905884" h="1752600">
                  <a:moveTo>
                    <a:pt x="1665707" y="1016000"/>
                  </a:moveTo>
                  <a:lnTo>
                    <a:pt x="1601903" y="1016000"/>
                  </a:lnTo>
                  <a:lnTo>
                    <a:pt x="1605954" y="1028700"/>
                  </a:lnTo>
                  <a:lnTo>
                    <a:pt x="1654561" y="1028700"/>
                  </a:lnTo>
                  <a:lnTo>
                    <a:pt x="1665707" y="1016000"/>
                  </a:lnTo>
                  <a:close/>
                </a:path>
                <a:path w="3905884" h="1752600">
                  <a:moveTo>
                    <a:pt x="1685498" y="1003300"/>
                  </a:moveTo>
                  <a:lnTo>
                    <a:pt x="1598995" y="1003300"/>
                  </a:lnTo>
                  <a:lnTo>
                    <a:pt x="1587591" y="1016000"/>
                  </a:lnTo>
                  <a:lnTo>
                    <a:pt x="1682182" y="1016000"/>
                  </a:lnTo>
                  <a:lnTo>
                    <a:pt x="1685498" y="1003300"/>
                  </a:lnTo>
                  <a:close/>
                </a:path>
                <a:path w="3905884" h="1752600">
                  <a:moveTo>
                    <a:pt x="1696675" y="1003300"/>
                  </a:moveTo>
                  <a:lnTo>
                    <a:pt x="1685498" y="1003300"/>
                  </a:lnTo>
                  <a:lnTo>
                    <a:pt x="1684707" y="1016000"/>
                  </a:lnTo>
                  <a:lnTo>
                    <a:pt x="1689409" y="1016000"/>
                  </a:lnTo>
                  <a:lnTo>
                    <a:pt x="1696675" y="1003300"/>
                  </a:lnTo>
                  <a:close/>
                </a:path>
                <a:path w="3905884" h="1752600">
                  <a:moveTo>
                    <a:pt x="1714842" y="1003300"/>
                  </a:moveTo>
                  <a:lnTo>
                    <a:pt x="1697351" y="1003300"/>
                  </a:lnTo>
                  <a:lnTo>
                    <a:pt x="1696812" y="1016000"/>
                  </a:lnTo>
                  <a:lnTo>
                    <a:pt x="1713418" y="1016000"/>
                  </a:lnTo>
                  <a:lnTo>
                    <a:pt x="1714842" y="1003300"/>
                  </a:lnTo>
                  <a:close/>
                </a:path>
                <a:path w="3905884" h="1752600">
                  <a:moveTo>
                    <a:pt x="1712022" y="990600"/>
                  </a:moveTo>
                  <a:lnTo>
                    <a:pt x="1621600" y="990600"/>
                  </a:lnTo>
                  <a:lnTo>
                    <a:pt x="1616728" y="1003300"/>
                  </a:lnTo>
                  <a:lnTo>
                    <a:pt x="1697351" y="1003300"/>
                  </a:lnTo>
                  <a:lnTo>
                    <a:pt x="1712022" y="990600"/>
                  </a:lnTo>
                  <a:close/>
                </a:path>
                <a:path w="3905884" h="1752600">
                  <a:moveTo>
                    <a:pt x="1745807" y="977900"/>
                  </a:moveTo>
                  <a:lnTo>
                    <a:pt x="1663137" y="977900"/>
                  </a:lnTo>
                  <a:lnTo>
                    <a:pt x="1662887" y="990600"/>
                  </a:lnTo>
                  <a:lnTo>
                    <a:pt x="1724434" y="990600"/>
                  </a:lnTo>
                  <a:lnTo>
                    <a:pt x="1721161" y="1003300"/>
                  </a:lnTo>
                  <a:lnTo>
                    <a:pt x="1735522" y="1003300"/>
                  </a:lnTo>
                  <a:lnTo>
                    <a:pt x="1746048" y="978164"/>
                  </a:lnTo>
                  <a:lnTo>
                    <a:pt x="1745807" y="977900"/>
                  </a:lnTo>
                  <a:close/>
                </a:path>
                <a:path w="3905884" h="1752600">
                  <a:moveTo>
                    <a:pt x="1648352" y="977900"/>
                  </a:moveTo>
                  <a:lnTo>
                    <a:pt x="1635609" y="990600"/>
                  </a:lnTo>
                  <a:lnTo>
                    <a:pt x="1657701" y="990600"/>
                  </a:lnTo>
                  <a:lnTo>
                    <a:pt x="1648352" y="977900"/>
                  </a:lnTo>
                  <a:close/>
                </a:path>
                <a:path w="3905884" h="1752600">
                  <a:moveTo>
                    <a:pt x="1769005" y="965200"/>
                  </a:moveTo>
                  <a:lnTo>
                    <a:pt x="1748818" y="965200"/>
                  </a:lnTo>
                  <a:lnTo>
                    <a:pt x="1746158" y="977900"/>
                  </a:lnTo>
                  <a:lnTo>
                    <a:pt x="1746048" y="978164"/>
                  </a:lnTo>
                  <a:lnTo>
                    <a:pt x="1757346" y="990600"/>
                  </a:lnTo>
                  <a:lnTo>
                    <a:pt x="1766910" y="990600"/>
                  </a:lnTo>
                  <a:lnTo>
                    <a:pt x="1765364" y="977900"/>
                  </a:lnTo>
                  <a:lnTo>
                    <a:pt x="1759195" y="977900"/>
                  </a:lnTo>
                  <a:lnTo>
                    <a:pt x="1769005" y="965200"/>
                  </a:lnTo>
                  <a:close/>
                </a:path>
                <a:path w="3905884" h="1752600">
                  <a:moveTo>
                    <a:pt x="1810934" y="952500"/>
                  </a:moveTo>
                  <a:lnTo>
                    <a:pt x="1801022" y="952500"/>
                  </a:lnTo>
                  <a:lnTo>
                    <a:pt x="1786955" y="965200"/>
                  </a:lnTo>
                  <a:lnTo>
                    <a:pt x="1762618" y="977900"/>
                  </a:lnTo>
                  <a:lnTo>
                    <a:pt x="1767042" y="977900"/>
                  </a:lnTo>
                  <a:lnTo>
                    <a:pt x="1772042" y="990600"/>
                  </a:lnTo>
                  <a:lnTo>
                    <a:pt x="1780690" y="990600"/>
                  </a:lnTo>
                  <a:lnTo>
                    <a:pt x="1793311" y="977900"/>
                  </a:lnTo>
                  <a:lnTo>
                    <a:pt x="1794487" y="965200"/>
                  </a:lnTo>
                  <a:lnTo>
                    <a:pt x="1809714" y="965200"/>
                  </a:lnTo>
                  <a:lnTo>
                    <a:pt x="1810934" y="952500"/>
                  </a:lnTo>
                  <a:close/>
                </a:path>
                <a:path w="3905884" h="1752600">
                  <a:moveTo>
                    <a:pt x="1741443" y="961626"/>
                  </a:moveTo>
                  <a:lnTo>
                    <a:pt x="1740655" y="965200"/>
                  </a:lnTo>
                  <a:lnTo>
                    <a:pt x="1741428" y="977900"/>
                  </a:lnTo>
                  <a:lnTo>
                    <a:pt x="1745807" y="977900"/>
                  </a:lnTo>
                  <a:lnTo>
                    <a:pt x="1746048" y="978164"/>
                  </a:lnTo>
                  <a:lnTo>
                    <a:pt x="1746158" y="977900"/>
                  </a:lnTo>
                  <a:lnTo>
                    <a:pt x="1748818" y="965200"/>
                  </a:lnTo>
                  <a:lnTo>
                    <a:pt x="1744413" y="965200"/>
                  </a:lnTo>
                  <a:lnTo>
                    <a:pt x="1741443" y="961626"/>
                  </a:lnTo>
                  <a:close/>
                </a:path>
                <a:path w="3905884" h="1752600">
                  <a:moveTo>
                    <a:pt x="1675152" y="965200"/>
                  </a:moveTo>
                  <a:lnTo>
                    <a:pt x="1672433" y="977900"/>
                  </a:lnTo>
                  <a:lnTo>
                    <a:pt x="1679137" y="977900"/>
                  </a:lnTo>
                  <a:lnTo>
                    <a:pt x="1675152" y="965200"/>
                  </a:lnTo>
                  <a:close/>
                </a:path>
                <a:path w="3905884" h="1752600">
                  <a:moveTo>
                    <a:pt x="1733857" y="952500"/>
                  </a:moveTo>
                  <a:lnTo>
                    <a:pt x="1718413" y="952500"/>
                  </a:lnTo>
                  <a:lnTo>
                    <a:pt x="1707871" y="965200"/>
                  </a:lnTo>
                  <a:lnTo>
                    <a:pt x="1679398" y="965200"/>
                  </a:lnTo>
                  <a:lnTo>
                    <a:pt x="1679137" y="977900"/>
                  </a:lnTo>
                  <a:lnTo>
                    <a:pt x="1741428" y="977900"/>
                  </a:lnTo>
                  <a:lnTo>
                    <a:pt x="1740655" y="965200"/>
                  </a:lnTo>
                  <a:lnTo>
                    <a:pt x="1741443" y="961626"/>
                  </a:lnTo>
                  <a:lnTo>
                    <a:pt x="1733857" y="952500"/>
                  </a:lnTo>
                  <a:close/>
                </a:path>
                <a:path w="3905884" h="1752600">
                  <a:moveTo>
                    <a:pt x="1838556" y="939800"/>
                  </a:moveTo>
                  <a:lnTo>
                    <a:pt x="1752150" y="939800"/>
                  </a:lnTo>
                  <a:lnTo>
                    <a:pt x="1743454" y="952500"/>
                  </a:lnTo>
                  <a:lnTo>
                    <a:pt x="1741443" y="961626"/>
                  </a:lnTo>
                  <a:lnTo>
                    <a:pt x="1744413" y="965200"/>
                  </a:lnTo>
                  <a:lnTo>
                    <a:pt x="1784366" y="965200"/>
                  </a:lnTo>
                  <a:lnTo>
                    <a:pt x="1797599" y="952500"/>
                  </a:lnTo>
                  <a:lnTo>
                    <a:pt x="1820617" y="952500"/>
                  </a:lnTo>
                  <a:lnTo>
                    <a:pt x="1838556" y="939800"/>
                  </a:lnTo>
                  <a:close/>
                </a:path>
                <a:path w="3905884" h="1752600">
                  <a:moveTo>
                    <a:pt x="1818670" y="952500"/>
                  </a:moveTo>
                  <a:lnTo>
                    <a:pt x="1810934" y="952500"/>
                  </a:lnTo>
                  <a:lnTo>
                    <a:pt x="1813876" y="965200"/>
                  </a:lnTo>
                  <a:lnTo>
                    <a:pt x="1820782" y="965200"/>
                  </a:lnTo>
                  <a:lnTo>
                    <a:pt x="1818670" y="952500"/>
                  </a:lnTo>
                  <a:close/>
                </a:path>
                <a:path w="3905884" h="1752600">
                  <a:moveTo>
                    <a:pt x="1866597" y="927100"/>
                  </a:moveTo>
                  <a:lnTo>
                    <a:pt x="1800400" y="927100"/>
                  </a:lnTo>
                  <a:lnTo>
                    <a:pt x="1785350" y="939800"/>
                  </a:lnTo>
                  <a:lnTo>
                    <a:pt x="1849117" y="939800"/>
                  </a:lnTo>
                  <a:lnTo>
                    <a:pt x="1848874" y="952500"/>
                  </a:lnTo>
                  <a:lnTo>
                    <a:pt x="1850481" y="939800"/>
                  </a:lnTo>
                  <a:lnTo>
                    <a:pt x="1866597" y="927100"/>
                  </a:lnTo>
                  <a:close/>
                </a:path>
                <a:path w="3905884" h="1752600">
                  <a:moveTo>
                    <a:pt x="1786832" y="927100"/>
                  </a:moveTo>
                  <a:lnTo>
                    <a:pt x="1774830" y="927100"/>
                  </a:lnTo>
                  <a:lnTo>
                    <a:pt x="1775333" y="939800"/>
                  </a:lnTo>
                  <a:lnTo>
                    <a:pt x="1785350" y="939800"/>
                  </a:lnTo>
                  <a:lnTo>
                    <a:pt x="1786832" y="927100"/>
                  </a:lnTo>
                  <a:close/>
                </a:path>
                <a:path w="3905884" h="1752600">
                  <a:moveTo>
                    <a:pt x="1875695" y="927100"/>
                  </a:moveTo>
                  <a:lnTo>
                    <a:pt x="1868896" y="927100"/>
                  </a:lnTo>
                  <a:lnTo>
                    <a:pt x="1867827" y="939800"/>
                  </a:lnTo>
                  <a:lnTo>
                    <a:pt x="1879328" y="939800"/>
                  </a:lnTo>
                  <a:lnTo>
                    <a:pt x="1875695" y="927100"/>
                  </a:lnTo>
                  <a:close/>
                </a:path>
                <a:path w="3905884" h="1752600">
                  <a:moveTo>
                    <a:pt x="1896311" y="914400"/>
                  </a:moveTo>
                  <a:lnTo>
                    <a:pt x="1800138" y="914400"/>
                  </a:lnTo>
                  <a:lnTo>
                    <a:pt x="1801228" y="927100"/>
                  </a:lnTo>
                  <a:lnTo>
                    <a:pt x="1877408" y="927100"/>
                  </a:lnTo>
                  <a:lnTo>
                    <a:pt x="1895883" y="917951"/>
                  </a:lnTo>
                  <a:lnTo>
                    <a:pt x="1896311" y="914400"/>
                  </a:lnTo>
                  <a:close/>
                </a:path>
                <a:path w="3905884" h="1752600">
                  <a:moveTo>
                    <a:pt x="1900145" y="915841"/>
                  </a:moveTo>
                  <a:lnTo>
                    <a:pt x="1895883" y="917951"/>
                  </a:lnTo>
                  <a:lnTo>
                    <a:pt x="1894782" y="927100"/>
                  </a:lnTo>
                  <a:lnTo>
                    <a:pt x="1900763" y="927100"/>
                  </a:lnTo>
                  <a:lnTo>
                    <a:pt x="1900145" y="915841"/>
                  </a:lnTo>
                  <a:close/>
                </a:path>
                <a:path w="3905884" h="1752600">
                  <a:moveTo>
                    <a:pt x="1909675" y="914400"/>
                  </a:moveTo>
                  <a:lnTo>
                    <a:pt x="1903057" y="914400"/>
                  </a:lnTo>
                  <a:lnTo>
                    <a:pt x="1905542" y="927100"/>
                  </a:lnTo>
                  <a:lnTo>
                    <a:pt x="1909675" y="914400"/>
                  </a:lnTo>
                  <a:close/>
                </a:path>
                <a:path w="3905884" h="1752600">
                  <a:moveTo>
                    <a:pt x="1903057" y="914400"/>
                  </a:moveTo>
                  <a:lnTo>
                    <a:pt x="1900065" y="914400"/>
                  </a:lnTo>
                  <a:lnTo>
                    <a:pt x="1900145" y="915841"/>
                  </a:lnTo>
                  <a:lnTo>
                    <a:pt x="1903057" y="914400"/>
                  </a:lnTo>
                  <a:close/>
                </a:path>
                <a:path w="3905884" h="1752600">
                  <a:moveTo>
                    <a:pt x="1901837" y="901700"/>
                  </a:moveTo>
                  <a:lnTo>
                    <a:pt x="1827737" y="901700"/>
                  </a:lnTo>
                  <a:lnTo>
                    <a:pt x="1820724" y="914400"/>
                  </a:lnTo>
                  <a:lnTo>
                    <a:pt x="1903048" y="914400"/>
                  </a:lnTo>
                  <a:lnTo>
                    <a:pt x="1901837" y="901700"/>
                  </a:lnTo>
                  <a:close/>
                </a:path>
                <a:path w="3905884" h="1752600">
                  <a:moveTo>
                    <a:pt x="1931540" y="901700"/>
                  </a:moveTo>
                  <a:lnTo>
                    <a:pt x="1906093" y="901700"/>
                  </a:lnTo>
                  <a:lnTo>
                    <a:pt x="1903048" y="914400"/>
                  </a:lnTo>
                  <a:lnTo>
                    <a:pt x="1933410" y="914400"/>
                  </a:lnTo>
                  <a:lnTo>
                    <a:pt x="1931540" y="901700"/>
                  </a:lnTo>
                  <a:close/>
                </a:path>
                <a:path w="3905884" h="1752600">
                  <a:moveTo>
                    <a:pt x="1946479" y="889000"/>
                  </a:moveTo>
                  <a:lnTo>
                    <a:pt x="1868480" y="889000"/>
                  </a:lnTo>
                  <a:lnTo>
                    <a:pt x="1866848" y="901700"/>
                  </a:lnTo>
                  <a:lnTo>
                    <a:pt x="1931115" y="901700"/>
                  </a:lnTo>
                  <a:lnTo>
                    <a:pt x="1946479" y="889000"/>
                  </a:lnTo>
                  <a:close/>
                </a:path>
                <a:path w="3905884" h="1752600">
                  <a:moveTo>
                    <a:pt x="1961465" y="889000"/>
                  </a:moveTo>
                  <a:lnTo>
                    <a:pt x="1946479" y="889000"/>
                  </a:lnTo>
                  <a:lnTo>
                    <a:pt x="1949446" y="901700"/>
                  </a:lnTo>
                  <a:lnTo>
                    <a:pt x="1955611" y="901700"/>
                  </a:lnTo>
                  <a:lnTo>
                    <a:pt x="1961465" y="889000"/>
                  </a:lnTo>
                  <a:close/>
                </a:path>
                <a:path w="3905884" h="1752600">
                  <a:moveTo>
                    <a:pt x="1967343" y="889000"/>
                  </a:moveTo>
                  <a:lnTo>
                    <a:pt x="1961465" y="889000"/>
                  </a:lnTo>
                  <a:lnTo>
                    <a:pt x="1963494" y="901700"/>
                  </a:lnTo>
                  <a:lnTo>
                    <a:pt x="1967343" y="889000"/>
                  </a:lnTo>
                  <a:close/>
                </a:path>
                <a:path w="3905884" h="1752600">
                  <a:moveTo>
                    <a:pt x="1980558" y="889000"/>
                  </a:moveTo>
                  <a:lnTo>
                    <a:pt x="1977002" y="901700"/>
                  </a:lnTo>
                  <a:lnTo>
                    <a:pt x="1980558" y="889000"/>
                  </a:lnTo>
                  <a:close/>
                </a:path>
                <a:path w="3905884" h="1752600">
                  <a:moveTo>
                    <a:pt x="1969411" y="876300"/>
                  </a:moveTo>
                  <a:lnTo>
                    <a:pt x="1893360" y="876300"/>
                  </a:lnTo>
                  <a:lnTo>
                    <a:pt x="1872828" y="889000"/>
                  </a:lnTo>
                  <a:lnTo>
                    <a:pt x="1962889" y="889000"/>
                  </a:lnTo>
                  <a:lnTo>
                    <a:pt x="1969411" y="876300"/>
                  </a:lnTo>
                  <a:close/>
                </a:path>
                <a:path w="3905884" h="1752600">
                  <a:moveTo>
                    <a:pt x="1979481" y="876300"/>
                  </a:moveTo>
                  <a:lnTo>
                    <a:pt x="1969411" y="876300"/>
                  </a:lnTo>
                  <a:lnTo>
                    <a:pt x="1966385" y="889000"/>
                  </a:lnTo>
                  <a:lnTo>
                    <a:pt x="1978573" y="889000"/>
                  </a:lnTo>
                  <a:lnTo>
                    <a:pt x="1979481" y="876300"/>
                  </a:lnTo>
                  <a:close/>
                </a:path>
                <a:path w="3905884" h="1752600">
                  <a:moveTo>
                    <a:pt x="1995616" y="876300"/>
                  </a:moveTo>
                  <a:lnTo>
                    <a:pt x="1979481" y="876300"/>
                  </a:lnTo>
                  <a:lnTo>
                    <a:pt x="1980515" y="889000"/>
                  </a:lnTo>
                  <a:lnTo>
                    <a:pt x="1993640" y="889000"/>
                  </a:lnTo>
                  <a:lnTo>
                    <a:pt x="1995616" y="876300"/>
                  </a:lnTo>
                  <a:close/>
                </a:path>
                <a:path w="3905884" h="1752600">
                  <a:moveTo>
                    <a:pt x="1943894" y="863600"/>
                  </a:moveTo>
                  <a:lnTo>
                    <a:pt x="1910479" y="863600"/>
                  </a:lnTo>
                  <a:lnTo>
                    <a:pt x="1901049" y="876300"/>
                  </a:lnTo>
                  <a:lnTo>
                    <a:pt x="1945723" y="876300"/>
                  </a:lnTo>
                  <a:lnTo>
                    <a:pt x="1943894" y="863600"/>
                  </a:lnTo>
                  <a:close/>
                </a:path>
                <a:path w="3905884" h="1752600">
                  <a:moveTo>
                    <a:pt x="1980363" y="863600"/>
                  </a:moveTo>
                  <a:lnTo>
                    <a:pt x="1949707" y="863600"/>
                  </a:lnTo>
                  <a:lnTo>
                    <a:pt x="1956856" y="876300"/>
                  </a:lnTo>
                  <a:lnTo>
                    <a:pt x="1980101" y="876300"/>
                  </a:lnTo>
                  <a:lnTo>
                    <a:pt x="1980363" y="863600"/>
                  </a:lnTo>
                  <a:close/>
                </a:path>
                <a:path w="3905884" h="1752600">
                  <a:moveTo>
                    <a:pt x="1987420" y="863600"/>
                  </a:moveTo>
                  <a:lnTo>
                    <a:pt x="1980101" y="876300"/>
                  </a:lnTo>
                  <a:lnTo>
                    <a:pt x="1983860" y="876300"/>
                  </a:lnTo>
                  <a:lnTo>
                    <a:pt x="1987420" y="863600"/>
                  </a:lnTo>
                  <a:close/>
                </a:path>
                <a:path w="3905884" h="1752600">
                  <a:moveTo>
                    <a:pt x="2015420" y="863600"/>
                  </a:moveTo>
                  <a:lnTo>
                    <a:pt x="1990619" y="863600"/>
                  </a:lnTo>
                  <a:lnTo>
                    <a:pt x="1983860" y="876300"/>
                  </a:lnTo>
                  <a:lnTo>
                    <a:pt x="1996581" y="876300"/>
                  </a:lnTo>
                  <a:lnTo>
                    <a:pt x="2015420" y="863600"/>
                  </a:lnTo>
                  <a:close/>
                </a:path>
                <a:path w="3905884" h="1752600">
                  <a:moveTo>
                    <a:pt x="2030592" y="863600"/>
                  </a:moveTo>
                  <a:lnTo>
                    <a:pt x="2015420" y="863600"/>
                  </a:lnTo>
                  <a:lnTo>
                    <a:pt x="2008612" y="876300"/>
                  </a:lnTo>
                  <a:lnTo>
                    <a:pt x="2025460" y="876300"/>
                  </a:lnTo>
                  <a:lnTo>
                    <a:pt x="2030592" y="863600"/>
                  </a:lnTo>
                  <a:close/>
                </a:path>
                <a:path w="3905884" h="1752600">
                  <a:moveTo>
                    <a:pt x="2034380" y="863600"/>
                  </a:moveTo>
                  <a:lnTo>
                    <a:pt x="2031978" y="863600"/>
                  </a:lnTo>
                  <a:lnTo>
                    <a:pt x="2028899" y="876300"/>
                  </a:lnTo>
                  <a:lnTo>
                    <a:pt x="2030623" y="876300"/>
                  </a:lnTo>
                  <a:lnTo>
                    <a:pt x="2034380" y="863600"/>
                  </a:lnTo>
                  <a:close/>
                </a:path>
                <a:path w="3905884" h="1752600">
                  <a:moveTo>
                    <a:pt x="2049229" y="838200"/>
                  </a:moveTo>
                  <a:lnTo>
                    <a:pt x="1973348" y="838200"/>
                  </a:lnTo>
                  <a:lnTo>
                    <a:pt x="1948120" y="850900"/>
                  </a:lnTo>
                  <a:lnTo>
                    <a:pt x="1943517" y="863600"/>
                  </a:lnTo>
                  <a:lnTo>
                    <a:pt x="2037224" y="863600"/>
                  </a:lnTo>
                  <a:lnTo>
                    <a:pt x="2038178" y="850900"/>
                  </a:lnTo>
                  <a:lnTo>
                    <a:pt x="2047974" y="850900"/>
                  </a:lnTo>
                  <a:lnTo>
                    <a:pt x="2049229" y="838200"/>
                  </a:lnTo>
                  <a:close/>
                </a:path>
                <a:path w="3905884" h="1752600">
                  <a:moveTo>
                    <a:pt x="2059732" y="838200"/>
                  </a:moveTo>
                  <a:lnTo>
                    <a:pt x="2054841" y="850900"/>
                  </a:lnTo>
                  <a:lnTo>
                    <a:pt x="2061220" y="850900"/>
                  </a:lnTo>
                  <a:lnTo>
                    <a:pt x="2059732" y="838200"/>
                  </a:lnTo>
                  <a:close/>
                </a:path>
                <a:path w="3905884" h="1752600">
                  <a:moveTo>
                    <a:pt x="2120715" y="812800"/>
                  </a:moveTo>
                  <a:lnTo>
                    <a:pt x="2021372" y="812800"/>
                  </a:lnTo>
                  <a:lnTo>
                    <a:pt x="2007134" y="825500"/>
                  </a:lnTo>
                  <a:lnTo>
                    <a:pt x="1997291" y="838200"/>
                  </a:lnTo>
                  <a:lnTo>
                    <a:pt x="2011242" y="838200"/>
                  </a:lnTo>
                  <a:lnTo>
                    <a:pt x="2012341" y="825500"/>
                  </a:lnTo>
                  <a:lnTo>
                    <a:pt x="2111396" y="825500"/>
                  </a:lnTo>
                  <a:lnTo>
                    <a:pt x="2120715" y="812800"/>
                  </a:lnTo>
                  <a:close/>
                </a:path>
                <a:path w="3905884" h="1752600">
                  <a:moveTo>
                    <a:pt x="2074643" y="825500"/>
                  </a:moveTo>
                  <a:lnTo>
                    <a:pt x="2012341" y="825500"/>
                  </a:lnTo>
                  <a:lnTo>
                    <a:pt x="2011242" y="838200"/>
                  </a:lnTo>
                  <a:lnTo>
                    <a:pt x="2075596" y="838200"/>
                  </a:lnTo>
                  <a:lnTo>
                    <a:pt x="2074643" y="825500"/>
                  </a:lnTo>
                  <a:close/>
                </a:path>
                <a:path w="3905884" h="1752600">
                  <a:moveTo>
                    <a:pt x="2106166" y="825500"/>
                  </a:moveTo>
                  <a:lnTo>
                    <a:pt x="2074643" y="825500"/>
                  </a:lnTo>
                  <a:lnTo>
                    <a:pt x="2075596" y="838200"/>
                  </a:lnTo>
                  <a:lnTo>
                    <a:pt x="2105761" y="838200"/>
                  </a:lnTo>
                  <a:lnTo>
                    <a:pt x="2106166" y="825500"/>
                  </a:lnTo>
                  <a:close/>
                </a:path>
                <a:path w="3905884" h="1752600">
                  <a:moveTo>
                    <a:pt x="2121347" y="825500"/>
                  </a:moveTo>
                  <a:lnTo>
                    <a:pt x="2118228" y="825500"/>
                  </a:lnTo>
                  <a:lnTo>
                    <a:pt x="2115909" y="838200"/>
                  </a:lnTo>
                  <a:lnTo>
                    <a:pt x="2121747" y="838200"/>
                  </a:lnTo>
                  <a:lnTo>
                    <a:pt x="2121347" y="825500"/>
                  </a:lnTo>
                  <a:close/>
                </a:path>
                <a:path w="3905884" h="1752600">
                  <a:moveTo>
                    <a:pt x="2009694" y="812800"/>
                  </a:moveTo>
                  <a:lnTo>
                    <a:pt x="2007239" y="812800"/>
                  </a:lnTo>
                  <a:lnTo>
                    <a:pt x="2004105" y="825500"/>
                  </a:lnTo>
                  <a:lnTo>
                    <a:pt x="2005881" y="825500"/>
                  </a:lnTo>
                  <a:lnTo>
                    <a:pt x="2009694" y="812800"/>
                  </a:lnTo>
                  <a:close/>
                </a:path>
                <a:path w="3905884" h="1752600">
                  <a:moveTo>
                    <a:pt x="2122918" y="812800"/>
                  </a:moveTo>
                  <a:lnTo>
                    <a:pt x="2120715" y="812800"/>
                  </a:lnTo>
                  <a:lnTo>
                    <a:pt x="2114453" y="825500"/>
                  </a:lnTo>
                  <a:lnTo>
                    <a:pt x="2127270" y="825500"/>
                  </a:lnTo>
                  <a:lnTo>
                    <a:pt x="2122918" y="812800"/>
                  </a:lnTo>
                  <a:close/>
                </a:path>
                <a:path w="3905884" h="1752600">
                  <a:moveTo>
                    <a:pt x="2143689" y="812800"/>
                  </a:moveTo>
                  <a:lnTo>
                    <a:pt x="2136221" y="812800"/>
                  </a:lnTo>
                  <a:lnTo>
                    <a:pt x="2127270" y="825500"/>
                  </a:lnTo>
                  <a:lnTo>
                    <a:pt x="2134779" y="825500"/>
                  </a:lnTo>
                  <a:lnTo>
                    <a:pt x="2143689" y="812800"/>
                  </a:lnTo>
                  <a:close/>
                </a:path>
                <a:path w="3905884" h="1752600">
                  <a:moveTo>
                    <a:pt x="2156808" y="812800"/>
                  </a:moveTo>
                  <a:lnTo>
                    <a:pt x="2147206" y="812800"/>
                  </a:lnTo>
                  <a:lnTo>
                    <a:pt x="2154274" y="825500"/>
                  </a:lnTo>
                  <a:lnTo>
                    <a:pt x="2156808" y="812800"/>
                  </a:lnTo>
                  <a:close/>
                </a:path>
                <a:path w="3905884" h="1752600">
                  <a:moveTo>
                    <a:pt x="2072064" y="800100"/>
                  </a:moveTo>
                  <a:lnTo>
                    <a:pt x="2057615" y="800100"/>
                  </a:lnTo>
                  <a:lnTo>
                    <a:pt x="2052596" y="812800"/>
                  </a:lnTo>
                  <a:lnTo>
                    <a:pt x="2061900" y="812800"/>
                  </a:lnTo>
                  <a:lnTo>
                    <a:pt x="2072064" y="800100"/>
                  </a:lnTo>
                  <a:close/>
                </a:path>
                <a:path w="3905884" h="1752600">
                  <a:moveTo>
                    <a:pt x="2145363" y="800100"/>
                  </a:moveTo>
                  <a:lnTo>
                    <a:pt x="2085273" y="800100"/>
                  </a:lnTo>
                  <a:lnTo>
                    <a:pt x="2089267" y="812800"/>
                  </a:lnTo>
                  <a:lnTo>
                    <a:pt x="2141678" y="812800"/>
                  </a:lnTo>
                  <a:lnTo>
                    <a:pt x="2145363" y="800100"/>
                  </a:lnTo>
                  <a:close/>
                </a:path>
                <a:path w="3905884" h="1752600">
                  <a:moveTo>
                    <a:pt x="2154882" y="780759"/>
                  </a:moveTo>
                  <a:lnTo>
                    <a:pt x="2154906" y="787400"/>
                  </a:lnTo>
                  <a:lnTo>
                    <a:pt x="2158394" y="800100"/>
                  </a:lnTo>
                  <a:lnTo>
                    <a:pt x="2145363" y="800100"/>
                  </a:lnTo>
                  <a:lnTo>
                    <a:pt x="2148090" y="812800"/>
                  </a:lnTo>
                  <a:lnTo>
                    <a:pt x="2167959" y="812800"/>
                  </a:lnTo>
                  <a:lnTo>
                    <a:pt x="2160898" y="800100"/>
                  </a:lnTo>
                  <a:lnTo>
                    <a:pt x="2157591" y="787400"/>
                  </a:lnTo>
                  <a:lnTo>
                    <a:pt x="2154882" y="780759"/>
                  </a:lnTo>
                  <a:close/>
                </a:path>
                <a:path w="3905884" h="1752600">
                  <a:moveTo>
                    <a:pt x="2183613" y="800100"/>
                  </a:moveTo>
                  <a:lnTo>
                    <a:pt x="2166257" y="800100"/>
                  </a:lnTo>
                  <a:lnTo>
                    <a:pt x="2179425" y="812800"/>
                  </a:lnTo>
                  <a:lnTo>
                    <a:pt x="2180388" y="812800"/>
                  </a:lnTo>
                  <a:lnTo>
                    <a:pt x="2183827" y="802106"/>
                  </a:lnTo>
                  <a:lnTo>
                    <a:pt x="2183613" y="800100"/>
                  </a:lnTo>
                  <a:close/>
                </a:path>
                <a:path w="3905884" h="1752600">
                  <a:moveTo>
                    <a:pt x="2189331" y="800100"/>
                  </a:moveTo>
                  <a:lnTo>
                    <a:pt x="2184472" y="800100"/>
                  </a:lnTo>
                  <a:lnTo>
                    <a:pt x="2183827" y="802106"/>
                  </a:lnTo>
                  <a:lnTo>
                    <a:pt x="2184964" y="812800"/>
                  </a:lnTo>
                  <a:lnTo>
                    <a:pt x="2189331" y="800100"/>
                  </a:lnTo>
                  <a:close/>
                </a:path>
                <a:path w="3905884" h="1752600">
                  <a:moveTo>
                    <a:pt x="2152410" y="774700"/>
                  </a:moveTo>
                  <a:lnTo>
                    <a:pt x="2112143" y="774700"/>
                  </a:lnTo>
                  <a:lnTo>
                    <a:pt x="2103511" y="787400"/>
                  </a:lnTo>
                  <a:lnTo>
                    <a:pt x="2099779" y="787400"/>
                  </a:lnTo>
                  <a:lnTo>
                    <a:pt x="2090485" y="800100"/>
                  </a:lnTo>
                  <a:lnTo>
                    <a:pt x="2158394" y="800100"/>
                  </a:lnTo>
                  <a:lnTo>
                    <a:pt x="2154906" y="787400"/>
                  </a:lnTo>
                  <a:lnTo>
                    <a:pt x="2154882" y="780759"/>
                  </a:lnTo>
                  <a:lnTo>
                    <a:pt x="2152410" y="774700"/>
                  </a:lnTo>
                  <a:close/>
                </a:path>
                <a:path w="3905884" h="1752600">
                  <a:moveTo>
                    <a:pt x="2212654" y="774700"/>
                  </a:moveTo>
                  <a:lnTo>
                    <a:pt x="2154860" y="774700"/>
                  </a:lnTo>
                  <a:lnTo>
                    <a:pt x="2154882" y="780759"/>
                  </a:lnTo>
                  <a:lnTo>
                    <a:pt x="2157591" y="787400"/>
                  </a:lnTo>
                  <a:lnTo>
                    <a:pt x="2160898" y="800100"/>
                  </a:lnTo>
                  <a:lnTo>
                    <a:pt x="2199653" y="800100"/>
                  </a:lnTo>
                  <a:lnTo>
                    <a:pt x="2204786" y="787400"/>
                  </a:lnTo>
                  <a:lnTo>
                    <a:pt x="2212654" y="774700"/>
                  </a:lnTo>
                  <a:close/>
                </a:path>
                <a:path w="3905884" h="1752600">
                  <a:moveTo>
                    <a:pt x="2231413" y="774700"/>
                  </a:moveTo>
                  <a:lnTo>
                    <a:pt x="2222199" y="774700"/>
                  </a:lnTo>
                  <a:lnTo>
                    <a:pt x="2229694" y="787400"/>
                  </a:lnTo>
                  <a:lnTo>
                    <a:pt x="2231413" y="774700"/>
                  </a:lnTo>
                  <a:close/>
                </a:path>
                <a:path w="3905884" h="1752600">
                  <a:moveTo>
                    <a:pt x="2132034" y="762000"/>
                  </a:moveTo>
                  <a:lnTo>
                    <a:pt x="2126945" y="774700"/>
                  </a:lnTo>
                  <a:lnTo>
                    <a:pt x="2139730" y="774700"/>
                  </a:lnTo>
                  <a:lnTo>
                    <a:pt x="2132034" y="762000"/>
                  </a:lnTo>
                  <a:close/>
                </a:path>
                <a:path w="3905884" h="1752600">
                  <a:moveTo>
                    <a:pt x="2234768" y="762000"/>
                  </a:moveTo>
                  <a:lnTo>
                    <a:pt x="2152778" y="762000"/>
                  </a:lnTo>
                  <a:lnTo>
                    <a:pt x="2161918" y="774700"/>
                  </a:lnTo>
                  <a:lnTo>
                    <a:pt x="2229164" y="774700"/>
                  </a:lnTo>
                  <a:lnTo>
                    <a:pt x="2234768" y="762000"/>
                  </a:lnTo>
                  <a:close/>
                </a:path>
                <a:path w="3905884" h="1752600">
                  <a:moveTo>
                    <a:pt x="2259727" y="762000"/>
                  </a:moveTo>
                  <a:lnTo>
                    <a:pt x="2242152" y="762000"/>
                  </a:lnTo>
                  <a:lnTo>
                    <a:pt x="2245245" y="774700"/>
                  </a:lnTo>
                  <a:lnTo>
                    <a:pt x="2259727" y="762000"/>
                  </a:lnTo>
                  <a:close/>
                </a:path>
                <a:path w="3905884" h="1752600">
                  <a:moveTo>
                    <a:pt x="2261062" y="762000"/>
                  </a:moveTo>
                  <a:lnTo>
                    <a:pt x="2259727" y="762000"/>
                  </a:lnTo>
                  <a:lnTo>
                    <a:pt x="2261567" y="774700"/>
                  </a:lnTo>
                  <a:lnTo>
                    <a:pt x="2261062" y="762000"/>
                  </a:lnTo>
                  <a:close/>
                </a:path>
                <a:path w="3905884" h="1752600">
                  <a:moveTo>
                    <a:pt x="2159456" y="749300"/>
                  </a:moveTo>
                  <a:lnTo>
                    <a:pt x="2153211" y="762000"/>
                  </a:lnTo>
                  <a:lnTo>
                    <a:pt x="2167750" y="762000"/>
                  </a:lnTo>
                  <a:lnTo>
                    <a:pt x="2159456" y="749300"/>
                  </a:lnTo>
                  <a:close/>
                </a:path>
                <a:path w="3905884" h="1752600">
                  <a:moveTo>
                    <a:pt x="2233434" y="749300"/>
                  </a:moveTo>
                  <a:lnTo>
                    <a:pt x="2178371" y="749300"/>
                  </a:lnTo>
                  <a:lnTo>
                    <a:pt x="2178577" y="762000"/>
                  </a:lnTo>
                  <a:lnTo>
                    <a:pt x="2231164" y="762000"/>
                  </a:lnTo>
                  <a:lnTo>
                    <a:pt x="2233434" y="749300"/>
                  </a:lnTo>
                  <a:close/>
                </a:path>
                <a:path w="3905884" h="1752600">
                  <a:moveTo>
                    <a:pt x="2268024" y="749300"/>
                  </a:moveTo>
                  <a:lnTo>
                    <a:pt x="2247810" y="749300"/>
                  </a:lnTo>
                  <a:lnTo>
                    <a:pt x="2247176" y="762000"/>
                  </a:lnTo>
                  <a:lnTo>
                    <a:pt x="2256714" y="762000"/>
                  </a:lnTo>
                  <a:lnTo>
                    <a:pt x="2268024" y="749300"/>
                  </a:lnTo>
                  <a:close/>
                </a:path>
                <a:path w="3905884" h="1752600">
                  <a:moveTo>
                    <a:pt x="2295266" y="738718"/>
                  </a:moveTo>
                  <a:lnTo>
                    <a:pt x="2284322" y="749300"/>
                  </a:lnTo>
                  <a:lnTo>
                    <a:pt x="2290542" y="762000"/>
                  </a:lnTo>
                  <a:lnTo>
                    <a:pt x="2310396" y="749300"/>
                  </a:lnTo>
                  <a:lnTo>
                    <a:pt x="2286815" y="749300"/>
                  </a:lnTo>
                  <a:lnTo>
                    <a:pt x="2294682" y="739911"/>
                  </a:lnTo>
                  <a:lnTo>
                    <a:pt x="2295266" y="738718"/>
                  </a:lnTo>
                  <a:close/>
                </a:path>
                <a:path w="3905884" h="1752600">
                  <a:moveTo>
                    <a:pt x="2296302" y="736600"/>
                  </a:moveTo>
                  <a:lnTo>
                    <a:pt x="2201783" y="736600"/>
                  </a:lnTo>
                  <a:lnTo>
                    <a:pt x="2197201" y="749300"/>
                  </a:lnTo>
                  <a:lnTo>
                    <a:pt x="2284322" y="749300"/>
                  </a:lnTo>
                  <a:lnTo>
                    <a:pt x="2295266" y="738718"/>
                  </a:lnTo>
                  <a:lnTo>
                    <a:pt x="2296302" y="736600"/>
                  </a:lnTo>
                  <a:close/>
                </a:path>
                <a:path w="3905884" h="1752600">
                  <a:moveTo>
                    <a:pt x="2294682" y="739911"/>
                  </a:moveTo>
                  <a:lnTo>
                    <a:pt x="2286815" y="749300"/>
                  </a:lnTo>
                  <a:lnTo>
                    <a:pt x="2290087" y="749300"/>
                  </a:lnTo>
                  <a:lnTo>
                    <a:pt x="2294682" y="739911"/>
                  </a:lnTo>
                  <a:close/>
                </a:path>
                <a:path w="3905884" h="1752600">
                  <a:moveTo>
                    <a:pt x="2324449" y="736600"/>
                  </a:moveTo>
                  <a:lnTo>
                    <a:pt x="2302795" y="736600"/>
                  </a:lnTo>
                  <a:lnTo>
                    <a:pt x="2296856" y="749300"/>
                  </a:lnTo>
                  <a:lnTo>
                    <a:pt x="2310396" y="749300"/>
                  </a:lnTo>
                  <a:lnTo>
                    <a:pt x="2324449" y="736600"/>
                  </a:lnTo>
                  <a:close/>
                </a:path>
                <a:path w="3905884" h="1752600">
                  <a:moveTo>
                    <a:pt x="2297457" y="736600"/>
                  </a:moveTo>
                  <a:lnTo>
                    <a:pt x="2295266" y="738718"/>
                  </a:lnTo>
                  <a:lnTo>
                    <a:pt x="2294682" y="739911"/>
                  </a:lnTo>
                  <a:lnTo>
                    <a:pt x="2297457" y="736600"/>
                  </a:lnTo>
                  <a:close/>
                </a:path>
                <a:path w="3905884" h="1752600">
                  <a:moveTo>
                    <a:pt x="2324607" y="723900"/>
                  </a:moveTo>
                  <a:lnTo>
                    <a:pt x="2227515" y="723900"/>
                  </a:lnTo>
                  <a:lnTo>
                    <a:pt x="2224140" y="736600"/>
                  </a:lnTo>
                  <a:lnTo>
                    <a:pt x="2316215" y="736600"/>
                  </a:lnTo>
                  <a:lnTo>
                    <a:pt x="2322374" y="729299"/>
                  </a:lnTo>
                  <a:lnTo>
                    <a:pt x="2324607" y="723900"/>
                  </a:lnTo>
                  <a:close/>
                </a:path>
                <a:path w="3905884" h="1752600">
                  <a:moveTo>
                    <a:pt x="2325120" y="726045"/>
                  </a:moveTo>
                  <a:lnTo>
                    <a:pt x="2322374" y="729299"/>
                  </a:lnTo>
                  <a:lnTo>
                    <a:pt x="2319355" y="736600"/>
                  </a:lnTo>
                  <a:lnTo>
                    <a:pt x="2327640" y="736600"/>
                  </a:lnTo>
                  <a:lnTo>
                    <a:pt x="2325120" y="726045"/>
                  </a:lnTo>
                  <a:close/>
                </a:path>
                <a:path w="3905884" h="1752600">
                  <a:moveTo>
                    <a:pt x="2336579" y="735779"/>
                  </a:moveTo>
                  <a:lnTo>
                    <a:pt x="2335931" y="736600"/>
                  </a:lnTo>
                  <a:lnTo>
                    <a:pt x="2337246" y="736600"/>
                  </a:lnTo>
                  <a:lnTo>
                    <a:pt x="2336579" y="735779"/>
                  </a:lnTo>
                  <a:close/>
                </a:path>
                <a:path w="3905884" h="1752600">
                  <a:moveTo>
                    <a:pt x="2345972" y="723900"/>
                  </a:moveTo>
                  <a:lnTo>
                    <a:pt x="2326930" y="723900"/>
                  </a:lnTo>
                  <a:lnTo>
                    <a:pt x="2336579" y="735779"/>
                  </a:lnTo>
                  <a:lnTo>
                    <a:pt x="2345972" y="723900"/>
                  </a:lnTo>
                  <a:close/>
                </a:path>
                <a:path w="3905884" h="1752600">
                  <a:moveTo>
                    <a:pt x="2326930" y="723900"/>
                  </a:moveTo>
                  <a:lnTo>
                    <a:pt x="2324607" y="723900"/>
                  </a:lnTo>
                  <a:lnTo>
                    <a:pt x="2325120" y="726045"/>
                  </a:lnTo>
                  <a:lnTo>
                    <a:pt x="2326930" y="723900"/>
                  </a:lnTo>
                  <a:close/>
                </a:path>
                <a:path w="3905884" h="1752600">
                  <a:moveTo>
                    <a:pt x="2349121" y="698500"/>
                  </a:moveTo>
                  <a:lnTo>
                    <a:pt x="2303072" y="698500"/>
                  </a:lnTo>
                  <a:lnTo>
                    <a:pt x="2303505" y="711200"/>
                  </a:lnTo>
                  <a:lnTo>
                    <a:pt x="2256692" y="711200"/>
                  </a:lnTo>
                  <a:lnTo>
                    <a:pt x="2255967" y="723900"/>
                  </a:lnTo>
                  <a:lnTo>
                    <a:pt x="2348803" y="723900"/>
                  </a:lnTo>
                  <a:lnTo>
                    <a:pt x="2348171" y="711200"/>
                  </a:lnTo>
                  <a:lnTo>
                    <a:pt x="2349121" y="698500"/>
                  </a:lnTo>
                  <a:close/>
                </a:path>
                <a:path w="3905884" h="1752600">
                  <a:moveTo>
                    <a:pt x="2372935" y="698500"/>
                  </a:moveTo>
                  <a:lnTo>
                    <a:pt x="2349121" y="698500"/>
                  </a:lnTo>
                  <a:lnTo>
                    <a:pt x="2351336" y="711200"/>
                  </a:lnTo>
                  <a:lnTo>
                    <a:pt x="2348803" y="723900"/>
                  </a:lnTo>
                  <a:lnTo>
                    <a:pt x="2359304" y="723900"/>
                  </a:lnTo>
                  <a:lnTo>
                    <a:pt x="2356605" y="711200"/>
                  </a:lnTo>
                  <a:lnTo>
                    <a:pt x="2368534" y="711200"/>
                  </a:lnTo>
                  <a:lnTo>
                    <a:pt x="2372935" y="698500"/>
                  </a:lnTo>
                  <a:close/>
                </a:path>
                <a:path w="3905884" h="1752600">
                  <a:moveTo>
                    <a:pt x="2380107" y="711200"/>
                  </a:moveTo>
                  <a:lnTo>
                    <a:pt x="2372864" y="711200"/>
                  </a:lnTo>
                  <a:lnTo>
                    <a:pt x="2368219" y="723900"/>
                  </a:lnTo>
                  <a:lnTo>
                    <a:pt x="2374596" y="723900"/>
                  </a:lnTo>
                  <a:lnTo>
                    <a:pt x="2380107" y="711200"/>
                  </a:lnTo>
                  <a:close/>
                </a:path>
                <a:path w="3905884" h="1752600">
                  <a:moveTo>
                    <a:pt x="2292115" y="698500"/>
                  </a:moveTo>
                  <a:lnTo>
                    <a:pt x="2276633" y="711200"/>
                  </a:lnTo>
                  <a:lnTo>
                    <a:pt x="2279464" y="711200"/>
                  </a:lnTo>
                  <a:lnTo>
                    <a:pt x="2292115" y="698500"/>
                  </a:lnTo>
                  <a:close/>
                </a:path>
                <a:path w="3905884" h="1752600">
                  <a:moveTo>
                    <a:pt x="2299476" y="698500"/>
                  </a:moveTo>
                  <a:lnTo>
                    <a:pt x="2295492" y="698500"/>
                  </a:lnTo>
                  <a:lnTo>
                    <a:pt x="2291209" y="711200"/>
                  </a:lnTo>
                  <a:lnTo>
                    <a:pt x="2297895" y="711200"/>
                  </a:lnTo>
                  <a:lnTo>
                    <a:pt x="2299476" y="698500"/>
                  </a:lnTo>
                  <a:close/>
                </a:path>
                <a:path w="3905884" h="1752600">
                  <a:moveTo>
                    <a:pt x="2383852" y="698500"/>
                  </a:moveTo>
                  <a:lnTo>
                    <a:pt x="2376892" y="698500"/>
                  </a:lnTo>
                  <a:lnTo>
                    <a:pt x="2372047" y="711200"/>
                  </a:lnTo>
                  <a:lnTo>
                    <a:pt x="2375606" y="711200"/>
                  </a:lnTo>
                  <a:lnTo>
                    <a:pt x="2383852" y="698500"/>
                  </a:lnTo>
                  <a:close/>
                </a:path>
                <a:path w="3905884" h="1752600">
                  <a:moveTo>
                    <a:pt x="2399390" y="698500"/>
                  </a:moveTo>
                  <a:lnTo>
                    <a:pt x="2388798" y="698500"/>
                  </a:lnTo>
                  <a:lnTo>
                    <a:pt x="2388026" y="711200"/>
                  </a:lnTo>
                  <a:lnTo>
                    <a:pt x="2394250" y="711200"/>
                  </a:lnTo>
                  <a:lnTo>
                    <a:pt x="2395325" y="710203"/>
                  </a:lnTo>
                  <a:lnTo>
                    <a:pt x="2399390" y="698500"/>
                  </a:lnTo>
                  <a:close/>
                </a:path>
                <a:path w="3905884" h="1752600">
                  <a:moveTo>
                    <a:pt x="2399508" y="698500"/>
                  </a:moveTo>
                  <a:lnTo>
                    <a:pt x="2395320" y="710216"/>
                  </a:lnTo>
                  <a:lnTo>
                    <a:pt x="2399508" y="698500"/>
                  </a:lnTo>
                  <a:close/>
                </a:path>
                <a:path w="3905884" h="1752600">
                  <a:moveTo>
                    <a:pt x="2408070" y="698500"/>
                  </a:moveTo>
                  <a:lnTo>
                    <a:pt x="2399508" y="698500"/>
                  </a:lnTo>
                  <a:lnTo>
                    <a:pt x="2395334" y="710203"/>
                  </a:lnTo>
                  <a:lnTo>
                    <a:pt x="2408070" y="698500"/>
                  </a:lnTo>
                  <a:close/>
                </a:path>
                <a:path w="3905884" h="1752600">
                  <a:moveTo>
                    <a:pt x="2405163" y="685800"/>
                  </a:moveTo>
                  <a:lnTo>
                    <a:pt x="2320133" y="685800"/>
                  </a:lnTo>
                  <a:lnTo>
                    <a:pt x="2308951" y="698500"/>
                  </a:lnTo>
                  <a:lnTo>
                    <a:pt x="2401517" y="698500"/>
                  </a:lnTo>
                  <a:lnTo>
                    <a:pt x="2405163" y="685800"/>
                  </a:lnTo>
                  <a:close/>
                </a:path>
                <a:path w="3905884" h="1752600">
                  <a:moveTo>
                    <a:pt x="2422789" y="685800"/>
                  </a:moveTo>
                  <a:lnTo>
                    <a:pt x="2412204" y="685800"/>
                  </a:lnTo>
                  <a:lnTo>
                    <a:pt x="2411952" y="698500"/>
                  </a:lnTo>
                  <a:lnTo>
                    <a:pt x="2420559" y="698500"/>
                  </a:lnTo>
                  <a:lnTo>
                    <a:pt x="2422789" y="685800"/>
                  </a:lnTo>
                  <a:close/>
                </a:path>
                <a:path w="3905884" h="1752600">
                  <a:moveTo>
                    <a:pt x="2445383" y="685800"/>
                  </a:moveTo>
                  <a:lnTo>
                    <a:pt x="2440300" y="685800"/>
                  </a:lnTo>
                  <a:lnTo>
                    <a:pt x="2435700" y="698500"/>
                  </a:lnTo>
                  <a:lnTo>
                    <a:pt x="2445383" y="685800"/>
                  </a:lnTo>
                  <a:close/>
                </a:path>
                <a:path w="3905884" h="1752600">
                  <a:moveTo>
                    <a:pt x="2343902" y="673100"/>
                  </a:moveTo>
                  <a:lnTo>
                    <a:pt x="2331982" y="685800"/>
                  </a:lnTo>
                  <a:lnTo>
                    <a:pt x="2342436" y="685800"/>
                  </a:lnTo>
                  <a:lnTo>
                    <a:pt x="2343902" y="673100"/>
                  </a:lnTo>
                  <a:close/>
                </a:path>
                <a:path w="3905884" h="1752600">
                  <a:moveTo>
                    <a:pt x="2462686" y="660400"/>
                  </a:moveTo>
                  <a:lnTo>
                    <a:pt x="2374041" y="660400"/>
                  </a:lnTo>
                  <a:lnTo>
                    <a:pt x="2364160" y="673100"/>
                  </a:lnTo>
                  <a:lnTo>
                    <a:pt x="2368379" y="673100"/>
                  </a:lnTo>
                  <a:lnTo>
                    <a:pt x="2357825" y="685800"/>
                  </a:lnTo>
                  <a:lnTo>
                    <a:pt x="2456338" y="685800"/>
                  </a:lnTo>
                  <a:lnTo>
                    <a:pt x="2451812" y="673100"/>
                  </a:lnTo>
                  <a:lnTo>
                    <a:pt x="2462686" y="660400"/>
                  </a:lnTo>
                  <a:close/>
                </a:path>
                <a:path w="3905884" h="1752600">
                  <a:moveTo>
                    <a:pt x="2471178" y="660400"/>
                  </a:moveTo>
                  <a:lnTo>
                    <a:pt x="2466433" y="673100"/>
                  </a:lnTo>
                  <a:lnTo>
                    <a:pt x="2473238" y="673100"/>
                  </a:lnTo>
                  <a:lnTo>
                    <a:pt x="2471178" y="660400"/>
                  </a:lnTo>
                  <a:close/>
                </a:path>
                <a:path w="3905884" h="1752600">
                  <a:moveTo>
                    <a:pt x="2498663" y="660400"/>
                  </a:moveTo>
                  <a:lnTo>
                    <a:pt x="2491573" y="660400"/>
                  </a:lnTo>
                  <a:lnTo>
                    <a:pt x="2487363" y="673100"/>
                  </a:lnTo>
                  <a:lnTo>
                    <a:pt x="2493493" y="673100"/>
                  </a:lnTo>
                  <a:lnTo>
                    <a:pt x="2498663" y="660400"/>
                  </a:lnTo>
                  <a:close/>
                </a:path>
                <a:path w="3905884" h="1752600">
                  <a:moveTo>
                    <a:pt x="2410879" y="649777"/>
                  </a:moveTo>
                  <a:lnTo>
                    <a:pt x="2398863" y="660400"/>
                  </a:lnTo>
                  <a:lnTo>
                    <a:pt x="2406256" y="660400"/>
                  </a:lnTo>
                  <a:lnTo>
                    <a:pt x="2410879" y="649777"/>
                  </a:lnTo>
                  <a:close/>
                </a:path>
                <a:path w="3905884" h="1752600">
                  <a:moveTo>
                    <a:pt x="2511133" y="635000"/>
                  </a:moveTo>
                  <a:lnTo>
                    <a:pt x="2432269" y="635000"/>
                  </a:lnTo>
                  <a:lnTo>
                    <a:pt x="2424631" y="647700"/>
                  </a:lnTo>
                  <a:lnTo>
                    <a:pt x="2420544" y="647700"/>
                  </a:lnTo>
                  <a:lnTo>
                    <a:pt x="2427543" y="660400"/>
                  </a:lnTo>
                  <a:lnTo>
                    <a:pt x="2505764" y="660400"/>
                  </a:lnTo>
                  <a:lnTo>
                    <a:pt x="2507850" y="647584"/>
                  </a:lnTo>
                  <a:lnTo>
                    <a:pt x="2511133" y="635000"/>
                  </a:lnTo>
                  <a:close/>
                </a:path>
                <a:path w="3905884" h="1752600">
                  <a:moveTo>
                    <a:pt x="2522990" y="635000"/>
                  </a:moveTo>
                  <a:lnTo>
                    <a:pt x="2511133" y="635000"/>
                  </a:lnTo>
                  <a:lnTo>
                    <a:pt x="2510336" y="647700"/>
                  </a:lnTo>
                  <a:lnTo>
                    <a:pt x="2505764" y="660400"/>
                  </a:lnTo>
                  <a:lnTo>
                    <a:pt x="2508690" y="660400"/>
                  </a:lnTo>
                  <a:lnTo>
                    <a:pt x="2522446" y="647700"/>
                  </a:lnTo>
                  <a:lnTo>
                    <a:pt x="2522314" y="647700"/>
                  </a:lnTo>
                  <a:lnTo>
                    <a:pt x="2522451" y="647584"/>
                  </a:lnTo>
                  <a:lnTo>
                    <a:pt x="2522990" y="635000"/>
                  </a:lnTo>
                  <a:close/>
                </a:path>
                <a:path w="3905884" h="1752600">
                  <a:moveTo>
                    <a:pt x="2413229" y="647700"/>
                  </a:moveTo>
                  <a:lnTo>
                    <a:pt x="2411783" y="647700"/>
                  </a:lnTo>
                  <a:lnTo>
                    <a:pt x="2410879" y="649777"/>
                  </a:lnTo>
                  <a:lnTo>
                    <a:pt x="2413229" y="647700"/>
                  </a:lnTo>
                  <a:close/>
                </a:path>
                <a:path w="3905884" h="1752600">
                  <a:moveTo>
                    <a:pt x="2542691" y="635000"/>
                  </a:moveTo>
                  <a:lnTo>
                    <a:pt x="2537383" y="635000"/>
                  </a:lnTo>
                  <a:lnTo>
                    <a:pt x="2522451" y="647584"/>
                  </a:lnTo>
                  <a:lnTo>
                    <a:pt x="2540482" y="647700"/>
                  </a:lnTo>
                  <a:lnTo>
                    <a:pt x="2542691" y="635000"/>
                  </a:lnTo>
                  <a:close/>
                </a:path>
                <a:path w="3905884" h="1752600">
                  <a:moveTo>
                    <a:pt x="2569383" y="609600"/>
                  </a:moveTo>
                  <a:lnTo>
                    <a:pt x="2488777" y="609600"/>
                  </a:lnTo>
                  <a:lnTo>
                    <a:pt x="2488525" y="622300"/>
                  </a:lnTo>
                  <a:lnTo>
                    <a:pt x="2551718" y="622300"/>
                  </a:lnTo>
                  <a:lnTo>
                    <a:pt x="2550063" y="635000"/>
                  </a:lnTo>
                  <a:lnTo>
                    <a:pt x="2546797" y="647700"/>
                  </a:lnTo>
                  <a:lnTo>
                    <a:pt x="2550703" y="635000"/>
                  </a:lnTo>
                  <a:lnTo>
                    <a:pt x="2561152" y="635000"/>
                  </a:lnTo>
                  <a:lnTo>
                    <a:pt x="2571792" y="622300"/>
                  </a:lnTo>
                  <a:lnTo>
                    <a:pt x="2572909" y="616967"/>
                  </a:lnTo>
                  <a:lnTo>
                    <a:pt x="2569383" y="609600"/>
                  </a:lnTo>
                  <a:close/>
                </a:path>
                <a:path w="3905884" h="1752600">
                  <a:moveTo>
                    <a:pt x="2551718" y="622300"/>
                  </a:moveTo>
                  <a:lnTo>
                    <a:pt x="2452637" y="622300"/>
                  </a:lnTo>
                  <a:lnTo>
                    <a:pt x="2447239" y="635000"/>
                  </a:lnTo>
                  <a:lnTo>
                    <a:pt x="2537660" y="635000"/>
                  </a:lnTo>
                  <a:lnTo>
                    <a:pt x="2551718" y="622300"/>
                  </a:lnTo>
                  <a:close/>
                </a:path>
                <a:path w="3905884" h="1752600">
                  <a:moveTo>
                    <a:pt x="2622253" y="584200"/>
                  </a:moveTo>
                  <a:lnTo>
                    <a:pt x="2564176" y="584200"/>
                  </a:lnTo>
                  <a:lnTo>
                    <a:pt x="2563047" y="588473"/>
                  </a:lnTo>
                  <a:lnTo>
                    <a:pt x="2570048" y="596900"/>
                  </a:lnTo>
                  <a:lnTo>
                    <a:pt x="2574452" y="609600"/>
                  </a:lnTo>
                  <a:lnTo>
                    <a:pt x="2572909" y="616967"/>
                  </a:lnTo>
                  <a:lnTo>
                    <a:pt x="2575461" y="622300"/>
                  </a:lnTo>
                  <a:lnTo>
                    <a:pt x="2589960" y="622300"/>
                  </a:lnTo>
                  <a:lnTo>
                    <a:pt x="2618386" y="596900"/>
                  </a:lnTo>
                  <a:lnTo>
                    <a:pt x="2620344" y="596900"/>
                  </a:lnTo>
                  <a:lnTo>
                    <a:pt x="2622253" y="584200"/>
                  </a:lnTo>
                  <a:close/>
                </a:path>
                <a:path w="3905884" h="1752600">
                  <a:moveTo>
                    <a:pt x="2563047" y="588473"/>
                  </a:moveTo>
                  <a:lnTo>
                    <a:pt x="2560822" y="596900"/>
                  </a:lnTo>
                  <a:lnTo>
                    <a:pt x="2561112" y="596900"/>
                  </a:lnTo>
                  <a:lnTo>
                    <a:pt x="2566220" y="609600"/>
                  </a:lnTo>
                  <a:lnTo>
                    <a:pt x="2569383" y="609600"/>
                  </a:lnTo>
                  <a:lnTo>
                    <a:pt x="2572909" y="616967"/>
                  </a:lnTo>
                  <a:lnTo>
                    <a:pt x="2574452" y="609600"/>
                  </a:lnTo>
                  <a:lnTo>
                    <a:pt x="2570048" y="596900"/>
                  </a:lnTo>
                  <a:lnTo>
                    <a:pt x="2563047" y="588473"/>
                  </a:lnTo>
                  <a:close/>
                </a:path>
                <a:path w="3905884" h="1752600">
                  <a:moveTo>
                    <a:pt x="2527441" y="596900"/>
                  </a:moveTo>
                  <a:lnTo>
                    <a:pt x="2516629" y="596900"/>
                  </a:lnTo>
                  <a:lnTo>
                    <a:pt x="2505033" y="609600"/>
                  </a:lnTo>
                  <a:lnTo>
                    <a:pt x="2525341" y="609600"/>
                  </a:lnTo>
                  <a:lnTo>
                    <a:pt x="2527441" y="596900"/>
                  </a:lnTo>
                  <a:close/>
                </a:path>
                <a:path w="3905884" h="1752600">
                  <a:moveTo>
                    <a:pt x="2559497" y="584200"/>
                  </a:moveTo>
                  <a:lnTo>
                    <a:pt x="2544049" y="584200"/>
                  </a:lnTo>
                  <a:lnTo>
                    <a:pt x="2533507" y="596900"/>
                  </a:lnTo>
                  <a:lnTo>
                    <a:pt x="2525341" y="609600"/>
                  </a:lnTo>
                  <a:lnTo>
                    <a:pt x="2566220" y="609600"/>
                  </a:lnTo>
                  <a:lnTo>
                    <a:pt x="2561112" y="596900"/>
                  </a:lnTo>
                  <a:lnTo>
                    <a:pt x="2560822" y="596900"/>
                  </a:lnTo>
                  <a:lnTo>
                    <a:pt x="2563047" y="588473"/>
                  </a:lnTo>
                  <a:lnTo>
                    <a:pt x="2559497" y="584200"/>
                  </a:lnTo>
                  <a:close/>
                </a:path>
                <a:path w="3905884" h="1752600">
                  <a:moveTo>
                    <a:pt x="2619859" y="604665"/>
                  </a:moveTo>
                  <a:lnTo>
                    <a:pt x="2616217" y="609600"/>
                  </a:lnTo>
                  <a:lnTo>
                    <a:pt x="2620689" y="609600"/>
                  </a:lnTo>
                  <a:lnTo>
                    <a:pt x="2619859" y="604665"/>
                  </a:lnTo>
                  <a:close/>
                </a:path>
                <a:path w="3905884" h="1752600">
                  <a:moveTo>
                    <a:pt x="2639157" y="584200"/>
                  </a:moveTo>
                  <a:lnTo>
                    <a:pt x="2626521" y="584200"/>
                  </a:lnTo>
                  <a:lnTo>
                    <a:pt x="2620344" y="596900"/>
                  </a:lnTo>
                  <a:lnTo>
                    <a:pt x="2618553" y="596900"/>
                  </a:lnTo>
                  <a:lnTo>
                    <a:pt x="2619859" y="604665"/>
                  </a:lnTo>
                  <a:lnTo>
                    <a:pt x="2625592" y="596900"/>
                  </a:lnTo>
                  <a:lnTo>
                    <a:pt x="2639157" y="584200"/>
                  </a:lnTo>
                  <a:close/>
                </a:path>
                <a:path w="3905884" h="1752600">
                  <a:moveTo>
                    <a:pt x="2655478" y="584200"/>
                  </a:moveTo>
                  <a:lnTo>
                    <a:pt x="2639157" y="584200"/>
                  </a:lnTo>
                  <a:lnTo>
                    <a:pt x="2645348" y="596900"/>
                  </a:lnTo>
                  <a:lnTo>
                    <a:pt x="2655478" y="584200"/>
                  </a:lnTo>
                  <a:close/>
                </a:path>
                <a:path w="3905884" h="1752600">
                  <a:moveTo>
                    <a:pt x="2584508" y="571500"/>
                  </a:moveTo>
                  <a:lnTo>
                    <a:pt x="2575928" y="571500"/>
                  </a:lnTo>
                  <a:lnTo>
                    <a:pt x="2570000" y="584200"/>
                  </a:lnTo>
                  <a:lnTo>
                    <a:pt x="2592438" y="584200"/>
                  </a:lnTo>
                  <a:lnTo>
                    <a:pt x="2584508" y="571500"/>
                  </a:lnTo>
                  <a:close/>
                </a:path>
                <a:path w="3905884" h="1752600">
                  <a:moveTo>
                    <a:pt x="2610731" y="558800"/>
                  </a:moveTo>
                  <a:lnTo>
                    <a:pt x="2602645" y="558800"/>
                  </a:lnTo>
                  <a:lnTo>
                    <a:pt x="2596418" y="571500"/>
                  </a:lnTo>
                  <a:lnTo>
                    <a:pt x="2592438" y="584200"/>
                  </a:lnTo>
                  <a:lnTo>
                    <a:pt x="2650730" y="584200"/>
                  </a:lnTo>
                  <a:lnTo>
                    <a:pt x="2657035" y="571500"/>
                  </a:lnTo>
                  <a:lnTo>
                    <a:pt x="2617106" y="571500"/>
                  </a:lnTo>
                  <a:lnTo>
                    <a:pt x="2610731" y="558800"/>
                  </a:lnTo>
                  <a:close/>
                </a:path>
                <a:path w="3905884" h="1752600">
                  <a:moveTo>
                    <a:pt x="2670677" y="571500"/>
                  </a:moveTo>
                  <a:lnTo>
                    <a:pt x="2657035" y="571500"/>
                  </a:lnTo>
                  <a:lnTo>
                    <a:pt x="2654460" y="584200"/>
                  </a:lnTo>
                  <a:lnTo>
                    <a:pt x="2664154" y="584200"/>
                  </a:lnTo>
                  <a:lnTo>
                    <a:pt x="2670677" y="571500"/>
                  </a:lnTo>
                  <a:close/>
                </a:path>
                <a:path w="3905884" h="1752600">
                  <a:moveTo>
                    <a:pt x="2675054" y="571500"/>
                  </a:moveTo>
                  <a:lnTo>
                    <a:pt x="2670677" y="571500"/>
                  </a:lnTo>
                  <a:lnTo>
                    <a:pt x="2674352" y="584200"/>
                  </a:lnTo>
                  <a:lnTo>
                    <a:pt x="2676549" y="584200"/>
                  </a:lnTo>
                  <a:lnTo>
                    <a:pt x="2675054" y="571500"/>
                  </a:lnTo>
                  <a:close/>
                </a:path>
                <a:path w="3905884" h="1752600">
                  <a:moveTo>
                    <a:pt x="2691675" y="571500"/>
                  </a:moveTo>
                  <a:lnTo>
                    <a:pt x="2681058" y="571500"/>
                  </a:lnTo>
                  <a:lnTo>
                    <a:pt x="2676549" y="584200"/>
                  </a:lnTo>
                  <a:lnTo>
                    <a:pt x="2690072" y="584200"/>
                  </a:lnTo>
                  <a:lnTo>
                    <a:pt x="2691675" y="571500"/>
                  </a:lnTo>
                  <a:close/>
                </a:path>
                <a:path w="3905884" h="1752600">
                  <a:moveTo>
                    <a:pt x="2704519" y="571500"/>
                  </a:moveTo>
                  <a:lnTo>
                    <a:pt x="2699468" y="571500"/>
                  </a:lnTo>
                  <a:lnTo>
                    <a:pt x="2698094" y="584200"/>
                  </a:lnTo>
                  <a:lnTo>
                    <a:pt x="2704519" y="571500"/>
                  </a:lnTo>
                  <a:close/>
                </a:path>
                <a:path w="3905884" h="1752600">
                  <a:moveTo>
                    <a:pt x="2660625" y="558800"/>
                  </a:moveTo>
                  <a:lnTo>
                    <a:pt x="2618197" y="558800"/>
                  </a:lnTo>
                  <a:lnTo>
                    <a:pt x="2617106" y="571500"/>
                  </a:lnTo>
                  <a:lnTo>
                    <a:pt x="2645291" y="571500"/>
                  </a:lnTo>
                  <a:lnTo>
                    <a:pt x="2660625" y="558800"/>
                  </a:lnTo>
                  <a:close/>
                </a:path>
                <a:path w="3905884" h="1752600">
                  <a:moveTo>
                    <a:pt x="2704803" y="558800"/>
                  </a:moveTo>
                  <a:lnTo>
                    <a:pt x="2673179" y="558800"/>
                  </a:lnTo>
                  <a:lnTo>
                    <a:pt x="2658772" y="571500"/>
                  </a:lnTo>
                  <a:lnTo>
                    <a:pt x="2692080" y="571500"/>
                  </a:lnTo>
                  <a:lnTo>
                    <a:pt x="2704803" y="558800"/>
                  </a:lnTo>
                  <a:close/>
                </a:path>
                <a:path w="3905884" h="1752600">
                  <a:moveTo>
                    <a:pt x="2714600" y="558800"/>
                  </a:moveTo>
                  <a:lnTo>
                    <a:pt x="2713798" y="558800"/>
                  </a:lnTo>
                  <a:lnTo>
                    <a:pt x="2708676" y="571500"/>
                  </a:lnTo>
                  <a:lnTo>
                    <a:pt x="2711787" y="571500"/>
                  </a:lnTo>
                  <a:lnTo>
                    <a:pt x="2714600" y="558800"/>
                  </a:lnTo>
                  <a:close/>
                </a:path>
                <a:path w="3905884" h="1752600">
                  <a:moveTo>
                    <a:pt x="2729103" y="546100"/>
                  </a:moveTo>
                  <a:lnTo>
                    <a:pt x="2625578" y="546100"/>
                  </a:lnTo>
                  <a:lnTo>
                    <a:pt x="2618999" y="558800"/>
                  </a:lnTo>
                  <a:lnTo>
                    <a:pt x="2726262" y="558800"/>
                  </a:lnTo>
                  <a:lnTo>
                    <a:pt x="2729103" y="546100"/>
                  </a:lnTo>
                  <a:close/>
                </a:path>
                <a:path w="3905884" h="1752600">
                  <a:moveTo>
                    <a:pt x="2769407" y="546100"/>
                  </a:moveTo>
                  <a:lnTo>
                    <a:pt x="2762266" y="546100"/>
                  </a:lnTo>
                  <a:lnTo>
                    <a:pt x="2765910" y="558800"/>
                  </a:lnTo>
                  <a:lnTo>
                    <a:pt x="2769407" y="546100"/>
                  </a:lnTo>
                  <a:close/>
                </a:path>
                <a:path w="3905884" h="1752600">
                  <a:moveTo>
                    <a:pt x="2755444" y="533400"/>
                  </a:moveTo>
                  <a:lnTo>
                    <a:pt x="2671913" y="533400"/>
                  </a:lnTo>
                  <a:lnTo>
                    <a:pt x="2669757" y="546100"/>
                  </a:lnTo>
                  <a:lnTo>
                    <a:pt x="2750120" y="546100"/>
                  </a:lnTo>
                  <a:lnTo>
                    <a:pt x="2755337" y="533891"/>
                  </a:lnTo>
                  <a:lnTo>
                    <a:pt x="2755444" y="533400"/>
                  </a:lnTo>
                  <a:close/>
                </a:path>
                <a:path w="3905884" h="1752600">
                  <a:moveTo>
                    <a:pt x="2769206" y="533400"/>
                  </a:moveTo>
                  <a:lnTo>
                    <a:pt x="2755547" y="533400"/>
                  </a:lnTo>
                  <a:lnTo>
                    <a:pt x="2755337" y="533891"/>
                  </a:lnTo>
                  <a:lnTo>
                    <a:pt x="2752679" y="546100"/>
                  </a:lnTo>
                  <a:lnTo>
                    <a:pt x="2764272" y="546100"/>
                  </a:lnTo>
                  <a:lnTo>
                    <a:pt x="2769206" y="533400"/>
                  </a:lnTo>
                  <a:close/>
                </a:path>
                <a:path w="3905884" h="1752600">
                  <a:moveTo>
                    <a:pt x="2755547" y="533400"/>
                  </a:moveTo>
                  <a:lnTo>
                    <a:pt x="2755337" y="533891"/>
                  </a:lnTo>
                  <a:lnTo>
                    <a:pt x="2755547" y="533400"/>
                  </a:lnTo>
                  <a:close/>
                </a:path>
                <a:path w="3905884" h="1752600">
                  <a:moveTo>
                    <a:pt x="2775690" y="520700"/>
                  </a:moveTo>
                  <a:lnTo>
                    <a:pt x="2694320" y="520700"/>
                  </a:lnTo>
                  <a:lnTo>
                    <a:pt x="2678466" y="533400"/>
                  </a:lnTo>
                  <a:lnTo>
                    <a:pt x="2775733" y="533400"/>
                  </a:lnTo>
                  <a:lnTo>
                    <a:pt x="2775690" y="520700"/>
                  </a:lnTo>
                  <a:close/>
                </a:path>
                <a:path w="3905884" h="1752600">
                  <a:moveTo>
                    <a:pt x="2783878" y="520700"/>
                  </a:moveTo>
                  <a:lnTo>
                    <a:pt x="2781553" y="520700"/>
                  </a:lnTo>
                  <a:lnTo>
                    <a:pt x="2778568" y="533400"/>
                  </a:lnTo>
                  <a:lnTo>
                    <a:pt x="2783878" y="520700"/>
                  </a:lnTo>
                  <a:close/>
                </a:path>
                <a:path w="3905884" h="1752600">
                  <a:moveTo>
                    <a:pt x="2814945" y="520700"/>
                  </a:moveTo>
                  <a:lnTo>
                    <a:pt x="2796803" y="520700"/>
                  </a:lnTo>
                  <a:lnTo>
                    <a:pt x="2800790" y="533400"/>
                  </a:lnTo>
                  <a:lnTo>
                    <a:pt x="2814945" y="520700"/>
                  </a:lnTo>
                  <a:close/>
                </a:path>
                <a:path w="3905884" h="1752600">
                  <a:moveTo>
                    <a:pt x="2713218" y="508000"/>
                  </a:moveTo>
                  <a:lnTo>
                    <a:pt x="2711074" y="520700"/>
                  </a:lnTo>
                  <a:lnTo>
                    <a:pt x="2714131" y="520700"/>
                  </a:lnTo>
                  <a:lnTo>
                    <a:pt x="2713218" y="508000"/>
                  </a:lnTo>
                  <a:close/>
                </a:path>
                <a:path w="3905884" h="1752600">
                  <a:moveTo>
                    <a:pt x="2796527" y="508000"/>
                  </a:moveTo>
                  <a:lnTo>
                    <a:pt x="2718501" y="508000"/>
                  </a:lnTo>
                  <a:lnTo>
                    <a:pt x="2714131" y="520700"/>
                  </a:lnTo>
                  <a:lnTo>
                    <a:pt x="2795733" y="520700"/>
                  </a:lnTo>
                  <a:lnTo>
                    <a:pt x="2796527" y="508000"/>
                  </a:lnTo>
                  <a:close/>
                </a:path>
                <a:path w="3905884" h="1752600">
                  <a:moveTo>
                    <a:pt x="2813231" y="508000"/>
                  </a:moveTo>
                  <a:lnTo>
                    <a:pt x="2797999" y="508000"/>
                  </a:lnTo>
                  <a:lnTo>
                    <a:pt x="2795733" y="520700"/>
                  </a:lnTo>
                  <a:lnTo>
                    <a:pt x="2809018" y="520700"/>
                  </a:lnTo>
                  <a:lnTo>
                    <a:pt x="2813231" y="508000"/>
                  </a:lnTo>
                  <a:close/>
                </a:path>
                <a:path w="3905884" h="1752600">
                  <a:moveTo>
                    <a:pt x="2839782" y="495300"/>
                  </a:moveTo>
                  <a:lnTo>
                    <a:pt x="2816924" y="495300"/>
                  </a:lnTo>
                  <a:lnTo>
                    <a:pt x="2814881" y="502200"/>
                  </a:lnTo>
                  <a:lnTo>
                    <a:pt x="2813825" y="508000"/>
                  </a:lnTo>
                  <a:lnTo>
                    <a:pt x="2818203" y="508000"/>
                  </a:lnTo>
                  <a:lnTo>
                    <a:pt x="2818582" y="520700"/>
                  </a:lnTo>
                  <a:lnTo>
                    <a:pt x="2824972" y="520700"/>
                  </a:lnTo>
                  <a:lnTo>
                    <a:pt x="2825369" y="508000"/>
                  </a:lnTo>
                  <a:lnTo>
                    <a:pt x="2839782" y="495300"/>
                  </a:lnTo>
                  <a:close/>
                </a:path>
                <a:path w="3905884" h="1752600">
                  <a:moveTo>
                    <a:pt x="2841154" y="508000"/>
                  </a:moveTo>
                  <a:lnTo>
                    <a:pt x="2833972" y="520700"/>
                  </a:lnTo>
                  <a:lnTo>
                    <a:pt x="2842981" y="520700"/>
                  </a:lnTo>
                  <a:lnTo>
                    <a:pt x="2841154" y="508000"/>
                  </a:lnTo>
                  <a:close/>
                </a:path>
                <a:path w="3905884" h="1752600">
                  <a:moveTo>
                    <a:pt x="2811614" y="495300"/>
                  </a:moveTo>
                  <a:lnTo>
                    <a:pt x="2750361" y="495300"/>
                  </a:lnTo>
                  <a:lnTo>
                    <a:pt x="2745107" y="508000"/>
                  </a:lnTo>
                  <a:lnTo>
                    <a:pt x="2811398" y="508000"/>
                  </a:lnTo>
                  <a:lnTo>
                    <a:pt x="2811614" y="495300"/>
                  </a:lnTo>
                  <a:close/>
                </a:path>
                <a:path w="3905884" h="1752600">
                  <a:moveTo>
                    <a:pt x="2813821" y="505782"/>
                  </a:moveTo>
                  <a:lnTo>
                    <a:pt x="2813165" y="508000"/>
                  </a:lnTo>
                  <a:lnTo>
                    <a:pt x="2813825" y="508000"/>
                  </a:lnTo>
                  <a:lnTo>
                    <a:pt x="2813821" y="505782"/>
                  </a:lnTo>
                  <a:close/>
                </a:path>
                <a:path w="3905884" h="1752600">
                  <a:moveTo>
                    <a:pt x="2814881" y="502200"/>
                  </a:moveTo>
                  <a:lnTo>
                    <a:pt x="2813821" y="505782"/>
                  </a:lnTo>
                  <a:lnTo>
                    <a:pt x="2813825" y="508000"/>
                  </a:lnTo>
                  <a:lnTo>
                    <a:pt x="2814881" y="502200"/>
                  </a:lnTo>
                  <a:close/>
                </a:path>
                <a:path w="3905884" h="1752600">
                  <a:moveTo>
                    <a:pt x="2854815" y="482600"/>
                  </a:moveTo>
                  <a:lnTo>
                    <a:pt x="2786506" y="482600"/>
                  </a:lnTo>
                  <a:lnTo>
                    <a:pt x="2762631" y="495300"/>
                  </a:lnTo>
                  <a:lnTo>
                    <a:pt x="2851755" y="495300"/>
                  </a:lnTo>
                  <a:lnTo>
                    <a:pt x="2853544" y="508000"/>
                  </a:lnTo>
                  <a:lnTo>
                    <a:pt x="2852891" y="495300"/>
                  </a:lnTo>
                  <a:lnTo>
                    <a:pt x="2854815" y="482600"/>
                  </a:lnTo>
                  <a:close/>
                </a:path>
                <a:path w="3905884" h="1752600">
                  <a:moveTo>
                    <a:pt x="2875312" y="495300"/>
                  </a:moveTo>
                  <a:lnTo>
                    <a:pt x="2861800" y="495300"/>
                  </a:lnTo>
                  <a:lnTo>
                    <a:pt x="2865729" y="508000"/>
                  </a:lnTo>
                  <a:lnTo>
                    <a:pt x="2875312" y="495300"/>
                  </a:lnTo>
                  <a:close/>
                </a:path>
                <a:path w="3905884" h="1752600">
                  <a:moveTo>
                    <a:pt x="2816139" y="495300"/>
                  </a:moveTo>
                  <a:lnTo>
                    <a:pt x="2813804" y="495300"/>
                  </a:lnTo>
                  <a:lnTo>
                    <a:pt x="2813821" y="505782"/>
                  </a:lnTo>
                  <a:lnTo>
                    <a:pt x="2814881" y="502200"/>
                  </a:lnTo>
                  <a:lnTo>
                    <a:pt x="2816139" y="495300"/>
                  </a:lnTo>
                  <a:close/>
                </a:path>
                <a:path w="3905884" h="1752600">
                  <a:moveTo>
                    <a:pt x="2887368" y="482600"/>
                  </a:moveTo>
                  <a:lnTo>
                    <a:pt x="2882336" y="482600"/>
                  </a:lnTo>
                  <a:lnTo>
                    <a:pt x="2880771" y="495300"/>
                  </a:lnTo>
                  <a:lnTo>
                    <a:pt x="2887368" y="482600"/>
                  </a:lnTo>
                  <a:close/>
                </a:path>
                <a:path w="3905884" h="1752600">
                  <a:moveTo>
                    <a:pt x="2908471" y="482600"/>
                  </a:moveTo>
                  <a:lnTo>
                    <a:pt x="2901393" y="482600"/>
                  </a:lnTo>
                  <a:lnTo>
                    <a:pt x="2897798" y="495300"/>
                  </a:lnTo>
                  <a:lnTo>
                    <a:pt x="2901567" y="495300"/>
                  </a:lnTo>
                  <a:lnTo>
                    <a:pt x="2908471" y="482600"/>
                  </a:lnTo>
                  <a:close/>
                </a:path>
                <a:path w="3905884" h="1752600">
                  <a:moveTo>
                    <a:pt x="2869320" y="469900"/>
                  </a:moveTo>
                  <a:lnTo>
                    <a:pt x="2794911" y="469900"/>
                  </a:lnTo>
                  <a:lnTo>
                    <a:pt x="2799165" y="482600"/>
                  </a:lnTo>
                  <a:lnTo>
                    <a:pt x="2858264" y="482600"/>
                  </a:lnTo>
                  <a:lnTo>
                    <a:pt x="2869320" y="469900"/>
                  </a:lnTo>
                  <a:close/>
                </a:path>
                <a:path w="3905884" h="1752600">
                  <a:moveTo>
                    <a:pt x="2897923" y="469900"/>
                  </a:moveTo>
                  <a:lnTo>
                    <a:pt x="2879570" y="469900"/>
                  </a:lnTo>
                  <a:lnTo>
                    <a:pt x="2868782" y="482600"/>
                  </a:lnTo>
                  <a:lnTo>
                    <a:pt x="2895859" y="482600"/>
                  </a:lnTo>
                  <a:lnTo>
                    <a:pt x="2897923" y="469900"/>
                  </a:lnTo>
                  <a:close/>
                </a:path>
                <a:path w="3905884" h="1752600">
                  <a:moveTo>
                    <a:pt x="2898367" y="469900"/>
                  </a:moveTo>
                  <a:lnTo>
                    <a:pt x="2897923" y="469900"/>
                  </a:lnTo>
                  <a:lnTo>
                    <a:pt x="2895859" y="482600"/>
                  </a:lnTo>
                  <a:lnTo>
                    <a:pt x="2898367" y="469900"/>
                  </a:lnTo>
                  <a:close/>
                </a:path>
                <a:path w="3905884" h="1752600">
                  <a:moveTo>
                    <a:pt x="2929642" y="457200"/>
                  </a:moveTo>
                  <a:lnTo>
                    <a:pt x="2839233" y="457200"/>
                  </a:lnTo>
                  <a:lnTo>
                    <a:pt x="2839423" y="469900"/>
                  </a:lnTo>
                  <a:lnTo>
                    <a:pt x="2898367" y="469900"/>
                  </a:lnTo>
                  <a:lnTo>
                    <a:pt x="2895859" y="482600"/>
                  </a:lnTo>
                  <a:lnTo>
                    <a:pt x="2900245" y="482600"/>
                  </a:lnTo>
                  <a:lnTo>
                    <a:pt x="2914460" y="469900"/>
                  </a:lnTo>
                  <a:lnTo>
                    <a:pt x="2929869" y="457697"/>
                  </a:lnTo>
                  <a:lnTo>
                    <a:pt x="2929642" y="457200"/>
                  </a:lnTo>
                  <a:close/>
                </a:path>
                <a:path w="3905884" h="1752600">
                  <a:moveTo>
                    <a:pt x="2839233" y="457200"/>
                  </a:moveTo>
                  <a:lnTo>
                    <a:pt x="2838169" y="457200"/>
                  </a:lnTo>
                  <a:lnTo>
                    <a:pt x="2822233" y="469900"/>
                  </a:lnTo>
                  <a:lnTo>
                    <a:pt x="2833950" y="469900"/>
                  </a:lnTo>
                  <a:lnTo>
                    <a:pt x="2839233" y="457200"/>
                  </a:lnTo>
                  <a:close/>
                </a:path>
                <a:path w="3905884" h="1752600">
                  <a:moveTo>
                    <a:pt x="2929988" y="457954"/>
                  </a:moveTo>
                  <a:lnTo>
                    <a:pt x="2921926" y="469900"/>
                  </a:lnTo>
                  <a:lnTo>
                    <a:pt x="2935459" y="469900"/>
                  </a:lnTo>
                  <a:lnTo>
                    <a:pt x="2929988" y="457954"/>
                  </a:lnTo>
                  <a:close/>
                </a:path>
                <a:path w="3905884" h="1752600">
                  <a:moveTo>
                    <a:pt x="2936689" y="468025"/>
                  </a:moveTo>
                  <a:lnTo>
                    <a:pt x="2935459" y="469900"/>
                  </a:lnTo>
                  <a:lnTo>
                    <a:pt x="2936575" y="469900"/>
                  </a:lnTo>
                  <a:lnTo>
                    <a:pt x="2936689" y="468025"/>
                  </a:lnTo>
                  <a:close/>
                </a:path>
                <a:path w="3905884" h="1752600">
                  <a:moveTo>
                    <a:pt x="2945129" y="457200"/>
                  </a:moveTo>
                  <a:lnTo>
                    <a:pt x="2943789" y="457200"/>
                  </a:lnTo>
                  <a:lnTo>
                    <a:pt x="2936689" y="468025"/>
                  </a:lnTo>
                  <a:lnTo>
                    <a:pt x="2936575" y="469900"/>
                  </a:lnTo>
                  <a:lnTo>
                    <a:pt x="2944619" y="469900"/>
                  </a:lnTo>
                  <a:lnTo>
                    <a:pt x="2945129" y="457200"/>
                  </a:lnTo>
                  <a:close/>
                </a:path>
                <a:path w="3905884" h="1752600">
                  <a:moveTo>
                    <a:pt x="2930497" y="457200"/>
                  </a:moveTo>
                  <a:lnTo>
                    <a:pt x="2929869" y="457697"/>
                  </a:lnTo>
                  <a:lnTo>
                    <a:pt x="2929988" y="457954"/>
                  </a:lnTo>
                  <a:lnTo>
                    <a:pt x="2930497" y="457200"/>
                  </a:lnTo>
                  <a:close/>
                </a:path>
                <a:path w="3905884" h="1752600">
                  <a:moveTo>
                    <a:pt x="2952161" y="444500"/>
                  </a:moveTo>
                  <a:lnTo>
                    <a:pt x="2864745" y="444500"/>
                  </a:lnTo>
                  <a:lnTo>
                    <a:pt x="2865727" y="457200"/>
                  </a:lnTo>
                  <a:lnTo>
                    <a:pt x="2942903" y="457200"/>
                  </a:lnTo>
                  <a:lnTo>
                    <a:pt x="2952161" y="444500"/>
                  </a:lnTo>
                  <a:close/>
                </a:path>
                <a:path w="3905884" h="1752600">
                  <a:moveTo>
                    <a:pt x="2984261" y="431800"/>
                  </a:moveTo>
                  <a:lnTo>
                    <a:pt x="2892649" y="431800"/>
                  </a:lnTo>
                  <a:lnTo>
                    <a:pt x="2888856" y="444500"/>
                  </a:lnTo>
                  <a:lnTo>
                    <a:pt x="2976793" y="444500"/>
                  </a:lnTo>
                  <a:lnTo>
                    <a:pt x="2978197" y="457200"/>
                  </a:lnTo>
                  <a:lnTo>
                    <a:pt x="2982889" y="444500"/>
                  </a:lnTo>
                  <a:lnTo>
                    <a:pt x="2986262" y="434001"/>
                  </a:lnTo>
                  <a:lnTo>
                    <a:pt x="2984261" y="431800"/>
                  </a:lnTo>
                  <a:close/>
                </a:path>
                <a:path w="3905884" h="1752600">
                  <a:moveTo>
                    <a:pt x="3007456" y="419100"/>
                  </a:moveTo>
                  <a:lnTo>
                    <a:pt x="2986542" y="419100"/>
                  </a:lnTo>
                  <a:lnTo>
                    <a:pt x="2986970" y="431800"/>
                  </a:lnTo>
                  <a:lnTo>
                    <a:pt x="2986262" y="434001"/>
                  </a:lnTo>
                  <a:lnTo>
                    <a:pt x="2995801" y="444500"/>
                  </a:lnTo>
                  <a:lnTo>
                    <a:pt x="3005365" y="444500"/>
                  </a:lnTo>
                  <a:lnTo>
                    <a:pt x="3003819" y="431800"/>
                  </a:lnTo>
                  <a:lnTo>
                    <a:pt x="2997648" y="431800"/>
                  </a:lnTo>
                  <a:lnTo>
                    <a:pt x="3007456" y="419100"/>
                  </a:lnTo>
                  <a:close/>
                </a:path>
                <a:path w="3905884" h="1752600">
                  <a:moveTo>
                    <a:pt x="3049388" y="406400"/>
                  </a:moveTo>
                  <a:lnTo>
                    <a:pt x="3039473" y="406400"/>
                  </a:lnTo>
                  <a:lnTo>
                    <a:pt x="3025410" y="419100"/>
                  </a:lnTo>
                  <a:lnTo>
                    <a:pt x="3001072" y="431800"/>
                  </a:lnTo>
                  <a:lnTo>
                    <a:pt x="3005497" y="431800"/>
                  </a:lnTo>
                  <a:lnTo>
                    <a:pt x="3010497" y="444500"/>
                  </a:lnTo>
                  <a:lnTo>
                    <a:pt x="3019144" y="444500"/>
                  </a:lnTo>
                  <a:lnTo>
                    <a:pt x="3031766" y="431800"/>
                  </a:lnTo>
                  <a:lnTo>
                    <a:pt x="3032941" y="419100"/>
                  </a:lnTo>
                  <a:lnTo>
                    <a:pt x="3048168" y="419100"/>
                  </a:lnTo>
                  <a:lnTo>
                    <a:pt x="3049388" y="406400"/>
                  </a:lnTo>
                  <a:close/>
                </a:path>
                <a:path w="3905884" h="1752600">
                  <a:moveTo>
                    <a:pt x="3076591" y="393700"/>
                  </a:moveTo>
                  <a:lnTo>
                    <a:pt x="2990600" y="393700"/>
                  </a:lnTo>
                  <a:lnTo>
                    <a:pt x="2981907" y="406400"/>
                  </a:lnTo>
                  <a:lnTo>
                    <a:pt x="2979110" y="419100"/>
                  </a:lnTo>
                  <a:lnTo>
                    <a:pt x="2979882" y="431800"/>
                  </a:lnTo>
                  <a:lnTo>
                    <a:pt x="2984261" y="431800"/>
                  </a:lnTo>
                  <a:lnTo>
                    <a:pt x="2986262" y="434001"/>
                  </a:lnTo>
                  <a:lnTo>
                    <a:pt x="2986970" y="431800"/>
                  </a:lnTo>
                  <a:lnTo>
                    <a:pt x="2986542" y="419100"/>
                  </a:lnTo>
                  <a:lnTo>
                    <a:pt x="3022816" y="419100"/>
                  </a:lnTo>
                  <a:lnTo>
                    <a:pt x="3036049" y="406400"/>
                  </a:lnTo>
                  <a:lnTo>
                    <a:pt x="3059067" y="406400"/>
                  </a:lnTo>
                  <a:lnTo>
                    <a:pt x="3076604" y="393987"/>
                  </a:lnTo>
                  <a:lnTo>
                    <a:pt x="3076591" y="393700"/>
                  </a:lnTo>
                  <a:close/>
                </a:path>
                <a:path w="3905884" h="1752600">
                  <a:moveTo>
                    <a:pt x="2931409" y="419100"/>
                  </a:moveTo>
                  <a:lnTo>
                    <a:pt x="2919103" y="419100"/>
                  </a:lnTo>
                  <a:lnTo>
                    <a:pt x="2912417" y="431800"/>
                  </a:lnTo>
                  <a:lnTo>
                    <a:pt x="2925675" y="431800"/>
                  </a:lnTo>
                  <a:lnTo>
                    <a:pt x="2931409" y="419100"/>
                  </a:lnTo>
                  <a:close/>
                </a:path>
                <a:path w="3905884" h="1752600">
                  <a:moveTo>
                    <a:pt x="2979110" y="419100"/>
                  </a:moveTo>
                  <a:lnTo>
                    <a:pt x="2931656" y="419100"/>
                  </a:lnTo>
                  <a:lnTo>
                    <a:pt x="2929418" y="431800"/>
                  </a:lnTo>
                  <a:lnTo>
                    <a:pt x="2979882" y="431800"/>
                  </a:lnTo>
                  <a:lnTo>
                    <a:pt x="2979110" y="419100"/>
                  </a:lnTo>
                  <a:close/>
                </a:path>
                <a:path w="3905884" h="1752600">
                  <a:moveTo>
                    <a:pt x="3042062" y="419100"/>
                  </a:moveTo>
                  <a:lnTo>
                    <a:pt x="3037703" y="419100"/>
                  </a:lnTo>
                  <a:lnTo>
                    <a:pt x="3037179" y="431800"/>
                  </a:lnTo>
                  <a:lnTo>
                    <a:pt x="3042062" y="419100"/>
                  </a:lnTo>
                  <a:close/>
                </a:path>
                <a:path w="3905884" h="1752600">
                  <a:moveTo>
                    <a:pt x="2953056" y="406400"/>
                  </a:moveTo>
                  <a:lnTo>
                    <a:pt x="2945119" y="406400"/>
                  </a:lnTo>
                  <a:lnTo>
                    <a:pt x="2929737" y="419100"/>
                  </a:lnTo>
                  <a:lnTo>
                    <a:pt x="2950581" y="419100"/>
                  </a:lnTo>
                  <a:lnTo>
                    <a:pt x="2953056" y="406400"/>
                  </a:lnTo>
                  <a:close/>
                </a:path>
                <a:path w="3905884" h="1752600">
                  <a:moveTo>
                    <a:pt x="2977335" y="406400"/>
                  </a:moveTo>
                  <a:lnTo>
                    <a:pt x="2954925" y="406400"/>
                  </a:lnTo>
                  <a:lnTo>
                    <a:pt x="2952652" y="419100"/>
                  </a:lnTo>
                  <a:lnTo>
                    <a:pt x="2978038" y="419100"/>
                  </a:lnTo>
                  <a:lnTo>
                    <a:pt x="2977335" y="406400"/>
                  </a:lnTo>
                  <a:close/>
                </a:path>
                <a:path w="3905884" h="1752600">
                  <a:moveTo>
                    <a:pt x="3057121" y="406400"/>
                  </a:moveTo>
                  <a:lnTo>
                    <a:pt x="3049388" y="406400"/>
                  </a:lnTo>
                  <a:lnTo>
                    <a:pt x="3052330" y="419100"/>
                  </a:lnTo>
                  <a:lnTo>
                    <a:pt x="3059235" y="419100"/>
                  </a:lnTo>
                  <a:lnTo>
                    <a:pt x="3057121" y="406400"/>
                  </a:lnTo>
                  <a:close/>
                </a:path>
                <a:path w="3905884" h="1752600">
                  <a:moveTo>
                    <a:pt x="3105051" y="381000"/>
                  </a:moveTo>
                  <a:lnTo>
                    <a:pt x="3038854" y="381000"/>
                  </a:lnTo>
                  <a:lnTo>
                    <a:pt x="3023804" y="393700"/>
                  </a:lnTo>
                  <a:lnTo>
                    <a:pt x="3087572" y="393700"/>
                  </a:lnTo>
                  <a:lnTo>
                    <a:pt x="3087328" y="406400"/>
                  </a:lnTo>
                  <a:lnTo>
                    <a:pt x="3088936" y="393700"/>
                  </a:lnTo>
                  <a:lnTo>
                    <a:pt x="3105051" y="381000"/>
                  </a:lnTo>
                  <a:close/>
                </a:path>
                <a:path w="3905884" h="1752600">
                  <a:moveTo>
                    <a:pt x="3077010" y="393700"/>
                  </a:moveTo>
                  <a:lnTo>
                    <a:pt x="3076591" y="393700"/>
                  </a:lnTo>
                  <a:lnTo>
                    <a:pt x="3076604" y="393987"/>
                  </a:lnTo>
                  <a:lnTo>
                    <a:pt x="3077010" y="393700"/>
                  </a:lnTo>
                  <a:close/>
                </a:path>
                <a:path w="3905884" h="1752600">
                  <a:moveTo>
                    <a:pt x="3025287" y="381000"/>
                  </a:moveTo>
                  <a:lnTo>
                    <a:pt x="3013284" y="381000"/>
                  </a:lnTo>
                  <a:lnTo>
                    <a:pt x="3013777" y="393700"/>
                  </a:lnTo>
                  <a:lnTo>
                    <a:pt x="3023804" y="393700"/>
                  </a:lnTo>
                  <a:lnTo>
                    <a:pt x="3025287" y="381000"/>
                  </a:lnTo>
                  <a:close/>
                </a:path>
                <a:path w="3905884" h="1752600">
                  <a:moveTo>
                    <a:pt x="3114148" y="381000"/>
                  </a:moveTo>
                  <a:lnTo>
                    <a:pt x="3107350" y="381000"/>
                  </a:lnTo>
                  <a:lnTo>
                    <a:pt x="3106282" y="393700"/>
                  </a:lnTo>
                  <a:lnTo>
                    <a:pt x="3117782" y="393700"/>
                  </a:lnTo>
                  <a:lnTo>
                    <a:pt x="3114148" y="381000"/>
                  </a:lnTo>
                  <a:close/>
                </a:path>
                <a:path w="3905884" h="1752600">
                  <a:moveTo>
                    <a:pt x="3134765" y="368300"/>
                  </a:moveTo>
                  <a:lnTo>
                    <a:pt x="3038593" y="368300"/>
                  </a:lnTo>
                  <a:lnTo>
                    <a:pt x="3039683" y="381000"/>
                  </a:lnTo>
                  <a:lnTo>
                    <a:pt x="3115858" y="381000"/>
                  </a:lnTo>
                  <a:lnTo>
                    <a:pt x="3134338" y="371847"/>
                  </a:lnTo>
                  <a:lnTo>
                    <a:pt x="3134765" y="368300"/>
                  </a:lnTo>
                  <a:close/>
                </a:path>
                <a:path w="3905884" h="1752600">
                  <a:moveTo>
                    <a:pt x="3138599" y="369737"/>
                  </a:moveTo>
                  <a:lnTo>
                    <a:pt x="3134338" y="371847"/>
                  </a:lnTo>
                  <a:lnTo>
                    <a:pt x="3133237" y="381000"/>
                  </a:lnTo>
                  <a:lnTo>
                    <a:pt x="3139218" y="381000"/>
                  </a:lnTo>
                  <a:lnTo>
                    <a:pt x="3138599" y="369737"/>
                  </a:lnTo>
                  <a:close/>
                </a:path>
                <a:path w="3905884" h="1752600">
                  <a:moveTo>
                    <a:pt x="3148129" y="368300"/>
                  </a:moveTo>
                  <a:lnTo>
                    <a:pt x="3141500" y="368300"/>
                  </a:lnTo>
                  <a:lnTo>
                    <a:pt x="3143992" y="381000"/>
                  </a:lnTo>
                  <a:lnTo>
                    <a:pt x="3148129" y="368300"/>
                  </a:lnTo>
                  <a:close/>
                </a:path>
                <a:path w="3905884" h="1752600">
                  <a:moveTo>
                    <a:pt x="3141500" y="368300"/>
                  </a:moveTo>
                  <a:lnTo>
                    <a:pt x="3138520" y="368300"/>
                  </a:lnTo>
                  <a:lnTo>
                    <a:pt x="3138599" y="369737"/>
                  </a:lnTo>
                  <a:lnTo>
                    <a:pt x="3141500" y="368300"/>
                  </a:lnTo>
                  <a:close/>
                </a:path>
                <a:path w="3905884" h="1752600">
                  <a:moveTo>
                    <a:pt x="3140291" y="355600"/>
                  </a:moveTo>
                  <a:lnTo>
                    <a:pt x="3066191" y="355600"/>
                  </a:lnTo>
                  <a:lnTo>
                    <a:pt x="3059179" y="368300"/>
                  </a:lnTo>
                  <a:lnTo>
                    <a:pt x="3141502" y="368300"/>
                  </a:lnTo>
                  <a:lnTo>
                    <a:pt x="3140291" y="355600"/>
                  </a:lnTo>
                  <a:close/>
                </a:path>
                <a:path w="3905884" h="1752600">
                  <a:moveTo>
                    <a:pt x="3164714" y="355600"/>
                  </a:moveTo>
                  <a:lnTo>
                    <a:pt x="3144548" y="355600"/>
                  </a:lnTo>
                  <a:lnTo>
                    <a:pt x="3141502" y="368300"/>
                  </a:lnTo>
                  <a:lnTo>
                    <a:pt x="3169994" y="368300"/>
                  </a:lnTo>
                  <a:lnTo>
                    <a:pt x="3164714" y="355600"/>
                  </a:lnTo>
                  <a:close/>
                </a:path>
                <a:path w="3905884" h="1752600">
                  <a:moveTo>
                    <a:pt x="3184934" y="342900"/>
                  </a:moveTo>
                  <a:lnTo>
                    <a:pt x="3106935" y="342900"/>
                  </a:lnTo>
                  <a:lnTo>
                    <a:pt x="3105303" y="355600"/>
                  </a:lnTo>
                  <a:lnTo>
                    <a:pt x="3169565" y="355600"/>
                  </a:lnTo>
                  <a:lnTo>
                    <a:pt x="3184934" y="342900"/>
                  </a:lnTo>
                  <a:close/>
                </a:path>
                <a:path w="3905884" h="1752600">
                  <a:moveTo>
                    <a:pt x="3205798" y="342900"/>
                  </a:moveTo>
                  <a:lnTo>
                    <a:pt x="3184934" y="342900"/>
                  </a:lnTo>
                  <a:lnTo>
                    <a:pt x="3187900" y="355600"/>
                  </a:lnTo>
                  <a:lnTo>
                    <a:pt x="3201949" y="355600"/>
                  </a:lnTo>
                  <a:lnTo>
                    <a:pt x="3205798" y="342900"/>
                  </a:lnTo>
                  <a:close/>
                </a:path>
                <a:path w="3905884" h="1752600">
                  <a:moveTo>
                    <a:pt x="3217935" y="330200"/>
                  </a:moveTo>
                  <a:lnTo>
                    <a:pt x="3131815" y="330200"/>
                  </a:lnTo>
                  <a:lnTo>
                    <a:pt x="3111282" y="342900"/>
                  </a:lnTo>
                  <a:lnTo>
                    <a:pt x="3206088" y="342900"/>
                  </a:lnTo>
                  <a:lnTo>
                    <a:pt x="3208077" y="355600"/>
                  </a:lnTo>
                  <a:lnTo>
                    <a:pt x="3217027" y="342900"/>
                  </a:lnTo>
                  <a:lnTo>
                    <a:pt x="3217935" y="330200"/>
                  </a:lnTo>
                  <a:close/>
                </a:path>
                <a:path w="3905884" h="1752600">
                  <a:moveTo>
                    <a:pt x="3219012" y="342900"/>
                  </a:moveTo>
                  <a:lnTo>
                    <a:pt x="3215456" y="355600"/>
                  </a:lnTo>
                  <a:lnTo>
                    <a:pt x="3219012" y="342900"/>
                  </a:lnTo>
                  <a:close/>
                </a:path>
                <a:path w="3905884" h="1752600">
                  <a:moveTo>
                    <a:pt x="3234071" y="330200"/>
                  </a:moveTo>
                  <a:lnTo>
                    <a:pt x="3217935" y="330200"/>
                  </a:lnTo>
                  <a:lnTo>
                    <a:pt x="3218969" y="342900"/>
                  </a:lnTo>
                  <a:lnTo>
                    <a:pt x="3232095" y="342900"/>
                  </a:lnTo>
                  <a:lnTo>
                    <a:pt x="3234071" y="330200"/>
                  </a:lnTo>
                  <a:close/>
                </a:path>
                <a:path w="3905884" h="1752600">
                  <a:moveTo>
                    <a:pt x="3182349" y="317500"/>
                  </a:moveTo>
                  <a:lnTo>
                    <a:pt x="3157960" y="317500"/>
                  </a:lnTo>
                  <a:lnTo>
                    <a:pt x="3148930" y="330200"/>
                  </a:lnTo>
                  <a:lnTo>
                    <a:pt x="3184178" y="330200"/>
                  </a:lnTo>
                  <a:lnTo>
                    <a:pt x="3182349" y="317500"/>
                  </a:lnTo>
                  <a:close/>
                </a:path>
                <a:path w="3905884" h="1752600">
                  <a:moveTo>
                    <a:pt x="3218807" y="317500"/>
                  </a:moveTo>
                  <a:lnTo>
                    <a:pt x="3188162" y="317500"/>
                  </a:lnTo>
                  <a:lnTo>
                    <a:pt x="3195310" y="330200"/>
                  </a:lnTo>
                  <a:lnTo>
                    <a:pt x="3218556" y="330200"/>
                  </a:lnTo>
                  <a:lnTo>
                    <a:pt x="3218807" y="317500"/>
                  </a:lnTo>
                  <a:close/>
                </a:path>
                <a:path w="3905884" h="1752600">
                  <a:moveTo>
                    <a:pt x="3225875" y="317500"/>
                  </a:moveTo>
                  <a:lnTo>
                    <a:pt x="3218556" y="330200"/>
                  </a:lnTo>
                  <a:lnTo>
                    <a:pt x="3222315" y="330200"/>
                  </a:lnTo>
                  <a:lnTo>
                    <a:pt x="3225875" y="317500"/>
                  </a:lnTo>
                  <a:close/>
                </a:path>
                <a:path w="3905884" h="1752600">
                  <a:moveTo>
                    <a:pt x="3253874" y="317500"/>
                  </a:moveTo>
                  <a:lnTo>
                    <a:pt x="3229069" y="317500"/>
                  </a:lnTo>
                  <a:lnTo>
                    <a:pt x="3222315" y="330200"/>
                  </a:lnTo>
                  <a:lnTo>
                    <a:pt x="3235035" y="330200"/>
                  </a:lnTo>
                  <a:lnTo>
                    <a:pt x="3253874" y="317500"/>
                  </a:lnTo>
                  <a:close/>
                </a:path>
                <a:path w="3905884" h="1752600">
                  <a:moveTo>
                    <a:pt x="3269046" y="317500"/>
                  </a:moveTo>
                  <a:lnTo>
                    <a:pt x="3253874" y="317500"/>
                  </a:lnTo>
                  <a:lnTo>
                    <a:pt x="3247065" y="330200"/>
                  </a:lnTo>
                  <a:lnTo>
                    <a:pt x="3263910" y="330200"/>
                  </a:lnTo>
                  <a:lnTo>
                    <a:pt x="3269046" y="317500"/>
                  </a:lnTo>
                  <a:close/>
                </a:path>
                <a:path w="3905884" h="1752600">
                  <a:moveTo>
                    <a:pt x="3272834" y="317500"/>
                  </a:moveTo>
                  <a:lnTo>
                    <a:pt x="3269078" y="330200"/>
                  </a:lnTo>
                  <a:lnTo>
                    <a:pt x="3270432" y="330200"/>
                  </a:lnTo>
                  <a:lnTo>
                    <a:pt x="3272834" y="317500"/>
                  </a:lnTo>
                  <a:close/>
                </a:path>
                <a:path w="3905884" h="1752600">
                  <a:moveTo>
                    <a:pt x="3287683" y="292100"/>
                  </a:moveTo>
                  <a:lnTo>
                    <a:pt x="3211802" y="292100"/>
                  </a:lnTo>
                  <a:lnTo>
                    <a:pt x="3186574" y="304800"/>
                  </a:lnTo>
                  <a:lnTo>
                    <a:pt x="3181972" y="317500"/>
                  </a:lnTo>
                  <a:lnTo>
                    <a:pt x="3276632" y="317500"/>
                  </a:lnTo>
                  <a:lnTo>
                    <a:pt x="3275961" y="304800"/>
                  </a:lnTo>
                  <a:lnTo>
                    <a:pt x="3286428" y="304800"/>
                  </a:lnTo>
                  <a:lnTo>
                    <a:pt x="3287683" y="292100"/>
                  </a:lnTo>
                  <a:close/>
                </a:path>
                <a:path w="3905884" h="1752600">
                  <a:moveTo>
                    <a:pt x="3298187" y="292100"/>
                  </a:moveTo>
                  <a:lnTo>
                    <a:pt x="3293295" y="304800"/>
                  </a:lnTo>
                  <a:lnTo>
                    <a:pt x="3299674" y="304800"/>
                  </a:lnTo>
                  <a:lnTo>
                    <a:pt x="3298187" y="292100"/>
                  </a:lnTo>
                  <a:close/>
                </a:path>
                <a:path w="3905884" h="1752600">
                  <a:moveTo>
                    <a:pt x="3359159" y="266700"/>
                  </a:moveTo>
                  <a:lnTo>
                    <a:pt x="3259826" y="266700"/>
                  </a:lnTo>
                  <a:lnTo>
                    <a:pt x="3245589" y="279400"/>
                  </a:lnTo>
                  <a:lnTo>
                    <a:pt x="3235745" y="292100"/>
                  </a:lnTo>
                  <a:lnTo>
                    <a:pt x="3249696" y="292100"/>
                  </a:lnTo>
                  <a:lnTo>
                    <a:pt x="3250785" y="279400"/>
                  </a:lnTo>
                  <a:lnTo>
                    <a:pt x="3349850" y="279400"/>
                  </a:lnTo>
                  <a:lnTo>
                    <a:pt x="3359159" y="266700"/>
                  </a:lnTo>
                  <a:close/>
                </a:path>
                <a:path w="3905884" h="1752600">
                  <a:moveTo>
                    <a:pt x="3313097" y="279400"/>
                  </a:moveTo>
                  <a:lnTo>
                    <a:pt x="3250785" y="279400"/>
                  </a:lnTo>
                  <a:lnTo>
                    <a:pt x="3249696" y="292100"/>
                  </a:lnTo>
                  <a:lnTo>
                    <a:pt x="3314040" y="292100"/>
                  </a:lnTo>
                  <a:lnTo>
                    <a:pt x="3313097" y="279400"/>
                  </a:lnTo>
                  <a:close/>
                </a:path>
                <a:path w="3905884" h="1752600">
                  <a:moveTo>
                    <a:pt x="3344620" y="279400"/>
                  </a:moveTo>
                  <a:lnTo>
                    <a:pt x="3313097" y="279400"/>
                  </a:lnTo>
                  <a:lnTo>
                    <a:pt x="3314040" y="292100"/>
                  </a:lnTo>
                  <a:lnTo>
                    <a:pt x="3344216" y="292100"/>
                  </a:lnTo>
                  <a:lnTo>
                    <a:pt x="3344620" y="279400"/>
                  </a:lnTo>
                  <a:close/>
                </a:path>
                <a:path w="3905884" h="1752600">
                  <a:moveTo>
                    <a:pt x="3361373" y="266700"/>
                  </a:moveTo>
                  <a:lnTo>
                    <a:pt x="3359159" y="266700"/>
                  </a:lnTo>
                  <a:lnTo>
                    <a:pt x="3352908" y="279400"/>
                  </a:lnTo>
                  <a:lnTo>
                    <a:pt x="3365724" y="279400"/>
                  </a:lnTo>
                  <a:lnTo>
                    <a:pt x="3361373" y="266700"/>
                  </a:lnTo>
                  <a:close/>
                </a:path>
                <a:path w="3905884" h="1752600">
                  <a:moveTo>
                    <a:pt x="3382144" y="266700"/>
                  </a:moveTo>
                  <a:lnTo>
                    <a:pt x="3374675" y="266700"/>
                  </a:lnTo>
                  <a:lnTo>
                    <a:pt x="3365724" y="279400"/>
                  </a:lnTo>
                  <a:lnTo>
                    <a:pt x="3373234" y="279400"/>
                  </a:lnTo>
                  <a:lnTo>
                    <a:pt x="3382144" y="266700"/>
                  </a:lnTo>
                  <a:close/>
                </a:path>
                <a:path w="3905884" h="1752600">
                  <a:moveTo>
                    <a:pt x="3395262" y="266700"/>
                  </a:moveTo>
                  <a:lnTo>
                    <a:pt x="3385661" y="266700"/>
                  </a:lnTo>
                  <a:lnTo>
                    <a:pt x="3392728" y="279400"/>
                  </a:lnTo>
                  <a:lnTo>
                    <a:pt x="3395262" y="266700"/>
                  </a:lnTo>
                  <a:close/>
                </a:path>
                <a:path w="3905884" h="1752600">
                  <a:moveTo>
                    <a:pt x="3310519" y="254000"/>
                  </a:moveTo>
                  <a:lnTo>
                    <a:pt x="3306815" y="254000"/>
                  </a:lnTo>
                  <a:lnTo>
                    <a:pt x="3296069" y="266700"/>
                  </a:lnTo>
                  <a:lnTo>
                    <a:pt x="3300354" y="266700"/>
                  </a:lnTo>
                  <a:lnTo>
                    <a:pt x="3310519" y="254000"/>
                  </a:lnTo>
                  <a:close/>
                </a:path>
                <a:path w="3905884" h="1752600">
                  <a:moveTo>
                    <a:pt x="3393336" y="234659"/>
                  </a:moveTo>
                  <a:lnTo>
                    <a:pt x="3393360" y="241300"/>
                  </a:lnTo>
                  <a:lnTo>
                    <a:pt x="3396847" y="254000"/>
                  </a:lnTo>
                  <a:lnTo>
                    <a:pt x="3323728" y="254000"/>
                  </a:lnTo>
                  <a:lnTo>
                    <a:pt x="3327722" y="266700"/>
                  </a:lnTo>
                  <a:lnTo>
                    <a:pt x="3406414" y="266700"/>
                  </a:lnTo>
                  <a:lnTo>
                    <a:pt x="3399353" y="254000"/>
                  </a:lnTo>
                  <a:lnTo>
                    <a:pt x="3396045" y="241300"/>
                  </a:lnTo>
                  <a:lnTo>
                    <a:pt x="3393336" y="234659"/>
                  </a:lnTo>
                  <a:close/>
                </a:path>
                <a:path w="3905884" h="1752600">
                  <a:moveTo>
                    <a:pt x="3422057" y="254000"/>
                  </a:moveTo>
                  <a:lnTo>
                    <a:pt x="3404707" y="254000"/>
                  </a:lnTo>
                  <a:lnTo>
                    <a:pt x="3417869" y="266700"/>
                  </a:lnTo>
                  <a:lnTo>
                    <a:pt x="3418843" y="266700"/>
                  </a:lnTo>
                  <a:lnTo>
                    <a:pt x="3422275" y="256027"/>
                  </a:lnTo>
                  <a:lnTo>
                    <a:pt x="3422057" y="254000"/>
                  </a:lnTo>
                  <a:close/>
                </a:path>
                <a:path w="3905884" h="1752600">
                  <a:moveTo>
                    <a:pt x="3427785" y="254000"/>
                  </a:moveTo>
                  <a:lnTo>
                    <a:pt x="3422926" y="254000"/>
                  </a:lnTo>
                  <a:lnTo>
                    <a:pt x="3422275" y="256027"/>
                  </a:lnTo>
                  <a:lnTo>
                    <a:pt x="3423419" y="266700"/>
                  </a:lnTo>
                  <a:lnTo>
                    <a:pt x="3427785" y="254000"/>
                  </a:lnTo>
                  <a:close/>
                </a:path>
                <a:path w="3905884" h="1752600">
                  <a:moveTo>
                    <a:pt x="3390865" y="228600"/>
                  </a:moveTo>
                  <a:lnTo>
                    <a:pt x="3350596" y="228600"/>
                  </a:lnTo>
                  <a:lnTo>
                    <a:pt x="3341961" y="241300"/>
                  </a:lnTo>
                  <a:lnTo>
                    <a:pt x="3338233" y="241300"/>
                  </a:lnTo>
                  <a:lnTo>
                    <a:pt x="3328940" y="254000"/>
                  </a:lnTo>
                  <a:lnTo>
                    <a:pt x="3396847" y="254000"/>
                  </a:lnTo>
                  <a:lnTo>
                    <a:pt x="3393360" y="241300"/>
                  </a:lnTo>
                  <a:lnTo>
                    <a:pt x="3393336" y="234659"/>
                  </a:lnTo>
                  <a:lnTo>
                    <a:pt x="3390865" y="228600"/>
                  </a:lnTo>
                  <a:close/>
                </a:path>
                <a:path w="3905884" h="1752600">
                  <a:moveTo>
                    <a:pt x="3451108" y="228600"/>
                  </a:moveTo>
                  <a:lnTo>
                    <a:pt x="3393315" y="228600"/>
                  </a:lnTo>
                  <a:lnTo>
                    <a:pt x="3393336" y="234659"/>
                  </a:lnTo>
                  <a:lnTo>
                    <a:pt x="3396045" y="241300"/>
                  </a:lnTo>
                  <a:lnTo>
                    <a:pt x="3399353" y="254000"/>
                  </a:lnTo>
                  <a:lnTo>
                    <a:pt x="3438103" y="254000"/>
                  </a:lnTo>
                  <a:lnTo>
                    <a:pt x="3443240" y="241300"/>
                  </a:lnTo>
                  <a:lnTo>
                    <a:pt x="3451108" y="228600"/>
                  </a:lnTo>
                  <a:close/>
                </a:path>
                <a:path w="3905884" h="1752600">
                  <a:moveTo>
                    <a:pt x="3469867" y="228600"/>
                  </a:moveTo>
                  <a:lnTo>
                    <a:pt x="3460653" y="228600"/>
                  </a:lnTo>
                  <a:lnTo>
                    <a:pt x="3468148" y="241300"/>
                  </a:lnTo>
                  <a:lnTo>
                    <a:pt x="3469867" y="228600"/>
                  </a:lnTo>
                  <a:close/>
                </a:path>
                <a:path w="3905884" h="1752600">
                  <a:moveTo>
                    <a:pt x="3370488" y="215900"/>
                  </a:moveTo>
                  <a:lnTo>
                    <a:pt x="3365399" y="228600"/>
                  </a:lnTo>
                  <a:lnTo>
                    <a:pt x="3378184" y="228600"/>
                  </a:lnTo>
                  <a:lnTo>
                    <a:pt x="3370488" y="215900"/>
                  </a:lnTo>
                  <a:close/>
                </a:path>
                <a:path w="3905884" h="1752600">
                  <a:moveTo>
                    <a:pt x="3397910" y="203200"/>
                  </a:moveTo>
                  <a:lnTo>
                    <a:pt x="3391666" y="215900"/>
                  </a:lnTo>
                  <a:lnTo>
                    <a:pt x="3391232" y="228600"/>
                  </a:lnTo>
                  <a:lnTo>
                    <a:pt x="3467619" y="228600"/>
                  </a:lnTo>
                  <a:lnTo>
                    <a:pt x="3473222" y="215900"/>
                  </a:lnTo>
                  <a:lnTo>
                    <a:pt x="3406204" y="215900"/>
                  </a:lnTo>
                  <a:lnTo>
                    <a:pt x="3397910" y="203200"/>
                  </a:lnTo>
                  <a:close/>
                </a:path>
                <a:path w="3905884" h="1752600">
                  <a:moveTo>
                    <a:pt x="3498181" y="215900"/>
                  </a:moveTo>
                  <a:lnTo>
                    <a:pt x="3480606" y="215900"/>
                  </a:lnTo>
                  <a:lnTo>
                    <a:pt x="3483699" y="228600"/>
                  </a:lnTo>
                  <a:lnTo>
                    <a:pt x="3498181" y="215900"/>
                  </a:lnTo>
                  <a:close/>
                </a:path>
                <a:path w="3905884" h="1752600">
                  <a:moveTo>
                    <a:pt x="3499921" y="227910"/>
                  </a:moveTo>
                  <a:lnTo>
                    <a:pt x="3499517" y="228600"/>
                  </a:lnTo>
                  <a:lnTo>
                    <a:pt x="3500021" y="228600"/>
                  </a:lnTo>
                  <a:lnTo>
                    <a:pt x="3499921" y="227910"/>
                  </a:lnTo>
                  <a:close/>
                </a:path>
                <a:path w="3905884" h="1752600">
                  <a:moveTo>
                    <a:pt x="3506966" y="215900"/>
                  </a:moveTo>
                  <a:lnTo>
                    <a:pt x="3498181" y="215900"/>
                  </a:lnTo>
                  <a:lnTo>
                    <a:pt x="3499921" y="227910"/>
                  </a:lnTo>
                  <a:lnTo>
                    <a:pt x="3506966" y="215900"/>
                  </a:lnTo>
                  <a:close/>
                </a:path>
                <a:path w="3905884" h="1752600">
                  <a:moveTo>
                    <a:pt x="3471888" y="203200"/>
                  </a:moveTo>
                  <a:lnTo>
                    <a:pt x="3416822" y="203200"/>
                  </a:lnTo>
                  <a:lnTo>
                    <a:pt x="3417030" y="215900"/>
                  </a:lnTo>
                  <a:lnTo>
                    <a:pt x="3469618" y="215900"/>
                  </a:lnTo>
                  <a:lnTo>
                    <a:pt x="3471888" y="203200"/>
                  </a:lnTo>
                  <a:close/>
                </a:path>
                <a:path w="3905884" h="1752600">
                  <a:moveTo>
                    <a:pt x="3506479" y="203200"/>
                  </a:moveTo>
                  <a:lnTo>
                    <a:pt x="3486254" y="203200"/>
                  </a:lnTo>
                  <a:lnTo>
                    <a:pt x="3485626" y="215900"/>
                  </a:lnTo>
                  <a:lnTo>
                    <a:pt x="3495169" y="215900"/>
                  </a:lnTo>
                  <a:lnTo>
                    <a:pt x="3506479" y="203200"/>
                  </a:lnTo>
                  <a:close/>
                </a:path>
                <a:path w="3905884" h="1752600">
                  <a:moveTo>
                    <a:pt x="3533720" y="192618"/>
                  </a:moveTo>
                  <a:lnTo>
                    <a:pt x="3522777" y="203200"/>
                  </a:lnTo>
                  <a:lnTo>
                    <a:pt x="3528995" y="215900"/>
                  </a:lnTo>
                  <a:lnTo>
                    <a:pt x="3548847" y="203200"/>
                  </a:lnTo>
                  <a:lnTo>
                    <a:pt x="3525269" y="203200"/>
                  </a:lnTo>
                  <a:lnTo>
                    <a:pt x="3533136" y="193811"/>
                  </a:lnTo>
                  <a:lnTo>
                    <a:pt x="3533720" y="192618"/>
                  </a:lnTo>
                  <a:close/>
                </a:path>
                <a:path w="3905884" h="1752600">
                  <a:moveTo>
                    <a:pt x="3534757" y="190500"/>
                  </a:moveTo>
                  <a:lnTo>
                    <a:pt x="3440234" y="190500"/>
                  </a:lnTo>
                  <a:lnTo>
                    <a:pt x="3435651" y="203200"/>
                  </a:lnTo>
                  <a:lnTo>
                    <a:pt x="3522777" y="203200"/>
                  </a:lnTo>
                  <a:lnTo>
                    <a:pt x="3533720" y="192618"/>
                  </a:lnTo>
                  <a:lnTo>
                    <a:pt x="3534757" y="190500"/>
                  </a:lnTo>
                  <a:close/>
                </a:path>
                <a:path w="3905884" h="1752600">
                  <a:moveTo>
                    <a:pt x="3533136" y="193811"/>
                  </a:moveTo>
                  <a:lnTo>
                    <a:pt x="3525269" y="203200"/>
                  </a:lnTo>
                  <a:lnTo>
                    <a:pt x="3528542" y="203200"/>
                  </a:lnTo>
                  <a:lnTo>
                    <a:pt x="3533136" y="193811"/>
                  </a:lnTo>
                  <a:close/>
                </a:path>
                <a:path w="3905884" h="1752600">
                  <a:moveTo>
                    <a:pt x="3551718" y="190500"/>
                  </a:moveTo>
                  <a:lnTo>
                    <a:pt x="3541249" y="190500"/>
                  </a:lnTo>
                  <a:lnTo>
                    <a:pt x="3535310" y="203200"/>
                  </a:lnTo>
                  <a:lnTo>
                    <a:pt x="3562899" y="203200"/>
                  </a:lnTo>
                  <a:lnTo>
                    <a:pt x="3551718" y="190500"/>
                  </a:lnTo>
                  <a:close/>
                </a:path>
                <a:path w="3905884" h="1752600">
                  <a:moveTo>
                    <a:pt x="3535911" y="190500"/>
                  </a:moveTo>
                  <a:lnTo>
                    <a:pt x="3533720" y="192618"/>
                  </a:lnTo>
                  <a:lnTo>
                    <a:pt x="3533136" y="193811"/>
                  </a:lnTo>
                  <a:lnTo>
                    <a:pt x="3535911" y="190500"/>
                  </a:lnTo>
                  <a:close/>
                </a:path>
                <a:path w="3905884" h="1752600">
                  <a:moveTo>
                    <a:pt x="3468053" y="177800"/>
                  </a:moveTo>
                  <a:lnTo>
                    <a:pt x="3465970" y="190500"/>
                  </a:lnTo>
                  <a:lnTo>
                    <a:pt x="3473250" y="190500"/>
                  </a:lnTo>
                  <a:lnTo>
                    <a:pt x="3468053" y="177800"/>
                  </a:lnTo>
                  <a:close/>
                </a:path>
                <a:path w="3905884" h="1752600">
                  <a:moveTo>
                    <a:pt x="3563062" y="177800"/>
                  </a:moveTo>
                  <a:lnTo>
                    <a:pt x="3469961" y="177800"/>
                  </a:lnTo>
                  <a:lnTo>
                    <a:pt x="3473250" y="190500"/>
                  </a:lnTo>
                  <a:lnTo>
                    <a:pt x="3554669" y="190500"/>
                  </a:lnTo>
                  <a:lnTo>
                    <a:pt x="3560829" y="183199"/>
                  </a:lnTo>
                  <a:lnTo>
                    <a:pt x="3563062" y="177800"/>
                  </a:lnTo>
                  <a:close/>
                </a:path>
                <a:path w="3905884" h="1752600">
                  <a:moveTo>
                    <a:pt x="3563574" y="179945"/>
                  </a:moveTo>
                  <a:lnTo>
                    <a:pt x="3560829" y="183199"/>
                  </a:lnTo>
                  <a:lnTo>
                    <a:pt x="3557810" y="190500"/>
                  </a:lnTo>
                  <a:lnTo>
                    <a:pt x="3566095" y="190500"/>
                  </a:lnTo>
                  <a:lnTo>
                    <a:pt x="3563574" y="179945"/>
                  </a:lnTo>
                  <a:close/>
                </a:path>
                <a:path w="3905884" h="1752600">
                  <a:moveTo>
                    <a:pt x="3575034" y="189679"/>
                  </a:moveTo>
                  <a:lnTo>
                    <a:pt x="3574385" y="190500"/>
                  </a:lnTo>
                  <a:lnTo>
                    <a:pt x="3575700" y="190500"/>
                  </a:lnTo>
                  <a:lnTo>
                    <a:pt x="3575034" y="189679"/>
                  </a:lnTo>
                  <a:close/>
                </a:path>
                <a:path w="3905884" h="1752600">
                  <a:moveTo>
                    <a:pt x="3584426" y="177800"/>
                  </a:moveTo>
                  <a:lnTo>
                    <a:pt x="3565384" y="177800"/>
                  </a:lnTo>
                  <a:lnTo>
                    <a:pt x="3575034" y="189679"/>
                  </a:lnTo>
                  <a:lnTo>
                    <a:pt x="3584426" y="177800"/>
                  </a:lnTo>
                  <a:close/>
                </a:path>
                <a:path w="3905884" h="1752600">
                  <a:moveTo>
                    <a:pt x="3565384" y="177800"/>
                  </a:moveTo>
                  <a:lnTo>
                    <a:pt x="3563062" y="177800"/>
                  </a:lnTo>
                  <a:lnTo>
                    <a:pt x="3563574" y="179945"/>
                  </a:lnTo>
                  <a:lnTo>
                    <a:pt x="3565384" y="177800"/>
                  </a:lnTo>
                  <a:close/>
                </a:path>
                <a:path w="3905884" h="1752600">
                  <a:moveTo>
                    <a:pt x="3586623" y="165100"/>
                  </a:moveTo>
                  <a:lnTo>
                    <a:pt x="3495147" y="165100"/>
                  </a:lnTo>
                  <a:lnTo>
                    <a:pt x="3494422" y="177800"/>
                  </a:lnTo>
                  <a:lnTo>
                    <a:pt x="3587253" y="177800"/>
                  </a:lnTo>
                  <a:lnTo>
                    <a:pt x="3586623" y="165100"/>
                  </a:lnTo>
                  <a:close/>
                </a:path>
                <a:path w="3905884" h="1752600">
                  <a:moveTo>
                    <a:pt x="3604931" y="165100"/>
                  </a:moveTo>
                  <a:lnTo>
                    <a:pt x="3589780" y="165100"/>
                  </a:lnTo>
                  <a:lnTo>
                    <a:pt x="3587253" y="177800"/>
                  </a:lnTo>
                  <a:lnTo>
                    <a:pt x="3595060" y="177800"/>
                  </a:lnTo>
                  <a:lnTo>
                    <a:pt x="3604931" y="165100"/>
                  </a:lnTo>
                  <a:close/>
                </a:path>
                <a:path w="3905884" h="1752600">
                  <a:moveTo>
                    <a:pt x="3611319" y="165100"/>
                  </a:moveTo>
                  <a:lnTo>
                    <a:pt x="3606673" y="177800"/>
                  </a:lnTo>
                  <a:lnTo>
                    <a:pt x="3618562" y="177800"/>
                  </a:lnTo>
                  <a:lnTo>
                    <a:pt x="3611319" y="165100"/>
                  </a:lnTo>
                  <a:close/>
                </a:path>
                <a:path w="3905884" h="1752600">
                  <a:moveTo>
                    <a:pt x="3530569" y="152400"/>
                  </a:moveTo>
                  <a:lnTo>
                    <a:pt x="3515087" y="165100"/>
                  </a:lnTo>
                  <a:lnTo>
                    <a:pt x="3517918" y="165100"/>
                  </a:lnTo>
                  <a:lnTo>
                    <a:pt x="3530569" y="152400"/>
                  </a:lnTo>
                  <a:close/>
                </a:path>
                <a:path w="3905884" h="1752600">
                  <a:moveTo>
                    <a:pt x="3537931" y="152400"/>
                  </a:moveTo>
                  <a:lnTo>
                    <a:pt x="3535104" y="152400"/>
                  </a:lnTo>
                  <a:lnTo>
                    <a:pt x="3533943" y="165100"/>
                  </a:lnTo>
                  <a:lnTo>
                    <a:pt x="3536349" y="165100"/>
                  </a:lnTo>
                  <a:lnTo>
                    <a:pt x="3537931" y="152400"/>
                  </a:lnTo>
                  <a:close/>
                </a:path>
                <a:path w="3905884" h="1752600">
                  <a:moveTo>
                    <a:pt x="3611389" y="152400"/>
                  </a:moveTo>
                  <a:lnTo>
                    <a:pt x="3541527" y="152400"/>
                  </a:lnTo>
                  <a:lnTo>
                    <a:pt x="3541959" y="165100"/>
                  </a:lnTo>
                  <a:lnTo>
                    <a:pt x="3606989" y="165100"/>
                  </a:lnTo>
                  <a:lnTo>
                    <a:pt x="3611389" y="152400"/>
                  </a:lnTo>
                  <a:close/>
                </a:path>
                <a:path w="3905884" h="1752600">
                  <a:moveTo>
                    <a:pt x="3622307" y="152400"/>
                  </a:moveTo>
                  <a:lnTo>
                    <a:pt x="3615346" y="152400"/>
                  </a:lnTo>
                  <a:lnTo>
                    <a:pt x="3610502" y="165100"/>
                  </a:lnTo>
                  <a:lnTo>
                    <a:pt x="3614060" y="165100"/>
                  </a:lnTo>
                  <a:lnTo>
                    <a:pt x="3622307" y="152400"/>
                  </a:lnTo>
                  <a:close/>
                </a:path>
                <a:path w="3905884" h="1752600">
                  <a:moveTo>
                    <a:pt x="3637953" y="152400"/>
                  </a:moveTo>
                  <a:lnTo>
                    <a:pt x="3627253" y="152400"/>
                  </a:lnTo>
                  <a:lnTo>
                    <a:pt x="3626480" y="165100"/>
                  </a:lnTo>
                  <a:lnTo>
                    <a:pt x="3633423" y="165100"/>
                  </a:lnTo>
                  <a:lnTo>
                    <a:pt x="3637953" y="152400"/>
                  </a:lnTo>
                  <a:close/>
                </a:path>
                <a:path w="3905884" h="1752600">
                  <a:moveTo>
                    <a:pt x="3661244" y="139700"/>
                  </a:moveTo>
                  <a:lnTo>
                    <a:pt x="3650657" y="139700"/>
                  </a:lnTo>
                  <a:lnTo>
                    <a:pt x="3650406" y="152400"/>
                  </a:lnTo>
                  <a:lnTo>
                    <a:pt x="3639387" y="152400"/>
                  </a:lnTo>
                  <a:lnTo>
                    <a:pt x="3637839" y="165100"/>
                  </a:lnTo>
                  <a:lnTo>
                    <a:pt x="3646524" y="165100"/>
                  </a:lnTo>
                  <a:lnTo>
                    <a:pt x="3659013" y="152400"/>
                  </a:lnTo>
                  <a:lnTo>
                    <a:pt x="3661244" y="139700"/>
                  </a:lnTo>
                  <a:close/>
                </a:path>
                <a:path w="3905884" h="1752600">
                  <a:moveTo>
                    <a:pt x="3643613" y="139700"/>
                  </a:moveTo>
                  <a:lnTo>
                    <a:pt x="3558587" y="139700"/>
                  </a:lnTo>
                  <a:lnTo>
                    <a:pt x="3547406" y="152400"/>
                  </a:lnTo>
                  <a:lnTo>
                    <a:pt x="3639967" y="152400"/>
                  </a:lnTo>
                  <a:lnTo>
                    <a:pt x="3643613" y="139700"/>
                  </a:lnTo>
                  <a:close/>
                </a:path>
                <a:path w="3905884" h="1752600">
                  <a:moveTo>
                    <a:pt x="3683837" y="139700"/>
                  </a:moveTo>
                  <a:lnTo>
                    <a:pt x="3678753" y="139700"/>
                  </a:lnTo>
                  <a:lnTo>
                    <a:pt x="3674154" y="152400"/>
                  </a:lnTo>
                  <a:lnTo>
                    <a:pt x="3683837" y="139700"/>
                  </a:lnTo>
                  <a:close/>
                </a:path>
                <a:path w="3905884" h="1752600">
                  <a:moveTo>
                    <a:pt x="3582356" y="127000"/>
                  </a:moveTo>
                  <a:lnTo>
                    <a:pt x="3570436" y="139700"/>
                  </a:lnTo>
                  <a:lnTo>
                    <a:pt x="3580890" y="139700"/>
                  </a:lnTo>
                  <a:lnTo>
                    <a:pt x="3582356" y="127000"/>
                  </a:lnTo>
                  <a:close/>
                </a:path>
                <a:path w="3905884" h="1752600">
                  <a:moveTo>
                    <a:pt x="3701137" y="114300"/>
                  </a:moveTo>
                  <a:lnTo>
                    <a:pt x="3612496" y="114300"/>
                  </a:lnTo>
                  <a:lnTo>
                    <a:pt x="3602615" y="127000"/>
                  </a:lnTo>
                  <a:lnTo>
                    <a:pt x="3606833" y="127000"/>
                  </a:lnTo>
                  <a:lnTo>
                    <a:pt x="3596279" y="139700"/>
                  </a:lnTo>
                  <a:lnTo>
                    <a:pt x="3694793" y="139700"/>
                  </a:lnTo>
                  <a:lnTo>
                    <a:pt x="3690265" y="127000"/>
                  </a:lnTo>
                  <a:lnTo>
                    <a:pt x="3701137" y="114300"/>
                  </a:lnTo>
                  <a:close/>
                </a:path>
                <a:path w="3905884" h="1752600">
                  <a:moveTo>
                    <a:pt x="3737113" y="114300"/>
                  </a:moveTo>
                  <a:lnTo>
                    <a:pt x="3730027" y="114300"/>
                  </a:lnTo>
                  <a:lnTo>
                    <a:pt x="3725816" y="127000"/>
                  </a:lnTo>
                  <a:lnTo>
                    <a:pt x="3731943" y="127000"/>
                  </a:lnTo>
                  <a:lnTo>
                    <a:pt x="3737113" y="114300"/>
                  </a:lnTo>
                  <a:close/>
                </a:path>
                <a:path w="3905884" h="1752600">
                  <a:moveTo>
                    <a:pt x="3658999" y="101600"/>
                  </a:moveTo>
                  <a:lnTo>
                    <a:pt x="3651683" y="101600"/>
                  </a:lnTo>
                  <a:lnTo>
                    <a:pt x="3637318" y="114300"/>
                  </a:lnTo>
                  <a:lnTo>
                    <a:pt x="3650238" y="114300"/>
                  </a:lnTo>
                  <a:lnTo>
                    <a:pt x="3658999" y="101600"/>
                  </a:lnTo>
                  <a:close/>
                </a:path>
                <a:path w="3905884" h="1752600">
                  <a:moveTo>
                    <a:pt x="3749587" y="88900"/>
                  </a:moveTo>
                  <a:lnTo>
                    <a:pt x="3673788" y="88900"/>
                  </a:lnTo>
                  <a:lnTo>
                    <a:pt x="3670719" y="101600"/>
                  </a:lnTo>
                  <a:lnTo>
                    <a:pt x="3658999" y="101600"/>
                  </a:lnTo>
                  <a:lnTo>
                    <a:pt x="3665998" y="114300"/>
                  </a:lnTo>
                  <a:lnTo>
                    <a:pt x="3744219" y="114300"/>
                  </a:lnTo>
                  <a:lnTo>
                    <a:pt x="3746303" y="101487"/>
                  </a:lnTo>
                  <a:lnTo>
                    <a:pt x="3749587" y="88900"/>
                  </a:lnTo>
                  <a:close/>
                </a:path>
                <a:path w="3905884" h="1752600">
                  <a:moveTo>
                    <a:pt x="3761440" y="88900"/>
                  </a:moveTo>
                  <a:lnTo>
                    <a:pt x="3749587" y="88900"/>
                  </a:lnTo>
                  <a:lnTo>
                    <a:pt x="3748791" y="101600"/>
                  </a:lnTo>
                  <a:lnTo>
                    <a:pt x="3744219" y="114300"/>
                  </a:lnTo>
                  <a:lnTo>
                    <a:pt x="3747143" y="114300"/>
                  </a:lnTo>
                  <a:lnTo>
                    <a:pt x="3760896" y="101600"/>
                  </a:lnTo>
                  <a:lnTo>
                    <a:pt x="3760768" y="101600"/>
                  </a:lnTo>
                  <a:lnTo>
                    <a:pt x="3760901" y="101487"/>
                  </a:lnTo>
                  <a:lnTo>
                    <a:pt x="3761440" y="88900"/>
                  </a:lnTo>
                  <a:close/>
                </a:path>
                <a:path w="3905884" h="1752600">
                  <a:moveTo>
                    <a:pt x="3781146" y="88900"/>
                  </a:moveTo>
                  <a:lnTo>
                    <a:pt x="3775837" y="88900"/>
                  </a:lnTo>
                  <a:lnTo>
                    <a:pt x="3760901" y="101487"/>
                  </a:lnTo>
                  <a:lnTo>
                    <a:pt x="3778926" y="101600"/>
                  </a:lnTo>
                  <a:lnTo>
                    <a:pt x="3781146" y="88900"/>
                  </a:lnTo>
                  <a:close/>
                </a:path>
                <a:path w="3905884" h="1752600">
                  <a:moveTo>
                    <a:pt x="3799836" y="40368"/>
                  </a:moveTo>
                  <a:lnTo>
                    <a:pt x="3799210" y="50800"/>
                  </a:lnTo>
                  <a:lnTo>
                    <a:pt x="3797522" y="50800"/>
                  </a:lnTo>
                  <a:lnTo>
                    <a:pt x="3798549" y="63500"/>
                  </a:lnTo>
                  <a:lnTo>
                    <a:pt x="3806294" y="63500"/>
                  </a:lnTo>
                  <a:lnTo>
                    <a:pt x="3804835" y="76200"/>
                  </a:lnTo>
                  <a:lnTo>
                    <a:pt x="3790172" y="76200"/>
                  </a:lnTo>
                  <a:lnTo>
                    <a:pt x="3788517" y="88900"/>
                  </a:lnTo>
                  <a:lnTo>
                    <a:pt x="3785251" y="101600"/>
                  </a:lnTo>
                  <a:lnTo>
                    <a:pt x="3789157" y="88900"/>
                  </a:lnTo>
                  <a:lnTo>
                    <a:pt x="3799606" y="88900"/>
                  </a:lnTo>
                  <a:lnTo>
                    <a:pt x="3810242" y="76200"/>
                  </a:lnTo>
                  <a:lnTo>
                    <a:pt x="3812903" y="63500"/>
                  </a:lnTo>
                  <a:lnTo>
                    <a:pt x="3808501" y="50800"/>
                  </a:lnTo>
                  <a:lnTo>
                    <a:pt x="3799836" y="40368"/>
                  </a:lnTo>
                  <a:close/>
                </a:path>
                <a:path w="3905884" h="1752600">
                  <a:moveTo>
                    <a:pt x="3790172" y="76200"/>
                  </a:moveTo>
                  <a:lnTo>
                    <a:pt x="3691086" y="76200"/>
                  </a:lnTo>
                  <a:lnTo>
                    <a:pt x="3685688" y="88900"/>
                  </a:lnTo>
                  <a:lnTo>
                    <a:pt x="3776113" y="88900"/>
                  </a:lnTo>
                  <a:lnTo>
                    <a:pt x="3790172" y="76200"/>
                  </a:lnTo>
                  <a:close/>
                </a:path>
                <a:path w="3905884" h="1752600">
                  <a:moveTo>
                    <a:pt x="3827820" y="76200"/>
                  </a:moveTo>
                  <a:lnTo>
                    <a:pt x="3818144" y="76200"/>
                  </a:lnTo>
                  <a:lnTo>
                    <a:pt x="3819522" y="88900"/>
                  </a:lnTo>
                  <a:lnTo>
                    <a:pt x="3827820" y="76200"/>
                  </a:lnTo>
                  <a:close/>
                </a:path>
                <a:path w="3905884" h="1752600">
                  <a:moveTo>
                    <a:pt x="3806294" y="63500"/>
                  </a:moveTo>
                  <a:lnTo>
                    <a:pt x="3727231" y="63500"/>
                  </a:lnTo>
                  <a:lnTo>
                    <a:pt x="3726979" y="76200"/>
                  </a:lnTo>
                  <a:lnTo>
                    <a:pt x="3804835" y="76200"/>
                  </a:lnTo>
                  <a:lnTo>
                    <a:pt x="3806294" y="63500"/>
                  </a:lnTo>
                  <a:close/>
                </a:path>
                <a:path w="3905884" h="1752600">
                  <a:moveTo>
                    <a:pt x="3878295" y="38100"/>
                  </a:moveTo>
                  <a:lnTo>
                    <a:pt x="3799972" y="38100"/>
                  </a:lnTo>
                  <a:lnTo>
                    <a:pt x="3799836" y="40368"/>
                  </a:lnTo>
                  <a:lnTo>
                    <a:pt x="3808501" y="50800"/>
                  </a:lnTo>
                  <a:lnTo>
                    <a:pt x="3812903" y="63500"/>
                  </a:lnTo>
                  <a:lnTo>
                    <a:pt x="3810242" y="76200"/>
                  </a:lnTo>
                  <a:lnTo>
                    <a:pt x="3824118" y="76200"/>
                  </a:lnTo>
                  <a:lnTo>
                    <a:pt x="3826286" y="63500"/>
                  </a:lnTo>
                  <a:lnTo>
                    <a:pt x="3860871" y="63500"/>
                  </a:lnTo>
                  <a:lnTo>
                    <a:pt x="3858225" y="50800"/>
                  </a:lnTo>
                  <a:lnTo>
                    <a:pt x="3879112" y="50800"/>
                  </a:lnTo>
                  <a:lnTo>
                    <a:pt x="3878295" y="38100"/>
                  </a:lnTo>
                  <a:close/>
                </a:path>
                <a:path w="3905884" h="1752600">
                  <a:moveTo>
                    <a:pt x="3843682" y="63500"/>
                  </a:moveTo>
                  <a:lnTo>
                    <a:pt x="3839542" y="63500"/>
                  </a:lnTo>
                  <a:lnTo>
                    <a:pt x="3835856" y="76200"/>
                  </a:lnTo>
                  <a:lnTo>
                    <a:pt x="3836848" y="76200"/>
                  </a:lnTo>
                  <a:lnTo>
                    <a:pt x="3843682" y="63500"/>
                  </a:lnTo>
                  <a:close/>
                </a:path>
                <a:path w="3905884" h="1752600">
                  <a:moveTo>
                    <a:pt x="3853563" y="63500"/>
                  </a:moveTo>
                  <a:lnTo>
                    <a:pt x="3847234" y="63500"/>
                  </a:lnTo>
                  <a:lnTo>
                    <a:pt x="3848442" y="76200"/>
                  </a:lnTo>
                  <a:lnTo>
                    <a:pt x="3852211" y="76200"/>
                  </a:lnTo>
                  <a:lnTo>
                    <a:pt x="3853563" y="63500"/>
                  </a:lnTo>
                  <a:close/>
                </a:path>
                <a:path w="3905884" h="1752600">
                  <a:moveTo>
                    <a:pt x="3765895" y="50800"/>
                  </a:moveTo>
                  <a:lnTo>
                    <a:pt x="3755084" y="50800"/>
                  </a:lnTo>
                  <a:lnTo>
                    <a:pt x="3743487" y="63500"/>
                  </a:lnTo>
                  <a:lnTo>
                    <a:pt x="3763796" y="63500"/>
                  </a:lnTo>
                  <a:lnTo>
                    <a:pt x="3765895" y="50800"/>
                  </a:lnTo>
                  <a:close/>
                </a:path>
                <a:path w="3905884" h="1752600">
                  <a:moveTo>
                    <a:pt x="3797952" y="38100"/>
                  </a:moveTo>
                  <a:lnTo>
                    <a:pt x="3782499" y="38100"/>
                  </a:lnTo>
                  <a:lnTo>
                    <a:pt x="3771960" y="50800"/>
                  </a:lnTo>
                  <a:lnTo>
                    <a:pt x="3763796" y="63500"/>
                  </a:lnTo>
                  <a:lnTo>
                    <a:pt x="3798549" y="63500"/>
                  </a:lnTo>
                  <a:lnTo>
                    <a:pt x="3797522" y="50800"/>
                  </a:lnTo>
                  <a:lnTo>
                    <a:pt x="3799210" y="50800"/>
                  </a:lnTo>
                  <a:lnTo>
                    <a:pt x="3799836" y="40368"/>
                  </a:lnTo>
                  <a:lnTo>
                    <a:pt x="3797952" y="38100"/>
                  </a:lnTo>
                  <a:close/>
                </a:path>
                <a:path w="3905884" h="1752600">
                  <a:moveTo>
                    <a:pt x="3886894" y="50800"/>
                  </a:moveTo>
                  <a:lnTo>
                    <a:pt x="3878085" y="50800"/>
                  </a:lnTo>
                  <a:lnTo>
                    <a:pt x="3877948" y="63500"/>
                  </a:lnTo>
                  <a:lnTo>
                    <a:pt x="3886894" y="50800"/>
                  </a:lnTo>
                  <a:close/>
                </a:path>
                <a:path w="3905884" h="1752600">
                  <a:moveTo>
                    <a:pt x="3894336" y="38100"/>
                  </a:moveTo>
                  <a:lnTo>
                    <a:pt x="3886450" y="38100"/>
                  </a:lnTo>
                  <a:lnTo>
                    <a:pt x="3888680" y="50800"/>
                  </a:lnTo>
                  <a:lnTo>
                    <a:pt x="3895499" y="50800"/>
                  </a:lnTo>
                  <a:lnTo>
                    <a:pt x="3894336" y="38100"/>
                  </a:lnTo>
                  <a:close/>
                </a:path>
                <a:path w="3905884" h="1752600">
                  <a:moveTo>
                    <a:pt x="3888230" y="25400"/>
                  </a:moveTo>
                  <a:lnTo>
                    <a:pt x="3806763" y="25400"/>
                  </a:lnTo>
                  <a:lnTo>
                    <a:pt x="3800950" y="38100"/>
                  </a:lnTo>
                  <a:lnTo>
                    <a:pt x="3884049" y="38100"/>
                  </a:lnTo>
                  <a:lnTo>
                    <a:pt x="3888230" y="25400"/>
                  </a:lnTo>
                  <a:close/>
                </a:path>
                <a:path w="3905884" h="1752600">
                  <a:moveTo>
                    <a:pt x="3905626" y="25400"/>
                  </a:moveTo>
                  <a:lnTo>
                    <a:pt x="3902757" y="25400"/>
                  </a:lnTo>
                  <a:lnTo>
                    <a:pt x="3897003" y="38100"/>
                  </a:lnTo>
                  <a:lnTo>
                    <a:pt x="3901394" y="38100"/>
                  </a:lnTo>
                  <a:lnTo>
                    <a:pt x="3905626" y="25400"/>
                  </a:lnTo>
                  <a:close/>
                </a:path>
                <a:path w="3905884" h="1752600">
                  <a:moveTo>
                    <a:pt x="3890697" y="12700"/>
                  </a:moveTo>
                  <a:lnTo>
                    <a:pt x="3844371" y="12700"/>
                  </a:lnTo>
                  <a:lnTo>
                    <a:pt x="3839699" y="25400"/>
                  </a:lnTo>
                  <a:lnTo>
                    <a:pt x="3897190" y="25400"/>
                  </a:lnTo>
                  <a:lnTo>
                    <a:pt x="3890697" y="12700"/>
                  </a:lnTo>
                  <a:close/>
                </a:path>
                <a:path w="3905884" h="1752600">
                  <a:moveTo>
                    <a:pt x="3878157" y="0"/>
                  </a:moveTo>
                  <a:lnTo>
                    <a:pt x="3869080" y="0"/>
                  </a:lnTo>
                  <a:lnTo>
                    <a:pt x="3866389" y="12700"/>
                  </a:lnTo>
                  <a:lnTo>
                    <a:pt x="3873792" y="12700"/>
                  </a:lnTo>
                  <a:lnTo>
                    <a:pt x="3878157" y="0"/>
                  </a:lnTo>
                  <a:close/>
                </a:path>
                <a:path w="3905884" h="1752600">
                  <a:moveTo>
                    <a:pt x="3893849" y="0"/>
                  </a:moveTo>
                  <a:lnTo>
                    <a:pt x="3879525" y="0"/>
                  </a:lnTo>
                  <a:lnTo>
                    <a:pt x="3873792" y="12700"/>
                  </a:lnTo>
                  <a:lnTo>
                    <a:pt x="3893321" y="12700"/>
                  </a:lnTo>
                  <a:lnTo>
                    <a:pt x="3893849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30991" y="3045420"/>
              <a:ext cx="263321" cy="2641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47305" y="4749949"/>
              <a:ext cx="263327" cy="2641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3581" y="4758656"/>
              <a:ext cx="3913744" cy="82020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5863" y="5746350"/>
              <a:ext cx="3830658" cy="103999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387710" y="6415925"/>
              <a:ext cx="3971925" cy="1955800"/>
            </a:xfrm>
            <a:custGeom>
              <a:avLst/>
              <a:gdLst/>
              <a:ahLst/>
              <a:cxnLst/>
              <a:rect l="l" t="t" r="r" b="b"/>
              <a:pathLst>
                <a:path w="3971925" h="1955800">
                  <a:moveTo>
                    <a:pt x="3929267" y="1943100"/>
                  </a:moveTo>
                  <a:lnTo>
                    <a:pt x="3924094" y="1943100"/>
                  </a:lnTo>
                  <a:lnTo>
                    <a:pt x="3918189" y="1955800"/>
                  </a:lnTo>
                  <a:lnTo>
                    <a:pt x="3931015" y="1955800"/>
                  </a:lnTo>
                  <a:lnTo>
                    <a:pt x="3929267" y="1943100"/>
                  </a:lnTo>
                  <a:close/>
                </a:path>
                <a:path w="3971925" h="1955800">
                  <a:moveTo>
                    <a:pt x="3946418" y="1943100"/>
                  </a:moveTo>
                  <a:lnTo>
                    <a:pt x="3932651" y="1943100"/>
                  </a:lnTo>
                  <a:lnTo>
                    <a:pt x="3934985" y="1955800"/>
                  </a:lnTo>
                  <a:lnTo>
                    <a:pt x="3950903" y="1955800"/>
                  </a:lnTo>
                  <a:lnTo>
                    <a:pt x="3946418" y="1943100"/>
                  </a:lnTo>
                  <a:close/>
                </a:path>
                <a:path w="3971925" h="1955800">
                  <a:moveTo>
                    <a:pt x="3891711" y="1930400"/>
                  </a:moveTo>
                  <a:lnTo>
                    <a:pt x="3890434" y="1943100"/>
                  </a:lnTo>
                  <a:lnTo>
                    <a:pt x="3896807" y="1943100"/>
                  </a:lnTo>
                  <a:lnTo>
                    <a:pt x="3891711" y="1930400"/>
                  </a:lnTo>
                  <a:close/>
                </a:path>
                <a:path w="3971925" h="1955800">
                  <a:moveTo>
                    <a:pt x="3899718" y="1930400"/>
                  </a:moveTo>
                  <a:lnTo>
                    <a:pt x="3895100" y="1930400"/>
                  </a:lnTo>
                  <a:lnTo>
                    <a:pt x="3897268" y="1943100"/>
                  </a:lnTo>
                  <a:lnTo>
                    <a:pt x="3905267" y="1943100"/>
                  </a:lnTo>
                  <a:lnTo>
                    <a:pt x="3899718" y="1930400"/>
                  </a:lnTo>
                  <a:close/>
                </a:path>
                <a:path w="3971925" h="1955800">
                  <a:moveTo>
                    <a:pt x="3910213" y="1930400"/>
                  </a:moveTo>
                  <a:lnTo>
                    <a:pt x="3908524" y="1930400"/>
                  </a:lnTo>
                  <a:lnTo>
                    <a:pt x="3905267" y="1943100"/>
                  </a:lnTo>
                  <a:lnTo>
                    <a:pt x="3907058" y="1943100"/>
                  </a:lnTo>
                  <a:lnTo>
                    <a:pt x="3910213" y="1930400"/>
                  </a:lnTo>
                  <a:close/>
                </a:path>
                <a:path w="3971925" h="1955800">
                  <a:moveTo>
                    <a:pt x="3943486" y="1930400"/>
                  </a:moveTo>
                  <a:lnTo>
                    <a:pt x="3918650" y="1930400"/>
                  </a:lnTo>
                  <a:lnTo>
                    <a:pt x="3925551" y="1943100"/>
                  </a:lnTo>
                  <a:lnTo>
                    <a:pt x="3948805" y="1943100"/>
                  </a:lnTo>
                  <a:lnTo>
                    <a:pt x="3943486" y="1930400"/>
                  </a:lnTo>
                  <a:close/>
                </a:path>
                <a:path w="3971925" h="1955800">
                  <a:moveTo>
                    <a:pt x="3957937" y="1930400"/>
                  </a:moveTo>
                  <a:lnTo>
                    <a:pt x="3943486" y="1930400"/>
                  </a:lnTo>
                  <a:lnTo>
                    <a:pt x="3951768" y="1943100"/>
                  </a:lnTo>
                  <a:lnTo>
                    <a:pt x="3960390" y="1943100"/>
                  </a:lnTo>
                  <a:lnTo>
                    <a:pt x="3957937" y="1930400"/>
                  </a:lnTo>
                  <a:close/>
                </a:path>
                <a:path w="3971925" h="1955800">
                  <a:moveTo>
                    <a:pt x="3872797" y="1917700"/>
                  </a:moveTo>
                  <a:lnTo>
                    <a:pt x="3863690" y="1917700"/>
                  </a:lnTo>
                  <a:lnTo>
                    <a:pt x="3861981" y="1930400"/>
                  </a:lnTo>
                  <a:lnTo>
                    <a:pt x="3878137" y="1930400"/>
                  </a:lnTo>
                  <a:lnTo>
                    <a:pt x="3872797" y="1917700"/>
                  </a:lnTo>
                  <a:close/>
                </a:path>
                <a:path w="3971925" h="1955800">
                  <a:moveTo>
                    <a:pt x="3967706" y="1917700"/>
                  </a:moveTo>
                  <a:lnTo>
                    <a:pt x="3891245" y="1917700"/>
                  </a:lnTo>
                  <a:lnTo>
                    <a:pt x="3888035" y="1930400"/>
                  </a:lnTo>
                  <a:lnTo>
                    <a:pt x="3971376" y="1930400"/>
                  </a:lnTo>
                  <a:lnTo>
                    <a:pt x="3967706" y="1917700"/>
                  </a:lnTo>
                  <a:close/>
                </a:path>
                <a:path w="3971925" h="1955800">
                  <a:moveTo>
                    <a:pt x="3858691" y="1905000"/>
                  </a:moveTo>
                  <a:lnTo>
                    <a:pt x="3848607" y="1905000"/>
                  </a:lnTo>
                  <a:lnTo>
                    <a:pt x="3850128" y="1917700"/>
                  </a:lnTo>
                  <a:lnTo>
                    <a:pt x="3863970" y="1917700"/>
                  </a:lnTo>
                  <a:lnTo>
                    <a:pt x="3864935" y="1913275"/>
                  </a:lnTo>
                  <a:lnTo>
                    <a:pt x="3858691" y="1905000"/>
                  </a:lnTo>
                  <a:close/>
                </a:path>
                <a:path w="3971925" h="1955800">
                  <a:moveTo>
                    <a:pt x="3871474" y="1905000"/>
                  </a:moveTo>
                  <a:lnTo>
                    <a:pt x="3866740" y="1905000"/>
                  </a:lnTo>
                  <a:lnTo>
                    <a:pt x="3864935" y="1913275"/>
                  </a:lnTo>
                  <a:lnTo>
                    <a:pt x="3868274" y="1917700"/>
                  </a:lnTo>
                  <a:lnTo>
                    <a:pt x="3876975" y="1917700"/>
                  </a:lnTo>
                  <a:lnTo>
                    <a:pt x="3871474" y="1905000"/>
                  </a:lnTo>
                  <a:close/>
                </a:path>
                <a:path w="3971925" h="1955800">
                  <a:moveTo>
                    <a:pt x="3945337" y="1905000"/>
                  </a:moveTo>
                  <a:lnTo>
                    <a:pt x="3876940" y="1905000"/>
                  </a:lnTo>
                  <a:lnTo>
                    <a:pt x="3876975" y="1917700"/>
                  </a:lnTo>
                  <a:lnTo>
                    <a:pt x="3948805" y="1917700"/>
                  </a:lnTo>
                  <a:lnTo>
                    <a:pt x="3945337" y="1905000"/>
                  </a:lnTo>
                  <a:close/>
                </a:path>
                <a:path w="3971925" h="1955800">
                  <a:moveTo>
                    <a:pt x="3866740" y="1905000"/>
                  </a:moveTo>
                  <a:lnTo>
                    <a:pt x="3858691" y="1905000"/>
                  </a:lnTo>
                  <a:lnTo>
                    <a:pt x="3864935" y="1913275"/>
                  </a:lnTo>
                  <a:lnTo>
                    <a:pt x="3866740" y="1905000"/>
                  </a:lnTo>
                  <a:close/>
                </a:path>
                <a:path w="3971925" h="1955800">
                  <a:moveTo>
                    <a:pt x="3830642" y="1902078"/>
                  </a:moveTo>
                  <a:lnTo>
                    <a:pt x="3830212" y="1905000"/>
                  </a:lnTo>
                  <a:lnTo>
                    <a:pt x="3834966" y="1905000"/>
                  </a:lnTo>
                  <a:lnTo>
                    <a:pt x="3830642" y="1902078"/>
                  </a:lnTo>
                  <a:close/>
                </a:path>
                <a:path w="3971925" h="1955800">
                  <a:moveTo>
                    <a:pt x="3863918" y="1892300"/>
                  </a:moveTo>
                  <a:lnTo>
                    <a:pt x="3838776" y="1892300"/>
                  </a:lnTo>
                  <a:lnTo>
                    <a:pt x="3841186" y="1905000"/>
                  </a:lnTo>
                  <a:lnTo>
                    <a:pt x="3865038" y="1905000"/>
                  </a:lnTo>
                  <a:lnTo>
                    <a:pt x="3863918" y="1892300"/>
                  </a:lnTo>
                  <a:close/>
                </a:path>
                <a:path w="3971925" h="1955800">
                  <a:moveTo>
                    <a:pt x="3867729" y="1892300"/>
                  </a:moveTo>
                  <a:lnTo>
                    <a:pt x="3863918" y="1892300"/>
                  </a:lnTo>
                  <a:lnTo>
                    <a:pt x="3865038" y="1905000"/>
                  </a:lnTo>
                  <a:lnTo>
                    <a:pt x="3867729" y="1892300"/>
                  </a:lnTo>
                  <a:close/>
                </a:path>
                <a:path w="3971925" h="1955800">
                  <a:moveTo>
                    <a:pt x="3868860" y="1892300"/>
                  </a:moveTo>
                  <a:lnTo>
                    <a:pt x="3867729" y="1892300"/>
                  </a:lnTo>
                  <a:lnTo>
                    <a:pt x="3865038" y="1905000"/>
                  </a:lnTo>
                  <a:lnTo>
                    <a:pt x="3867405" y="1905000"/>
                  </a:lnTo>
                  <a:lnTo>
                    <a:pt x="3868860" y="1892300"/>
                  </a:lnTo>
                  <a:close/>
                </a:path>
                <a:path w="3971925" h="1955800">
                  <a:moveTo>
                    <a:pt x="3876905" y="1888917"/>
                  </a:moveTo>
                  <a:lnTo>
                    <a:pt x="3875453" y="1892300"/>
                  </a:lnTo>
                  <a:lnTo>
                    <a:pt x="3868860" y="1892300"/>
                  </a:lnTo>
                  <a:lnTo>
                    <a:pt x="3867405" y="1905000"/>
                  </a:lnTo>
                  <a:lnTo>
                    <a:pt x="3872983" y="1905000"/>
                  </a:lnTo>
                  <a:lnTo>
                    <a:pt x="3877526" y="1892300"/>
                  </a:lnTo>
                  <a:lnTo>
                    <a:pt x="3876905" y="1888917"/>
                  </a:lnTo>
                  <a:close/>
                </a:path>
                <a:path w="3971925" h="1955800">
                  <a:moveTo>
                    <a:pt x="3896618" y="1879600"/>
                  </a:moveTo>
                  <a:lnTo>
                    <a:pt x="3880906" y="1879600"/>
                  </a:lnTo>
                  <a:lnTo>
                    <a:pt x="3876905" y="1888917"/>
                  </a:lnTo>
                  <a:lnTo>
                    <a:pt x="3877526" y="1892300"/>
                  </a:lnTo>
                  <a:lnTo>
                    <a:pt x="3872983" y="1905000"/>
                  </a:lnTo>
                  <a:lnTo>
                    <a:pt x="3909675" y="1905000"/>
                  </a:lnTo>
                  <a:lnTo>
                    <a:pt x="3908775" y="1892300"/>
                  </a:lnTo>
                  <a:lnTo>
                    <a:pt x="3897596" y="1892300"/>
                  </a:lnTo>
                  <a:lnTo>
                    <a:pt x="3896618" y="1879600"/>
                  </a:lnTo>
                  <a:close/>
                </a:path>
                <a:path w="3971925" h="1955800">
                  <a:moveTo>
                    <a:pt x="3923693" y="1892300"/>
                  </a:moveTo>
                  <a:lnTo>
                    <a:pt x="3911791" y="1892300"/>
                  </a:lnTo>
                  <a:lnTo>
                    <a:pt x="3909675" y="1905000"/>
                  </a:lnTo>
                  <a:lnTo>
                    <a:pt x="3928265" y="1905000"/>
                  </a:lnTo>
                  <a:lnTo>
                    <a:pt x="3923693" y="1892300"/>
                  </a:lnTo>
                  <a:close/>
                </a:path>
                <a:path w="3971925" h="1955800">
                  <a:moveTo>
                    <a:pt x="3934429" y="1892300"/>
                  </a:moveTo>
                  <a:lnTo>
                    <a:pt x="3926188" y="1892300"/>
                  </a:lnTo>
                  <a:lnTo>
                    <a:pt x="3931455" y="1905000"/>
                  </a:lnTo>
                  <a:lnTo>
                    <a:pt x="3934429" y="1892300"/>
                  </a:lnTo>
                  <a:close/>
                </a:path>
                <a:path w="3971925" h="1955800">
                  <a:moveTo>
                    <a:pt x="3832083" y="1892300"/>
                  </a:moveTo>
                  <a:lnTo>
                    <a:pt x="3816170" y="1892300"/>
                  </a:lnTo>
                  <a:lnTo>
                    <a:pt x="3830642" y="1902078"/>
                  </a:lnTo>
                  <a:lnTo>
                    <a:pt x="3832083" y="1892300"/>
                  </a:lnTo>
                  <a:close/>
                </a:path>
                <a:path w="3971925" h="1955800">
                  <a:moveTo>
                    <a:pt x="3874975" y="1866900"/>
                  </a:moveTo>
                  <a:lnTo>
                    <a:pt x="3780060" y="1866900"/>
                  </a:lnTo>
                  <a:lnTo>
                    <a:pt x="3789864" y="1879600"/>
                  </a:lnTo>
                  <a:lnTo>
                    <a:pt x="3792150" y="1879600"/>
                  </a:lnTo>
                  <a:lnTo>
                    <a:pt x="3800518" y="1892300"/>
                  </a:lnTo>
                  <a:lnTo>
                    <a:pt x="3875453" y="1892300"/>
                  </a:lnTo>
                  <a:lnTo>
                    <a:pt x="3876905" y="1888917"/>
                  </a:lnTo>
                  <a:lnTo>
                    <a:pt x="3875195" y="1879600"/>
                  </a:lnTo>
                  <a:lnTo>
                    <a:pt x="3874975" y="1866900"/>
                  </a:lnTo>
                  <a:close/>
                </a:path>
                <a:path w="3971925" h="1955800">
                  <a:moveTo>
                    <a:pt x="3750873" y="1854200"/>
                  </a:moveTo>
                  <a:lnTo>
                    <a:pt x="3741000" y="1854200"/>
                  </a:lnTo>
                  <a:lnTo>
                    <a:pt x="3744867" y="1866900"/>
                  </a:lnTo>
                  <a:lnTo>
                    <a:pt x="3750873" y="1854200"/>
                  </a:lnTo>
                  <a:close/>
                </a:path>
                <a:path w="3971925" h="1955800">
                  <a:moveTo>
                    <a:pt x="3800946" y="1854200"/>
                  </a:moveTo>
                  <a:lnTo>
                    <a:pt x="3772546" y="1854200"/>
                  </a:lnTo>
                  <a:lnTo>
                    <a:pt x="3786234" y="1866900"/>
                  </a:lnTo>
                  <a:lnTo>
                    <a:pt x="3817675" y="1866900"/>
                  </a:lnTo>
                  <a:lnTo>
                    <a:pt x="3800946" y="1854200"/>
                  </a:lnTo>
                  <a:close/>
                </a:path>
                <a:path w="3971925" h="1955800">
                  <a:moveTo>
                    <a:pt x="3845172" y="1854200"/>
                  </a:moveTo>
                  <a:lnTo>
                    <a:pt x="3817601" y="1854200"/>
                  </a:lnTo>
                  <a:lnTo>
                    <a:pt x="3817675" y="1866900"/>
                  </a:lnTo>
                  <a:lnTo>
                    <a:pt x="3851813" y="1866900"/>
                  </a:lnTo>
                  <a:lnTo>
                    <a:pt x="3845172" y="1854200"/>
                  </a:lnTo>
                  <a:close/>
                </a:path>
                <a:path w="3971925" h="1955800">
                  <a:moveTo>
                    <a:pt x="3799448" y="1841500"/>
                  </a:moveTo>
                  <a:lnTo>
                    <a:pt x="3732414" y="1841500"/>
                  </a:lnTo>
                  <a:lnTo>
                    <a:pt x="3720921" y="1854200"/>
                  </a:lnTo>
                  <a:lnTo>
                    <a:pt x="3807101" y="1854200"/>
                  </a:lnTo>
                  <a:lnTo>
                    <a:pt x="3799448" y="1841500"/>
                  </a:lnTo>
                  <a:close/>
                </a:path>
                <a:path w="3971925" h="1955800">
                  <a:moveTo>
                    <a:pt x="3819857" y="1841500"/>
                  </a:moveTo>
                  <a:lnTo>
                    <a:pt x="3801815" y="1841500"/>
                  </a:lnTo>
                  <a:lnTo>
                    <a:pt x="3809417" y="1854200"/>
                  </a:lnTo>
                  <a:lnTo>
                    <a:pt x="3817524" y="1854200"/>
                  </a:lnTo>
                  <a:lnTo>
                    <a:pt x="3819857" y="1841500"/>
                  </a:lnTo>
                  <a:close/>
                </a:path>
                <a:path w="3971925" h="1955800">
                  <a:moveTo>
                    <a:pt x="3697715" y="1828800"/>
                  </a:moveTo>
                  <a:lnTo>
                    <a:pt x="3682179" y="1828800"/>
                  </a:lnTo>
                  <a:lnTo>
                    <a:pt x="3692551" y="1841500"/>
                  </a:lnTo>
                  <a:lnTo>
                    <a:pt x="3696636" y="1834252"/>
                  </a:lnTo>
                  <a:lnTo>
                    <a:pt x="3697715" y="1828800"/>
                  </a:lnTo>
                  <a:close/>
                </a:path>
                <a:path w="3971925" h="1955800">
                  <a:moveTo>
                    <a:pt x="3791175" y="1828800"/>
                  </a:moveTo>
                  <a:lnTo>
                    <a:pt x="3699710" y="1828800"/>
                  </a:lnTo>
                  <a:lnTo>
                    <a:pt x="3696636" y="1834252"/>
                  </a:lnTo>
                  <a:lnTo>
                    <a:pt x="3695203" y="1841500"/>
                  </a:lnTo>
                  <a:lnTo>
                    <a:pt x="3796192" y="1841500"/>
                  </a:lnTo>
                  <a:lnTo>
                    <a:pt x="3791175" y="1828800"/>
                  </a:lnTo>
                  <a:close/>
                </a:path>
                <a:path w="3971925" h="1955800">
                  <a:moveTo>
                    <a:pt x="3699710" y="1828800"/>
                  </a:moveTo>
                  <a:lnTo>
                    <a:pt x="3697715" y="1828800"/>
                  </a:lnTo>
                  <a:lnTo>
                    <a:pt x="3696636" y="1834252"/>
                  </a:lnTo>
                  <a:lnTo>
                    <a:pt x="3699710" y="1828800"/>
                  </a:lnTo>
                  <a:close/>
                </a:path>
                <a:path w="3971925" h="1955800">
                  <a:moveTo>
                    <a:pt x="3685580" y="1816100"/>
                  </a:moveTo>
                  <a:lnTo>
                    <a:pt x="3668064" y="1816100"/>
                  </a:lnTo>
                  <a:lnTo>
                    <a:pt x="3672697" y="1828800"/>
                  </a:lnTo>
                  <a:lnTo>
                    <a:pt x="3685058" y="1828800"/>
                  </a:lnTo>
                  <a:lnTo>
                    <a:pt x="3685580" y="1816100"/>
                  </a:lnTo>
                  <a:close/>
                </a:path>
                <a:path w="3971925" h="1955800">
                  <a:moveTo>
                    <a:pt x="3771030" y="1816100"/>
                  </a:moveTo>
                  <a:lnTo>
                    <a:pt x="3685580" y="1816100"/>
                  </a:lnTo>
                  <a:lnTo>
                    <a:pt x="3691368" y="1828800"/>
                  </a:lnTo>
                  <a:lnTo>
                    <a:pt x="3773879" y="1828800"/>
                  </a:lnTo>
                  <a:lnTo>
                    <a:pt x="3771030" y="1816100"/>
                  </a:lnTo>
                  <a:close/>
                </a:path>
                <a:path w="3971925" h="1955800">
                  <a:moveTo>
                    <a:pt x="3647956" y="1803400"/>
                  </a:moveTo>
                  <a:lnTo>
                    <a:pt x="3637338" y="1803400"/>
                  </a:lnTo>
                  <a:lnTo>
                    <a:pt x="3634061" y="1816100"/>
                  </a:lnTo>
                  <a:lnTo>
                    <a:pt x="3650466" y="1816100"/>
                  </a:lnTo>
                  <a:lnTo>
                    <a:pt x="3647956" y="1803400"/>
                  </a:lnTo>
                  <a:close/>
                </a:path>
                <a:path w="3971925" h="1955800">
                  <a:moveTo>
                    <a:pt x="3654171" y="1814381"/>
                  </a:moveTo>
                  <a:lnTo>
                    <a:pt x="3653952" y="1816100"/>
                  </a:lnTo>
                  <a:lnTo>
                    <a:pt x="3655144" y="1816100"/>
                  </a:lnTo>
                  <a:lnTo>
                    <a:pt x="3654171" y="1814381"/>
                  </a:lnTo>
                  <a:close/>
                </a:path>
                <a:path w="3971925" h="1955800">
                  <a:moveTo>
                    <a:pt x="3676904" y="1803400"/>
                  </a:moveTo>
                  <a:lnTo>
                    <a:pt x="3655573" y="1803400"/>
                  </a:lnTo>
                  <a:lnTo>
                    <a:pt x="3671201" y="1816100"/>
                  </a:lnTo>
                  <a:lnTo>
                    <a:pt x="3690551" y="1816100"/>
                  </a:lnTo>
                  <a:lnTo>
                    <a:pt x="3676904" y="1803400"/>
                  </a:lnTo>
                  <a:close/>
                </a:path>
                <a:path w="3971925" h="1955800">
                  <a:moveTo>
                    <a:pt x="3703503" y="1790700"/>
                  </a:moveTo>
                  <a:lnTo>
                    <a:pt x="3693378" y="1790700"/>
                  </a:lnTo>
                  <a:lnTo>
                    <a:pt x="3690055" y="1803400"/>
                  </a:lnTo>
                  <a:lnTo>
                    <a:pt x="3690551" y="1816100"/>
                  </a:lnTo>
                  <a:lnTo>
                    <a:pt x="3736284" y="1816100"/>
                  </a:lnTo>
                  <a:lnTo>
                    <a:pt x="3729471" y="1803400"/>
                  </a:lnTo>
                  <a:lnTo>
                    <a:pt x="3704080" y="1803400"/>
                  </a:lnTo>
                  <a:lnTo>
                    <a:pt x="3708870" y="1794124"/>
                  </a:lnTo>
                  <a:lnTo>
                    <a:pt x="3703503" y="1790700"/>
                  </a:lnTo>
                  <a:close/>
                </a:path>
                <a:path w="3971925" h="1955800">
                  <a:moveTo>
                    <a:pt x="3739262" y="1803400"/>
                  </a:moveTo>
                  <a:lnTo>
                    <a:pt x="3735775" y="1803400"/>
                  </a:lnTo>
                  <a:lnTo>
                    <a:pt x="3742633" y="1816100"/>
                  </a:lnTo>
                  <a:lnTo>
                    <a:pt x="3739262" y="1803400"/>
                  </a:lnTo>
                  <a:close/>
                </a:path>
                <a:path w="3971925" h="1955800">
                  <a:moveTo>
                    <a:pt x="3757783" y="1803400"/>
                  </a:moveTo>
                  <a:lnTo>
                    <a:pt x="3758151" y="1816100"/>
                  </a:lnTo>
                  <a:lnTo>
                    <a:pt x="3760594" y="1816100"/>
                  </a:lnTo>
                  <a:lnTo>
                    <a:pt x="3757783" y="1803400"/>
                  </a:lnTo>
                  <a:close/>
                </a:path>
                <a:path w="3971925" h="1955800">
                  <a:moveTo>
                    <a:pt x="3655573" y="1803400"/>
                  </a:moveTo>
                  <a:lnTo>
                    <a:pt x="3647956" y="1803400"/>
                  </a:lnTo>
                  <a:lnTo>
                    <a:pt x="3654171" y="1814381"/>
                  </a:lnTo>
                  <a:lnTo>
                    <a:pt x="3655573" y="1803400"/>
                  </a:lnTo>
                  <a:close/>
                </a:path>
                <a:path w="3971925" h="1955800">
                  <a:moveTo>
                    <a:pt x="3622474" y="1803020"/>
                  </a:moveTo>
                  <a:lnTo>
                    <a:pt x="3622237" y="1803400"/>
                  </a:lnTo>
                  <a:lnTo>
                    <a:pt x="3622606" y="1803400"/>
                  </a:lnTo>
                  <a:lnTo>
                    <a:pt x="3622474" y="1803020"/>
                  </a:lnTo>
                  <a:close/>
                </a:path>
                <a:path w="3971925" h="1955800">
                  <a:moveTo>
                    <a:pt x="3683389" y="1778000"/>
                  </a:moveTo>
                  <a:lnTo>
                    <a:pt x="3608172" y="1778000"/>
                  </a:lnTo>
                  <a:lnTo>
                    <a:pt x="3630155" y="1790700"/>
                  </a:lnTo>
                  <a:lnTo>
                    <a:pt x="3622857" y="1802406"/>
                  </a:lnTo>
                  <a:lnTo>
                    <a:pt x="3622606" y="1803400"/>
                  </a:lnTo>
                  <a:lnTo>
                    <a:pt x="3674726" y="1803400"/>
                  </a:lnTo>
                  <a:lnTo>
                    <a:pt x="3677583" y="1790700"/>
                  </a:lnTo>
                  <a:lnTo>
                    <a:pt x="3687930" y="1790700"/>
                  </a:lnTo>
                  <a:lnTo>
                    <a:pt x="3683389" y="1778000"/>
                  </a:lnTo>
                  <a:close/>
                </a:path>
                <a:path w="3971925" h="1955800">
                  <a:moveTo>
                    <a:pt x="3688650" y="1790700"/>
                  </a:moveTo>
                  <a:lnTo>
                    <a:pt x="3679044" y="1790700"/>
                  </a:lnTo>
                  <a:lnTo>
                    <a:pt x="3685652" y="1803400"/>
                  </a:lnTo>
                  <a:lnTo>
                    <a:pt x="3688650" y="1790700"/>
                  </a:lnTo>
                  <a:close/>
                </a:path>
                <a:path w="3971925" h="1955800">
                  <a:moveTo>
                    <a:pt x="3710683" y="1795280"/>
                  </a:moveTo>
                  <a:lnTo>
                    <a:pt x="3710763" y="1803400"/>
                  </a:lnTo>
                  <a:lnTo>
                    <a:pt x="3723409" y="1803400"/>
                  </a:lnTo>
                  <a:lnTo>
                    <a:pt x="3710683" y="1795280"/>
                  </a:lnTo>
                  <a:close/>
                </a:path>
                <a:path w="3971925" h="1955800">
                  <a:moveTo>
                    <a:pt x="3625811" y="1790700"/>
                  </a:moveTo>
                  <a:lnTo>
                    <a:pt x="3618181" y="1790700"/>
                  </a:lnTo>
                  <a:lnTo>
                    <a:pt x="3622474" y="1803020"/>
                  </a:lnTo>
                  <a:lnTo>
                    <a:pt x="3622857" y="1802406"/>
                  </a:lnTo>
                  <a:lnTo>
                    <a:pt x="3625811" y="1790700"/>
                  </a:lnTo>
                  <a:close/>
                </a:path>
                <a:path w="3971925" h="1955800">
                  <a:moveTo>
                    <a:pt x="3710638" y="1790700"/>
                  </a:moveTo>
                  <a:lnTo>
                    <a:pt x="3708870" y="1794124"/>
                  </a:lnTo>
                  <a:lnTo>
                    <a:pt x="3710683" y="1795280"/>
                  </a:lnTo>
                  <a:lnTo>
                    <a:pt x="3710638" y="1790700"/>
                  </a:lnTo>
                  <a:close/>
                </a:path>
                <a:path w="3971925" h="1955800">
                  <a:moveTo>
                    <a:pt x="3586964" y="1778000"/>
                  </a:moveTo>
                  <a:lnTo>
                    <a:pt x="3581644" y="1778000"/>
                  </a:lnTo>
                  <a:lnTo>
                    <a:pt x="3585674" y="1790700"/>
                  </a:lnTo>
                  <a:lnTo>
                    <a:pt x="3586964" y="1778000"/>
                  </a:lnTo>
                  <a:close/>
                </a:path>
                <a:path w="3971925" h="1955800">
                  <a:moveTo>
                    <a:pt x="3608172" y="1778000"/>
                  </a:moveTo>
                  <a:lnTo>
                    <a:pt x="3595101" y="1778000"/>
                  </a:lnTo>
                  <a:lnTo>
                    <a:pt x="3590971" y="1790700"/>
                  </a:lnTo>
                  <a:lnTo>
                    <a:pt x="3602293" y="1790700"/>
                  </a:lnTo>
                  <a:lnTo>
                    <a:pt x="3608172" y="1778000"/>
                  </a:lnTo>
                  <a:close/>
                </a:path>
                <a:path w="3971925" h="1955800">
                  <a:moveTo>
                    <a:pt x="3660084" y="1765300"/>
                  </a:moveTo>
                  <a:lnTo>
                    <a:pt x="3571204" y="1765300"/>
                  </a:lnTo>
                  <a:lnTo>
                    <a:pt x="3574292" y="1778000"/>
                  </a:lnTo>
                  <a:lnTo>
                    <a:pt x="3666032" y="1778000"/>
                  </a:lnTo>
                  <a:lnTo>
                    <a:pt x="3660084" y="1765300"/>
                  </a:lnTo>
                  <a:close/>
                </a:path>
                <a:path w="3971925" h="1955800">
                  <a:moveTo>
                    <a:pt x="3532162" y="1752600"/>
                  </a:moveTo>
                  <a:lnTo>
                    <a:pt x="3525279" y="1752600"/>
                  </a:lnTo>
                  <a:lnTo>
                    <a:pt x="3529271" y="1765300"/>
                  </a:lnTo>
                  <a:lnTo>
                    <a:pt x="3532162" y="1752600"/>
                  </a:lnTo>
                  <a:close/>
                </a:path>
                <a:path w="3971925" h="1955800">
                  <a:moveTo>
                    <a:pt x="3539951" y="1752600"/>
                  </a:moveTo>
                  <a:lnTo>
                    <a:pt x="3533707" y="1752600"/>
                  </a:lnTo>
                  <a:lnTo>
                    <a:pt x="3537020" y="1765300"/>
                  </a:lnTo>
                  <a:lnTo>
                    <a:pt x="3538778" y="1765300"/>
                  </a:lnTo>
                  <a:lnTo>
                    <a:pt x="3539951" y="1752600"/>
                  </a:lnTo>
                  <a:close/>
                </a:path>
                <a:path w="3971925" h="1955800">
                  <a:moveTo>
                    <a:pt x="3633827" y="1752600"/>
                  </a:moveTo>
                  <a:lnTo>
                    <a:pt x="3542306" y="1752600"/>
                  </a:lnTo>
                  <a:lnTo>
                    <a:pt x="3542315" y="1765300"/>
                  </a:lnTo>
                  <a:lnTo>
                    <a:pt x="3647045" y="1765300"/>
                  </a:lnTo>
                  <a:lnTo>
                    <a:pt x="3646369" y="1763660"/>
                  </a:lnTo>
                  <a:lnTo>
                    <a:pt x="3633827" y="1752600"/>
                  </a:lnTo>
                  <a:close/>
                </a:path>
                <a:path w="3971925" h="1955800">
                  <a:moveTo>
                    <a:pt x="3647099" y="1764304"/>
                  </a:moveTo>
                  <a:lnTo>
                    <a:pt x="3647045" y="1765300"/>
                  </a:lnTo>
                  <a:lnTo>
                    <a:pt x="3648228" y="1765300"/>
                  </a:lnTo>
                  <a:lnTo>
                    <a:pt x="3647099" y="1764304"/>
                  </a:lnTo>
                  <a:close/>
                </a:path>
                <a:path w="3971925" h="1955800">
                  <a:moveTo>
                    <a:pt x="3647736" y="1752600"/>
                  </a:moveTo>
                  <a:lnTo>
                    <a:pt x="3641809" y="1752600"/>
                  </a:lnTo>
                  <a:lnTo>
                    <a:pt x="3646369" y="1763660"/>
                  </a:lnTo>
                  <a:lnTo>
                    <a:pt x="3647099" y="1764304"/>
                  </a:lnTo>
                  <a:lnTo>
                    <a:pt x="3647736" y="1752600"/>
                  </a:lnTo>
                  <a:close/>
                </a:path>
                <a:path w="3971925" h="1955800">
                  <a:moveTo>
                    <a:pt x="3521405" y="1739900"/>
                  </a:moveTo>
                  <a:lnTo>
                    <a:pt x="3498797" y="1739900"/>
                  </a:lnTo>
                  <a:lnTo>
                    <a:pt x="3498977" y="1752600"/>
                  </a:lnTo>
                  <a:lnTo>
                    <a:pt x="3539723" y="1752600"/>
                  </a:lnTo>
                  <a:lnTo>
                    <a:pt x="3521405" y="1739900"/>
                  </a:lnTo>
                  <a:close/>
                </a:path>
                <a:path w="3971925" h="1955800">
                  <a:moveTo>
                    <a:pt x="3610045" y="1739900"/>
                  </a:moveTo>
                  <a:lnTo>
                    <a:pt x="3533693" y="1739900"/>
                  </a:lnTo>
                  <a:lnTo>
                    <a:pt x="3539723" y="1752600"/>
                  </a:lnTo>
                  <a:lnTo>
                    <a:pt x="3615064" y="1752600"/>
                  </a:lnTo>
                  <a:lnTo>
                    <a:pt x="3610045" y="1739900"/>
                  </a:lnTo>
                  <a:close/>
                </a:path>
                <a:path w="3971925" h="1955800">
                  <a:moveTo>
                    <a:pt x="3554549" y="1714500"/>
                  </a:moveTo>
                  <a:lnTo>
                    <a:pt x="3496438" y="1714500"/>
                  </a:lnTo>
                  <a:lnTo>
                    <a:pt x="3488785" y="1723166"/>
                  </a:lnTo>
                  <a:lnTo>
                    <a:pt x="3487902" y="1727200"/>
                  </a:lnTo>
                  <a:lnTo>
                    <a:pt x="3489230" y="1739900"/>
                  </a:lnTo>
                  <a:lnTo>
                    <a:pt x="3497170" y="1739900"/>
                  </a:lnTo>
                  <a:lnTo>
                    <a:pt x="3499651" y="1727200"/>
                  </a:lnTo>
                  <a:lnTo>
                    <a:pt x="3548103" y="1727200"/>
                  </a:lnTo>
                  <a:lnTo>
                    <a:pt x="3554549" y="1714500"/>
                  </a:lnTo>
                  <a:close/>
                </a:path>
                <a:path w="3971925" h="1955800">
                  <a:moveTo>
                    <a:pt x="3584071" y="1727200"/>
                  </a:moveTo>
                  <a:lnTo>
                    <a:pt x="3499651" y="1727200"/>
                  </a:lnTo>
                  <a:lnTo>
                    <a:pt x="3516080" y="1739900"/>
                  </a:lnTo>
                  <a:lnTo>
                    <a:pt x="3592388" y="1739900"/>
                  </a:lnTo>
                  <a:lnTo>
                    <a:pt x="3584071" y="1727200"/>
                  </a:lnTo>
                  <a:close/>
                </a:path>
                <a:path w="3971925" h="1955800">
                  <a:moveTo>
                    <a:pt x="3439568" y="1704042"/>
                  </a:moveTo>
                  <a:lnTo>
                    <a:pt x="3436077" y="1708431"/>
                  </a:lnTo>
                  <a:lnTo>
                    <a:pt x="3442601" y="1714500"/>
                  </a:lnTo>
                  <a:lnTo>
                    <a:pt x="3445093" y="1727200"/>
                  </a:lnTo>
                  <a:lnTo>
                    <a:pt x="3450056" y="1714500"/>
                  </a:lnTo>
                  <a:lnTo>
                    <a:pt x="3450910" y="1714500"/>
                  </a:lnTo>
                  <a:lnTo>
                    <a:pt x="3439568" y="1704042"/>
                  </a:lnTo>
                  <a:close/>
                </a:path>
                <a:path w="3971925" h="1955800">
                  <a:moveTo>
                    <a:pt x="3490683" y="1714500"/>
                  </a:moveTo>
                  <a:lnTo>
                    <a:pt x="3462956" y="1714500"/>
                  </a:lnTo>
                  <a:lnTo>
                    <a:pt x="3453558" y="1727200"/>
                  </a:lnTo>
                  <a:lnTo>
                    <a:pt x="3485223" y="1727200"/>
                  </a:lnTo>
                  <a:lnTo>
                    <a:pt x="3488785" y="1723166"/>
                  </a:lnTo>
                  <a:lnTo>
                    <a:pt x="3490683" y="1714500"/>
                  </a:lnTo>
                  <a:close/>
                </a:path>
                <a:path w="3971925" h="1955800">
                  <a:moveTo>
                    <a:pt x="3496438" y="1714500"/>
                  </a:moveTo>
                  <a:lnTo>
                    <a:pt x="3490683" y="1714500"/>
                  </a:lnTo>
                  <a:lnTo>
                    <a:pt x="3488785" y="1723166"/>
                  </a:lnTo>
                  <a:lnTo>
                    <a:pt x="3496438" y="1714500"/>
                  </a:lnTo>
                  <a:close/>
                </a:path>
                <a:path w="3971925" h="1955800">
                  <a:moveTo>
                    <a:pt x="3501720" y="1689100"/>
                  </a:moveTo>
                  <a:lnTo>
                    <a:pt x="3410788" y="1689100"/>
                  </a:lnTo>
                  <a:lnTo>
                    <a:pt x="3422158" y="1701800"/>
                  </a:lnTo>
                  <a:lnTo>
                    <a:pt x="3431252" y="1714500"/>
                  </a:lnTo>
                  <a:lnTo>
                    <a:pt x="3436077" y="1708431"/>
                  </a:lnTo>
                  <a:lnTo>
                    <a:pt x="3428948" y="1701800"/>
                  </a:lnTo>
                  <a:lnTo>
                    <a:pt x="3500588" y="1701800"/>
                  </a:lnTo>
                  <a:lnTo>
                    <a:pt x="3501720" y="1689100"/>
                  </a:lnTo>
                  <a:close/>
                </a:path>
                <a:path w="3971925" h="1955800">
                  <a:moveTo>
                    <a:pt x="3500588" y="1701800"/>
                  </a:moveTo>
                  <a:lnTo>
                    <a:pt x="3441351" y="1701800"/>
                  </a:lnTo>
                  <a:lnTo>
                    <a:pt x="3455782" y="1714500"/>
                  </a:lnTo>
                  <a:lnTo>
                    <a:pt x="3497190" y="1714500"/>
                  </a:lnTo>
                  <a:lnTo>
                    <a:pt x="3501095" y="1710921"/>
                  </a:lnTo>
                  <a:lnTo>
                    <a:pt x="3500588" y="1701800"/>
                  </a:lnTo>
                  <a:close/>
                </a:path>
                <a:path w="3971925" h="1955800">
                  <a:moveTo>
                    <a:pt x="3501095" y="1710921"/>
                  </a:moveTo>
                  <a:lnTo>
                    <a:pt x="3497190" y="1714500"/>
                  </a:lnTo>
                  <a:lnTo>
                    <a:pt x="3501294" y="1714500"/>
                  </a:lnTo>
                  <a:lnTo>
                    <a:pt x="3501095" y="1710921"/>
                  </a:lnTo>
                  <a:close/>
                </a:path>
                <a:path w="3971925" h="1955800">
                  <a:moveTo>
                    <a:pt x="3525495" y="1701800"/>
                  </a:moveTo>
                  <a:lnTo>
                    <a:pt x="3511046" y="1701800"/>
                  </a:lnTo>
                  <a:lnTo>
                    <a:pt x="3501095" y="1710921"/>
                  </a:lnTo>
                  <a:lnTo>
                    <a:pt x="3501294" y="1714500"/>
                  </a:lnTo>
                  <a:lnTo>
                    <a:pt x="3533781" y="1714500"/>
                  </a:lnTo>
                  <a:lnTo>
                    <a:pt x="3525495" y="1701800"/>
                  </a:lnTo>
                  <a:close/>
                </a:path>
                <a:path w="3971925" h="1955800">
                  <a:moveTo>
                    <a:pt x="3541928" y="1701800"/>
                  </a:moveTo>
                  <a:lnTo>
                    <a:pt x="3536148" y="1714500"/>
                  </a:lnTo>
                  <a:lnTo>
                    <a:pt x="3541582" y="1714500"/>
                  </a:lnTo>
                  <a:lnTo>
                    <a:pt x="3541928" y="1701800"/>
                  </a:lnTo>
                  <a:close/>
                </a:path>
                <a:path w="3971925" h="1955800">
                  <a:moveTo>
                    <a:pt x="3441351" y="1701800"/>
                  </a:moveTo>
                  <a:lnTo>
                    <a:pt x="3437136" y="1701800"/>
                  </a:lnTo>
                  <a:lnTo>
                    <a:pt x="3439568" y="1704042"/>
                  </a:lnTo>
                  <a:lnTo>
                    <a:pt x="3441351" y="1701800"/>
                  </a:lnTo>
                  <a:close/>
                </a:path>
                <a:path w="3971925" h="1955800">
                  <a:moveTo>
                    <a:pt x="3469134" y="1676400"/>
                  </a:moveTo>
                  <a:lnTo>
                    <a:pt x="3387957" y="1676400"/>
                  </a:lnTo>
                  <a:lnTo>
                    <a:pt x="3398462" y="1689100"/>
                  </a:lnTo>
                  <a:lnTo>
                    <a:pt x="3477332" y="1689100"/>
                  </a:lnTo>
                  <a:lnTo>
                    <a:pt x="3469134" y="1676400"/>
                  </a:lnTo>
                  <a:close/>
                </a:path>
                <a:path w="3971925" h="1955800">
                  <a:moveTo>
                    <a:pt x="3354923" y="1663700"/>
                  </a:moveTo>
                  <a:lnTo>
                    <a:pt x="3347871" y="1663700"/>
                  </a:lnTo>
                  <a:lnTo>
                    <a:pt x="3356370" y="1676400"/>
                  </a:lnTo>
                  <a:lnTo>
                    <a:pt x="3354923" y="1663700"/>
                  </a:lnTo>
                  <a:close/>
                </a:path>
                <a:path w="3971925" h="1955800">
                  <a:moveTo>
                    <a:pt x="3428208" y="1651000"/>
                  </a:moveTo>
                  <a:lnTo>
                    <a:pt x="3339923" y="1651000"/>
                  </a:lnTo>
                  <a:lnTo>
                    <a:pt x="3332813" y="1663700"/>
                  </a:lnTo>
                  <a:lnTo>
                    <a:pt x="3359988" y="1663700"/>
                  </a:lnTo>
                  <a:lnTo>
                    <a:pt x="3362547" y="1676400"/>
                  </a:lnTo>
                  <a:lnTo>
                    <a:pt x="3430739" y="1676400"/>
                  </a:lnTo>
                  <a:lnTo>
                    <a:pt x="3430190" y="1663700"/>
                  </a:lnTo>
                  <a:lnTo>
                    <a:pt x="3428208" y="1651000"/>
                  </a:lnTo>
                  <a:close/>
                </a:path>
                <a:path w="3971925" h="1955800">
                  <a:moveTo>
                    <a:pt x="3452634" y="1663700"/>
                  </a:moveTo>
                  <a:lnTo>
                    <a:pt x="3440161" y="1663700"/>
                  </a:lnTo>
                  <a:lnTo>
                    <a:pt x="3430739" y="1676400"/>
                  </a:lnTo>
                  <a:lnTo>
                    <a:pt x="3449532" y="1676400"/>
                  </a:lnTo>
                  <a:lnTo>
                    <a:pt x="3452634" y="1663700"/>
                  </a:lnTo>
                  <a:close/>
                </a:path>
                <a:path w="3971925" h="1955800">
                  <a:moveTo>
                    <a:pt x="3454655" y="1663700"/>
                  </a:moveTo>
                  <a:lnTo>
                    <a:pt x="3449532" y="1676400"/>
                  </a:lnTo>
                  <a:lnTo>
                    <a:pt x="3467952" y="1676400"/>
                  </a:lnTo>
                  <a:lnTo>
                    <a:pt x="3454655" y="1663700"/>
                  </a:lnTo>
                  <a:close/>
                </a:path>
                <a:path w="3971925" h="1955800">
                  <a:moveTo>
                    <a:pt x="3329980" y="1651000"/>
                  </a:moveTo>
                  <a:lnTo>
                    <a:pt x="3313682" y="1651000"/>
                  </a:lnTo>
                  <a:lnTo>
                    <a:pt x="3326020" y="1663700"/>
                  </a:lnTo>
                  <a:lnTo>
                    <a:pt x="3332813" y="1663700"/>
                  </a:lnTo>
                  <a:lnTo>
                    <a:pt x="3329980" y="1651000"/>
                  </a:lnTo>
                  <a:close/>
                </a:path>
                <a:path w="3971925" h="1955800">
                  <a:moveTo>
                    <a:pt x="3296071" y="1638300"/>
                  </a:moveTo>
                  <a:lnTo>
                    <a:pt x="3289682" y="1638300"/>
                  </a:lnTo>
                  <a:lnTo>
                    <a:pt x="3294363" y="1651000"/>
                  </a:lnTo>
                  <a:lnTo>
                    <a:pt x="3299898" y="1651000"/>
                  </a:lnTo>
                  <a:lnTo>
                    <a:pt x="3296071" y="1638300"/>
                  </a:lnTo>
                  <a:close/>
                </a:path>
                <a:path w="3971925" h="1955800">
                  <a:moveTo>
                    <a:pt x="3303327" y="1638300"/>
                  </a:moveTo>
                  <a:lnTo>
                    <a:pt x="3307503" y="1651000"/>
                  </a:lnTo>
                  <a:lnTo>
                    <a:pt x="3309965" y="1651000"/>
                  </a:lnTo>
                  <a:lnTo>
                    <a:pt x="3303327" y="1638300"/>
                  </a:lnTo>
                  <a:close/>
                </a:path>
                <a:path w="3971925" h="1955800">
                  <a:moveTo>
                    <a:pt x="3362166" y="1638300"/>
                  </a:moveTo>
                  <a:lnTo>
                    <a:pt x="3320432" y="1638300"/>
                  </a:lnTo>
                  <a:lnTo>
                    <a:pt x="3311882" y="1651000"/>
                  </a:lnTo>
                  <a:lnTo>
                    <a:pt x="3368212" y="1651000"/>
                  </a:lnTo>
                  <a:lnTo>
                    <a:pt x="3362166" y="1638300"/>
                  </a:lnTo>
                  <a:close/>
                </a:path>
                <a:path w="3971925" h="1955800">
                  <a:moveTo>
                    <a:pt x="3409425" y="1638300"/>
                  </a:moveTo>
                  <a:lnTo>
                    <a:pt x="3373797" y="1638300"/>
                  </a:lnTo>
                  <a:lnTo>
                    <a:pt x="3373011" y="1651000"/>
                  </a:lnTo>
                  <a:lnTo>
                    <a:pt x="3414486" y="1651000"/>
                  </a:lnTo>
                  <a:lnTo>
                    <a:pt x="3409425" y="1638300"/>
                  </a:lnTo>
                  <a:close/>
                </a:path>
                <a:path w="3971925" h="1955800">
                  <a:moveTo>
                    <a:pt x="3264175" y="1625600"/>
                  </a:moveTo>
                  <a:lnTo>
                    <a:pt x="3256820" y="1625600"/>
                  </a:lnTo>
                  <a:lnTo>
                    <a:pt x="3261852" y="1638300"/>
                  </a:lnTo>
                  <a:lnTo>
                    <a:pt x="3264175" y="1625600"/>
                  </a:lnTo>
                  <a:close/>
                </a:path>
                <a:path w="3971925" h="1955800">
                  <a:moveTo>
                    <a:pt x="3358558" y="1625600"/>
                  </a:moveTo>
                  <a:lnTo>
                    <a:pt x="3273262" y="1625600"/>
                  </a:lnTo>
                  <a:lnTo>
                    <a:pt x="3281182" y="1638300"/>
                  </a:lnTo>
                  <a:lnTo>
                    <a:pt x="3357640" y="1638300"/>
                  </a:lnTo>
                  <a:lnTo>
                    <a:pt x="3358558" y="1625600"/>
                  </a:lnTo>
                  <a:close/>
                </a:path>
                <a:path w="3971925" h="1955800">
                  <a:moveTo>
                    <a:pt x="3370357" y="1625600"/>
                  </a:moveTo>
                  <a:lnTo>
                    <a:pt x="3365832" y="1625600"/>
                  </a:lnTo>
                  <a:lnTo>
                    <a:pt x="3373049" y="1638300"/>
                  </a:lnTo>
                  <a:lnTo>
                    <a:pt x="3380697" y="1638300"/>
                  </a:lnTo>
                  <a:lnTo>
                    <a:pt x="3370357" y="1625600"/>
                  </a:lnTo>
                  <a:close/>
                </a:path>
                <a:path w="3971925" h="1955800">
                  <a:moveTo>
                    <a:pt x="3224585" y="1600200"/>
                  </a:moveTo>
                  <a:lnTo>
                    <a:pt x="3216597" y="1600200"/>
                  </a:lnTo>
                  <a:lnTo>
                    <a:pt x="3218757" y="1612900"/>
                  </a:lnTo>
                  <a:lnTo>
                    <a:pt x="3234942" y="1625600"/>
                  </a:lnTo>
                  <a:lnTo>
                    <a:pt x="3248567" y="1625600"/>
                  </a:lnTo>
                  <a:lnTo>
                    <a:pt x="3243047" y="1612900"/>
                  </a:lnTo>
                  <a:lnTo>
                    <a:pt x="3225445" y="1612900"/>
                  </a:lnTo>
                  <a:lnTo>
                    <a:pt x="3224585" y="1600200"/>
                  </a:lnTo>
                  <a:close/>
                </a:path>
                <a:path w="3971925" h="1955800">
                  <a:moveTo>
                    <a:pt x="3258558" y="1612900"/>
                  </a:moveTo>
                  <a:lnTo>
                    <a:pt x="3249378" y="1612900"/>
                  </a:lnTo>
                  <a:lnTo>
                    <a:pt x="3258324" y="1625600"/>
                  </a:lnTo>
                  <a:lnTo>
                    <a:pt x="3258558" y="1612900"/>
                  </a:lnTo>
                  <a:close/>
                </a:path>
                <a:path w="3971925" h="1955800">
                  <a:moveTo>
                    <a:pt x="3291209" y="1612900"/>
                  </a:moveTo>
                  <a:lnTo>
                    <a:pt x="3260228" y="1612900"/>
                  </a:lnTo>
                  <a:lnTo>
                    <a:pt x="3264175" y="1625600"/>
                  </a:lnTo>
                  <a:lnTo>
                    <a:pt x="3284861" y="1625600"/>
                  </a:lnTo>
                  <a:lnTo>
                    <a:pt x="3291209" y="1612900"/>
                  </a:lnTo>
                  <a:close/>
                </a:path>
                <a:path w="3971925" h="1955800">
                  <a:moveTo>
                    <a:pt x="3324761" y="1612900"/>
                  </a:moveTo>
                  <a:lnTo>
                    <a:pt x="3291209" y="1612900"/>
                  </a:lnTo>
                  <a:lnTo>
                    <a:pt x="3289726" y="1625600"/>
                  </a:lnTo>
                  <a:lnTo>
                    <a:pt x="3327557" y="1625600"/>
                  </a:lnTo>
                  <a:lnTo>
                    <a:pt x="3324761" y="1612900"/>
                  </a:lnTo>
                  <a:close/>
                </a:path>
                <a:path w="3971925" h="1955800">
                  <a:moveTo>
                    <a:pt x="3351805" y="1612900"/>
                  </a:moveTo>
                  <a:lnTo>
                    <a:pt x="3328018" y="1612900"/>
                  </a:lnTo>
                  <a:lnTo>
                    <a:pt x="3327557" y="1625600"/>
                  </a:lnTo>
                  <a:lnTo>
                    <a:pt x="3352436" y="1625600"/>
                  </a:lnTo>
                  <a:lnTo>
                    <a:pt x="3351805" y="1612900"/>
                  </a:lnTo>
                  <a:close/>
                </a:path>
                <a:path w="3971925" h="1955800">
                  <a:moveTo>
                    <a:pt x="3241876" y="1600200"/>
                  </a:moveTo>
                  <a:lnTo>
                    <a:pt x="3232152" y="1600200"/>
                  </a:lnTo>
                  <a:lnTo>
                    <a:pt x="3236365" y="1612900"/>
                  </a:lnTo>
                  <a:lnTo>
                    <a:pt x="3240281" y="1612900"/>
                  </a:lnTo>
                  <a:lnTo>
                    <a:pt x="3241876" y="1600200"/>
                  </a:lnTo>
                  <a:close/>
                </a:path>
                <a:path w="3971925" h="1955800">
                  <a:moveTo>
                    <a:pt x="3262501" y="1600200"/>
                  </a:moveTo>
                  <a:lnTo>
                    <a:pt x="3241876" y="1600200"/>
                  </a:lnTo>
                  <a:lnTo>
                    <a:pt x="3242313" y="1612900"/>
                  </a:lnTo>
                  <a:lnTo>
                    <a:pt x="3262114" y="1612900"/>
                  </a:lnTo>
                  <a:lnTo>
                    <a:pt x="3262501" y="1600200"/>
                  </a:lnTo>
                  <a:close/>
                </a:path>
                <a:path w="3971925" h="1955800">
                  <a:moveTo>
                    <a:pt x="3307589" y="1600200"/>
                  </a:moveTo>
                  <a:lnTo>
                    <a:pt x="3262501" y="1600200"/>
                  </a:lnTo>
                  <a:lnTo>
                    <a:pt x="3262114" y="1612900"/>
                  </a:lnTo>
                  <a:lnTo>
                    <a:pt x="3314429" y="1612900"/>
                  </a:lnTo>
                  <a:lnTo>
                    <a:pt x="3307589" y="1600200"/>
                  </a:lnTo>
                  <a:close/>
                </a:path>
                <a:path w="3971925" h="1955800">
                  <a:moveTo>
                    <a:pt x="3327195" y="1600200"/>
                  </a:moveTo>
                  <a:lnTo>
                    <a:pt x="3314500" y="1600200"/>
                  </a:lnTo>
                  <a:lnTo>
                    <a:pt x="3324222" y="1612900"/>
                  </a:lnTo>
                  <a:lnTo>
                    <a:pt x="3335484" y="1612900"/>
                  </a:lnTo>
                  <a:lnTo>
                    <a:pt x="3327195" y="1600200"/>
                  </a:lnTo>
                  <a:close/>
                </a:path>
                <a:path w="3971925" h="1955800">
                  <a:moveTo>
                    <a:pt x="3198720" y="1587500"/>
                  </a:moveTo>
                  <a:lnTo>
                    <a:pt x="3192662" y="1587500"/>
                  </a:lnTo>
                  <a:lnTo>
                    <a:pt x="3192251" y="1600200"/>
                  </a:lnTo>
                  <a:lnTo>
                    <a:pt x="3203404" y="1600200"/>
                  </a:lnTo>
                  <a:lnTo>
                    <a:pt x="3198720" y="1587500"/>
                  </a:lnTo>
                  <a:close/>
                </a:path>
                <a:path w="3971925" h="1955800">
                  <a:moveTo>
                    <a:pt x="3299550" y="1587500"/>
                  </a:moveTo>
                  <a:lnTo>
                    <a:pt x="3217810" y="1587500"/>
                  </a:lnTo>
                  <a:lnTo>
                    <a:pt x="3232996" y="1600200"/>
                  </a:lnTo>
                  <a:lnTo>
                    <a:pt x="3308165" y="1600200"/>
                  </a:lnTo>
                  <a:lnTo>
                    <a:pt x="3299550" y="1587500"/>
                  </a:lnTo>
                  <a:close/>
                </a:path>
                <a:path w="3971925" h="1955800">
                  <a:moveTo>
                    <a:pt x="3182705" y="1562100"/>
                  </a:moveTo>
                  <a:lnTo>
                    <a:pt x="3158904" y="1562100"/>
                  </a:lnTo>
                  <a:lnTo>
                    <a:pt x="3163041" y="1574800"/>
                  </a:lnTo>
                  <a:lnTo>
                    <a:pt x="3164214" y="1587500"/>
                  </a:lnTo>
                  <a:lnTo>
                    <a:pt x="3169562" y="1574800"/>
                  </a:lnTo>
                  <a:lnTo>
                    <a:pt x="3185937" y="1574800"/>
                  </a:lnTo>
                  <a:lnTo>
                    <a:pt x="3182705" y="1562100"/>
                  </a:lnTo>
                  <a:close/>
                </a:path>
                <a:path w="3971925" h="1955800">
                  <a:moveTo>
                    <a:pt x="3268585" y="1574800"/>
                  </a:moveTo>
                  <a:lnTo>
                    <a:pt x="3183281" y="1574800"/>
                  </a:lnTo>
                  <a:lnTo>
                    <a:pt x="3182441" y="1587500"/>
                  </a:lnTo>
                  <a:lnTo>
                    <a:pt x="3275345" y="1587500"/>
                  </a:lnTo>
                  <a:lnTo>
                    <a:pt x="3268585" y="1574800"/>
                  </a:lnTo>
                  <a:close/>
                </a:path>
                <a:path w="3971925" h="1955800">
                  <a:moveTo>
                    <a:pt x="3248074" y="1562100"/>
                  </a:moveTo>
                  <a:lnTo>
                    <a:pt x="3189279" y="1562100"/>
                  </a:lnTo>
                  <a:lnTo>
                    <a:pt x="3201582" y="1574800"/>
                  </a:lnTo>
                  <a:lnTo>
                    <a:pt x="3259369" y="1574800"/>
                  </a:lnTo>
                  <a:lnTo>
                    <a:pt x="3248074" y="1562100"/>
                  </a:lnTo>
                  <a:close/>
                </a:path>
                <a:path w="3971925" h="1955800">
                  <a:moveTo>
                    <a:pt x="3192566" y="1536700"/>
                  </a:moveTo>
                  <a:lnTo>
                    <a:pt x="3111287" y="1536700"/>
                  </a:lnTo>
                  <a:lnTo>
                    <a:pt x="3110928" y="1538346"/>
                  </a:lnTo>
                  <a:lnTo>
                    <a:pt x="3110575" y="1549400"/>
                  </a:lnTo>
                  <a:lnTo>
                    <a:pt x="3115009" y="1562100"/>
                  </a:lnTo>
                  <a:lnTo>
                    <a:pt x="3121312" y="1562100"/>
                  </a:lnTo>
                  <a:lnTo>
                    <a:pt x="3121176" y="1549400"/>
                  </a:lnTo>
                  <a:lnTo>
                    <a:pt x="3196464" y="1549400"/>
                  </a:lnTo>
                  <a:lnTo>
                    <a:pt x="3192566" y="1536700"/>
                  </a:lnTo>
                  <a:close/>
                </a:path>
                <a:path w="3971925" h="1955800">
                  <a:moveTo>
                    <a:pt x="3137761" y="1549400"/>
                  </a:moveTo>
                  <a:lnTo>
                    <a:pt x="3121176" y="1549400"/>
                  </a:lnTo>
                  <a:lnTo>
                    <a:pt x="3127733" y="1562100"/>
                  </a:lnTo>
                  <a:lnTo>
                    <a:pt x="3134778" y="1562100"/>
                  </a:lnTo>
                  <a:lnTo>
                    <a:pt x="3137761" y="1549400"/>
                  </a:lnTo>
                  <a:close/>
                </a:path>
                <a:path w="3971925" h="1955800">
                  <a:moveTo>
                    <a:pt x="3213561" y="1549400"/>
                  </a:moveTo>
                  <a:lnTo>
                    <a:pt x="3137761" y="1549400"/>
                  </a:lnTo>
                  <a:lnTo>
                    <a:pt x="3138453" y="1562100"/>
                  </a:lnTo>
                  <a:lnTo>
                    <a:pt x="3221356" y="1562100"/>
                  </a:lnTo>
                  <a:lnTo>
                    <a:pt x="3213561" y="1549400"/>
                  </a:lnTo>
                  <a:close/>
                </a:path>
                <a:path w="3971925" h="1955800">
                  <a:moveTo>
                    <a:pt x="3115456" y="1524000"/>
                  </a:moveTo>
                  <a:lnTo>
                    <a:pt x="3083322" y="1524000"/>
                  </a:lnTo>
                  <a:lnTo>
                    <a:pt x="3085733" y="1536700"/>
                  </a:lnTo>
                  <a:lnTo>
                    <a:pt x="3093158" y="1536700"/>
                  </a:lnTo>
                  <a:lnTo>
                    <a:pt x="3094685" y="1549400"/>
                  </a:lnTo>
                  <a:lnTo>
                    <a:pt x="3108517" y="1549400"/>
                  </a:lnTo>
                  <a:lnTo>
                    <a:pt x="3110928" y="1538346"/>
                  </a:lnTo>
                  <a:lnTo>
                    <a:pt x="3110980" y="1536700"/>
                  </a:lnTo>
                  <a:lnTo>
                    <a:pt x="3115456" y="1524000"/>
                  </a:lnTo>
                  <a:close/>
                </a:path>
                <a:path w="3971925" h="1955800">
                  <a:moveTo>
                    <a:pt x="3119522" y="1498600"/>
                  </a:moveTo>
                  <a:lnTo>
                    <a:pt x="3024606" y="1498600"/>
                  </a:lnTo>
                  <a:lnTo>
                    <a:pt x="3034410" y="1511300"/>
                  </a:lnTo>
                  <a:lnTo>
                    <a:pt x="3036697" y="1511300"/>
                  </a:lnTo>
                  <a:lnTo>
                    <a:pt x="3045064" y="1524000"/>
                  </a:lnTo>
                  <a:lnTo>
                    <a:pt x="3115456" y="1524000"/>
                  </a:lnTo>
                  <a:lnTo>
                    <a:pt x="3110980" y="1536700"/>
                  </a:lnTo>
                  <a:lnTo>
                    <a:pt x="3110928" y="1538346"/>
                  </a:lnTo>
                  <a:lnTo>
                    <a:pt x="3111287" y="1536700"/>
                  </a:lnTo>
                  <a:lnTo>
                    <a:pt x="3117529" y="1536700"/>
                  </a:lnTo>
                  <a:lnTo>
                    <a:pt x="3122072" y="1524000"/>
                  </a:lnTo>
                  <a:lnTo>
                    <a:pt x="3119741" y="1511300"/>
                  </a:lnTo>
                  <a:lnTo>
                    <a:pt x="3119522" y="1498600"/>
                  </a:lnTo>
                  <a:close/>
                </a:path>
                <a:path w="3971925" h="1955800">
                  <a:moveTo>
                    <a:pt x="3075189" y="1533778"/>
                  </a:moveTo>
                  <a:lnTo>
                    <a:pt x="3074759" y="1536700"/>
                  </a:lnTo>
                  <a:lnTo>
                    <a:pt x="3079512" y="1536700"/>
                  </a:lnTo>
                  <a:lnTo>
                    <a:pt x="3075189" y="1533778"/>
                  </a:lnTo>
                  <a:close/>
                </a:path>
                <a:path w="3971925" h="1955800">
                  <a:moveTo>
                    <a:pt x="3127661" y="1524000"/>
                  </a:moveTo>
                  <a:lnTo>
                    <a:pt x="3122072" y="1524000"/>
                  </a:lnTo>
                  <a:lnTo>
                    <a:pt x="3117529" y="1536700"/>
                  </a:lnTo>
                  <a:lnTo>
                    <a:pt x="3127769" y="1536700"/>
                  </a:lnTo>
                  <a:lnTo>
                    <a:pt x="3127661" y="1524000"/>
                  </a:lnTo>
                  <a:close/>
                </a:path>
                <a:path w="3971925" h="1955800">
                  <a:moveTo>
                    <a:pt x="3142575" y="1511300"/>
                  </a:moveTo>
                  <a:lnTo>
                    <a:pt x="3128577" y="1511300"/>
                  </a:lnTo>
                  <a:lnTo>
                    <a:pt x="3131825" y="1524000"/>
                  </a:lnTo>
                  <a:lnTo>
                    <a:pt x="3127769" y="1536700"/>
                  </a:lnTo>
                  <a:lnTo>
                    <a:pt x="3172910" y="1536700"/>
                  </a:lnTo>
                  <a:lnTo>
                    <a:pt x="3160850" y="1524000"/>
                  </a:lnTo>
                  <a:lnTo>
                    <a:pt x="3140830" y="1524000"/>
                  </a:lnTo>
                  <a:lnTo>
                    <a:pt x="3142575" y="1511300"/>
                  </a:lnTo>
                  <a:close/>
                </a:path>
                <a:path w="3971925" h="1955800">
                  <a:moveTo>
                    <a:pt x="3076630" y="1524000"/>
                  </a:moveTo>
                  <a:lnTo>
                    <a:pt x="3060717" y="1524000"/>
                  </a:lnTo>
                  <a:lnTo>
                    <a:pt x="3075189" y="1533778"/>
                  </a:lnTo>
                  <a:lnTo>
                    <a:pt x="3076630" y="1524000"/>
                  </a:lnTo>
                  <a:close/>
                </a:path>
                <a:path w="3971925" h="1955800">
                  <a:moveTo>
                    <a:pt x="2995419" y="1485900"/>
                  </a:moveTo>
                  <a:lnTo>
                    <a:pt x="2985547" y="1485900"/>
                  </a:lnTo>
                  <a:lnTo>
                    <a:pt x="2989413" y="1498600"/>
                  </a:lnTo>
                  <a:lnTo>
                    <a:pt x="2995419" y="1485900"/>
                  </a:lnTo>
                  <a:close/>
                </a:path>
                <a:path w="3971925" h="1955800">
                  <a:moveTo>
                    <a:pt x="3045492" y="1485900"/>
                  </a:moveTo>
                  <a:lnTo>
                    <a:pt x="3017093" y="1485900"/>
                  </a:lnTo>
                  <a:lnTo>
                    <a:pt x="3030781" y="1498600"/>
                  </a:lnTo>
                  <a:lnTo>
                    <a:pt x="3062221" y="1498600"/>
                  </a:lnTo>
                  <a:lnTo>
                    <a:pt x="3045492" y="1485900"/>
                  </a:lnTo>
                  <a:close/>
                </a:path>
                <a:path w="3971925" h="1955800">
                  <a:moveTo>
                    <a:pt x="3089718" y="1485900"/>
                  </a:moveTo>
                  <a:lnTo>
                    <a:pt x="3062148" y="1485900"/>
                  </a:lnTo>
                  <a:lnTo>
                    <a:pt x="3062221" y="1498600"/>
                  </a:lnTo>
                  <a:lnTo>
                    <a:pt x="3096360" y="1498600"/>
                  </a:lnTo>
                  <a:lnTo>
                    <a:pt x="3089718" y="1485900"/>
                  </a:lnTo>
                  <a:close/>
                </a:path>
                <a:path w="3971925" h="1955800">
                  <a:moveTo>
                    <a:pt x="3043999" y="1473200"/>
                  </a:moveTo>
                  <a:lnTo>
                    <a:pt x="2965468" y="1473200"/>
                  </a:lnTo>
                  <a:lnTo>
                    <a:pt x="2968563" y="1485900"/>
                  </a:lnTo>
                  <a:lnTo>
                    <a:pt x="3051652" y="1485900"/>
                  </a:lnTo>
                  <a:lnTo>
                    <a:pt x="3043999" y="1473200"/>
                  </a:lnTo>
                  <a:close/>
                </a:path>
                <a:path w="3971925" h="1955800">
                  <a:moveTo>
                    <a:pt x="3064408" y="1473200"/>
                  </a:moveTo>
                  <a:lnTo>
                    <a:pt x="3046361" y="1473200"/>
                  </a:lnTo>
                  <a:lnTo>
                    <a:pt x="3053963" y="1485900"/>
                  </a:lnTo>
                  <a:lnTo>
                    <a:pt x="3062074" y="1485900"/>
                  </a:lnTo>
                  <a:lnTo>
                    <a:pt x="3064408" y="1473200"/>
                  </a:lnTo>
                  <a:close/>
                </a:path>
                <a:path w="3971925" h="1955800">
                  <a:moveTo>
                    <a:pt x="3035721" y="1460500"/>
                  </a:moveTo>
                  <a:lnTo>
                    <a:pt x="2942261" y="1460500"/>
                  </a:lnTo>
                  <a:lnTo>
                    <a:pt x="2939750" y="1473200"/>
                  </a:lnTo>
                  <a:lnTo>
                    <a:pt x="3040739" y="1473200"/>
                  </a:lnTo>
                  <a:lnTo>
                    <a:pt x="3035721" y="1460500"/>
                  </a:lnTo>
                  <a:close/>
                </a:path>
                <a:path w="3971925" h="1955800">
                  <a:moveTo>
                    <a:pt x="3049419" y="1460500"/>
                  </a:moveTo>
                  <a:lnTo>
                    <a:pt x="3050388" y="1473200"/>
                  </a:lnTo>
                  <a:lnTo>
                    <a:pt x="3054199" y="1473200"/>
                  </a:lnTo>
                  <a:lnTo>
                    <a:pt x="3049419" y="1460500"/>
                  </a:lnTo>
                  <a:close/>
                </a:path>
                <a:path w="3971925" h="1955800">
                  <a:moveTo>
                    <a:pt x="2929605" y="1447800"/>
                  </a:moveTo>
                  <a:lnTo>
                    <a:pt x="2912615" y="1447800"/>
                  </a:lnTo>
                  <a:lnTo>
                    <a:pt x="2917245" y="1460500"/>
                  </a:lnTo>
                  <a:lnTo>
                    <a:pt x="2932238" y="1460500"/>
                  </a:lnTo>
                  <a:lnTo>
                    <a:pt x="2929605" y="1447800"/>
                  </a:lnTo>
                  <a:close/>
                </a:path>
                <a:path w="3971925" h="1955800">
                  <a:moveTo>
                    <a:pt x="2999117" y="1447800"/>
                  </a:moveTo>
                  <a:lnTo>
                    <a:pt x="2930126" y="1447800"/>
                  </a:lnTo>
                  <a:lnTo>
                    <a:pt x="2935915" y="1460500"/>
                  </a:lnTo>
                  <a:lnTo>
                    <a:pt x="2997305" y="1460500"/>
                  </a:lnTo>
                  <a:lnTo>
                    <a:pt x="2999117" y="1447800"/>
                  </a:lnTo>
                  <a:close/>
                </a:path>
                <a:path w="3971925" h="1955800">
                  <a:moveTo>
                    <a:pt x="3015577" y="1447800"/>
                  </a:moveTo>
                  <a:lnTo>
                    <a:pt x="2999117" y="1447800"/>
                  </a:lnTo>
                  <a:lnTo>
                    <a:pt x="2997305" y="1460500"/>
                  </a:lnTo>
                  <a:lnTo>
                    <a:pt x="3018425" y="1460500"/>
                  </a:lnTo>
                  <a:lnTo>
                    <a:pt x="3015577" y="1447800"/>
                  </a:lnTo>
                  <a:close/>
                </a:path>
                <a:path w="3971925" h="1955800">
                  <a:moveTo>
                    <a:pt x="2892502" y="1435100"/>
                  </a:moveTo>
                  <a:lnTo>
                    <a:pt x="2881889" y="1435100"/>
                  </a:lnTo>
                  <a:lnTo>
                    <a:pt x="2878618" y="1447800"/>
                  </a:lnTo>
                  <a:lnTo>
                    <a:pt x="2895012" y="1447800"/>
                  </a:lnTo>
                  <a:lnTo>
                    <a:pt x="2892502" y="1435100"/>
                  </a:lnTo>
                  <a:close/>
                </a:path>
                <a:path w="3971925" h="1955800">
                  <a:moveTo>
                    <a:pt x="2898719" y="1446083"/>
                  </a:moveTo>
                  <a:lnTo>
                    <a:pt x="2898499" y="1447800"/>
                  </a:lnTo>
                  <a:lnTo>
                    <a:pt x="2899691" y="1447800"/>
                  </a:lnTo>
                  <a:lnTo>
                    <a:pt x="2898719" y="1446083"/>
                  </a:lnTo>
                  <a:close/>
                </a:path>
                <a:path w="3971925" h="1955800">
                  <a:moveTo>
                    <a:pt x="2974018" y="1435100"/>
                  </a:moveTo>
                  <a:lnTo>
                    <a:pt x="2900124" y="1435100"/>
                  </a:lnTo>
                  <a:lnTo>
                    <a:pt x="2915758" y="1447800"/>
                  </a:lnTo>
                  <a:lnTo>
                    <a:pt x="2980831" y="1447800"/>
                  </a:lnTo>
                  <a:lnTo>
                    <a:pt x="2974018" y="1435100"/>
                  </a:lnTo>
                  <a:close/>
                </a:path>
                <a:path w="3971925" h="1955800">
                  <a:moveTo>
                    <a:pt x="2983808" y="1435100"/>
                  </a:moveTo>
                  <a:lnTo>
                    <a:pt x="2980322" y="1435100"/>
                  </a:lnTo>
                  <a:lnTo>
                    <a:pt x="2987180" y="1447800"/>
                  </a:lnTo>
                  <a:lnTo>
                    <a:pt x="2983808" y="1435100"/>
                  </a:lnTo>
                  <a:close/>
                </a:path>
                <a:path w="3971925" h="1955800">
                  <a:moveTo>
                    <a:pt x="3002330" y="1435100"/>
                  </a:moveTo>
                  <a:lnTo>
                    <a:pt x="3002698" y="1447800"/>
                  </a:lnTo>
                  <a:lnTo>
                    <a:pt x="3005140" y="1447800"/>
                  </a:lnTo>
                  <a:lnTo>
                    <a:pt x="3002330" y="1435100"/>
                  </a:lnTo>
                  <a:close/>
                </a:path>
                <a:path w="3971925" h="1955800">
                  <a:moveTo>
                    <a:pt x="2900124" y="1435100"/>
                  </a:moveTo>
                  <a:lnTo>
                    <a:pt x="2892502" y="1435100"/>
                  </a:lnTo>
                  <a:lnTo>
                    <a:pt x="2898719" y="1446083"/>
                  </a:lnTo>
                  <a:lnTo>
                    <a:pt x="2900124" y="1435100"/>
                  </a:lnTo>
                  <a:close/>
                </a:path>
                <a:path w="3971925" h="1955800">
                  <a:moveTo>
                    <a:pt x="2867020" y="1434720"/>
                  </a:moveTo>
                  <a:lnTo>
                    <a:pt x="2866784" y="1435100"/>
                  </a:lnTo>
                  <a:lnTo>
                    <a:pt x="2867152" y="1435100"/>
                  </a:lnTo>
                  <a:lnTo>
                    <a:pt x="2867020" y="1434720"/>
                  </a:lnTo>
                  <a:close/>
                </a:path>
                <a:path w="3971925" h="1955800">
                  <a:moveTo>
                    <a:pt x="2932477" y="1409700"/>
                  </a:moveTo>
                  <a:lnTo>
                    <a:pt x="2852719" y="1409700"/>
                  </a:lnTo>
                  <a:lnTo>
                    <a:pt x="2874702" y="1422400"/>
                  </a:lnTo>
                  <a:lnTo>
                    <a:pt x="2867403" y="1434106"/>
                  </a:lnTo>
                  <a:lnTo>
                    <a:pt x="2867152" y="1435100"/>
                  </a:lnTo>
                  <a:lnTo>
                    <a:pt x="2919272" y="1435100"/>
                  </a:lnTo>
                  <a:lnTo>
                    <a:pt x="2922130" y="1422400"/>
                  </a:lnTo>
                  <a:lnTo>
                    <a:pt x="2933196" y="1422400"/>
                  </a:lnTo>
                  <a:lnTo>
                    <a:pt x="2932477" y="1409700"/>
                  </a:lnTo>
                  <a:close/>
                </a:path>
                <a:path w="3971925" h="1955800">
                  <a:moveTo>
                    <a:pt x="2933196" y="1422400"/>
                  </a:moveTo>
                  <a:lnTo>
                    <a:pt x="2923590" y="1422400"/>
                  </a:lnTo>
                  <a:lnTo>
                    <a:pt x="2930199" y="1435100"/>
                  </a:lnTo>
                  <a:lnTo>
                    <a:pt x="2933196" y="1422400"/>
                  </a:lnTo>
                  <a:close/>
                </a:path>
                <a:path w="3971925" h="1955800">
                  <a:moveTo>
                    <a:pt x="2948050" y="1422400"/>
                  </a:moveTo>
                  <a:lnTo>
                    <a:pt x="2937925" y="1422400"/>
                  </a:lnTo>
                  <a:lnTo>
                    <a:pt x="2934601" y="1435100"/>
                  </a:lnTo>
                  <a:lnTo>
                    <a:pt x="2952092" y="1435100"/>
                  </a:lnTo>
                  <a:lnTo>
                    <a:pt x="2948748" y="1422845"/>
                  </a:lnTo>
                  <a:lnTo>
                    <a:pt x="2948050" y="1422400"/>
                  </a:lnTo>
                  <a:close/>
                </a:path>
                <a:path w="3971925" h="1955800">
                  <a:moveTo>
                    <a:pt x="2954299" y="1426387"/>
                  </a:moveTo>
                  <a:lnTo>
                    <a:pt x="2952092" y="1435100"/>
                  </a:lnTo>
                  <a:lnTo>
                    <a:pt x="2967955" y="1435100"/>
                  </a:lnTo>
                  <a:lnTo>
                    <a:pt x="2954299" y="1426387"/>
                  </a:lnTo>
                  <a:close/>
                </a:path>
                <a:path w="3971925" h="1955800">
                  <a:moveTo>
                    <a:pt x="2870358" y="1422400"/>
                  </a:moveTo>
                  <a:lnTo>
                    <a:pt x="2862728" y="1422400"/>
                  </a:lnTo>
                  <a:lnTo>
                    <a:pt x="2867020" y="1434720"/>
                  </a:lnTo>
                  <a:lnTo>
                    <a:pt x="2867403" y="1434106"/>
                  </a:lnTo>
                  <a:lnTo>
                    <a:pt x="2870358" y="1422400"/>
                  </a:lnTo>
                  <a:close/>
                </a:path>
                <a:path w="3971925" h="1955800">
                  <a:moveTo>
                    <a:pt x="2955309" y="1422400"/>
                  </a:moveTo>
                  <a:lnTo>
                    <a:pt x="2948626" y="1422400"/>
                  </a:lnTo>
                  <a:lnTo>
                    <a:pt x="2948748" y="1422845"/>
                  </a:lnTo>
                  <a:lnTo>
                    <a:pt x="2954299" y="1426387"/>
                  </a:lnTo>
                  <a:lnTo>
                    <a:pt x="2955309" y="1422400"/>
                  </a:lnTo>
                  <a:close/>
                </a:path>
                <a:path w="3971925" h="1955800">
                  <a:moveTo>
                    <a:pt x="2852719" y="1409700"/>
                  </a:moveTo>
                  <a:lnTo>
                    <a:pt x="2839649" y="1409700"/>
                  </a:lnTo>
                  <a:lnTo>
                    <a:pt x="2835521" y="1422400"/>
                  </a:lnTo>
                  <a:lnTo>
                    <a:pt x="2846840" y="1422400"/>
                  </a:lnTo>
                  <a:lnTo>
                    <a:pt x="2852719" y="1409700"/>
                  </a:lnTo>
                  <a:close/>
                </a:path>
                <a:path w="3971925" h="1955800">
                  <a:moveTo>
                    <a:pt x="2878374" y="1384300"/>
                  </a:moveTo>
                  <a:lnTo>
                    <a:pt x="2798985" y="1384300"/>
                  </a:lnTo>
                  <a:lnTo>
                    <a:pt x="2815751" y="1397000"/>
                  </a:lnTo>
                  <a:lnTo>
                    <a:pt x="2818839" y="1409700"/>
                  </a:lnTo>
                  <a:lnTo>
                    <a:pt x="2910579" y="1409700"/>
                  </a:lnTo>
                  <a:lnTo>
                    <a:pt x="2904631" y="1397000"/>
                  </a:lnTo>
                  <a:lnTo>
                    <a:pt x="2891591" y="1397000"/>
                  </a:lnTo>
                  <a:lnTo>
                    <a:pt x="2890918" y="1395362"/>
                  </a:lnTo>
                  <a:lnTo>
                    <a:pt x="2878374" y="1384300"/>
                  </a:lnTo>
                  <a:close/>
                </a:path>
                <a:path w="3971925" h="1955800">
                  <a:moveTo>
                    <a:pt x="2776709" y="1384300"/>
                  </a:moveTo>
                  <a:lnTo>
                    <a:pt x="2769825" y="1384300"/>
                  </a:lnTo>
                  <a:lnTo>
                    <a:pt x="2773817" y="1397000"/>
                  </a:lnTo>
                  <a:lnTo>
                    <a:pt x="2776709" y="1384300"/>
                  </a:lnTo>
                  <a:close/>
                </a:path>
                <a:path w="3971925" h="1955800">
                  <a:moveTo>
                    <a:pt x="2784498" y="1384300"/>
                  </a:moveTo>
                  <a:lnTo>
                    <a:pt x="2778253" y="1384300"/>
                  </a:lnTo>
                  <a:lnTo>
                    <a:pt x="2781566" y="1397000"/>
                  </a:lnTo>
                  <a:lnTo>
                    <a:pt x="2783325" y="1397000"/>
                  </a:lnTo>
                  <a:lnTo>
                    <a:pt x="2784498" y="1384300"/>
                  </a:lnTo>
                  <a:close/>
                </a:path>
                <a:path w="3971925" h="1955800">
                  <a:moveTo>
                    <a:pt x="2798985" y="1384300"/>
                  </a:moveTo>
                  <a:lnTo>
                    <a:pt x="2786853" y="1384300"/>
                  </a:lnTo>
                  <a:lnTo>
                    <a:pt x="2786862" y="1397000"/>
                  </a:lnTo>
                  <a:lnTo>
                    <a:pt x="2792974" y="1397000"/>
                  </a:lnTo>
                  <a:lnTo>
                    <a:pt x="2798985" y="1384300"/>
                  </a:lnTo>
                  <a:close/>
                </a:path>
                <a:path w="3971925" h="1955800">
                  <a:moveTo>
                    <a:pt x="2891646" y="1396005"/>
                  </a:moveTo>
                  <a:lnTo>
                    <a:pt x="2891591" y="1397000"/>
                  </a:lnTo>
                  <a:lnTo>
                    <a:pt x="2892775" y="1397000"/>
                  </a:lnTo>
                  <a:lnTo>
                    <a:pt x="2891646" y="1396005"/>
                  </a:lnTo>
                  <a:close/>
                </a:path>
                <a:path w="3971925" h="1955800">
                  <a:moveTo>
                    <a:pt x="2892293" y="1384300"/>
                  </a:moveTo>
                  <a:lnTo>
                    <a:pt x="2886366" y="1384300"/>
                  </a:lnTo>
                  <a:lnTo>
                    <a:pt x="2890918" y="1395362"/>
                  </a:lnTo>
                  <a:lnTo>
                    <a:pt x="2891646" y="1396005"/>
                  </a:lnTo>
                  <a:lnTo>
                    <a:pt x="2892293" y="1384300"/>
                  </a:lnTo>
                  <a:close/>
                </a:path>
                <a:path w="3971925" h="1955800">
                  <a:moveTo>
                    <a:pt x="2765951" y="1371600"/>
                  </a:moveTo>
                  <a:lnTo>
                    <a:pt x="2743344" y="1371600"/>
                  </a:lnTo>
                  <a:lnTo>
                    <a:pt x="2743524" y="1384300"/>
                  </a:lnTo>
                  <a:lnTo>
                    <a:pt x="2784269" y="1384300"/>
                  </a:lnTo>
                  <a:lnTo>
                    <a:pt x="2765951" y="1371600"/>
                  </a:lnTo>
                  <a:close/>
                </a:path>
                <a:path w="3971925" h="1955800">
                  <a:moveTo>
                    <a:pt x="2854591" y="1371600"/>
                  </a:moveTo>
                  <a:lnTo>
                    <a:pt x="2778239" y="1371600"/>
                  </a:lnTo>
                  <a:lnTo>
                    <a:pt x="2784269" y="1384300"/>
                  </a:lnTo>
                  <a:lnTo>
                    <a:pt x="2859610" y="1384300"/>
                  </a:lnTo>
                  <a:lnTo>
                    <a:pt x="2854591" y="1371600"/>
                  </a:lnTo>
                  <a:close/>
                </a:path>
                <a:path w="3971925" h="1955800">
                  <a:moveTo>
                    <a:pt x="2740475" y="1346200"/>
                  </a:moveTo>
                  <a:lnTo>
                    <a:pt x="2735230" y="1346200"/>
                  </a:lnTo>
                  <a:lnTo>
                    <a:pt x="2732449" y="1358900"/>
                  </a:lnTo>
                  <a:lnTo>
                    <a:pt x="2733777" y="1371600"/>
                  </a:lnTo>
                  <a:lnTo>
                    <a:pt x="2741717" y="1371600"/>
                  </a:lnTo>
                  <a:lnTo>
                    <a:pt x="2744197" y="1358900"/>
                  </a:lnTo>
                  <a:lnTo>
                    <a:pt x="2734689" y="1358900"/>
                  </a:lnTo>
                  <a:lnTo>
                    <a:pt x="2740475" y="1346200"/>
                  </a:lnTo>
                  <a:close/>
                </a:path>
                <a:path w="3971925" h="1955800">
                  <a:moveTo>
                    <a:pt x="2828618" y="1358900"/>
                  </a:moveTo>
                  <a:lnTo>
                    <a:pt x="2744197" y="1358900"/>
                  </a:lnTo>
                  <a:lnTo>
                    <a:pt x="2760627" y="1371600"/>
                  </a:lnTo>
                  <a:lnTo>
                    <a:pt x="2836935" y="1371600"/>
                  </a:lnTo>
                  <a:lnTo>
                    <a:pt x="2828618" y="1358900"/>
                  </a:lnTo>
                  <a:close/>
                </a:path>
                <a:path w="3971925" h="1955800">
                  <a:moveTo>
                    <a:pt x="2735230" y="1346200"/>
                  </a:moveTo>
                  <a:lnTo>
                    <a:pt x="2712473" y="1346200"/>
                  </a:lnTo>
                  <a:lnTo>
                    <a:pt x="2720916" y="1358900"/>
                  </a:lnTo>
                  <a:lnTo>
                    <a:pt x="2732449" y="1358900"/>
                  </a:lnTo>
                  <a:lnTo>
                    <a:pt x="2735230" y="1346200"/>
                  </a:lnTo>
                  <a:close/>
                </a:path>
                <a:path w="3971925" h="1955800">
                  <a:moveTo>
                    <a:pt x="2799095" y="1346200"/>
                  </a:moveTo>
                  <a:lnTo>
                    <a:pt x="2740475" y="1346200"/>
                  </a:lnTo>
                  <a:lnTo>
                    <a:pt x="2734689" y="1358900"/>
                  </a:lnTo>
                  <a:lnTo>
                    <a:pt x="2792649" y="1358900"/>
                  </a:lnTo>
                  <a:lnTo>
                    <a:pt x="2799095" y="1346200"/>
                  </a:lnTo>
                  <a:close/>
                </a:path>
                <a:path w="3971925" h="1955800">
                  <a:moveTo>
                    <a:pt x="2679837" y="1333500"/>
                  </a:moveTo>
                  <a:lnTo>
                    <a:pt x="2665274" y="1333500"/>
                  </a:lnTo>
                  <a:lnTo>
                    <a:pt x="2678947" y="1346200"/>
                  </a:lnTo>
                  <a:lnTo>
                    <a:pt x="2679478" y="1346200"/>
                  </a:lnTo>
                  <a:lnTo>
                    <a:pt x="2679837" y="1333500"/>
                  </a:lnTo>
                  <a:close/>
                </a:path>
                <a:path w="3971925" h="1955800">
                  <a:moveTo>
                    <a:pt x="2692683" y="1333500"/>
                  </a:moveTo>
                  <a:lnTo>
                    <a:pt x="2684852" y="1333500"/>
                  </a:lnTo>
                  <a:lnTo>
                    <a:pt x="2689147" y="1346200"/>
                  </a:lnTo>
                  <a:lnTo>
                    <a:pt x="2692781" y="1346200"/>
                  </a:lnTo>
                  <a:lnTo>
                    <a:pt x="2692683" y="1333500"/>
                  </a:lnTo>
                  <a:close/>
                </a:path>
                <a:path w="3971925" h="1955800">
                  <a:moveTo>
                    <a:pt x="2726528" y="1308100"/>
                  </a:moveTo>
                  <a:lnTo>
                    <a:pt x="2638740" y="1308100"/>
                  </a:lnTo>
                  <a:lnTo>
                    <a:pt x="2630240" y="1320800"/>
                  </a:lnTo>
                  <a:lnTo>
                    <a:pt x="2666545" y="1320800"/>
                  </a:lnTo>
                  <a:lnTo>
                    <a:pt x="2680620" y="1333500"/>
                  </a:lnTo>
                  <a:lnTo>
                    <a:pt x="2692683" y="1333500"/>
                  </a:lnTo>
                  <a:lnTo>
                    <a:pt x="2701155" y="1346200"/>
                  </a:lnTo>
                  <a:lnTo>
                    <a:pt x="2738168" y="1346200"/>
                  </a:lnTo>
                  <a:lnTo>
                    <a:pt x="2746605" y="1333500"/>
                  </a:lnTo>
                  <a:lnTo>
                    <a:pt x="2748490" y="1320800"/>
                  </a:lnTo>
                  <a:lnTo>
                    <a:pt x="2726528" y="1308100"/>
                  </a:lnTo>
                  <a:close/>
                </a:path>
                <a:path w="3971925" h="1955800">
                  <a:moveTo>
                    <a:pt x="2770043" y="1333500"/>
                  </a:moveTo>
                  <a:lnTo>
                    <a:pt x="2755597" y="1333500"/>
                  </a:lnTo>
                  <a:lnTo>
                    <a:pt x="2741741" y="1346200"/>
                  </a:lnTo>
                  <a:lnTo>
                    <a:pt x="2778328" y="1346200"/>
                  </a:lnTo>
                  <a:lnTo>
                    <a:pt x="2770043" y="1333500"/>
                  </a:lnTo>
                  <a:close/>
                </a:path>
                <a:path w="3971925" h="1955800">
                  <a:moveTo>
                    <a:pt x="2786474" y="1333500"/>
                  </a:moveTo>
                  <a:lnTo>
                    <a:pt x="2780694" y="1333500"/>
                  </a:lnTo>
                  <a:lnTo>
                    <a:pt x="2786129" y="1346200"/>
                  </a:lnTo>
                  <a:lnTo>
                    <a:pt x="2786474" y="1333500"/>
                  </a:lnTo>
                  <a:close/>
                </a:path>
                <a:path w="3971925" h="1955800">
                  <a:moveTo>
                    <a:pt x="2649749" y="1320800"/>
                  </a:moveTo>
                  <a:lnTo>
                    <a:pt x="2645791" y="1320800"/>
                  </a:lnTo>
                  <a:lnTo>
                    <a:pt x="2645253" y="1333500"/>
                  </a:lnTo>
                  <a:lnTo>
                    <a:pt x="2656939" y="1333500"/>
                  </a:lnTo>
                  <a:lnTo>
                    <a:pt x="2649749" y="1320800"/>
                  </a:lnTo>
                  <a:close/>
                </a:path>
                <a:path w="3971925" h="1955800">
                  <a:moveTo>
                    <a:pt x="2616987" y="1308100"/>
                  </a:moveTo>
                  <a:lnTo>
                    <a:pt x="2610689" y="1308100"/>
                  </a:lnTo>
                  <a:lnTo>
                    <a:pt x="2620048" y="1320800"/>
                  </a:lnTo>
                  <a:lnTo>
                    <a:pt x="2616987" y="1308100"/>
                  </a:lnTo>
                  <a:close/>
                </a:path>
                <a:path w="3971925" h="1955800">
                  <a:moveTo>
                    <a:pt x="2590847" y="1295400"/>
                  </a:moveTo>
                  <a:lnTo>
                    <a:pt x="2585283" y="1295400"/>
                  </a:lnTo>
                  <a:lnTo>
                    <a:pt x="2589108" y="1308100"/>
                  </a:lnTo>
                  <a:lnTo>
                    <a:pt x="2590847" y="1295400"/>
                  </a:lnTo>
                  <a:close/>
                </a:path>
                <a:path w="3971925" h="1955800">
                  <a:moveTo>
                    <a:pt x="2611610" y="1295400"/>
                  </a:moveTo>
                  <a:lnTo>
                    <a:pt x="2605306" y="1295400"/>
                  </a:lnTo>
                  <a:lnTo>
                    <a:pt x="2604977" y="1308100"/>
                  </a:lnTo>
                  <a:lnTo>
                    <a:pt x="2611610" y="1295400"/>
                  </a:lnTo>
                  <a:close/>
                </a:path>
                <a:path w="3971925" h="1955800">
                  <a:moveTo>
                    <a:pt x="2631078" y="1295400"/>
                  </a:moveTo>
                  <a:lnTo>
                    <a:pt x="2619195" y="1295400"/>
                  </a:lnTo>
                  <a:lnTo>
                    <a:pt x="2624036" y="1308100"/>
                  </a:lnTo>
                  <a:lnTo>
                    <a:pt x="2640962" y="1308100"/>
                  </a:lnTo>
                  <a:lnTo>
                    <a:pt x="2631078" y="1295400"/>
                  </a:lnTo>
                  <a:close/>
                </a:path>
                <a:path w="3971925" h="1955800">
                  <a:moveTo>
                    <a:pt x="2702392" y="1295400"/>
                  </a:moveTo>
                  <a:lnTo>
                    <a:pt x="2636489" y="1295400"/>
                  </a:lnTo>
                  <a:lnTo>
                    <a:pt x="2640962" y="1308100"/>
                  </a:lnTo>
                  <a:lnTo>
                    <a:pt x="2711822" y="1308100"/>
                  </a:lnTo>
                  <a:lnTo>
                    <a:pt x="2702392" y="1295400"/>
                  </a:lnTo>
                  <a:close/>
                </a:path>
                <a:path w="3971925" h="1955800">
                  <a:moveTo>
                    <a:pt x="2582614" y="1282700"/>
                  </a:moveTo>
                  <a:lnTo>
                    <a:pt x="2568868" y="1282700"/>
                  </a:lnTo>
                  <a:lnTo>
                    <a:pt x="2573917" y="1295400"/>
                  </a:lnTo>
                  <a:lnTo>
                    <a:pt x="2576372" y="1295400"/>
                  </a:lnTo>
                  <a:lnTo>
                    <a:pt x="2582614" y="1282700"/>
                  </a:lnTo>
                  <a:close/>
                </a:path>
                <a:path w="3971925" h="1955800">
                  <a:moveTo>
                    <a:pt x="2668225" y="1282700"/>
                  </a:moveTo>
                  <a:lnTo>
                    <a:pt x="2582614" y="1282700"/>
                  </a:lnTo>
                  <a:lnTo>
                    <a:pt x="2599024" y="1295400"/>
                  </a:lnTo>
                  <a:lnTo>
                    <a:pt x="2671247" y="1295400"/>
                  </a:lnTo>
                  <a:lnTo>
                    <a:pt x="2668225" y="1282700"/>
                  </a:lnTo>
                  <a:close/>
                </a:path>
                <a:path w="3971925" h="1955800">
                  <a:moveTo>
                    <a:pt x="2686655" y="1282700"/>
                  </a:moveTo>
                  <a:lnTo>
                    <a:pt x="2677870" y="1282700"/>
                  </a:lnTo>
                  <a:lnTo>
                    <a:pt x="2671247" y="1295400"/>
                  </a:lnTo>
                  <a:lnTo>
                    <a:pt x="2683629" y="1295400"/>
                  </a:lnTo>
                  <a:lnTo>
                    <a:pt x="2686655" y="1282700"/>
                  </a:lnTo>
                  <a:close/>
                </a:path>
                <a:path w="3971925" h="1955800">
                  <a:moveTo>
                    <a:pt x="2579649" y="1270000"/>
                  </a:moveTo>
                  <a:lnTo>
                    <a:pt x="2557993" y="1270000"/>
                  </a:lnTo>
                  <a:lnTo>
                    <a:pt x="2553170" y="1282700"/>
                  </a:lnTo>
                  <a:lnTo>
                    <a:pt x="2578299" y="1282700"/>
                  </a:lnTo>
                  <a:lnTo>
                    <a:pt x="2579649" y="1270000"/>
                  </a:lnTo>
                  <a:close/>
                </a:path>
                <a:path w="3971925" h="1955800">
                  <a:moveTo>
                    <a:pt x="2628552" y="1257300"/>
                  </a:moveTo>
                  <a:lnTo>
                    <a:pt x="2553555" y="1257300"/>
                  </a:lnTo>
                  <a:lnTo>
                    <a:pt x="2557245" y="1270000"/>
                  </a:lnTo>
                  <a:lnTo>
                    <a:pt x="2585444" y="1270000"/>
                  </a:lnTo>
                  <a:lnTo>
                    <a:pt x="2578299" y="1282700"/>
                  </a:lnTo>
                  <a:lnTo>
                    <a:pt x="2639035" y="1282700"/>
                  </a:lnTo>
                  <a:lnTo>
                    <a:pt x="2632547" y="1270000"/>
                  </a:lnTo>
                  <a:lnTo>
                    <a:pt x="2628552" y="1257300"/>
                  </a:lnTo>
                  <a:close/>
                </a:path>
                <a:path w="3971925" h="1955800">
                  <a:moveTo>
                    <a:pt x="2531138" y="1257300"/>
                  </a:moveTo>
                  <a:lnTo>
                    <a:pt x="2512168" y="1257300"/>
                  </a:lnTo>
                  <a:lnTo>
                    <a:pt x="2512952" y="1270000"/>
                  </a:lnTo>
                  <a:lnTo>
                    <a:pt x="2522722" y="1270000"/>
                  </a:lnTo>
                  <a:lnTo>
                    <a:pt x="2531138" y="1257300"/>
                  </a:lnTo>
                  <a:close/>
                </a:path>
                <a:path w="3971925" h="1955800">
                  <a:moveTo>
                    <a:pt x="2543165" y="1257300"/>
                  </a:moveTo>
                  <a:lnTo>
                    <a:pt x="2531138" y="1257300"/>
                  </a:lnTo>
                  <a:lnTo>
                    <a:pt x="2527864" y="1270000"/>
                  </a:lnTo>
                  <a:lnTo>
                    <a:pt x="2536233" y="1270000"/>
                  </a:lnTo>
                  <a:lnTo>
                    <a:pt x="2543165" y="1257300"/>
                  </a:lnTo>
                  <a:close/>
                </a:path>
                <a:path w="3971925" h="1955800">
                  <a:moveTo>
                    <a:pt x="2590172" y="1244600"/>
                  </a:moveTo>
                  <a:lnTo>
                    <a:pt x="2508552" y="1244600"/>
                  </a:lnTo>
                  <a:lnTo>
                    <a:pt x="2507297" y="1257300"/>
                  </a:lnTo>
                  <a:lnTo>
                    <a:pt x="2612716" y="1257300"/>
                  </a:lnTo>
                  <a:lnTo>
                    <a:pt x="2590172" y="1244600"/>
                  </a:lnTo>
                  <a:close/>
                </a:path>
                <a:path w="3971925" h="1955800">
                  <a:moveTo>
                    <a:pt x="2560982" y="1231900"/>
                  </a:moveTo>
                  <a:lnTo>
                    <a:pt x="2472421" y="1231900"/>
                  </a:lnTo>
                  <a:lnTo>
                    <a:pt x="2477017" y="1244600"/>
                  </a:lnTo>
                  <a:lnTo>
                    <a:pt x="2580784" y="1244600"/>
                  </a:lnTo>
                  <a:lnTo>
                    <a:pt x="2560982" y="1231900"/>
                  </a:lnTo>
                  <a:close/>
                </a:path>
                <a:path w="3971925" h="1955800">
                  <a:moveTo>
                    <a:pt x="2536237" y="1219200"/>
                  </a:moveTo>
                  <a:lnTo>
                    <a:pt x="2445475" y="1219200"/>
                  </a:lnTo>
                  <a:lnTo>
                    <a:pt x="2438663" y="1231900"/>
                  </a:lnTo>
                  <a:lnTo>
                    <a:pt x="2537977" y="1231900"/>
                  </a:lnTo>
                  <a:lnTo>
                    <a:pt x="2536237" y="1219200"/>
                  </a:lnTo>
                  <a:close/>
                </a:path>
                <a:path w="3971925" h="1955800">
                  <a:moveTo>
                    <a:pt x="2548356" y="1219200"/>
                  </a:moveTo>
                  <a:lnTo>
                    <a:pt x="2537977" y="1231900"/>
                  </a:lnTo>
                  <a:lnTo>
                    <a:pt x="2548586" y="1231900"/>
                  </a:lnTo>
                  <a:lnTo>
                    <a:pt x="2548356" y="1219200"/>
                  </a:lnTo>
                  <a:close/>
                </a:path>
                <a:path w="3971925" h="1955800">
                  <a:moveTo>
                    <a:pt x="2523745" y="1206500"/>
                  </a:moveTo>
                  <a:lnTo>
                    <a:pt x="2414663" y="1206500"/>
                  </a:lnTo>
                  <a:lnTo>
                    <a:pt x="2423289" y="1219200"/>
                  </a:lnTo>
                  <a:lnTo>
                    <a:pt x="2525443" y="1219200"/>
                  </a:lnTo>
                  <a:lnTo>
                    <a:pt x="2523745" y="1206500"/>
                  </a:lnTo>
                  <a:close/>
                </a:path>
                <a:path w="3971925" h="1955800">
                  <a:moveTo>
                    <a:pt x="2382812" y="1193800"/>
                  </a:moveTo>
                  <a:lnTo>
                    <a:pt x="2382424" y="1193800"/>
                  </a:lnTo>
                  <a:lnTo>
                    <a:pt x="2386377" y="1206500"/>
                  </a:lnTo>
                  <a:lnTo>
                    <a:pt x="2382812" y="1193800"/>
                  </a:lnTo>
                  <a:close/>
                </a:path>
                <a:path w="3971925" h="1955800">
                  <a:moveTo>
                    <a:pt x="2388829" y="1205464"/>
                  </a:moveTo>
                  <a:lnTo>
                    <a:pt x="2388308" y="1206500"/>
                  </a:lnTo>
                  <a:lnTo>
                    <a:pt x="2388842" y="1206500"/>
                  </a:lnTo>
                  <a:lnTo>
                    <a:pt x="2388829" y="1205464"/>
                  </a:lnTo>
                  <a:close/>
                </a:path>
                <a:path w="3971925" h="1955800">
                  <a:moveTo>
                    <a:pt x="2428874" y="1193800"/>
                  </a:moveTo>
                  <a:lnTo>
                    <a:pt x="2402059" y="1193800"/>
                  </a:lnTo>
                  <a:lnTo>
                    <a:pt x="2415288" y="1206500"/>
                  </a:lnTo>
                  <a:lnTo>
                    <a:pt x="2440640" y="1206500"/>
                  </a:lnTo>
                  <a:lnTo>
                    <a:pt x="2428874" y="1193800"/>
                  </a:lnTo>
                  <a:close/>
                </a:path>
                <a:path w="3971925" h="1955800">
                  <a:moveTo>
                    <a:pt x="2483285" y="1193800"/>
                  </a:moveTo>
                  <a:lnTo>
                    <a:pt x="2428874" y="1193800"/>
                  </a:lnTo>
                  <a:lnTo>
                    <a:pt x="2447532" y="1206500"/>
                  </a:lnTo>
                  <a:lnTo>
                    <a:pt x="2492829" y="1206500"/>
                  </a:lnTo>
                  <a:lnTo>
                    <a:pt x="2483285" y="1193800"/>
                  </a:lnTo>
                  <a:close/>
                </a:path>
                <a:path w="3971925" h="1955800">
                  <a:moveTo>
                    <a:pt x="2394695" y="1193800"/>
                  </a:moveTo>
                  <a:lnTo>
                    <a:pt x="2388677" y="1193800"/>
                  </a:lnTo>
                  <a:lnTo>
                    <a:pt x="2388829" y="1205464"/>
                  </a:lnTo>
                  <a:lnTo>
                    <a:pt x="2394695" y="1193800"/>
                  </a:lnTo>
                  <a:close/>
                </a:path>
                <a:path w="3971925" h="1955800">
                  <a:moveTo>
                    <a:pt x="2457118" y="1181100"/>
                  </a:moveTo>
                  <a:lnTo>
                    <a:pt x="2364551" y="1181100"/>
                  </a:lnTo>
                  <a:lnTo>
                    <a:pt x="2394423" y="1193800"/>
                  </a:lnTo>
                  <a:lnTo>
                    <a:pt x="2460224" y="1193800"/>
                  </a:lnTo>
                  <a:lnTo>
                    <a:pt x="2457118" y="1181100"/>
                  </a:lnTo>
                  <a:close/>
                </a:path>
                <a:path w="3971925" h="1955800">
                  <a:moveTo>
                    <a:pt x="2352043" y="1168400"/>
                  </a:moveTo>
                  <a:lnTo>
                    <a:pt x="2332574" y="1168400"/>
                  </a:lnTo>
                  <a:lnTo>
                    <a:pt x="2333671" y="1181100"/>
                  </a:lnTo>
                  <a:lnTo>
                    <a:pt x="2352043" y="1168400"/>
                  </a:lnTo>
                  <a:close/>
                </a:path>
                <a:path w="3971925" h="1955800">
                  <a:moveTo>
                    <a:pt x="2367666" y="1147647"/>
                  </a:moveTo>
                  <a:lnTo>
                    <a:pt x="2363639" y="1155700"/>
                  </a:lnTo>
                  <a:lnTo>
                    <a:pt x="2360696" y="1155700"/>
                  </a:lnTo>
                  <a:lnTo>
                    <a:pt x="2357797" y="1168400"/>
                  </a:lnTo>
                  <a:lnTo>
                    <a:pt x="2355712" y="1181100"/>
                  </a:lnTo>
                  <a:lnTo>
                    <a:pt x="2428988" y="1181100"/>
                  </a:lnTo>
                  <a:lnTo>
                    <a:pt x="2429658" y="1168400"/>
                  </a:lnTo>
                  <a:lnTo>
                    <a:pt x="2363258" y="1168400"/>
                  </a:lnTo>
                  <a:lnTo>
                    <a:pt x="2368114" y="1155700"/>
                  </a:lnTo>
                  <a:lnTo>
                    <a:pt x="2367666" y="1147647"/>
                  </a:lnTo>
                  <a:close/>
                </a:path>
                <a:path w="3971925" h="1955800">
                  <a:moveTo>
                    <a:pt x="2440086" y="1168400"/>
                  </a:moveTo>
                  <a:lnTo>
                    <a:pt x="2432635" y="1168400"/>
                  </a:lnTo>
                  <a:lnTo>
                    <a:pt x="2433789" y="1181100"/>
                  </a:lnTo>
                  <a:lnTo>
                    <a:pt x="2441479" y="1181100"/>
                  </a:lnTo>
                  <a:lnTo>
                    <a:pt x="2440086" y="1168400"/>
                  </a:lnTo>
                  <a:close/>
                </a:path>
                <a:path w="3971925" h="1955800">
                  <a:moveTo>
                    <a:pt x="2317730" y="1155700"/>
                  </a:moveTo>
                  <a:lnTo>
                    <a:pt x="2295768" y="1155700"/>
                  </a:lnTo>
                  <a:lnTo>
                    <a:pt x="2309421" y="1168400"/>
                  </a:lnTo>
                  <a:lnTo>
                    <a:pt x="2320834" y="1168400"/>
                  </a:lnTo>
                  <a:lnTo>
                    <a:pt x="2317730" y="1155700"/>
                  </a:lnTo>
                  <a:close/>
                </a:path>
                <a:path w="3971925" h="1955800">
                  <a:moveTo>
                    <a:pt x="2360696" y="1155700"/>
                  </a:moveTo>
                  <a:lnTo>
                    <a:pt x="2322602" y="1155700"/>
                  </a:lnTo>
                  <a:lnTo>
                    <a:pt x="2334377" y="1168400"/>
                  </a:lnTo>
                  <a:lnTo>
                    <a:pt x="2357797" y="1168400"/>
                  </a:lnTo>
                  <a:lnTo>
                    <a:pt x="2360696" y="1155700"/>
                  </a:lnTo>
                  <a:close/>
                </a:path>
                <a:path w="3971925" h="1955800">
                  <a:moveTo>
                    <a:pt x="2387881" y="1143000"/>
                  </a:moveTo>
                  <a:lnTo>
                    <a:pt x="2369991" y="1143000"/>
                  </a:lnTo>
                  <a:lnTo>
                    <a:pt x="2367666" y="1147647"/>
                  </a:lnTo>
                  <a:lnTo>
                    <a:pt x="2368114" y="1155700"/>
                  </a:lnTo>
                  <a:lnTo>
                    <a:pt x="2363258" y="1168400"/>
                  </a:lnTo>
                  <a:lnTo>
                    <a:pt x="2416629" y="1168400"/>
                  </a:lnTo>
                  <a:lnTo>
                    <a:pt x="2413666" y="1155700"/>
                  </a:lnTo>
                  <a:lnTo>
                    <a:pt x="2391546" y="1155700"/>
                  </a:lnTo>
                  <a:lnTo>
                    <a:pt x="2387881" y="1143000"/>
                  </a:lnTo>
                  <a:close/>
                </a:path>
                <a:path w="3971925" h="1955800">
                  <a:moveTo>
                    <a:pt x="2270856" y="1143000"/>
                  </a:moveTo>
                  <a:lnTo>
                    <a:pt x="2269914" y="1143000"/>
                  </a:lnTo>
                  <a:lnTo>
                    <a:pt x="2275403" y="1155700"/>
                  </a:lnTo>
                  <a:lnTo>
                    <a:pt x="2270856" y="1143000"/>
                  </a:lnTo>
                  <a:close/>
                </a:path>
                <a:path w="3971925" h="1955800">
                  <a:moveTo>
                    <a:pt x="2368541" y="1130300"/>
                  </a:moveTo>
                  <a:lnTo>
                    <a:pt x="2264050" y="1130300"/>
                  </a:lnTo>
                  <a:lnTo>
                    <a:pt x="2277608" y="1143000"/>
                  </a:lnTo>
                  <a:lnTo>
                    <a:pt x="2288977" y="1155700"/>
                  </a:lnTo>
                  <a:lnTo>
                    <a:pt x="2363639" y="1155700"/>
                  </a:lnTo>
                  <a:lnTo>
                    <a:pt x="2367666" y="1147647"/>
                  </a:lnTo>
                  <a:lnTo>
                    <a:pt x="2367408" y="1143000"/>
                  </a:lnTo>
                  <a:lnTo>
                    <a:pt x="2368541" y="1130300"/>
                  </a:lnTo>
                  <a:close/>
                </a:path>
                <a:path w="3971925" h="1955800">
                  <a:moveTo>
                    <a:pt x="2242739" y="1117600"/>
                  </a:moveTo>
                  <a:lnTo>
                    <a:pt x="2230325" y="1117600"/>
                  </a:lnTo>
                  <a:lnTo>
                    <a:pt x="2234035" y="1130300"/>
                  </a:lnTo>
                  <a:lnTo>
                    <a:pt x="2239370" y="1130300"/>
                  </a:lnTo>
                  <a:lnTo>
                    <a:pt x="2242739" y="1117600"/>
                  </a:lnTo>
                  <a:close/>
                </a:path>
                <a:path w="3971925" h="1955800">
                  <a:moveTo>
                    <a:pt x="2334772" y="1117600"/>
                  </a:moveTo>
                  <a:lnTo>
                    <a:pt x="2254777" y="1117600"/>
                  </a:lnTo>
                  <a:lnTo>
                    <a:pt x="2265281" y="1130300"/>
                  </a:lnTo>
                  <a:lnTo>
                    <a:pt x="2343759" y="1130300"/>
                  </a:lnTo>
                  <a:lnTo>
                    <a:pt x="2334772" y="1117600"/>
                  </a:lnTo>
                  <a:close/>
                </a:path>
                <a:path w="3971925" h="1955800">
                  <a:moveTo>
                    <a:pt x="2212177" y="1104900"/>
                  </a:moveTo>
                  <a:lnTo>
                    <a:pt x="2192844" y="1104900"/>
                  </a:lnTo>
                  <a:lnTo>
                    <a:pt x="2206480" y="1117600"/>
                  </a:lnTo>
                  <a:lnTo>
                    <a:pt x="2212177" y="1104900"/>
                  </a:lnTo>
                  <a:close/>
                </a:path>
                <a:path w="3971925" h="1955800">
                  <a:moveTo>
                    <a:pt x="2297010" y="1104900"/>
                  </a:moveTo>
                  <a:lnTo>
                    <a:pt x="2218331" y="1104900"/>
                  </a:lnTo>
                  <a:lnTo>
                    <a:pt x="2226808" y="1117600"/>
                  </a:lnTo>
                  <a:lnTo>
                    <a:pt x="2297559" y="1117600"/>
                  </a:lnTo>
                  <a:lnTo>
                    <a:pt x="2297010" y="1104900"/>
                  </a:lnTo>
                  <a:close/>
                </a:path>
                <a:path w="3971925" h="1955800">
                  <a:moveTo>
                    <a:pt x="2306981" y="1104900"/>
                  </a:moveTo>
                  <a:lnTo>
                    <a:pt x="2297559" y="1117600"/>
                  </a:lnTo>
                  <a:lnTo>
                    <a:pt x="2311235" y="1117600"/>
                  </a:lnTo>
                  <a:lnTo>
                    <a:pt x="2306981" y="1104900"/>
                  </a:lnTo>
                  <a:close/>
                </a:path>
                <a:path w="3971925" h="1955800">
                  <a:moveTo>
                    <a:pt x="2196800" y="1092200"/>
                  </a:moveTo>
                  <a:lnTo>
                    <a:pt x="2178702" y="1092200"/>
                  </a:lnTo>
                  <a:lnTo>
                    <a:pt x="2180506" y="1104900"/>
                  </a:lnTo>
                  <a:lnTo>
                    <a:pt x="2199633" y="1104900"/>
                  </a:lnTo>
                  <a:lnTo>
                    <a:pt x="2196800" y="1092200"/>
                  </a:lnTo>
                  <a:close/>
                </a:path>
                <a:path w="3971925" h="1955800">
                  <a:moveTo>
                    <a:pt x="2281306" y="1092200"/>
                  </a:moveTo>
                  <a:lnTo>
                    <a:pt x="2202484" y="1092200"/>
                  </a:lnTo>
                  <a:lnTo>
                    <a:pt x="2206742" y="1104900"/>
                  </a:lnTo>
                  <a:lnTo>
                    <a:pt x="2295027" y="1104900"/>
                  </a:lnTo>
                  <a:lnTo>
                    <a:pt x="2281306" y="1092200"/>
                  </a:lnTo>
                  <a:close/>
                </a:path>
                <a:path w="3971925" h="1955800">
                  <a:moveTo>
                    <a:pt x="2151132" y="1079500"/>
                  </a:moveTo>
                  <a:lnTo>
                    <a:pt x="2148001" y="1079500"/>
                  </a:lnTo>
                  <a:lnTo>
                    <a:pt x="2151313" y="1092200"/>
                  </a:lnTo>
                  <a:lnTo>
                    <a:pt x="2151132" y="1079500"/>
                  </a:lnTo>
                  <a:close/>
                </a:path>
                <a:path w="3971925" h="1955800">
                  <a:moveTo>
                    <a:pt x="2224460" y="1079500"/>
                  </a:moveTo>
                  <a:lnTo>
                    <a:pt x="2162713" y="1079500"/>
                  </a:lnTo>
                  <a:lnTo>
                    <a:pt x="2169978" y="1092200"/>
                  </a:lnTo>
                  <a:lnTo>
                    <a:pt x="2228985" y="1092200"/>
                  </a:lnTo>
                  <a:lnTo>
                    <a:pt x="2224460" y="1079500"/>
                  </a:lnTo>
                  <a:close/>
                </a:path>
                <a:path w="3971925" h="1955800">
                  <a:moveTo>
                    <a:pt x="2254079" y="1079500"/>
                  </a:moveTo>
                  <a:lnTo>
                    <a:pt x="2239869" y="1079500"/>
                  </a:lnTo>
                  <a:lnTo>
                    <a:pt x="2240616" y="1092200"/>
                  </a:lnTo>
                  <a:lnTo>
                    <a:pt x="2255998" y="1092200"/>
                  </a:lnTo>
                  <a:lnTo>
                    <a:pt x="2254079" y="1079500"/>
                  </a:lnTo>
                  <a:close/>
                </a:path>
                <a:path w="3971925" h="1955800">
                  <a:moveTo>
                    <a:pt x="2181249" y="1054100"/>
                  </a:moveTo>
                  <a:lnTo>
                    <a:pt x="2119212" y="1054100"/>
                  </a:lnTo>
                  <a:lnTo>
                    <a:pt x="2127048" y="1066800"/>
                  </a:lnTo>
                  <a:lnTo>
                    <a:pt x="2130995" y="1079500"/>
                  </a:lnTo>
                  <a:lnTo>
                    <a:pt x="2147767" y="1079500"/>
                  </a:lnTo>
                  <a:lnTo>
                    <a:pt x="2151685" y="1066800"/>
                  </a:lnTo>
                  <a:lnTo>
                    <a:pt x="2188906" y="1066800"/>
                  </a:lnTo>
                  <a:lnTo>
                    <a:pt x="2181249" y="1054100"/>
                  </a:lnTo>
                  <a:close/>
                </a:path>
                <a:path w="3971925" h="1955800">
                  <a:moveTo>
                    <a:pt x="2223936" y="1066800"/>
                  </a:moveTo>
                  <a:lnTo>
                    <a:pt x="2156546" y="1066800"/>
                  </a:lnTo>
                  <a:lnTo>
                    <a:pt x="2147767" y="1079500"/>
                  </a:lnTo>
                  <a:lnTo>
                    <a:pt x="2237181" y="1079500"/>
                  </a:lnTo>
                  <a:lnTo>
                    <a:pt x="2223936" y="1066800"/>
                  </a:lnTo>
                  <a:close/>
                </a:path>
                <a:path w="3971925" h="1955800">
                  <a:moveTo>
                    <a:pt x="2107101" y="1054100"/>
                  </a:moveTo>
                  <a:lnTo>
                    <a:pt x="2085577" y="1054100"/>
                  </a:lnTo>
                  <a:lnTo>
                    <a:pt x="2101762" y="1066800"/>
                  </a:lnTo>
                  <a:lnTo>
                    <a:pt x="2106380" y="1066800"/>
                  </a:lnTo>
                  <a:lnTo>
                    <a:pt x="2107101" y="1054100"/>
                  </a:lnTo>
                  <a:close/>
                </a:path>
                <a:path w="3971925" h="1955800">
                  <a:moveTo>
                    <a:pt x="2119212" y="1054100"/>
                  </a:moveTo>
                  <a:lnTo>
                    <a:pt x="2109133" y="1054100"/>
                  </a:lnTo>
                  <a:lnTo>
                    <a:pt x="2106380" y="1066800"/>
                  </a:lnTo>
                  <a:lnTo>
                    <a:pt x="2109866" y="1066800"/>
                  </a:lnTo>
                  <a:lnTo>
                    <a:pt x="2119212" y="1054100"/>
                  </a:lnTo>
                  <a:close/>
                </a:path>
                <a:path w="3971925" h="1955800">
                  <a:moveTo>
                    <a:pt x="2185778" y="1041400"/>
                  </a:moveTo>
                  <a:lnTo>
                    <a:pt x="2181320" y="1054100"/>
                  </a:lnTo>
                  <a:lnTo>
                    <a:pt x="2191042" y="1066800"/>
                  </a:lnTo>
                  <a:lnTo>
                    <a:pt x="2191581" y="1066800"/>
                  </a:lnTo>
                  <a:lnTo>
                    <a:pt x="2194838" y="1054100"/>
                  </a:lnTo>
                  <a:lnTo>
                    <a:pt x="2194014" y="1054100"/>
                  </a:lnTo>
                  <a:lnTo>
                    <a:pt x="2185778" y="1041400"/>
                  </a:lnTo>
                  <a:close/>
                </a:path>
                <a:path w="3971925" h="1955800">
                  <a:moveTo>
                    <a:pt x="2206921" y="1054100"/>
                  </a:moveTo>
                  <a:lnTo>
                    <a:pt x="2194838" y="1054100"/>
                  </a:lnTo>
                  <a:lnTo>
                    <a:pt x="2194377" y="1066800"/>
                  </a:lnTo>
                  <a:lnTo>
                    <a:pt x="2218625" y="1066800"/>
                  </a:lnTo>
                  <a:lnTo>
                    <a:pt x="2206921" y="1054100"/>
                  </a:lnTo>
                  <a:close/>
                </a:path>
                <a:path w="3971925" h="1955800">
                  <a:moveTo>
                    <a:pt x="2153958" y="1028700"/>
                  </a:moveTo>
                  <a:lnTo>
                    <a:pt x="2065540" y="1028700"/>
                  </a:lnTo>
                  <a:lnTo>
                    <a:pt x="2084630" y="1041400"/>
                  </a:lnTo>
                  <a:lnTo>
                    <a:pt x="2099816" y="1054100"/>
                  </a:lnTo>
                  <a:lnTo>
                    <a:pt x="2167332" y="1054100"/>
                  </a:lnTo>
                  <a:lnTo>
                    <a:pt x="2162807" y="1041400"/>
                  </a:lnTo>
                  <a:lnTo>
                    <a:pt x="2166369" y="1041400"/>
                  </a:lnTo>
                  <a:lnTo>
                    <a:pt x="2153958" y="1028700"/>
                  </a:lnTo>
                  <a:close/>
                </a:path>
                <a:path w="3971925" h="1955800">
                  <a:moveTo>
                    <a:pt x="2065540" y="1028700"/>
                  </a:moveTo>
                  <a:lnTo>
                    <a:pt x="2049261" y="1028700"/>
                  </a:lnTo>
                  <a:lnTo>
                    <a:pt x="2059486" y="1041400"/>
                  </a:lnTo>
                  <a:lnTo>
                    <a:pt x="2070224" y="1041400"/>
                  </a:lnTo>
                  <a:lnTo>
                    <a:pt x="2065540" y="1028700"/>
                  </a:lnTo>
                  <a:close/>
                </a:path>
                <a:path w="3971925" h="1955800">
                  <a:moveTo>
                    <a:pt x="2039582" y="1016000"/>
                  </a:moveTo>
                  <a:lnTo>
                    <a:pt x="2029861" y="1016000"/>
                  </a:lnTo>
                  <a:lnTo>
                    <a:pt x="2031033" y="1028700"/>
                  </a:lnTo>
                  <a:lnTo>
                    <a:pt x="2036382" y="1028700"/>
                  </a:lnTo>
                  <a:lnTo>
                    <a:pt x="2039582" y="1016000"/>
                  </a:lnTo>
                  <a:close/>
                </a:path>
                <a:path w="3971925" h="1955800">
                  <a:moveTo>
                    <a:pt x="2052757" y="1016000"/>
                  </a:moveTo>
                  <a:lnTo>
                    <a:pt x="2045519" y="1016000"/>
                  </a:lnTo>
                  <a:lnTo>
                    <a:pt x="2050107" y="1028700"/>
                  </a:lnTo>
                  <a:lnTo>
                    <a:pt x="2059466" y="1028700"/>
                  </a:lnTo>
                  <a:lnTo>
                    <a:pt x="2052757" y="1016000"/>
                  </a:lnTo>
                  <a:close/>
                </a:path>
                <a:path w="3971925" h="1955800">
                  <a:moveTo>
                    <a:pt x="2111416" y="1016000"/>
                  </a:moveTo>
                  <a:lnTo>
                    <a:pt x="2064433" y="1016000"/>
                  </a:lnTo>
                  <a:lnTo>
                    <a:pt x="2059466" y="1028700"/>
                  </a:lnTo>
                  <a:lnTo>
                    <a:pt x="2120405" y="1028700"/>
                  </a:lnTo>
                  <a:lnTo>
                    <a:pt x="2111416" y="1016000"/>
                  </a:lnTo>
                  <a:close/>
                </a:path>
                <a:path w="3971925" h="1955800">
                  <a:moveTo>
                    <a:pt x="1991053" y="1003300"/>
                  </a:moveTo>
                  <a:lnTo>
                    <a:pt x="1984279" y="1016000"/>
                  </a:lnTo>
                  <a:lnTo>
                    <a:pt x="1992771" y="1016000"/>
                  </a:lnTo>
                  <a:lnTo>
                    <a:pt x="1991053" y="1003300"/>
                  </a:lnTo>
                  <a:close/>
                </a:path>
                <a:path w="3971925" h="1955800">
                  <a:moveTo>
                    <a:pt x="2001597" y="1003300"/>
                  </a:moveTo>
                  <a:lnTo>
                    <a:pt x="1994553" y="1003300"/>
                  </a:lnTo>
                  <a:lnTo>
                    <a:pt x="2003737" y="1016000"/>
                  </a:lnTo>
                  <a:lnTo>
                    <a:pt x="2004127" y="1016000"/>
                  </a:lnTo>
                  <a:lnTo>
                    <a:pt x="2001597" y="1003300"/>
                  </a:lnTo>
                  <a:close/>
                </a:path>
                <a:path w="3971925" h="1955800">
                  <a:moveTo>
                    <a:pt x="2097373" y="1003300"/>
                  </a:moveTo>
                  <a:lnTo>
                    <a:pt x="2005273" y="1003300"/>
                  </a:lnTo>
                  <a:lnTo>
                    <a:pt x="2004127" y="1016000"/>
                  </a:lnTo>
                  <a:lnTo>
                    <a:pt x="2114894" y="1016000"/>
                  </a:lnTo>
                  <a:lnTo>
                    <a:pt x="2097373" y="1003300"/>
                  </a:lnTo>
                  <a:close/>
                </a:path>
                <a:path w="3971925" h="1955800">
                  <a:moveTo>
                    <a:pt x="1955766" y="990600"/>
                  </a:moveTo>
                  <a:lnTo>
                    <a:pt x="1957170" y="1003300"/>
                  </a:lnTo>
                  <a:lnTo>
                    <a:pt x="1962227" y="1003300"/>
                  </a:lnTo>
                  <a:lnTo>
                    <a:pt x="1955766" y="990600"/>
                  </a:lnTo>
                  <a:close/>
                </a:path>
                <a:path w="3971925" h="1955800">
                  <a:moveTo>
                    <a:pt x="1977397" y="990600"/>
                  </a:moveTo>
                  <a:lnTo>
                    <a:pt x="1967592" y="990600"/>
                  </a:lnTo>
                  <a:lnTo>
                    <a:pt x="1968447" y="1003300"/>
                  </a:lnTo>
                  <a:lnTo>
                    <a:pt x="1975336" y="1003300"/>
                  </a:lnTo>
                  <a:lnTo>
                    <a:pt x="1977833" y="991851"/>
                  </a:lnTo>
                  <a:lnTo>
                    <a:pt x="1977397" y="990600"/>
                  </a:lnTo>
                  <a:close/>
                </a:path>
                <a:path w="3971925" h="1955800">
                  <a:moveTo>
                    <a:pt x="1990059" y="965200"/>
                  </a:moveTo>
                  <a:lnTo>
                    <a:pt x="1987254" y="969779"/>
                  </a:lnTo>
                  <a:lnTo>
                    <a:pt x="1984349" y="977900"/>
                  </a:lnTo>
                  <a:lnTo>
                    <a:pt x="1978106" y="990600"/>
                  </a:lnTo>
                  <a:lnTo>
                    <a:pt x="1977833" y="991851"/>
                  </a:lnTo>
                  <a:lnTo>
                    <a:pt x="1981828" y="1003300"/>
                  </a:lnTo>
                  <a:lnTo>
                    <a:pt x="2071847" y="1003300"/>
                  </a:lnTo>
                  <a:lnTo>
                    <a:pt x="2071123" y="990600"/>
                  </a:lnTo>
                  <a:lnTo>
                    <a:pt x="2046643" y="990600"/>
                  </a:lnTo>
                  <a:lnTo>
                    <a:pt x="2044364" y="977900"/>
                  </a:lnTo>
                  <a:lnTo>
                    <a:pt x="1994308" y="977900"/>
                  </a:lnTo>
                  <a:lnTo>
                    <a:pt x="1990059" y="965200"/>
                  </a:lnTo>
                  <a:close/>
                </a:path>
                <a:path w="3971925" h="1955800">
                  <a:moveTo>
                    <a:pt x="2073723" y="990600"/>
                  </a:moveTo>
                  <a:lnTo>
                    <a:pt x="2071847" y="1003300"/>
                  </a:lnTo>
                  <a:lnTo>
                    <a:pt x="2080380" y="1003300"/>
                  </a:lnTo>
                  <a:lnTo>
                    <a:pt x="2073723" y="990600"/>
                  </a:lnTo>
                  <a:close/>
                </a:path>
                <a:path w="3971925" h="1955800">
                  <a:moveTo>
                    <a:pt x="1987254" y="969779"/>
                  </a:moveTo>
                  <a:lnTo>
                    <a:pt x="1982280" y="977900"/>
                  </a:lnTo>
                  <a:lnTo>
                    <a:pt x="1977804" y="990600"/>
                  </a:lnTo>
                  <a:lnTo>
                    <a:pt x="1977397" y="990600"/>
                  </a:lnTo>
                  <a:lnTo>
                    <a:pt x="1977833" y="991851"/>
                  </a:lnTo>
                  <a:lnTo>
                    <a:pt x="1978106" y="990600"/>
                  </a:lnTo>
                  <a:lnTo>
                    <a:pt x="1984349" y="977900"/>
                  </a:lnTo>
                  <a:lnTo>
                    <a:pt x="1987254" y="969779"/>
                  </a:lnTo>
                  <a:close/>
                </a:path>
                <a:path w="3971925" h="1955800">
                  <a:moveTo>
                    <a:pt x="1957944" y="977900"/>
                  </a:moveTo>
                  <a:lnTo>
                    <a:pt x="1946332" y="977900"/>
                  </a:lnTo>
                  <a:lnTo>
                    <a:pt x="1956033" y="990600"/>
                  </a:lnTo>
                  <a:lnTo>
                    <a:pt x="1962300" y="990600"/>
                  </a:lnTo>
                  <a:lnTo>
                    <a:pt x="1957944" y="977900"/>
                  </a:lnTo>
                  <a:close/>
                </a:path>
                <a:path w="3971925" h="1955800">
                  <a:moveTo>
                    <a:pt x="1967773" y="939800"/>
                  </a:moveTo>
                  <a:lnTo>
                    <a:pt x="1891426" y="939800"/>
                  </a:lnTo>
                  <a:lnTo>
                    <a:pt x="1901230" y="952500"/>
                  </a:lnTo>
                  <a:lnTo>
                    <a:pt x="1910698" y="965200"/>
                  </a:lnTo>
                  <a:lnTo>
                    <a:pt x="1943450" y="965200"/>
                  </a:lnTo>
                  <a:lnTo>
                    <a:pt x="1950142" y="977900"/>
                  </a:lnTo>
                  <a:lnTo>
                    <a:pt x="1962683" y="977900"/>
                  </a:lnTo>
                  <a:lnTo>
                    <a:pt x="1964007" y="990600"/>
                  </a:lnTo>
                  <a:lnTo>
                    <a:pt x="1977804" y="990600"/>
                  </a:lnTo>
                  <a:lnTo>
                    <a:pt x="1982280" y="977900"/>
                  </a:lnTo>
                  <a:lnTo>
                    <a:pt x="1987254" y="969779"/>
                  </a:lnTo>
                  <a:lnTo>
                    <a:pt x="1988892" y="965200"/>
                  </a:lnTo>
                  <a:lnTo>
                    <a:pt x="1986561" y="952500"/>
                  </a:lnTo>
                  <a:lnTo>
                    <a:pt x="1971808" y="952500"/>
                  </a:lnTo>
                  <a:lnTo>
                    <a:pt x="1967773" y="939800"/>
                  </a:lnTo>
                  <a:close/>
                </a:path>
                <a:path w="3971925" h="1955800">
                  <a:moveTo>
                    <a:pt x="2050208" y="977900"/>
                  </a:moveTo>
                  <a:lnTo>
                    <a:pt x="2044364" y="977900"/>
                  </a:lnTo>
                  <a:lnTo>
                    <a:pt x="2048449" y="990600"/>
                  </a:lnTo>
                  <a:lnTo>
                    <a:pt x="2059386" y="990600"/>
                  </a:lnTo>
                  <a:lnTo>
                    <a:pt x="2050208" y="977900"/>
                  </a:lnTo>
                  <a:close/>
                </a:path>
                <a:path w="3971925" h="1955800">
                  <a:moveTo>
                    <a:pt x="1924398" y="965200"/>
                  </a:moveTo>
                  <a:lnTo>
                    <a:pt x="1903517" y="965200"/>
                  </a:lnTo>
                  <a:lnTo>
                    <a:pt x="1911884" y="977900"/>
                  </a:lnTo>
                  <a:lnTo>
                    <a:pt x="1918138" y="977900"/>
                  </a:lnTo>
                  <a:lnTo>
                    <a:pt x="1924398" y="965200"/>
                  </a:lnTo>
                  <a:close/>
                </a:path>
                <a:path w="3971925" h="1955800">
                  <a:moveTo>
                    <a:pt x="1943450" y="965200"/>
                  </a:moveTo>
                  <a:lnTo>
                    <a:pt x="1940521" y="965200"/>
                  </a:lnTo>
                  <a:lnTo>
                    <a:pt x="1929464" y="977900"/>
                  </a:lnTo>
                  <a:lnTo>
                    <a:pt x="1941578" y="977900"/>
                  </a:lnTo>
                  <a:lnTo>
                    <a:pt x="1943450" y="965200"/>
                  </a:lnTo>
                  <a:close/>
                </a:path>
                <a:path w="3971925" h="1955800">
                  <a:moveTo>
                    <a:pt x="2009400" y="952500"/>
                  </a:moveTo>
                  <a:lnTo>
                    <a:pt x="2002150" y="952500"/>
                  </a:lnTo>
                  <a:lnTo>
                    <a:pt x="1995399" y="965200"/>
                  </a:lnTo>
                  <a:lnTo>
                    <a:pt x="1998645" y="965200"/>
                  </a:lnTo>
                  <a:lnTo>
                    <a:pt x="1994589" y="977900"/>
                  </a:lnTo>
                  <a:lnTo>
                    <a:pt x="2018310" y="977900"/>
                  </a:lnTo>
                  <a:lnTo>
                    <a:pt x="2007650" y="965200"/>
                  </a:lnTo>
                  <a:lnTo>
                    <a:pt x="2009400" y="952500"/>
                  </a:lnTo>
                  <a:close/>
                </a:path>
                <a:path w="3971925" h="1955800">
                  <a:moveTo>
                    <a:pt x="2023829" y="965200"/>
                  </a:moveTo>
                  <a:lnTo>
                    <a:pt x="2022204" y="965200"/>
                  </a:lnTo>
                  <a:lnTo>
                    <a:pt x="2018310" y="977900"/>
                  </a:lnTo>
                  <a:lnTo>
                    <a:pt x="2027680" y="977900"/>
                  </a:lnTo>
                  <a:lnTo>
                    <a:pt x="2023829" y="965200"/>
                  </a:lnTo>
                  <a:close/>
                </a:path>
                <a:path w="3971925" h="1955800">
                  <a:moveTo>
                    <a:pt x="1856890" y="939800"/>
                  </a:moveTo>
                  <a:lnTo>
                    <a:pt x="1858230" y="952500"/>
                  </a:lnTo>
                  <a:lnTo>
                    <a:pt x="1863350" y="952500"/>
                  </a:lnTo>
                  <a:lnTo>
                    <a:pt x="1856890" y="939800"/>
                  </a:lnTo>
                  <a:close/>
                </a:path>
                <a:path w="3971925" h="1955800">
                  <a:moveTo>
                    <a:pt x="1986341" y="939800"/>
                  </a:moveTo>
                  <a:lnTo>
                    <a:pt x="1976080" y="952500"/>
                  </a:lnTo>
                  <a:lnTo>
                    <a:pt x="1986561" y="952500"/>
                  </a:lnTo>
                  <a:lnTo>
                    <a:pt x="1986341" y="939800"/>
                  </a:lnTo>
                  <a:close/>
                </a:path>
                <a:path w="3971925" h="1955800">
                  <a:moveTo>
                    <a:pt x="1866233" y="927100"/>
                  </a:moveTo>
                  <a:lnTo>
                    <a:pt x="1835387" y="927100"/>
                  </a:lnTo>
                  <a:lnTo>
                    <a:pt x="1844827" y="939800"/>
                  </a:lnTo>
                  <a:lnTo>
                    <a:pt x="1862239" y="939800"/>
                  </a:lnTo>
                  <a:lnTo>
                    <a:pt x="1866233" y="927100"/>
                  </a:lnTo>
                  <a:close/>
                </a:path>
                <a:path w="3971925" h="1955800">
                  <a:moveTo>
                    <a:pt x="1918472" y="927100"/>
                  </a:moveTo>
                  <a:lnTo>
                    <a:pt x="1866233" y="927100"/>
                  </a:lnTo>
                  <a:lnTo>
                    <a:pt x="1864062" y="939800"/>
                  </a:lnTo>
                  <a:lnTo>
                    <a:pt x="1912312" y="939800"/>
                  </a:lnTo>
                  <a:lnTo>
                    <a:pt x="1918472" y="927100"/>
                  </a:lnTo>
                  <a:close/>
                </a:path>
                <a:path w="3971925" h="1955800">
                  <a:moveTo>
                    <a:pt x="1928149" y="927100"/>
                  </a:moveTo>
                  <a:lnTo>
                    <a:pt x="1920788" y="927100"/>
                  </a:lnTo>
                  <a:lnTo>
                    <a:pt x="1928971" y="939800"/>
                  </a:lnTo>
                  <a:lnTo>
                    <a:pt x="1939673" y="939800"/>
                  </a:lnTo>
                  <a:lnTo>
                    <a:pt x="1928149" y="927100"/>
                  </a:lnTo>
                  <a:close/>
                </a:path>
                <a:path w="3971925" h="1955800">
                  <a:moveTo>
                    <a:pt x="1949155" y="930591"/>
                  </a:moveTo>
                  <a:lnTo>
                    <a:pt x="1950407" y="939800"/>
                  </a:lnTo>
                  <a:lnTo>
                    <a:pt x="1956543" y="939800"/>
                  </a:lnTo>
                  <a:lnTo>
                    <a:pt x="1949155" y="930591"/>
                  </a:lnTo>
                  <a:close/>
                </a:path>
                <a:path w="3971925" h="1955800">
                  <a:moveTo>
                    <a:pt x="1948680" y="927100"/>
                  </a:moveTo>
                  <a:lnTo>
                    <a:pt x="1946353" y="927100"/>
                  </a:lnTo>
                  <a:lnTo>
                    <a:pt x="1949155" y="930591"/>
                  </a:lnTo>
                  <a:lnTo>
                    <a:pt x="1948680" y="927100"/>
                  </a:lnTo>
                  <a:close/>
                </a:path>
                <a:path w="3971925" h="1955800">
                  <a:moveTo>
                    <a:pt x="1821846" y="914400"/>
                  </a:moveTo>
                  <a:lnTo>
                    <a:pt x="1806570" y="914400"/>
                  </a:lnTo>
                  <a:lnTo>
                    <a:pt x="1812179" y="927100"/>
                  </a:lnTo>
                  <a:lnTo>
                    <a:pt x="1819437" y="927100"/>
                  </a:lnTo>
                  <a:lnTo>
                    <a:pt x="1821846" y="914400"/>
                  </a:lnTo>
                  <a:close/>
                </a:path>
                <a:path w="3971925" h="1955800">
                  <a:moveTo>
                    <a:pt x="1891293" y="914400"/>
                  </a:moveTo>
                  <a:lnTo>
                    <a:pt x="1827322" y="914400"/>
                  </a:lnTo>
                  <a:lnTo>
                    <a:pt x="1843780" y="927100"/>
                  </a:lnTo>
                  <a:lnTo>
                    <a:pt x="1889789" y="927100"/>
                  </a:lnTo>
                  <a:lnTo>
                    <a:pt x="1891293" y="914400"/>
                  </a:lnTo>
                  <a:close/>
                </a:path>
                <a:path w="3971925" h="1955800">
                  <a:moveTo>
                    <a:pt x="1904130" y="914400"/>
                  </a:moveTo>
                  <a:lnTo>
                    <a:pt x="1891293" y="914400"/>
                  </a:lnTo>
                  <a:lnTo>
                    <a:pt x="1893940" y="927100"/>
                  </a:lnTo>
                  <a:lnTo>
                    <a:pt x="1910819" y="927100"/>
                  </a:lnTo>
                  <a:lnTo>
                    <a:pt x="1904130" y="914400"/>
                  </a:lnTo>
                  <a:close/>
                </a:path>
                <a:path w="3971925" h="1955800">
                  <a:moveTo>
                    <a:pt x="1924469" y="914400"/>
                  </a:moveTo>
                  <a:lnTo>
                    <a:pt x="1904130" y="914400"/>
                  </a:lnTo>
                  <a:lnTo>
                    <a:pt x="1913181" y="927100"/>
                  </a:lnTo>
                  <a:lnTo>
                    <a:pt x="1931228" y="927100"/>
                  </a:lnTo>
                  <a:lnTo>
                    <a:pt x="1924469" y="914400"/>
                  </a:lnTo>
                  <a:close/>
                </a:path>
                <a:path w="3971925" h="1955800">
                  <a:moveTo>
                    <a:pt x="1817949" y="901700"/>
                  </a:moveTo>
                  <a:lnTo>
                    <a:pt x="1788600" y="901700"/>
                  </a:lnTo>
                  <a:lnTo>
                    <a:pt x="1785175" y="914400"/>
                  </a:lnTo>
                  <a:lnTo>
                    <a:pt x="1825558" y="914400"/>
                  </a:lnTo>
                  <a:lnTo>
                    <a:pt x="1817949" y="901700"/>
                  </a:lnTo>
                  <a:close/>
                </a:path>
                <a:path w="3971925" h="1955800">
                  <a:moveTo>
                    <a:pt x="1885245" y="901700"/>
                  </a:moveTo>
                  <a:lnTo>
                    <a:pt x="1830026" y="901700"/>
                  </a:lnTo>
                  <a:lnTo>
                    <a:pt x="1830684" y="914400"/>
                  </a:lnTo>
                  <a:lnTo>
                    <a:pt x="1902545" y="914400"/>
                  </a:lnTo>
                  <a:lnTo>
                    <a:pt x="1885245" y="901700"/>
                  </a:lnTo>
                  <a:close/>
                </a:path>
                <a:path w="3971925" h="1955800">
                  <a:moveTo>
                    <a:pt x="1759144" y="876300"/>
                  </a:moveTo>
                  <a:lnTo>
                    <a:pt x="1748709" y="876300"/>
                  </a:lnTo>
                  <a:lnTo>
                    <a:pt x="1745438" y="889000"/>
                  </a:lnTo>
                  <a:lnTo>
                    <a:pt x="1752646" y="901700"/>
                  </a:lnTo>
                  <a:lnTo>
                    <a:pt x="1758859" y="901700"/>
                  </a:lnTo>
                  <a:lnTo>
                    <a:pt x="1761832" y="889000"/>
                  </a:lnTo>
                  <a:lnTo>
                    <a:pt x="1755144" y="889000"/>
                  </a:lnTo>
                  <a:lnTo>
                    <a:pt x="1759144" y="876300"/>
                  </a:lnTo>
                  <a:close/>
                </a:path>
                <a:path w="3971925" h="1955800">
                  <a:moveTo>
                    <a:pt x="1854128" y="889000"/>
                  </a:moveTo>
                  <a:lnTo>
                    <a:pt x="1782578" y="889000"/>
                  </a:lnTo>
                  <a:lnTo>
                    <a:pt x="1779435" y="901700"/>
                  </a:lnTo>
                  <a:lnTo>
                    <a:pt x="1859183" y="901700"/>
                  </a:lnTo>
                  <a:lnTo>
                    <a:pt x="1854128" y="889000"/>
                  </a:lnTo>
                  <a:close/>
                </a:path>
                <a:path w="3971925" h="1955800">
                  <a:moveTo>
                    <a:pt x="1868386" y="889000"/>
                  </a:moveTo>
                  <a:lnTo>
                    <a:pt x="1856289" y="889000"/>
                  </a:lnTo>
                  <a:lnTo>
                    <a:pt x="1859183" y="901700"/>
                  </a:lnTo>
                  <a:lnTo>
                    <a:pt x="1882396" y="901700"/>
                  </a:lnTo>
                  <a:lnTo>
                    <a:pt x="1868386" y="889000"/>
                  </a:lnTo>
                  <a:close/>
                </a:path>
                <a:path w="3971925" h="1955800">
                  <a:moveTo>
                    <a:pt x="1744855" y="863600"/>
                  </a:moveTo>
                  <a:lnTo>
                    <a:pt x="1719539" y="863600"/>
                  </a:lnTo>
                  <a:lnTo>
                    <a:pt x="1741522" y="876300"/>
                  </a:lnTo>
                  <a:lnTo>
                    <a:pt x="1733604" y="889000"/>
                  </a:lnTo>
                  <a:lnTo>
                    <a:pt x="1740382" y="889000"/>
                  </a:lnTo>
                  <a:lnTo>
                    <a:pt x="1748709" y="876300"/>
                  </a:lnTo>
                  <a:lnTo>
                    <a:pt x="1743500" y="876300"/>
                  </a:lnTo>
                  <a:lnTo>
                    <a:pt x="1744855" y="863600"/>
                  </a:lnTo>
                  <a:close/>
                </a:path>
                <a:path w="3971925" h="1955800">
                  <a:moveTo>
                    <a:pt x="1788271" y="876300"/>
                  </a:moveTo>
                  <a:lnTo>
                    <a:pt x="1759144" y="876300"/>
                  </a:lnTo>
                  <a:lnTo>
                    <a:pt x="1762233" y="889000"/>
                  </a:lnTo>
                  <a:lnTo>
                    <a:pt x="1797105" y="889000"/>
                  </a:lnTo>
                  <a:lnTo>
                    <a:pt x="1792282" y="880032"/>
                  </a:lnTo>
                  <a:lnTo>
                    <a:pt x="1788271" y="876300"/>
                  </a:lnTo>
                  <a:close/>
                </a:path>
                <a:path w="3971925" h="1955800">
                  <a:moveTo>
                    <a:pt x="1796453" y="883914"/>
                  </a:moveTo>
                  <a:lnTo>
                    <a:pt x="1797105" y="889000"/>
                  </a:lnTo>
                  <a:lnTo>
                    <a:pt x="1801918" y="889000"/>
                  </a:lnTo>
                  <a:lnTo>
                    <a:pt x="1796453" y="883914"/>
                  </a:lnTo>
                  <a:close/>
                </a:path>
                <a:path w="3971925" h="1955800">
                  <a:moveTo>
                    <a:pt x="1814870" y="863600"/>
                  </a:moveTo>
                  <a:lnTo>
                    <a:pt x="1804745" y="863600"/>
                  </a:lnTo>
                  <a:lnTo>
                    <a:pt x="1801421" y="876300"/>
                  </a:lnTo>
                  <a:lnTo>
                    <a:pt x="1801918" y="889000"/>
                  </a:lnTo>
                  <a:lnTo>
                    <a:pt x="1840837" y="889000"/>
                  </a:lnTo>
                  <a:lnTo>
                    <a:pt x="1834775" y="876300"/>
                  </a:lnTo>
                  <a:lnTo>
                    <a:pt x="1814870" y="863600"/>
                  </a:lnTo>
                  <a:close/>
                </a:path>
                <a:path w="3971925" h="1955800">
                  <a:moveTo>
                    <a:pt x="1795477" y="876300"/>
                  </a:moveTo>
                  <a:lnTo>
                    <a:pt x="1790274" y="876300"/>
                  </a:lnTo>
                  <a:lnTo>
                    <a:pt x="1792282" y="880032"/>
                  </a:lnTo>
                  <a:lnTo>
                    <a:pt x="1796453" y="883914"/>
                  </a:lnTo>
                  <a:lnTo>
                    <a:pt x="1795477" y="876300"/>
                  </a:lnTo>
                  <a:close/>
                </a:path>
                <a:path w="3971925" h="1955800">
                  <a:moveTo>
                    <a:pt x="1713660" y="863600"/>
                  </a:moveTo>
                  <a:lnTo>
                    <a:pt x="1699471" y="863600"/>
                  </a:lnTo>
                  <a:lnTo>
                    <a:pt x="1711199" y="876300"/>
                  </a:lnTo>
                  <a:lnTo>
                    <a:pt x="1713660" y="863600"/>
                  </a:lnTo>
                  <a:close/>
                </a:path>
                <a:path w="3971925" h="1955800">
                  <a:moveTo>
                    <a:pt x="1790410" y="863600"/>
                  </a:moveTo>
                  <a:lnTo>
                    <a:pt x="1747544" y="863600"/>
                  </a:lnTo>
                  <a:lnTo>
                    <a:pt x="1747521" y="876300"/>
                  </a:lnTo>
                  <a:lnTo>
                    <a:pt x="1788950" y="876300"/>
                  </a:lnTo>
                  <a:lnTo>
                    <a:pt x="1790410" y="863600"/>
                  </a:lnTo>
                  <a:close/>
                </a:path>
                <a:path w="3971925" h="1955800">
                  <a:moveTo>
                    <a:pt x="1794756" y="850900"/>
                  </a:moveTo>
                  <a:lnTo>
                    <a:pt x="1783235" y="863600"/>
                  </a:lnTo>
                  <a:lnTo>
                    <a:pt x="1790410" y="863600"/>
                  </a:lnTo>
                  <a:lnTo>
                    <a:pt x="1797019" y="876300"/>
                  </a:lnTo>
                  <a:lnTo>
                    <a:pt x="1800016" y="876300"/>
                  </a:lnTo>
                  <a:lnTo>
                    <a:pt x="1799297" y="863600"/>
                  </a:lnTo>
                  <a:lnTo>
                    <a:pt x="1794756" y="850900"/>
                  </a:lnTo>
                  <a:close/>
                </a:path>
                <a:path w="3971925" h="1955800">
                  <a:moveTo>
                    <a:pt x="1777400" y="850900"/>
                  </a:moveTo>
                  <a:lnTo>
                    <a:pt x="1687961" y="850900"/>
                  </a:lnTo>
                  <a:lnTo>
                    <a:pt x="1705879" y="863600"/>
                  </a:lnTo>
                  <a:lnTo>
                    <a:pt x="1783235" y="863600"/>
                  </a:lnTo>
                  <a:lnTo>
                    <a:pt x="1777400" y="850900"/>
                  </a:lnTo>
                  <a:close/>
                </a:path>
                <a:path w="3971925" h="1955800">
                  <a:moveTo>
                    <a:pt x="1649604" y="825500"/>
                  </a:moveTo>
                  <a:lnTo>
                    <a:pt x="1645077" y="825500"/>
                  </a:lnTo>
                  <a:lnTo>
                    <a:pt x="1648391" y="838200"/>
                  </a:lnTo>
                  <a:lnTo>
                    <a:pt x="1648530" y="850900"/>
                  </a:lnTo>
                  <a:lnTo>
                    <a:pt x="1656661" y="850900"/>
                  </a:lnTo>
                  <a:lnTo>
                    <a:pt x="1659795" y="838200"/>
                  </a:lnTo>
                  <a:lnTo>
                    <a:pt x="1653660" y="838200"/>
                  </a:lnTo>
                  <a:lnTo>
                    <a:pt x="1649604" y="825500"/>
                  </a:lnTo>
                  <a:close/>
                </a:path>
                <a:path w="3971925" h="1955800">
                  <a:moveTo>
                    <a:pt x="1739939" y="825500"/>
                  </a:moveTo>
                  <a:lnTo>
                    <a:pt x="1737678" y="838200"/>
                  </a:lnTo>
                  <a:lnTo>
                    <a:pt x="1665809" y="838200"/>
                  </a:lnTo>
                  <a:lnTo>
                    <a:pt x="1682581" y="850900"/>
                  </a:lnTo>
                  <a:lnTo>
                    <a:pt x="1759605" y="850900"/>
                  </a:lnTo>
                  <a:lnTo>
                    <a:pt x="1745198" y="838200"/>
                  </a:lnTo>
                  <a:lnTo>
                    <a:pt x="1739939" y="825500"/>
                  </a:lnTo>
                  <a:close/>
                </a:path>
                <a:path w="3971925" h="1955800">
                  <a:moveTo>
                    <a:pt x="1621633" y="830047"/>
                  </a:moveTo>
                  <a:lnTo>
                    <a:pt x="1624266" y="838200"/>
                  </a:lnTo>
                  <a:lnTo>
                    <a:pt x="1624818" y="832647"/>
                  </a:lnTo>
                  <a:lnTo>
                    <a:pt x="1621633" y="830047"/>
                  </a:lnTo>
                  <a:close/>
                </a:path>
                <a:path w="3971925" h="1955800">
                  <a:moveTo>
                    <a:pt x="1639262" y="825500"/>
                  </a:moveTo>
                  <a:lnTo>
                    <a:pt x="1625528" y="825500"/>
                  </a:lnTo>
                  <a:lnTo>
                    <a:pt x="1624818" y="832647"/>
                  </a:lnTo>
                  <a:lnTo>
                    <a:pt x="1631619" y="838200"/>
                  </a:lnTo>
                  <a:lnTo>
                    <a:pt x="1639262" y="825500"/>
                  </a:lnTo>
                  <a:close/>
                </a:path>
                <a:path w="3971925" h="1955800">
                  <a:moveTo>
                    <a:pt x="1642978" y="825500"/>
                  </a:moveTo>
                  <a:lnTo>
                    <a:pt x="1636645" y="838200"/>
                  </a:lnTo>
                  <a:lnTo>
                    <a:pt x="1643529" y="838200"/>
                  </a:lnTo>
                  <a:lnTo>
                    <a:pt x="1642978" y="825500"/>
                  </a:lnTo>
                  <a:close/>
                </a:path>
                <a:path w="3971925" h="1955800">
                  <a:moveTo>
                    <a:pt x="1701303" y="825500"/>
                  </a:moveTo>
                  <a:lnTo>
                    <a:pt x="1654403" y="825500"/>
                  </a:lnTo>
                  <a:lnTo>
                    <a:pt x="1658830" y="838200"/>
                  </a:lnTo>
                  <a:lnTo>
                    <a:pt x="1701554" y="838200"/>
                  </a:lnTo>
                  <a:lnTo>
                    <a:pt x="1701303" y="825500"/>
                  </a:lnTo>
                  <a:close/>
                </a:path>
                <a:path w="3971925" h="1955800">
                  <a:moveTo>
                    <a:pt x="1726430" y="825500"/>
                  </a:moveTo>
                  <a:lnTo>
                    <a:pt x="1701303" y="825500"/>
                  </a:lnTo>
                  <a:lnTo>
                    <a:pt x="1701554" y="838200"/>
                  </a:lnTo>
                  <a:lnTo>
                    <a:pt x="1732265" y="838200"/>
                  </a:lnTo>
                  <a:lnTo>
                    <a:pt x="1726430" y="825500"/>
                  </a:lnTo>
                  <a:close/>
                </a:path>
                <a:path w="3971925" h="1955800">
                  <a:moveTo>
                    <a:pt x="1759113" y="825500"/>
                  </a:moveTo>
                  <a:lnTo>
                    <a:pt x="1753186" y="838200"/>
                  </a:lnTo>
                  <a:lnTo>
                    <a:pt x="1758422" y="838200"/>
                  </a:lnTo>
                  <a:lnTo>
                    <a:pt x="1759113" y="825500"/>
                  </a:lnTo>
                  <a:close/>
                </a:path>
                <a:path w="3971925" h="1955800">
                  <a:moveTo>
                    <a:pt x="1620164" y="825500"/>
                  </a:moveTo>
                  <a:lnTo>
                    <a:pt x="1616062" y="825500"/>
                  </a:lnTo>
                  <a:lnTo>
                    <a:pt x="1621633" y="830047"/>
                  </a:lnTo>
                  <a:lnTo>
                    <a:pt x="1620164" y="825500"/>
                  </a:lnTo>
                  <a:close/>
                </a:path>
                <a:path w="3971925" h="1955800">
                  <a:moveTo>
                    <a:pt x="1654291" y="800100"/>
                  </a:moveTo>
                  <a:lnTo>
                    <a:pt x="1599268" y="800100"/>
                  </a:lnTo>
                  <a:lnTo>
                    <a:pt x="1600597" y="812800"/>
                  </a:lnTo>
                  <a:lnTo>
                    <a:pt x="1604944" y="825500"/>
                  </a:lnTo>
                  <a:lnTo>
                    <a:pt x="1610669" y="813917"/>
                  </a:lnTo>
                  <a:lnTo>
                    <a:pt x="1608537" y="812800"/>
                  </a:lnTo>
                  <a:lnTo>
                    <a:pt x="1666351" y="812800"/>
                  </a:lnTo>
                  <a:lnTo>
                    <a:pt x="1654291" y="800100"/>
                  </a:lnTo>
                  <a:close/>
                </a:path>
                <a:path w="3971925" h="1955800">
                  <a:moveTo>
                    <a:pt x="1611110" y="814148"/>
                  </a:moveTo>
                  <a:lnTo>
                    <a:pt x="1610164" y="825500"/>
                  </a:lnTo>
                  <a:lnTo>
                    <a:pt x="1632771" y="825500"/>
                  </a:lnTo>
                  <a:lnTo>
                    <a:pt x="1611110" y="814148"/>
                  </a:lnTo>
                  <a:close/>
                </a:path>
                <a:path w="3971925" h="1955800">
                  <a:moveTo>
                    <a:pt x="1715204" y="812800"/>
                  </a:moveTo>
                  <a:lnTo>
                    <a:pt x="1627447" y="812800"/>
                  </a:lnTo>
                  <a:lnTo>
                    <a:pt x="1645059" y="825500"/>
                  </a:lnTo>
                  <a:lnTo>
                    <a:pt x="1721411" y="825500"/>
                  </a:lnTo>
                  <a:lnTo>
                    <a:pt x="1715204" y="812800"/>
                  </a:lnTo>
                  <a:close/>
                </a:path>
                <a:path w="3971925" h="1955800">
                  <a:moveTo>
                    <a:pt x="1611222" y="812800"/>
                  </a:moveTo>
                  <a:lnTo>
                    <a:pt x="1610669" y="813917"/>
                  </a:lnTo>
                  <a:lnTo>
                    <a:pt x="1611110" y="814148"/>
                  </a:lnTo>
                  <a:lnTo>
                    <a:pt x="1611222" y="812800"/>
                  </a:lnTo>
                  <a:close/>
                </a:path>
                <a:path w="3971925" h="1955800">
                  <a:moveTo>
                    <a:pt x="1596590" y="800100"/>
                  </a:moveTo>
                  <a:lnTo>
                    <a:pt x="1577120" y="800100"/>
                  </a:lnTo>
                  <a:lnTo>
                    <a:pt x="1578218" y="812800"/>
                  </a:lnTo>
                  <a:lnTo>
                    <a:pt x="1596590" y="800100"/>
                  </a:lnTo>
                  <a:close/>
                </a:path>
                <a:path w="3971925" h="1955800">
                  <a:moveTo>
                    <a:pt x="1682006" y="800100"/>
                  </a:moveTo>
                  <a:lnTo>
                    <a:pt x="1676209" y="800100"/>
                  </a:lnTo>
                  <a:lnTo>
                    <a:pt x="1671496" y="812800"/>
                  </a:lnTo>
                  <a:lnTo>
                    <a:pt x="1690403" y="812800"/>
                  </a:lnTo>
                  <a:lnTo>
                    <a:pt x="1682006" y="800100"/>
                  </a:lnTo>
                  <a:close/>
                </a:path>
                <a:path w="3971925" h="1955800">
                  <a:moveTo>
                    <a:pt x="1562276" y="787400"/>
                  </a:moveTo>
                  <a:lnTo>
                    <a:pt x="1540315" y="787400"/>
                  </a:lnTo>
                  <a:lnTo>
                    <a:pt x="1553967" y="800100"/>
                  </a:lnTo>
                  <a:lnTo>
                    <a:pt x="1565380" y="800100"/>
                  </a:lnTo>
                  <a:lnTo>
                    <a:pt x="1562276" y="787400"/>
                  </a:lnTo>
                  <a:close/>
                </a:path>
                <a:path w="3971925" h="1955800">
                  <a:moveTo>
                    <a:pt x="1613088" y="762000"/>
                  </a:moveTo>
                  <a:lnTo>
                    <a:pt x="1508597" y="762000"/>
                  </a:lnTo>
                  <a:lnTo>
                    <a:pt x="1522154" y="774700"/>
                  </a:lnTo>
                  <a:lnTo>
                    <a:pt x="1533524" y="787400"/>
                  </a:lnTo>
                  <a:lnTo>
                    <a:pt x="1567149" y="787400"/>
                  </a:lnTo>
                  <a:lnTo>
                    <a:pt x="1578924" y="800100"/>
                  </a:lnTo>
                  <a:lnTo>
                    <a:pt x="1602049" y="800100"/>
                  </a:lnTo>
                  <a:lnTo>
                    <a:pt x="1608561" y="787400"/>
                  </a:lnTo>
                  <a:lnTo>
                    <a:pt x="1612462" y="783824"/>
                  </a:lnTo>
                  <a:lnTo>
                    <a:pt x="1611955" y="774700"/>
                  </a:lnTo>
                  <a:lnTo>
                    <a:pt x="1613088" y="762000"/>
                  </a:lnTo>
                  <a:close/>
                </a:path>
                <a:path w="3971925" h="1955800">
                  <a:moveTo>
                    <a:pt x="1612462" y="783824"/>
                  </a:moveTo>
                  <a:lnTo>
                    <a:pt x="1608561" y="787400"/>
                  </a:lnTo>
                  <a:lnTo>
                    <a:pt x="1602049" y="800100"/>
                  </a:lnTo>
                  <a:lnTo>
                    <a:pt x="1607804" y="800100"/>
                  </a:lnTo>
                  <a:lnTo>
                    <a:pt x="1612660" y="787400"/>
                  </a:lnTo>
                  <a:lnTo>
                    <a:pt x="1612462" y="783824"/>
                  </a:lnTo>
                  <a:close/>
                </a:path>
                <a:path w="3971925" h="1955800">
                  <a:moveTo>
                    <a:pt x="1636863" y="774700"/>
                  </a:moveTo>
                  <a:lnTo>
                    <a:pt x="1622417" y="774700"/>
                  </a:lnTo>
                  <a:lnTo>
                    <a:pt x="1612462" y="783824"/>
                  </a:lnTo>
                  <a:lnTo>
                    <a:pt x="1612660" y="787400"/>
                  </a:lnTo>
                  <a:lnTo>
                    <a:pt x="1607804" y="800100"/>
                  </a:lnTo>
                  <a:lnTo>
                    <a:pt x="1647933" y="800100"/>
                  </a:lnTo>
                  <a:lnTo>
                    <a:pt x="1645148" y="787400"/>
                  </a:lnTo>
                  <a:lnTo>
                    <a:pt x="1636863" y="774700"/>
                  </a:lnTo>
                  <a:close/>
                </a:path>
                <a:path w="3971925" h="1955800">
                  <a:moveTo>
                    <a:pt x="1650610" y="794634"/>
                  </a:moveTo>
                  <a:lnTo>
                    <a:pt x="1647933" y="800100"/>
                  </a:lnTo>
                  <a:lnTo>
                    <a:pt x="1652948" y="800100"/>
                  </a:lnTo>
                  <a:lnTo>
                    <a:pt x="1650610" y="794634"/>
                  </a:lnTo>
                  <a:close/>
                </a:path>
                <a:path w="3971925" h="1955800">
                  <a:moveTo>
                    <a:pt x="1657660" y="787400"/>
                  </a:moveTo>
                  <a:lnTo>
                    <a:pt x="1654153" y="787400"/>
                  </a:lnTo>
                  <a:lnTo>
                    <a:pt x="1653243" y="789256"/>
                  </a:lnTo>
                  <a:lnTo>
                    <a:pt x="1652948" y="800100"/>
                  </a:lnTo>
                  <a:lnTo>
                    <a:pt x="1665915" y="800100"/>
                  </a:lnTo>
                  <a:lnTo>
                    <a:pt x="1657660" y="787400"/>
                  </a:lnTo>
                  <a:close/>
                </a:path>
                <a:path w="3971925" h="1955800">
                  <a:moveTo>
                    <a:pt x="1653294" y="787400"/>
                  </a:moveTo>
                  <a:lnTo>
                    <a:pt x="1647514" y="787400"/>
                  </a:lnTo>
                  <a:lnTo>
                    <a:pt x="1650610" y="794634"/>
                  </a:lnTo>
                  <a:lnTo>
                    <a:pt x="1653243" y="789256"/>
                  </a:lnTo>
                  <a:lnTo>
                    <a:pt x="1653294" y="787400"/>
                  </a:lnTo>
                  <a:close/>
                </a:path>
                <a:path w="3971925" h="1955800">
                  <a:moveTo>
                    <a:pt x="1487286" y="749300"/>
                  </a:moveTo>
                  <a:lnTo>
                    <a:pt x="1474871" y="749300"/>
                  </a:lnTo>
                  <a:lnTo>
                    <a:pt x="1478582" y="762000"/>
                  </a:lnTo>
                  <a:lnTo>
                    <a:pt x="1483917" y="762000"/>
                  </a:lnTo>
                  <a:lnTo>
                    <a:pt x="1487286" y="749300"/>
                  </a:lnTo>
                  <a:close/>
                </a:path>
                <a:path w="3971925" h="1955800">
                  <a:moveTo>
                    <a:pt x="1579320" y="749300"/>
                  </a:moveTo>
                  <a:lnTo>
                    <a:pt x="1499323" y="749300"/>
                  </a:lnTo>
                  <a:lnTo>
                    <a:pt x="1509828" y="762000"/>
                  </a:lnTo>
                  <a:lnTo>
                    <a:pt x="1588310" y="762000"/>
                  </a:lnTo>
                  <a:lnTo>
                    <a:pt x="1579320" y="749300"/>
                  </a:lnTo>
                  <a:close/>
                </a:path>
                <a:path w="3971925" h="1955800">
                  <a:moveTo>
                    <a:pt x="1456724" y="736600"/>
                  </a:moveTo>
                  <a:lnTo>
                    <a:pt x="1437391" y="736600"/>
                  </a:lnTo>
                  <a:lnTo>
                    <a:pt x="1451027" y="749300"/>
                  </a:lnTo>
                  <a:lnTo>
                    <a:pt x="1456724" y="736600"/>
                  </a:lnTo>
                  <a:close/>
                </a:path>
                <a:path w="3971925" h="1955800">
                  <a:moveTo>
                    <a:pt x="1461316" y="736600"/>
                  </a:moveTo>
                  <a:lnTo>
                    <a:pt x="1459237" y="749300"/>
                  </a:lnTo>
                  <a:lnTo>
                    <a:pt x="1466289" y="749300"/>
                  </a:lnTo>
                  <a:lnTo>
                    <a:pt x="1461316" y="736600"/>
                  </a:lnTo>
                  <a:close/>
                </a:path>
                <a:path w="3971925" h="1955800">
                  <a:moveTo>
                    <a:pt x="1531476" y="736600"/>
                  </a:moveTo>
                  <a:lnTo>
                    <a:pt x="1462878" y="736600"/>
                  </a:lnTo>
                  <a:lnTo>
                    <a:pt x="1471354" y="749300"/>
                  </a:lnTo>
                  <a:lnTo>
                    <a:pt x="1531675" y="749300"/>
                  </a:lnTo>
                  <a:lnTo>
                    <a:pt x="1531476" y="736600"/>
                  </a:lnTo>
                  <a:close/>
                </a:path>
                <a:path w="3971925" h="1955800">
                  <a:moveTo>
                    <a:pt x="1541557" y="736600"/>
                  </a:moveTo>
                  <a:lnTo>
                    <a:pt x="1531476" y="736600"/>
                  </a:lnTo>
                  <a:lnTo>
                    <a:pt x="1531675" y="749300"/>
                  </a:lnTo>
                  <a:lnTo>
                    <a:pt x="1542106" y="749300"/>
                  </a:lnTo>
                  <a:lnTo>
                    <a:pt x="1541557" y="736600"/>
                  </a:lnTo>
                  <a:close/>
                </a:path>
                <a:path w="3971925" h="1955800">
                  <a:moveTo>
                    <a:pt x="1551527" y="736600"/>
                  </a:moveTo>
                  <a:lnTo>
                    <a:pt x="1542106" y="749300"/>
                  </a:lnTo>
                  <a:lnTo>
                    <a:pt x="1555782" y="749300"/>
                  </a:lnTo>
                  <a:lnTo>
                    <a:pt x="1551527" y="736600"/>
                  </a:lnTo>
                  <a:close/>
                </a:path>
                <a:path w="3971925" h="1955800">
                  <a:moveTo>
                    <a:pt x="1441351" y="723900"/>
                  </a:moveTo>
                  <a:lnTo>
                    <a:pt x="1423249" y="723900"/>
                  </a:lnTo>
                  <a:lnTo>
                    <a:pt x="1425053" y="736600"/>
                  </a:lnTo>
                  <a:lnTo>
                    <a:pt x="1444190" y="736600"/>
                  </a:lnTo>
                  <a:lnTo>
                    <a:pt x="1441351" y="723900"/>
                  </a:lnTo>
                  <a:close/>
                </a:path>
                <a:path w="3971925" h="1955800">
                  <a:moveTo>
                    <a:pt x="1525853" y="723900"/>
                  </a:moveTo>
                  <a:lnTo>
                    <a:pt x="1447033" y="723900"/>
                  </a:lnTo>
                  <a:lnTo>
                    <a:pt x="1451294" y="736600"/>
                  </a:lnTo>
                  <a:lnTo>
                    <a:pt x="1539574" y="736600"/>
                  </a:lnTo>
                  <a:lnTo>
                    <a:pt x="1525853" y="723900"/>
                  </a:lnTo>
                  <a:close/>
                </a:path>
                <a:path w="3971925" h="1955800">
                  <a:moveTo>
                    <a:pt x="1395679" y="711200"/>
                  </a:moveTo>
                  <a:lnTo>
                    <a:pt x="1392548" y="711200"/>
                  </a:lnTo>
                  <a:lnTo>
                    <a:pt x="1395860" y="723900"/>
                  </a:lnTo>
                  <a:lnTo>
                    <a:pt x="1395679" y="711200"/>
                  </a:lnTo>
                  <a:close/>
                </a:path>
                <a:path w="3971925" h="1955800">
                  <a:moveTo>
                    <a:pt x="1469006" y="711200"/>
                  </a:moveTo>
                  <a:lnTo>
                    <a:pt x="1407260" y="711200"/>
                  </a:lnTo>
                  <a:lnTo>
                    <a:pt x="1414524" y="723900"/>
                  </a:lnTo>
                  <a:lnTo>
                    <a:pt x="1473532" y="723900"/>
                  </a:lnTo>
                  <a:lnTo>
                    <a:pt x="1469006" y="711200"/>
                  </a:lnTo>
                  <a:close/>
                </a:path>
                <a:path w="3971925" h="1955800">
                  <a:moveTo>
                    <a:pt x="1498626" y="711200"/>
                  </a:moveTo>
                  <a:lnTo>
                    <a:pt x="1484416" y="711200"/>
                  </a:lnTo>
                  <a:lnTo>
                    <a:pt x="1485163" y="723900"/>
                  </a:lnTo>
                  <a:lnTo>
                    <a:pt x="1500545" y="723900"/>
                  </a:lnTo>
                  <a:lnTo>
                    <a:pt x="1498626" y="711200"/>
                  </a:lnTo>
                  <a:close/>
                </a:path>
                <a:path w="3971925" h="1955800">
                  <a:moveTo>
                    <a:pt x="1368186" y="698500"/>
                  </a:moveTo>
                  <a:lnTo>
                    <a:pt x="1373219" y="711200"/>
                  </a:lnTo>
                  <a:lnTo>
                    <a:pt x="1374249" y="711200"/>
                  </a:lnTo>
                  <a:lnTo>
                    <a:pt x="1368186" y="698500"/>
                  </a:lnTo>
                  <a:close/>
                </a:path>
                <a:path w="3971925" h="1955800">
                  <a:moveTo>
                    <a:pt x="1425796" y="685800"/>
                  </a:moveTo>
                  <a:lnTo>
                    <a:pt x="1363758" y="685800"/>
                  </a:lnTo>
                  <a:lnTo>
                    <a:pt x="1371594" y="698500"/>
                  </a:lnTo>
                  <a:lnTo>
                    <a:pt x="1375541" y="711200"/>
                  </a:lnTo>
                  <a:lnTo>
                    <a:pt x="1392313" y="711200"/>
                  </a:lnTo>
                  <a:lnTo>
                    <a:pt x="1396231" y="698500"/>
                  </a:lnTo>
                  <a:lnTo>
                    <a:pt x="1433452" y="698500"/>
                  </a:lnTo>
                  <a:lnTo>
                    <a:pt x="1425796" y="685800"/>
                  </a:lnTo>
                  <a:close/>
                </a:path>
                <a:path w="3971925" h="1955800">
                  <a:moveTo>
                    <a:pt x="1468483" y="698500"/>
                  </a:moveTo>
                  <a:lnTo>
                    <a:pt x="1401092" y="698500"/>
                  </a:lnTo>
                  <a:lnTo>
                    <a:pt x="1392313" y="711200"/>
                  </a:lnTo>
                  <a:lnTo>
                    <a:pt x="1481728" y="711200"/>
                  </a:lnTo>
                  <a:lnTo>
                    <a:pt x="1468483" y="698500"/>
                  </a:lnTo>
                  <a:close/>
                </a:path>
                <a:path w="3971925" h="1955800">
                  <a:moveTo>
                    <a:pt x="1363758" y="685800"/>
                  </a:moveTo>
                  <a:lnTo>
                    <a:pt x="1330123" y="685800"/>
                  </a:lnTo>
                  <a:lnTo>
                    <a:pt x="1346309" y="698500"/>
                  </a:lnTo>
                  <a:lnTo>
                    <a:pt x="1354413" y="698500"/>
                  </a:lnTo>
                  <a:lnTo>
                    <a:pt x="1363758" y="685800"/>
                  </a:lnTo>
                  <a:close/>
                </a:path>
                <a:path w="3971925" h="1955800">
                  <a:moveTo>
                    <a:pt x="1430324" y="673100"/>
                  </a:moveTo>
                  <a:lnTo>
                    <a:pt x="1425866" y="685800"/>
                  </a:lnTo>
                  <a:lnTo>
                    <a:pt x="1435589" y="698500"/>
                  </a:lnTo>
                  <a:lnTo>
                    <a:pt x="1436128" y="698500"/>
                  </a:lnTo>
                  <a:lnTo>
                    <a:pt x="1439384" y="685800"/>
                  </a:lnTo>
                  <a:lnTo>
                    <a:pt x="1438561" y="685800"/>
                  </a:lnTo>
                  <a:lnTo>
                    <a:pt x="1430324" y="673100"/>
                  </a:lnTo>
                  <a:close/>
                </a:path>
                <a:path w="3971925" h="1955800">
                  <a:moveTo>
                    <a:pt x="1451468" y="685800"/>
                  </a:moveTo>
                  <a:lnTo>
                    <a:pt x="1439384" y="685800"/>
                  </a:lnTo>
                  <a:lnTo>
                    <a:pt x="1438924" y="698500"/>
                  </a:lnTo>
                  <a:lnTo>
                    <a:pt x="1463172" y="698500"/>
                  </a:lnTo>
                  <a:lnTo>
                    <a:pt x="1451468" y="685800"/>
                  </a:lnTo>
                  <a:close/>
                </a:path>
                <a:path w="3971925" h="1955800">
                  <a:moveTo>
                    <a:pt x="1320240" y="673100"/>
                  </a:moveTo>
                  <a:lnTo>
                    <a:pt x="1316508" y="673100"/>
                  </a:lnTo>
                  <a:lnTo>
                    <a:pt x="1314442" y="685800"/>
                  </a:lnTo>
                  <a:lnTo>
                    <a:pt x="1319754" y="685800"/>
                  </a:lnTo>
                  <a:lnTo>
                    <a:pt x="1320240" y="673100"/>
                  </a:lnTo>
                  <a:close/>
                </a:path>
                <a:path w="3971925" h="1955800">
                  <a:moveTo>
                    <a:pt x="1398505" y="660400"/>
                  </a:moveTo>
                  <a:lnTo>
                    <a:pt x="1310091" y="660400"/>
                  </a:lnTo>
                  <a:lnTo>
                    <a:pt x="1329181" y="673100"/>
                  </a:lnTo>
                  <a:lnTo>
                    <a:pt x="1344364" y="685800"/>
                  </a:lnTo>
                  <a:lnTo>
                    <a:pt x="1411879" y="685800"/>
                  </a:lnTo>
                  <a:lnTo>
                    <a:pt x="1407354" y="673100"/>
                  </a:lnTo>
                  <a:lnTo>
                    <a:pt x="1410916" y="673100"/>
                  </a:lnTo>
                  <a:lnTo>
                    <a:pt x="1398505" y="660400"/>
                  </a:lnTo>
                  <a:close/>
                </a:path>
                <a:path w="3971925" h="1955800">
                  <a:moveTo>
                    <a:pt x="1310091" y="660400"/>
                  </a:moveTo>
                  <a:lnTo>
                    <a:pt x="1293808" y="660400"/>
                  </a:lnTo>
                  <a:lnTo>
                    <a:pt x="1304034" y="673100"/>
                  </a:lnTo>
                  <a:lnTo>
                    <a:pt x="1314770" y="673100"/>
                  </a:lnTo>
                  <a:lnTo>
                    <a:pt x="1310091" y="660400"/>
                  </a:lnTo>
                  <a:close/>
                </a:path>
                <a:path w="3971925" h="1955800">
                  <a:moveTo>
                    <a:pt x="1284129" y="647700"/>
                  </a:moveTo>
                  <a:lnTo>
                    <a:pt x="1274409" y="647700"/>
                  </a:lnTo>
                  <a:lnTo>
                    <a:pt x="1275580" y="660400"/>
                  </a:lnTo>
                  <a:lnTo>
                    <a:pt x="1280928" y="660400"/>
                  </a:lnTo>
                  <a:lnTo>
                    <a:pt x="1284129" y="647700"/>
                  </a:lnTo>
                  <a:close/>
                </a:path>
                <a:path w="3971925" h="1955800">
                  <a:moveTo>
                    <a:pt x="1297305" y="647700"/>
                  </a:moveTo>
                  <a:lnTo>
                    <a:pt x="1290065" y="647700"/>
                  </a:lnTo>
                  <a:lnTo>
                    <a:pt x="1294653" y="660400"/>
                  </a:lnTo>
                  <a:lnTo>
                    <a:pt x="1304017" y="660400"/>
                  </a:lnTo>
                  <a:lnTo>
                    <a:pt x="1297305" y="647700"/>
                  </a:lnTo>
                  <a:close/>
                </a:path>
                <a:path w="3971925" h="1955800">
                  <a:moveTo>
                    <a:pt x="1355963" y="647700"/>
                  </a:moveTo>
                  <a:lnTo>
                    <a:pt x="1308990" y="647700"/>
                  </a:lnTo>
                  <a:lnTo>
                    <a:pt x="1304017" y="660400"/>
                  </a:lnTo>
                  <a:lnTo>
                    <a:pt x="1364951" y="660400"/>
                  </a:lnTo>
                  <a:lnTo>
                    <a:pt x="1355963" y="647700"/>
                  </a:lnTo>
                  <a:close/>
                </a:path>
                <a:path w="3971925" h="1955800">
                  <a:moveTo>
                    <a:pt x="1379951" y="647700"/>
                  </a:moveTo>
                  <a:lnTo>
                    <a:pt x="1375339" y="660400"/>
                  </a:lnTo>
                  <a:lnTo>
                    <a:pt x="1386712" y="660400"/>
                  </a:lnTo>
                  <a:lnTo>
                    <a:pt x="1379951" y="647700"/>
                  </a:lnTo>
                  <a:close/>
                </a:path>
                <a:path w="3971925" h="1955800">
                  <a:moveTo>
                    <a:pt x="1235600" y="635000"/>
                  </a:moveTo>
                  <a:lnTo>
                    <a:pt x="1228825" y="647700"/>
                  </a:lnTo>
                  <a:lnTo>
                    <a:pt x="1237317" y="647700"/>
                  </a:lnTo>
                  <a:lnTo>
                    <a:pt x="1235600" y="635000"/>
                  </a:lnTo>
                  <a:close/>
                </a:path>
                <a:path w="3971925" h="1955800">
                  <a:moveTo>
                    <a:pt x="1246144" y="635000"/>
                  </a:moveTo>
                  <a:lnTo>
                    <a:pt x="1239101" y="635000"/>
                  </a:lnTo>
                  <a:lnTo>
                    <a:pt x="1248288" y="647700"/>
                  </a:lnTo>
                  <a:lnTo>
                    <a:pt x="1248674" y="647700"/>
                  </a:lnTo>
                  <a:lnTo>
                    <a:pt x="1246144" y="635000"/>
                  </a:lnTo>
                  <a:close/>
                </a:path>
                <a:path w="3971925" h="1955800">
                  <a:moveTo>
                    <a:pt x="1341920" y="635000"/>
                  </a:moveTo>
                  <a:lnTo>
                    <a:pt x="1249819" y="635000"/>
                  </a:lnTo>
                  <a:lnTo>
                    <a:pt x="1248674" y="647700"/>
                  </a:lnTo>
                  <a:lnTo>
                    <a:pt x="1359440" y="647700"/>
                  </a:lnTo>
                  <a:lnTo>
                    <a:pt x="1341920" y="635000"/>
                  </a:lnTo>
                  <a:close/>
                </a:path>
                <a:path w="3971925" h="1955800">
                  <a:moveTo>
                    <a:pt x="1206774" y="622300"/>
                  </a:moveTo>
                  <a:lnTo>
                    <a:pt x="1200313" y="622300"/>
                  </a:lnTo>
                  <a:lnTo>
                    <a:pt x="1201716" y="635000"/>
                  </a:lnTo>
                  <a:lnTo>
                    <a:pt x="1206774" y="622300"/>
                  </a:lnTo>
                  <a:close/>
                </a:path>
                <a:path w="3971925" h="1955800">
                  <a:moveTo>
                    <a:pt x="1221943" y="622300"/>
                  </a:moveTo>
                  <a:lnTo>
                    <a:pt x="1212140" y="622300"/>
                  </a:lnTo>
                  <a:lnTo>
                    <a:pt x="1212998" y="635000"/>
                  </a:lnTo>
                  <a:lnTo>
                    <a:pt x="1219894" y="635000"/>
                  </a:lnTo>
                  <a:lnTo>
                    <a:pt x="1222386" y="623567"/>
                  </a:lnTo>
                  <a:lnTo>
                    <a:pt x="1221943" y="622300"/>
                  </a:lnTo>
                  <a:close/>
                </a:path>
                <a:path w="3971925" h="1955800">
                  <a:moveTo>
                    <a:pt x="1234605" y="596900"/>
                  </a:moveTo>
                  <a:lnTo>
                    <a:pt x="1231808" y="601467"/>
                  </a:lnTo>
                  <a:lnTo>
                    <a:pt x="1228901" y="609600"/>
                  </a:lnTo>
                  <a:lnTo>
                    <a:pt x="1222662" y="622300"/>
                  </a:lnTo>
                  <a:lnTo>
                    <a:pt x="1222386" y="623567"/>
                  </a:lnTo>
                  <a:lnTo>
                    <a:pt x="1226375" y="635000"/>
                  </a:lnTo>
                  <a:lnTo>
                    <a:pt x="1316393" y="635000"/>
                  </a:lnTo>
                  <a:lnTo>
                    <a:pt x="1315670" y="622300"/>
                  </a:lnTo>
                  <a:lnTo>
                    <a:pt x="1291190" y="622300"/>
                  </a:lnTo>
                  <a:lnTo>
                    <a:pt x="1288912" y="609600"/>
                  </a:lnTo>
                  <a:lnTo>
                    <a:pt x="1238855" y="609600"/>
                  </a:lnTo>
                  <a:lnTo>
                    <a:pt x="1234605" y="596900"/>
                  </a:lnTo>
                  <a:close/>
                </a:path>
                <a:path w="3971925" h="1955800">
                  <a:moveTo>
                    <a:pt x="1324927" y="622300"/>
                  </a:moveTo>
                  <a:lnTo>
                    <a:pt x="1318270" y="622300"/>
                  </a:lnTo>
                  <a:lnTo>
                    <a:pt x="1316393" y="635000"/>
                  </a:lnTo>
                  <a:lnTo>
                    <a:pt x="1332723" y="635000"/>
                  </a:lnTo>
                  <a:lnTo>
                    <a:pt x="1324927" y="622300"/>
                  </a:lnTo>
                  <a:close/>
                </a:path>
                <a:path w="3971925" h="1955800">
                  <a:moveTo>
                    <a:pt x="1231808" y="601467"/>
                  </a:moveTo>
                  <a:lnTo>
                    <a:pt x="1226827" y="609600"/>
                  </a:lnTo>
                  <a:lnTo>
                    <a:pt x="1222350" y="622300"/>
                  </a:lnTo>
                  <a:lnTo>
                    <a:pt x="1221943" y="622300"/>
                  </a:lnTo>
                  <a:lnTo>
                    <a:pt x="1222386" y="623567"/>
                  </a:lnTo>
                  <a:lnTo>
                    <a:pt x="1222662" y="622300"/>
                  </a:lnTo>
                  <a:lnTo>
                    <a:pt x="1228901" y="609600"/>
                  </a:lnTo>
                  <a:lnTo>
                    <a:pt x="1231808" y="601467"/>
                  </a:lnTo>
                  <a:close/>
                </a:path>
                <a:path w="3971925" h="1955800">
                  <a:moveTo>
                    <a:pt x="1202491" y="609600"/>
                  </a:moveTo>
                  <a:lnTo>
                    <a:pt x="1190879" y="609600"/>
                  </a:lnTo>
                  <a:lnTo>
                    <a:pt x="1200580" y="622300"/>
                  </a:lnTo>
                  <a:lnTo>
                    <a:pt x="1206846" y="622300"/>
                  </a:lnTo>
                  <a:lnTo>
                    <a:pt x="1202491" y="609600"/>
                  </a:lnTo>
                  <a:close/>
                </a:path>
                <a:path w="3971925" h="1955800">
                  <a:moveTo>
                    <a:pt x="1212320" y="571500"/>
                  </a:moveTo>
                  <a:lnTo>
                    <a:pt x="1135973" y="571500"/>
                  </a:lnTo>
                  <a:lnTo>
                    <a:pt x="1145777" y="584200"/>
                  </a:lnTo>
                  <a:lnTo>
                    <a:pt x="1155245" y="596900"/>
                  </a:lnTo>
                  <a:lnTo>
                    <a:pt x="1187996" y="596900"/>
                  </a:lnTo>
                  <a:lnTo>
                    <a:pt x="1194689" y="609600"/>
                  </a:lnTo>
                  <a:lnTo>
                    <a:pt x="1207229" y="609600"/>
                  </a:lnTo>
                  <a:lnTo>
                    <a:pt x="1208554" y="622300"/>
                  </a:lnTo>
                  <a:lnTo>
                    <a:pt x="1222350" y="622300"/>
                  </a:lnTo>
                  <a:lnTo>
                    <a:pt x="1226827" y="609600"/>
                  </a:lnTo>
                  <a:lnTo>
                    <a:pt x="1231808" y="601467"/>
                  </a:lnTo>
                  <a:lnTo>
                    <a:pt x="1233440" y="596900"/>
                  </a:lnTo>
                  <a:lnTo>
                    <a:pt x="1231108" y="584200"/>
                  </a:lnTo>
                  <a:lnTo>
                    <a:pt x="1216354" y="584200"/>
                  </a:lnTo>
                  <a:lnTo>
                    <a:pt x="1212320" y="571500"/>
                  </a:lnTo>
                  <a:close/>
                </a:path>
                <a:path w="3971925" h="1955800">
                  <a:moveTo>
                    <a:pt x="1303933" y="609600"/>
                  </a:moveTo>
                  <a:lnTo>
                    <a:pt x="1293000" y="609600"/>
                  </a:lnTo>
                  <a:lnTo>
                    <a:pt x="1296183" y="622300"/>
                  </a:lnTo>
                  <a:lnTo>
                    <a:pt x="1307831" y="622300"/>
                  </a:lnTo>
                  <a:lnTo>
                    <a:pt x="1303933" y="609600"/>
                  </a:lnTo>
                  <a:close/>
                </a:path>
                <a:path w="3971925" h="1955800">
                  <a:moveTo>
                    <a:pt x="1168944" y="596900"/>
                  </a:moveTo>
                  <a:lnTo>
                    <a:pt x="1148063" y="596900"/>
                  </a:lnTo>
                  <a:lnTo>
                    <a:pt x="1156431" y="609600"/>
                  </a:lnTo>
                  <a:lnTo>
                    <a:pt x="1162685" y="609600"/>
                  </a:lnTo>
                  <a:lnTo>
                    <a:pt x="1168944" y="596900"/>
                  </a:lnTo>
                  <a:close/>
                </a:path>
                <a:path w="3971925" h="1955800">
                  <a:moveTo>
                    <a:pt x="1187996" y="596900"/>
                  </a:moveTo>
                  <a:lnTo>
                    <a:pt x="1185067" y="596900"/>
                  </a:lnTo>
                  <a:lnTo>
                    <a:pt x="1174010" y="609600"/>
                  </a:lnTo>
                  <a:lnTo>
                    <a:pt x="1186125" y="609600"/>
                  </a:lnTo>
                  <a:lnTo>
                    <a:pt x="1187996" y="596900"/>
                  </a:lnTo>
                  <a:close/>
                </a:path>
                <a:path w="3971925" h="1955800">
                  <a:moveTo>
                    <a:pt x="1253946" y="584200"/>
                  </a:moveTo>
                  <a:lnTo>
                    <a:pt x="1246698" y="584200"/>
                  </a:lnTo>
                  <a:lnTo>
                    <a:pt x="1239950" y="596900"/>
                  </a:lnTo>
                  <a:lnTo>
                    <a:pt x="1243202" y="596900"/>
                  </a:lnTo>
                  <a:lnTo>
                    <a:pt x="1239140" y="609600"/>
                  </a:lnTo>
                  <a:lnTo>
                    <a:pt x="1262856" y="609600"/>
                  </a:lnTo>
                  <a:lnTo>
                    <a:pt x="1252196" y="596900"/>
                  </a:lnTo>
                  <a:lnTo>
                    <a:pt x="1253946" y="584200"/>
                  </a:lnTo>
                  <a:close/>
                </a:path>
                <a:path w="3971925" h="1955800">
                  <a:moveTo>
                    <a:pt x="1268376" y="596900"/>
                  </a:moveTo>
                  <a:lnTo>
                    <a:pt x="1266751" y="596900"/>
                  </a:lnTo>
                  <a:lnTo>
                    <a:pt x="1262856" y="609600"/>
                  </a:lnTo>
                  <a:lnTo>
                    <a:pt x="1272227" y="609600"/>
                  </a:lnTo>
                  <a:lnTo>
                    <a:pt x="1268376" y="596900"/>
                  </a:lnTo>
                  <a:close/>
                </a:path>
                <a:path w="3971925" h="1955800">
                  <a:moveTo>
                    <a:pt x="1101436" y="571500"/>
                  </a:moveTo>
                  <a:lnTo>
                    <a:pt x="1102777" y="584200"/>
                  </a:lnTo>
                  <a:lnTo>
                    <a:pt x="1107907" y="584200"/>
                  </a:lnTo>
                  <a:lnTo>
                    <a:pt x="1101436" y="571500"/>
                  </a:lnTo>
                  <a:close/>
                </a:path>
                <a:path w="3971925" h="1955800">
                  <a:moveTo>
                    <a:pt x="1230888" y="571500"/>
                  </a:moveTo>
                  <a:lnTo>
                    <a:pt x="1220626" y="584200"/>
                  </a:lnTo>
                  <a:lnTo>
                    <a:pt x="1231108" y="584200"/>
                  </a:lnTo>
                  <a:lnTo>
                    <a:pt x="1230888" y="571500"/>
                  </a:lnTo>
                  <a:close/>
                </a:path>
                <a:path w="3971925" h="1955800">
                  <a:moveTo>
                    <a:pt x="1110779" y="558800"/>
                  </a:moveTo>
                  <a:lnTo>
                    <a:pt x="1079933" y="558800"/>
                  </a:lnTo>
                  <a:lnTo>
                    <a:pt x="1089374" y="571500"/>
                  </a:lnTo>
                  <a:lnTo>
                    <a:pt x="1106786" y="571500"/>
                  </a:lnTo>
                  <a:lnTo>
                    <a:pt x="1110779" y="558800"/>
                  </a:lnTo>
                  <a:close/>
                </a:path>
                <a:path w="3971925" h="1955800">
                  <a:moveTo>
                    <a:pt x="1163023" y="558800"/>
                  </a:moveTo>
                  <a:lnTo>
                    <a:pt x="1110779" y="558800"/>
                  </a:lnTo>
                  <a:lnTo>
                    <a:pt x="1108609" y="571500"/>
                  </a:lnTo>
                  <a:lnTo>
                    <a:pt x="1156869" y="571500"/>
                  </a:lnTo>
                  <a:lnTo>
                    <a:pt x="1163023" y="558800"/>
                  </a:lnTo>
                  <a:close/>
                </a:path>
                <a:path w="3971925" h="1955800">
                  <a:moveTo>
                    <a:pt x="1184219" y="558800"/>
                  </a:moveTo>
                  <a:lnTo>
                    <a:pt x="1165334" y="558800"/>
                  </a:lnTo>
                  <a:lnTo>
                    <a:pt x="1173519" y="571500"/>
                  </a:lnTo>
                  <a:lnTo>
                    <a:pt x="1192983" y="571500"/>
                  </a:lnTo>
                  <a:lnTo>
                    <a:pt x="1184219" y="558800"/>
                  </a:lnTo>
                  <a:close/>
                </a:path>
                <a:path w="3971925" h="1955800">
                  <a:moveTo>
                    <a:pt x="1193701" y="562291"/>
                  </a:moveTo>
                  <a:lnTo>
                    <a:pt x="1194953" y="571500"/>
                  </a:lnTo>
                  <a:lnTo>
                    <a:pt x="1201089" y="571500"/>
                  </a:lnTo>
                  <a:lnTo>
                    <a:pt x="1193701" y="562291"/>
                  </a:lnTo>
                  <a:close/>
                </a:path>
                <a:path w="3971925" h="1955800">
                  <a:moveTo>
                    <a:pt x="1193226" y="558800"/>
                  </a:moveTo>
                  <a:lnTo>
                    <a:pt x="1190900" y="558800"/>
                  </a:lnTo>
                  <a:lnTo>
                    <a:pt x="1193701" y="562291"/>
                  </a:lnTo>
                  <a:lnTo>
                    <a:pt x="1193226" y="558800"/>
                  </a:lnTo>
                  <a:close/>
                </a:path>
                <a:path w="3971925" h="1955800">
                  <a:moveTo>
                    <a:pt x="1066393" y="546100"/>
                  </a:moveTo>
                  <a:lnTo>
                    <a:pt x="1051116" y="546100"/>
                  </a:lnTo>
                  <a:lnTo>
                    <a:pt x="1056726" y="558800"/>
                  </a:lnTo>
                  <a:lnTo>
                    <a:pt x="1063984" y="558800"/>
                  </a:lnTo>
                  <a:lnTo>
                    <a:pt x="1066393" y="546100"/>
                  </a:lnTo>
                  <a:close/>
                </a:path>
                <a:path w="3971925" h="1955800">
                  <a:moveTo>
                    <a:pt x="1134336" y="546100"/>
                  </a:moveTo>
                  <a:lnTo>
                    <a:pt x="1071869" y="546100"/>
                  </a:lnTo>
                  <a:lnTo>
                    <a:pt x="1088327" y="558800"/>
                  </a:lnTo>
                  <a:lnTo>
                    <a:pt x="1138490" y="558800"/>
                  </a:lnTo>
                  <a:lnTo>
                    <a:pt x="1137765" y="555318"/>
                  </a:lnTo>
                  <a:lnTo>
                    <a:pt x="1134336" y="546100"/>
                  </a:lnTo>
                  <a:close/>
                </a:path>
                <a:path w="3971925" h="1955800">
                  <a:moveTo>
                    <a:pt x="1137765" y="555318"/>
                  </a:moveTo>
                  <a:lnTo>
                    <a:pt x="1138490" y="558800"/>
                  </a:lnTo>
                  <a:lnTo>
                    <a:pt x="1139060" y="558800"/>
                  </a:lnTo>
                  <a:lnTo>
                    <a:pt x="1137765" y="555318"/>
                  </a:lnTo>
                  <a:close/>
                </a:path>
                <a:path w="3971925" h="1955800">
                  <a:moveTo>
                    <a:pt x="1148676" y="546100"/>
                  </a:moveTo>
                  <a:lnTo>
                    <a:pt x="1135844" y="546100"/>
                  </a:lnTo>
                  <a:lnTo>
                    <a:pt x="1137765" y="555318"/>
                  </a:lnTo>
                  <a:lnTo>
                    <a:pt x="1139060" y="558800"/>
                  </a:lnTo>
                  <a:lnTo>
                    <a:pt x="1155367" y="558800"/>
                  </a:lnTo>
                  <a:lnTo>
                    <a:pt x="1148676" y="546100"/>
                  </a:lnTo>
                  <a:close/>
                </a:path>
                <a:path w="3971925" h="1955800">
                  <a:moveTo>
                    <a:pt x="1169015" y="546100"/>
                  </a:moveTo>
                  <a:lnTo>
                    <a:pt x="1148676" y="546100"/>
                  </a:lnTo>
                  <a:lnTo>
                    <a:pt x="1157728" y="558800"/>
                  </a:lnTo>
                  <a:lnTo>
                    <a:pt x="1175775" y="558800"/>
                  </a:lnTo>
                  <a:lnTo>
                    <a:pt x="1169015" y="546100"/>
                  </a:lnTo>
                  <a:close/>
                </a:path>
                <a:path w="3971925" h="1955800">
                  <a:moveTo>
                    <a:pt x="1038631" y="533400"/>
                  </a:moveTo>
                  <a:lnTo>
                    <a:pt x="1033147" y="533400"/>
                  </a:lnTo>
                  <a:lnTo>
                    <a:pt x="1029721" y="546100"/>
                  </a:lnTo>
                  <a:lnTo>
                    <a:pt x="1038631" y="533400"/>
                  </a:lnTo>
                  <a:close/>
                </a:path>
                <a:path w="3971925" h="1955800">
                  <a:moveTo>
                    <a:pt x="1055623" y="533400"/>
                  </a:moveTo>
                  <a:lnTo>
                    <a:pt x="1038631" y="533400"/>
                  </a:lnTo>
                  <a:lnTo>
                    <a:pt x="1038119" y="546100"/>
                  </a:lnTo>
                  <a:lnTo>
                    <a:pt x="1048464" y="546100"/>
                  </a:lnTo>
                  <a:lnTo>
                    <a:pt x="1055623" y="533400"/>
                  </a:lnTo>
                  <a:close/>
                </a:path>
                <a:path w="3971925" h="1955800">
                  <a:moveTo>
                    <a:pt x="1062495" y="533400"/>
                  </a:moveTo>
                  <a:lnTo>
                    <a:pt x="1055623" y="533400"/>
                  </a:lnTo>
                  <a:lnTo>
                    <a:pt x="1053628" y="546100"/>
                  </a:lnTo>
                  <a:lnTo>
                    <a:pt x="1070105" y="546100"/>
                  </a:lnTo>
                  <a:lnTo>
                    <a:pt x="1062495" y="533400"/>
                  </a:lnTo>
                  <a:close/>
                </a:path>
                <a:path w="3971925" h="1955800">
                  <a:moveTo>
                    <a:pt x="1129792" y="533400"/>
                  </a:moveTo>
                  <a:lnTo>
                    <a:pt x="1074572" y="533400"/>
                  </a:lnTo>
                  <a:lnTo>
                    <a:pt x="1075230" y="546100"/>
                  </a:lnTo>
                  <a:lnTo>
                    <a:pt x="1147093" y="546100"/>
                  </a:lnTo>
                  <a:lnTo>
                    <a:pt x="1129792" y="533400"/>
                  </a:lnTo>
                  <a:close/>
                </a:path>
                <a:path w="3971925" h="1955800">
                  <a:moveTo>
                    <a:pt x="999691" y="508000"/>
                  </a:moveTo>
                  <a:lnTo>
                    <a:pt x="993255" y="508000"/>
                  </a:lnTo>
                  <a:lnTo>
                    <a:pt x="989984" y="520700"/>
                  </a:lnTo>
                  <a:lnTo>
                    <a:pt x="997193" y="533400"/>
                  </a:lnTo>
                  <a:lnTo>
                    <a:pt x="1003405" y="533400"/>
                  </a:lnTo>
                  <a:lnTo>
                    <a:pt x="1006379" y="520700"/>
                  </a:lnTo>
                  <a:lnTo>
                    <a:pt x="1006780" y="520700"/>
                  </a:lnTo>
                  <a:lnTo>
                    <a:pt x="999691" y="508000"/>
                  </a:lnTo>
                  <a:close/>
                </a:path>
                <a:path w="3971925" h="1955800">
                  <a:moveTo>
                    <a:pt x="1098675" y="520700"/>
                  </a:moveTo>
                  <a:lnTo>
                    <a:pt x="1027125" y="520700"/>
                  </a:lnTo>
                  <a:lnTo>
                    <a:pt x="1023982" y="533400"/>
                  </a:lnTo>
                  <a:lnTo>
                    <a:pt x="1103730" y="533400"/>
                  </a:lnTo>
                  <a:lnTo>
                    <a:pt x="1098675" y="520700"/>
                  </a:lnTo>
                  <a:close/>
                </a:path>
                <a:path w="3971925" h="1955800">
                  <a:moveTo>
                    <a:pt x="1112932" y="520700"/>
                  </a:moveTo>
                  <a:lnTo>
                    <a:pt x="1100835" y="520700"/>
                  </a:lnTo>
                  <a:lnTo>
                    <a:pt x="1103730" y="533400"/>
                  </a:lnTo>
                  <a:lnTo>
                    <a:pt x="1126943" y="533400"/>
                  </a:lnTo>
                  <a:lnTo>
                    <a:pt x="1112932" y="520700"/>
                  </a:lnTo>
                  <a:close/>
                </a:path>
                <a:path w="3971925" h="1955800">
                  <a:moveTo>
                    <a:pt x="989402" y="495300"/>
                  </a:moveTo>
                  <a:lnTo>
                    <a:pt x="964094" y="495300"/>
                  </a:lnTo>
                  <a:lnTo>
                    <a:pt x="986079" y="508000"/>
                  </a:lnTo>
                  <a:lnTo>
                    <a:pt x="978154" y="520700"/>
                  </a:lnTo>
                  <a:lnTo>
                    <a:pt x="984929" y="520700"/>
                  </a:lnTo>
                  <a:lnTo>
                    <a:pt x="993255" y="508000"/>
                  </a:lnTo>
                  <a:lnTo>
                    <a:pt x="988047" y="508000"/>
                  </a:lnTo>
                  <a:lnTo>
                    <a:pt x="989402" y="495300"/>
                  </a:lnTo>
                  <a:close/>
                </a:path>
                <a:path w="3971925" h="1955800">
                  <a:moveTo>
                    <a:pt x="1032817" y="508000"/>
                  </a:moveTo>
                  <a:lnTo>
                    <a:pt x="1003701" y="508000"/>
                  </a:lnTo>
                  <a:lnTo>
                    <a:pt x="1006780" y="520700"/>
                  </a:lnTo>
                  <a:lnTo>
                    <a:pt x="1041651" y="520700"/>
                  </a:lnTo>
                  <a:lnTo>
                    <a:pt x="1036828" y="511732"/>
                  </a:lnTo>
                  <a:lnTo>
                    <a:pt x="1032817" y="508000"/>
                  </a:lnTo>
                  <a:close/>
                </a:path>
                <a:path w="3971925" h="1955800">
                  <a:moveTo>
                    <a:pt x="1040999" y="515614"/>
                  </a:moveTo>
                  <a:lnTo>
                    <a:pt x="1041651" y="520700"/>
                  </a:lnTo>
                  <a:lnTo>
                    <a:pt x="1046464" y="520700"/>
                  </a:lnTo>
                  <a:lnTo>
                    <a:pt x="1040999" y="515614"/>
                  </a:lnTo>
                  <a:close/>
                </a:path>
                <a:path w="3971925" h="1955800">
                  <a:moveTo>
                    <a:pt x="1059416" y="495300"/>
                  </a:moveTo>
                  <a:lnTo>
                    <a:pt x="1049291" y="495300"/>
                  </a:lnTo>
                  <a:lnTo>
                    <a:pt x="1045968" y="508000"/>
                  </a:lnTo>
                  <a:lnTo>
                    <a:pt x="1046464" y="520700"/>
                  </a:lnTo>
                  <a:lnTo>
                    <a:pt x="1085384" y="520700"/>
                  </a:lnTo>
                  <a:lnTo>
                    <a:pt x="1079322" y="508000"/>
                  </a:lnTo>
                  <a:lnTo>
                    <a:pt x="1059416" y="495300"/>
                  </a:lnTo>
                  <a:close/>
                </a:path>
                <a:path w="3971925" h="1955800">
                  <a:moveTo>
                    <a:pt x="1040023" y="508000"/>
                  </a:moveTo>
                  <a:lnTo>
                    <a:pt x="1034821" y="508000"/>
                  </a:lnTo>
                  <a:lnTo>
                    <a:pt x="1036828" y="511732"/>
                  </a:lnTo>
                  <a:lnTo>
                    <a:pt x="1040999" y="515614"/>
                  </a:lnTo>
                  <a:lnTo>
                    <a:pt x="1040023" y="508000"/>
                  </a:lnTo>
                  <a:close/>
                </a:path>
                <a:path w="3971925" h="1955800">
                  <a:moveTo>
                    <a:pt x="958212" y="495300"/>
                  </a:moveTo>
                  <a:lnTo>
                    <a:pt x="944017" y="495300"/>
                  </a:lnTo>
                  <a:lnTo>
                    <a:pt x="955747" y="508000"/>
                  </a:lnTo>
                  <a:lnTo>
                    <a:pt x="958212" y="495300"/>
                  </a:lnTo>
                  <a:close/>
                </a:path>
                <a:path w="3971925" h="1955800">
                  <a:moveTo>
                    <a:pt x="1034957" y="495300"/>
                  </a:moveTo>
                  <a:lnTo>
                    <a:pt x="992090" y="495300"/>
                  </a:lnTo>
                  <a:lnTo>
                    <a:pt x="992068" y="508000"/>
                  </a:lnTo>
                  <a:lnTo>
                    <a:pt x="1033496" y="508000"/>
                  </a:lnTo>
                  <a:lnTo>
                    <a:pt x="1034957" y="495300"/>
                  </a:lnTo>
                  <a:close/>
                </a:path>
                <a:path w="3971925" h="1955800">
                  <a:moveTo>
                    <a:pt x="1039302" y="482600"/>
                  </a:moveTo>
                  <a:lnTo>
                    <a:pt x="932508" y="482600"/>
                  </a:lnTo>
                  <a:lnTo>
                    <a:pt x="950425" y="495300"/>
                  </a:lnTo>
                  <a:lnTo>
                    <a:pt x="1034957" y="495300"/>
                  </a:lnTo>
                  <a:lnTo>
                    <a:pt x="1041565" y="508000"/>
                  </a:lnTo>
                  <a:lnTo>
                    <a:pt x="1044562" y="508000"/>
                  </a:lnTo>
                  <a:lnTo>
                    <a:pt x="1043843" y="495300"/>
                  </a:lnTo>
                  <a:lnTo>
                    <a:pt x="1039302" y="482600"/>
                  </a:lnTo>
                  <a:close/>
                </a:path>
                <a:path w="3971925" h="1955800">
                  <a:moveTo>
                    <a:pt x="898207" y="457200"/>
                  </a:moveTo>
                  <a:lnTo>
                    <a:pt x="889623" y="457200"/>
                  </a:lnTo>
                  <a:lnTo>
                    <a:pt x="892937" y="469900"/>
                  </a:lnTo>
                  <a:lnTo>
                    <a:pt x="893076" y="482600"/>
                  </a:lnTo>
                  <a:lnTo>
                    <a:pt x="901208" y="482600"/>
                  </a:lnTo>
                  <a:lnTo>
                    <a:pt x="904342" y="469900"/>
                  </a:lnTo>
                  <a:lnTo>
                    <a:pt x="903377" y="469900"/>
                  </a:lnTo>
                  <a:lnTo>
                    <a:pt x="898207" y="457200"/>
                  </a:lnTo>
                  <a:close/>
                </a:path>
                <a:path w="3971925" h="1955800">
                  <a:moveTo>
                    <a:pt x="984486" y="457200"/>
                  </a:moveTo>
                  <a:lnTo>
                    <a:pt x="982225" y="469900"/>
                  </a:lnTo>
                  <a:lnTo>
                    <a:pt x="927128" y="469900"/>
                  </a:lnTo>
                  <a:lnTo>
                    <a:pt x="930214" y="482600"/>
                  </a:lnTo>
                  <a:lnTo>
                    <a:pt x="1004151" y="482600"/>
                  </a:lnTo>
                  <a:lnTo>
                    <a:pt x="989745" y="469900"/>
                  </a:lnTo>
                  <a:lnTo>
                    <a:pt x="984486" y="457200"/>
                  </a:lnTo>
                  <a:close/>
                </a:path>
                <a:path w="3971925" h="1955800">
                  <a:moveTo>
                    <a:pt x="1016002" y="469900"/>
                  </a:moveTo>
                  <a:lnTo>
                    <a:pt x="1004151" y="482600"/>
                  </a:lnTo>
                  <a:lnTo>
                    <a:pt x="1021947" y="482600"/>
                  </a:lnTo>
                  <a:lnTo>
                    <a:pt x="1016002" y="469900"/>
                  </a:lnTo>
                  <a:close/>
                </a:path>
                <a:path w="3971925" h="1955800">
                  <a:moveTo>
                    <a:pt x="883809" y="457200"/>
                  </a:moveTo>
                  <a:lnTo>
                    <a:pt x="860608" y="457200"/>
                  </a:lnTo>
                  <a:lnTo>
                    <a:pt x="876166" y="469900"/>
                  </a:lnTo>
                  <a:lnTo>
                    <a:pt x="883809" y="457200"/>
                  </a:lnTo>
                  <a:close/>
                </a:path>
                <a:path w="3971925" h="1955800">
                  <a:moveTo>
                    <a:pt x="887531" y="457200"/>
                  </a:moveTo>
                  <a:lnTo>
                    <a:pt x="881192" y="469900"/>
                  </a:lnTo>
                  <a:lnTo>
                    <a:pt x="888083" y="469900"/>
                  </a:lnTo>
                  <a:lnTo>
                    <a:pt x="887531" y="457200"/>
                  </a:lnTo>
                  <a:close/>
                </a:path>
                <a:path w="3971925" h="1955800">
                  <a:moveTo>
                    <a:pt x="945850" y="457200"/>
                  </a:moveTo>
                  <a:lnTo>
                    <a:pt x="898949" y="457200"/>
                  </a:lnTo>
                  <a:lnTo>
                    <a:pt x="903377" y="469900"/>
                  </a:lnTo>
                  <a:lnTo>
                    <a:pt x="946101" y="469900"/>
                  </a:lnTo>
                  <a:lnTo>
                    <a:pt x="945850" y="457200"/>
                  </a:lnTo>
                  <a:close/>
                </a:path>
                <a:path w="3971925" h="1955800">
                  <a:moveTo>
                    <a:pt x="970977" y="457200"/>
                  </a:moveTo>
                  <a:lnTo>
                    <a:pt x="945850" y="457200"/>
                  </a:lnTo>
                  <a:lnTo>
                    <a:pt x="946101" y="469900"/>
                  </a:lnTo>
                  <a:lnTo>
                    <a:pt x="976812" y="469900"/>
                  </a:lnTo>
                  <a:lnTo>
                    <a:pt x="970977" y="457200"/>
                  </a:lnTo>
                  <a:close/>
                </a:path>
                <a:path w="3971925" h="1955800">
                  <a:moveTo>
                    <a:pt x="1003659" y="457200"/>
                  </a:moveTo>
                  <a:lnTo>
                    <a:pt x="997733" y="469900"/>
                  </a:lnTo>
                  <a:lnTo>
                    <a:pt x="1002968" y="469900"/>
                  </a:lnTo>
                  <a:lnTo>
                    <a:pt x="1003659" y="457200"/>
                  </a:lnTo>
                  <a:close/>
                </a:path>
                <a:path w="3971925" h="1955800">
                  <a:moveTo>
                    <a:pt x="857008" y="415527"/>
                  </a:moveTo>
                  <a:lnTo>
                    <a:pt x="853112" y="419100"/>
                  </a:lnTo>
                  <a:lnTo>
                    <a:pt x="846606" y="419100"/>
                  </a:lnTo>
                  <a:lnTo>
                    <a:pt x="843819" y="431800"/>
                  </a:lnTo>
                  <a:lnTo>
                    <a:pt x="845144" y="444500"/>
                  </a:lnTo>
                  <a:lnTo>
                    <a:pt x="849491" y="457200"/>
                  </a:lnTo>
                  <a:lnTo>
                    <a:pt x="854740" y="446580"/>
                  </a:lnTo>
                  <a:lnTo>
                    <a:pt x="854723" y="445359"/>
                  </a:lnTo>
                  <a:lnTo>
                    <a:pt x="853083" y="444500"/>
                  </a:lnTo>
                  <a:lnTo>
                    <a:pt x="910898" y="444500"/>
                  </a:lnTo>
                  <a:lnTo>
                    <a:pt x="898838" y="431800"/>
                  </a:lnTo>
                  <a:lnTo>
                    <a:pt x="852351" y="431800"/>
                  </a:lnTo>
                  <a:lnTo>
                    <a:pt x="857207" y="419100"/>
                  </a:lnTo>
                  <a:lnTo>
                    <a:pt x="857008" y="415527"/>
                  </a:lnTo>
                  <a:close/>
                </a:path>
                <a:path w="3971925" h="1955800">
                  <a:moveTo>
                    <a:pt x="855216" y="445617"/>
                  </a:moveTo>
                  <a:lnTo>
                    <a:pt x="854740" y="446580"/>
                  </a:lnTo>
                  <a:lnTo>
                    <a:pt x="854890" y="457200"/>
                  </a:lnTo>
                  <a:lnTo>
                    <a:pt x="877318" y="457200"/>
                  </a:lnTo>
                  <a:lnTo>
                    <a:pt x="855216" y="445617"/>
                  </a:lnTo>
                  <a:close/>
                </a:path>
                <a:path w="3971925" h="1955800">
                  <a:moveTo>
                    <a:pt x="959750" y="444500"/>
                  </a:moveTo>
                  <a:lnTo>
                    <a:pt x="871993" y="444500"/>
                  </a:lnTo>
                  <a:lnTo>
                    <a:pt x="889606" y="457200"/>
                  </a:lnTo>
                  <a:lnTo>
                    <a:pt x="965958" y="457200"/>
                  </a:lnTo>
                  <a:lnTo>
                    <a:pt x="959750" y="444500"/>
                  </a:lnTo>
                  <a:close/>
                </a:path>
                <a:path w="3971925" h="1955800">
                  <a:moveTo>
                    <a:pt x="854723" y="445359"/>
                  </a:moveTo>
                  <a:lnTo>
                    <a:pt x="854740" y="446580"/>
                  </a:lnTo>
                  <a:lnTo>
                    <a:pt x="855216" y="445617"/>
                  </a:lnTo>
                  <a:lnTo>
                    <a:pt x="854723" y="445359"/>
                  </a:lnTo>
                  <a:close/>
                </a:path>
                <a:path w="3971925" h="1955800">
                  <a:moveTo>
                    <a:pt x="855768" y="444500"/>
                  </a:moveTo>
                  <a:lnTo>
                    <a:pt x="854710" y="444500"/>
                  </a:lnTo>
                  <a:lnTo>
                    <a:pt x="854723" y="445359"/>
                  </a:lnTo>
                  <a:lnTo>
                    <a:pt x="855216" y="445617"/>
                  </a:lnTo>
                  <a:lnTo>
                    <a:pt x="855768" y="444500"/>
                  </a:lnTo>
                  <a:close/>
                </a:path>
                <a:path w="3971925" h="1955800">
                  <a:moveTo>
                    <a:pt x="841136" y="431800"/>
                  </a:moveTo>
                  <a:lnTo>
                    <a:pt x="821667" y="431800"/>
                  </a:lnTo>
                  <a:lnTo>
                    <a:pt x="822764" y="444500"/>
                  </a:lnTo>
                  <a:lnTo>
                    <a:pt x="841136" y="431800"/>
                  </a:lnTo>
                  <a:close/>
                </a:path>
                <a:path w="3971925" h="1955800">
                  <a:moveTo>
                    <a:pt x="926553" y="431800"/>
                  </a:moveTo>
                  <a:lnTo>
                    <a:pt x="920756" y="431800"/>
                  </a:lnTo>
                  <a:lnTo>
                    <a:pt x="916043" y="444500"/>
                  </a:lnTo>
                  <a:lnTo>
                    <a:pt x="934949" y="444500"/>
                  </a:lnTo>
                  <a:lnTo>
                    <a:pt x="926553" y="431800"/>
                  </a:lnTo>
                  <a:close/>
                </a:path>
                <a:path w="3971925" h="1955800">
                  <a:moveTo>
                    <a:pt x="806827" y="419100"/>
                  </a:moveTo>
                  <a:lnTo>
                    <a:pt x="798514" y="419100"/>
                  </a:lnTo>
                  <a:lnTo>
                    <a:pt x="801006" y="431800"/>
                  </a:lnTo>
                  <a:lnTo>
                    <a:pt x="809937" y="431800"/>
                  </a:lnTo>
                  <a:lnTo>
                    <a:pt x="806827" y="419100"/>
                  </a:lnTo>
                  <a:close/>
                </a:path>
                <a:path w="3971925" h="1955800">
                  <a:moveTo>
                    <a:pt x="846606" y="419100"/>
                  </a:moveTo>
                  <a:lnTo>
                    <a:pt x="811695" y="419100"/>
                  </a:lnTo>
                  <a:lnTo>
                    <a:pt x="823471" y="431800"/>
                  </a:lnTo>
                  <a:lnTo>
                    <a:pt x="843819" y="431800"/>
                  </a:lnTo>
                  <a:lnTo>
                    <a:pt x="846606" y="419100"/>
                  </a:lnTo>
                  <a:close/>
                </a:path>
                <a:path w="3971925" h="1955800">
                  <a:moveTo>
                    <a:pt x="881410" y="406400"/>
                  </a:moveTo>
                  <a:lnTo>
                    <a:pt x="866964" y="406400"/>
                  </a:lnTo>
                  <a:lnTo>
                    <a:pt x="857008" y="415527"/>
                  </a:lnTo>
                  <a:lnTo>
                    <a:pt x="857207" y="419100"/>
                  </a:lnTo>
                  <a:lnTo>
                    <a:pt x="852351" y="431800"/>
                  </a:lnTo>
                  <a:lnTo>
                    <a:pt x="892479" y="431800"/>
                  </a:lnTo>
                  <a:lnTo>
                    <a:pt x="889694" y="419100"/>
                  </a:lnTo>
                  <a:lnTo>
                    <a:pt x="881410" y="406400"/>
                  </a:lnTo>
                  <a:close/>
                </a:path>
                <a:path w="3971925" h="1955800">
                  <a:moveTo>
                    <a:pt x="902207" y="419100"/>
                  </a:moveTo>
                  <a:lnTo>
                    <a:pt x="898699" y="419100"/>
                  </a:lnTo>
                  <a:lnTo>
                    <a:pt x="892479" y="431800"/>
                  </a:lnTo>
                  <a:lnTo>
                    <a:pt x="910462" y="431800"/>
                  </a:lnTo>
                  <a:lnTo>
                    <a:pt x="902207" y="419100"/>
                  </a:lnTo>
                  <a:close/>
                </a:path>
                <a:path w="3971925" h="1955800">
                  <a:moveTo>
                    <a:pt x="857634" y="393700"/>
                  </a:moveTo>
                  <a:lnTo>
                    <a:pt x="753143" y="393700"/>
                  </a:lnTo>
                  <a:lnTo>
                    <a:pt x="766701" y="406400"/>
                  </a:lnTo>
                  <a:lnTo>
                    <a:pt x="778071" y="419100"/>
                  </a:lnTo>
                  <a:lnTo>
                    <a:pt x="853112" y="419100"/>
                  </a:lnTo>
                  <a:lnTo>
                    <a:pt x="857008" y="415527"/>
                  </a:lnTo>
                  <a:lnTo>
                    <a:pt x="856501" y="406400"/>
                  </a:lnTo>
                  <a:lnTo>
                    <a:pt x="857634" y="393700"/>
                  </a:lnTo>
                  <a:close/>
                </a:path>
                <a:path w="3971925" h="1955800">
                  <a:moveTo>
                    <a:pt x="731832" y="381000"/>
                  </a:moveTo>
                  <a:lnTo>
                    <a:pt x="719418" y="381000"/>
                  </a:lnTo>
                  <a:lnTo>
                    <a:pt x="723128" y="393700"/>
                  </a:lnTo>
                  <a:lnTo>
                    <a:pt x="728463" y="393700"/>
                  </a:lnTo>
                  <a:lnTo>
                    <a:pt x="731832" y="381000"/>
                  </a:lnTo>
                  <a:close/>
                </a:path>
                <a:path w="3971925" h="1955800">
                  <a:moveTo>
                    <a:pt x="823866" y="381000"/>
                  </a:moveTo>
                  <a:lnTo>
                    <a:pt x="743870" y="381000"/>
                  </a:lnTo>
                  <a:lnTo>
                    <a:pt x="754374" y="393700"/>
                  </a:lnTo>
                  <a:lnTo>
                    <a:pt x="832857" y="393700"/>
                  </a:lnTo>
                  <a:lnTo>
                    <a:pt x="823866" y="381000"/>
                  </a:lnTo>
                  <a:close/>
                </a:path>
                <a:path w="3971925" h="1955800">
                  <a:moveTo>
                    <a:pt x="701271" y="368300"/>
                  </a:moveTo>
                  <a:lnTo>
                    <a:pt x="681937" y="368300"/>
                  </a:lnTo>
                  <a:lnTo>
                    <a:pt x="695573" y="381000"/>
                  </a:lnTo>
                  <a:lnTo>
                    <a:pt x="701271" y="368300"/>
                  </a:lnTo>
                  <a:close/>
                </a:path>
                <a:path w="3971925" h="1955800">
                  <a:moveTo>
                    <a:pt x="705863" y="368300"/>
                  </a:moveTo>
                  <a:lnTo>
                    <a:pt x="703784" y="381000"/>
                  </a:lnTo>
                  <a:lnTo>
                    <a:pt x="710836" y="381000"/>
                  </a:lnTo>
                  <a:lnTo>
                    <a:pt x="705863" y="368300"/>
                  </a:lnTo>
                  <a:close/>
                </a:path>
                <a:path w="3971925" h="1955800">
                  <a:moveTo>
                    <a:pt x="786103" y="368300"/>
                  </a:moveTo>
                  <a:lnTo>
                    <a:pt x="707425" y="368300"/>
                  </a:lnTo>
                  <a:lnTo>
                    <a:pt x="715901" y="381000"/>
                  </a:lnTo>
                  <a:lnTo>
                    <a:pt x="786652" y="381000"/>
                  </a:lnTo>
                  <a:lnTo>
                    <a:pt x="786103" y="368300"/>
                  </a:lnTo>
                  <a:close/>
                </a:path>
                <a:path w="3971925" h="1955800">
                  <a:moveTo>
                    <a:pt x="796074" y="368300"/>
                  </a:moveTo>
                  <a:lnTo>
                    <a:pt x="786652" y="381000"/>
                  </a:lnTo>
                  <a:lnTo>
                    <a:pt x="800329" y="381000"/>
                  </a:lnTo>
                  <a:lnTo>
                    <a:pt x="796074" y="368300"/>
                  </a:lnTo>
                  <a:close/>
                </a:path>
                <a:path w="3971925" h="1955800">
                  <a:moveTo>
                    <a:pt x="685898" y="355600"/>
                  </a:moveTo>
                  <a:lnTo>
                    <a:pt x="667795" y="355600"/>
                  </a:lnTo>
                  <a:lnTo>
                    <a:pt x="669599" y="368300"/>
                  </a:lnTo>
                  <a:lnTo>
                    <a:pt x="688737" y="368300"/>
                  </a:lnTo>
                  <a:lnTo>
                    <a:pt x="685898" y="355600"/>
                  </a:lnTo>
                  <a:close/>
                </a:path>
                <a:path w="3971925" h="1955800">
                  <a:moveTo>
                    <a:pt x="770399" y="355600"/>
                  </a:moveTo>
                  <a:lnTo>
                    <a:pt x="691580" y="355600"/>
                  </a:lnTo>
                  <a:lnTo>
                    <a:pt x="695840" y="368300"/>
                  </a:lnTo>
                  <a:lnTo>
                    <a:pt x="784120" y="368300"/>
                  </a:lnTo>
                  <a:lnTo>
                    <a:pt x="770399" y="355600"/>
                  </a:lnTo>
                  <a:close/>
                </a:path>
                <a:path w="3971925" h="1955800">
                  <a:moveTo>
                    <a:pt x="640225" y="342900"/>
                  </a:moveTo>
                  <a:lnTo>
                    <a:pt x="637095" y="342900"/>
                  </a:lnTo>
                  <a:lnTo>
                    <a:pt x="640406" y="355600"/>
                  </a:lnTo>
                  <a:lnTo>
                    <a:pt x="640225" y="342900"/>
                  </a:lnTo>
                  <a:close/>
                </a:path>
                <a:path w="3971925" h="1955800">
                  <a:moveTo>
                    <a:pt x="713553" y="342900"/>
                  </a:moveTo>
                  <a:lnTo>
                    <a:pt x="651806" y="342900"/>
                  </a:lnTo>
                  <a:lnTo>
                    <a:pt x="659071" y="355600"/>
                  </a:lnTo>
                  <a:lnTo>
                    <a:pt x="718080" y="355600"/>
                  </a:lnTo>
                  <a:lnTo>
                    <a:pt x="713553" y="342900"/>
                  </a:lnTo>
                  <a:close/>
                </a:path>
                <a:path w="3971925" h="1955800">
                  <a:moveTo>
                    <a:pt x="743172" y="342900"/>
                  </a:moveTo>
                  <a:lnTo>
                    <a:pt x="728962" y="342900"/>
                  </a:lnTo>
                  <a:lnTo>
                    <a:pt x="729709" y="355600"/>
                  </a:lnTo>
                  <a:lnTo>
                    <a:pt x="745091" y="355600"/>
                  </a:lnTo>
                  <a:lnTo>
                    <a:pt x="743172" y="342900"/>
                  </a:lnTo>
                  <a:close/>
                </a:path>
                <a:path w="3971925" h="1955800">
                  <a:moveTo>
                    <a:pt x="612733" y="330200"/>
                  </a:moveTo>
                  <a:lnTo>
                    <a:pt x="617765" y="342900"/>
                  </a:lnTo>
                  <a:lnTo>
                    <a:pt x="618795" y="342900"/>
                  </a:lnTo>
                  <a:lnTo>
                    <a:pt x="612733" y="330200"/>
                  </a:lnTo>
                  <a:close/>
                </a:path>
                <a:path w="3971925" h="1955800">
                  <a:moveTo>
                    <a:pt x="670342" y="317500"/>
                  </a:moveTo>
                  <a:lnTo>
                    <a:pt x="608305" y="317500"/>
                  </a:lnTo>
                  <a:lnTo>
                    <a:pt x="616141" y="330200"/>
                  </a:lnTo>
                  <a:lnTo>
                    <a:pt x="620088" y="342900"/>
                  </a:lnTo>
                  <a:lnTo>
                    <a:pt x="636860" y="342900"/>
                  </a:lnTo>
                  <a:lnTo>
                    <a:pt x="640778" y="330200"/>
                  </a:lnTo>
                  <a:lnTo>
                    <a:pt x="677999" y="330200"/>
                  </a:lnTo>
                  <a:lnTo>
                    <a:pt x="670342" y="317500"/>
                  </a:lnTo>
                  <a:close/>
                </a:path>
                <a:path w="3971925" h="1955800">
                  <a:moveTo>
                    <a:pt x="713029" y="330200"/>
                  </a:moveTo>
                  <a:lnTo>
                    <a:pt x="645639" y="330200"/>
                  </a:lnTo>
                  <a:lnTo>
                    <a:pt x="636860" y="342900"/>
                  </a:lnTo>
                  <a:lnTo>
                    <a:pt x="726275" y="342900"/>
                  </a:lnTo>
                  <a:lnTo>
                    <a:pt x="713029" y="330200"/>
                  </a:lnTo>
                  <a:close/>
                </a:path>
                <a:path w="3971925" h="1955800">
                  <a:moveTo>
                    <a:pt x="608305" y="317500"/>
                  </a:moveTo>
                  <a:lnTo>
                    <a:pt x="574670" y="317500"/>
                  </a:lnTo>
                  <a:lnTo>
                    <a:pt x="590855" y="330200"/>
                  </a:lnTo>
                  <a:lnTo>
                    <a:pt x="598960" y="330200"/>
                  </a:lnTo>
                  <a:lnTo>
                    <a:pt x="608305" y="317500"/>
                  </a:lnTo>
                  <a:close/>
                </a:path>
                <a:path w="3971925" h="1955800">
                  <a:moveTo>
                    <a:pt x="674871" y="304800"/>
                  </a:moveTo>
                  <a:lnTo>
                    <a:pt x="670413" y="304800"/>
                  </a:lnTo>
                  <a:lnTo>
                    <a:pt x="680135" y="330200"/>
                  </a:lnTo>
                  <a:lnTo>
                    <a:pt x="683470" y="330200"/>
                  </a:lnTo>
                  <a:lnTo>
                    <a:pt x="680685" y="317500"/>
                  </a:lnTo>
                  <a:lnTo>
                    <a:pt x="683108" y="317500"/>
                  </a:lnTo>
                  <a:lnTo>
                    <a:pt x="674871" y="304800"/>
                  </a:lnTo>
                  <a:close/>
                </a:path>
                <a:path w="3971925" h="1955800">
                  <a:moveTo>
                    <a:pt x="696014" y="317500"/>
                  </a:moveTo>
                  <a:lnTo>
                    <a:pt x="683941" y="317500"/>
                  </a:lnTo>
                  <a:lnTo>
                    <a:pt x="683470" y="330200"/>
                  </a:lnTo>
                  <a:lnTo>
                    <a:pt x="707718" y="330200"/>
                  </a:lnTo>
                  <a:lnTo>
                    <a:pt x="696014" y="317500"/>
                  </a:lnTo>
                  <a:close/>
                </a:path>
                <a:path w="3971925" h="1955800">
                  <a:moveTo>
                    <a:pt x="564787" y="304800"/>
                  </a:moveTo>
                  <a:lnTo>
                    <a:pt x="561055" y="304800"/>
                  </a:lnTo>
                  <a:lnTo>
                    <a:pt x="558988" y="317500"/>
                  </a:lnTo>
                  <a:lnTo>
                    <a:pt x="564301" y="317500"/>
                  </a:lnTo>
                  <a:lnTo>
                    <a:pt x="564787" y="304800"/>
                  </a:lnTo>
                  <a:close/>
                </a:path>
                <a:path w="3971925" h="1955800">
                  <a:moveTo>
                    <a:pt x="643051" y="292100"/>
                  </a:moveTo>
                  <a:lnTo>
                    <a:pt x="554637" y="292100"/>
                  </a:lnTo>
                  <a:lnTo>
                    <a:pt x="573727" y="304800"/>
                  </a:lnTo>
                  <a:lnTo>
                    <a:pt x="588910" y="317500"/>
                  </a:lnTo>
                  <a:lnTo>
                    <a:pt x="661698" y="317500"/>
                  </a:lnTo>
                  <a:lnTo>
                    <a:pt x="656425" y="304800"/>
                  </a:lnTo>
                  <a:lnTo>
                    <a:pt x="655463" y="304800"/>
                  </a:lnTo>
                  <a:lnTo>
                    <a:pt x="643051" y="292100"/>
                  </a:lnTo>
                  <a:close/>
                </a:path>
                <a:path w="3971925" h="1955800">
                  <a:moveTo>
                    <a:pt x="540197" y="294377"/>
                  </a:moveTo>
                  <a:lnTo>
                    <a:pt x="537778" y="304800"/>
                  </a:lnTo>
                  <a:lnTo>
                    <a:pt x="542561" y="304800"/>
                  </a:lnTo>
                  <a:lnTo>
                    <a:pt x="541243" y="295676"/>
                  </a:lnTo>
                  <a:lnTo>
                    <a:pt x="540197" y="294377"/>
                  </a:lnTo>
                  <a:close/>
                </a:path>
                <a:path w="3971925" h="1955800">
                  <a:moveTo>
                    <a:pt x="554637" y="292100"/>
                  </a:moveTo>
                  <a:lnTo>
                    <a:pt x="540726" y="292100"/>
                  </a:lnTo>
                  <a:lnTo>
                    <a:pt x="541243" y="295676"/>
                  </a:lnTo>
                  <a:lnTo>
                    <a:pt x="548585" y="304800"/>
                  </a:lnTo>
                  <a:lnTo>
                    <a:pt x="559317" y="304800"/>
                  </a:lnTo>
                  <a:lnTo>
                    <a:pt x="554637" y="292100"/>
                  </a:lnTo>
                  <a:close/>
                </a:path>
                <a:path w="3971925" h="1955800">
                  <a:moveTo>
                    <a:pt x="540726" y="292100"/>
                  </a:moveTo>
                  <a:lnTo>
                    <a:pt x="538365" y="292100"/>
                  </a:lnTo>
                  <a:lnTo>
                    <a:pt x="540197" y="294377"/>
                  </a:lnTo>
                  <a:lnTo>
                    <a:pt x="540726" y="292100"/>
                  </a:lnTo>
                  <a:close/>
                </a:path>
                <a:path w="3971925" h="1955800">
                  <a:moveTo>
                    <a:pt x="528676" y="279400"/>
                  </a:moveTo>
                  <a:lnTo>
                    <a:pt x="518955" y="279400"/>
                  </a:lnTo>
                  <a:lnTo>
                    <a:pt x="520127" y="292100"/>
                  </a:lnTo>
                  <a:lnTo>
                    <a:pt x="525475" y="292100"/>
                  </a:lnTo>
                  <a:lnTo>
                    <a:pt x="528676" y="279400"/>
                  </a:lnTo>
                  <a:close/>
                </a:path>
                <a:path w="3971925" h="1955800">
                  <a:moveTo>
                    <a:pt x="541851" y="279400"/>
                  </a:moveTo>
                  <a:lnTo>
                    <a:pt x="534613" y="279400"/>
                  </a:lnTo>
                  <a:lnTo>
                    <a:pt x="539204" y="292100"/>
                  </a:lnTo>
                  <a:lnTo>
                    <a:pt x="548564" y="292100"/>
                  </a:lnTo>
                  <a:lnTo>
                    <a:pt x="541851" y="279400"/>
                  </a:lnTo>
                  <a:close/>
                </a:path>
                <a:path w="3971925" h="1955800">
                  <a:moveTo>
                    <a:pt x="600509" y="279400"/>
                  </a:moveTo>
                  <a:lnTo>
                    <a:pt x="553537" y="279400"/>
                  </a:lnTo>
                  <a:lnTo>
                    <a:pt x="548564" y="292100"/>
                  </a:lnTo>
                  <a:lnTo>
                    <a:pt x="609498" y="292100"/>
                  </a:lnTo>
                  <a:lnTo>
                    <a:pt x="600509" y="279400"/>
                  </a:lnTo>
                  <a:close/>
                </a:path>
                <a:path w="3971925" h="1955800">
                  <a:moveTo>
                    <a:pt x="624498" y="279400"/>
                  </a:moveTo>
                  <a:lnTo>
                    <a:pt x="619885" y="292100"/>
                  </a:lnTo>
                  <a:lnTo>
                    <a:pt x="631258" y="292100"/>
                  </a:lnTo>
                  <a:lnTo>
                    <a:pt x="624498" y="279400"/>
                  </a:lnTo>
                  <a:close/>
                </a:path>
                <a:path w="3971925" h="1955800">
                  <a:moveTo>
                    <a:pt x="480146" y="266700"/>
                  </a:moveTo>
                  <a:lnTo>
                    <a:pt x="473372" y="279400"/>
                  </a:lnTo>
                  <a:lnTo>
                    <a:pt x="481864" y="279400"/>
                  </a:lnTo>
                  <a:lnTo>
                    <a:pt x="480146" y="266700"/>
                  </a:lnTo>
                  <a:close/>
                </a:path>
                <a:path w="3971925" h="1955800">
                  <a:moveTo>
                    <a:pt x="490691" y="266700"/>
                  </a:moveTo>
                  <a:lnTo>
                    <a:pt x="483655" y="266700"/>
                  </a:lnTo>
                  <a:lnTo>
                    <a:pt x="492841" y="279400"/>
                  </a:lnTo>
                  <a:lnTo>
                    <a:pt x="493220" y="279400"/>
                  </a:lnTo>
                  <a:lnTo>
                    <a:pt x="490691" y="266700"/>
                  </a:lnTo>
                  <a:close/>
                </a:path>
                <a:path w="3971925" h="1955800">
                  <a:moveTo>
                    <a:pt x="586471" y="266700"/>
                  </a:moveTo>
                  <a:lnTo>
                    <a:pt x="494366" y="266700"/>
                  </a:lnTo>
                  <a:lnTo>
                    <a:pt x="493220" y="279400"/>
                  </a:lnTo>
                  <a:lnTo>
                    <a:pt x="603988" y="279400"/>
                  </a:lnTo>
                  <a:lnTo>
                    <a:pt x="586471" y="266700"/>
                  </a:lnTo>
                  <a:close/>
                </a:path>
                <a:path w="3971925" h="1955800">
                  <a:moveTo>
                    <a:pt x="560216" y="254000"/>
                  </a:moveTo>
                  <a:lnTo>
                    <a:pt x="466490" y="254000"/>
                  </a:lnTo>
                  <a:lnTo>
                    <a:pt x="470922" y="266700"/>
                  </a:lnTo>
                  <a:lnTo>
                    <a:pt x="560940" y="266700"/>
                  </a:lnTo>
                  <a:lnTo>
                    <a:pt x="560216" y="254000"/>
                  </a:lnTo>
                  <a:close/>
                </a:path>
                <a:path w="3971925" h="1955800">
                  <a:moveTo>
                    <a:pt x="569475" y="254000"/>
                  </a:moveTo>
                  <a:lnTo>
                    <a:pt x="562817" y="254000"/>
                  </a:lnTo>
                  <a:lnTo>
                    <a:pt x="560940" y="266700"/>
                  </a:lnTo>
                  <a:lnTo>
                    <a:pt x="577274" y="266700"/>
                  </a:lnTo>
                  <a:lnTo>
                    <a:pt x="569475" y="254000"/>
                  </a:lnTo>
                  <a:close/>
                </a:path>
                <a:path w="3971925" h="1955800">
                  <a:moveTo>
                    <a:pt x="479152" y="228600"/>
                  </a:moveTo>
                  <a:lnTo>
                    <a:pt x="426327" y="228600"/>
                  </a:lnTo>
                  <a:lnTo>
                    <a:pt x="434796" y="241300"/>
                  </a:lnTo>
                  <a:lnTo>
                    <a:pt x="446113" y="241300"/>
                  </a:lnTo>
                  <a:lnTo>
                    <a:pt x="454556" y="254000"/>
                  </a:lnTo>
                  <a:lnTo>
                    <a:pt x="466897" y="254000"/>
                  </a:lnTo>
                  <a:lnTo>
                    <a:pt x="471374" y="241300"/>
                  </a:lnTo>
                  <a:lnTo>
                    <a:pt x="479152" y="228600"/>
                  </a:lnTo>
                  <a:close/>
                </a:path>
                <a:path w="3971925" h="1955800">
                  <a:moveTo>
                    <a:pt x="460168" y="203200"/>
                  </a:moveTo>
                  <a:lnTo>
                    <a:pt x="363886" y="203200"/>
                  </a:lnTo>
                  <a:lnTo>
                    <a:pt x="370333" y="215900"/>
                  </a:lnTo>
                  <a:lnTo>
                    <a:pt x="400184" y="215900"/>
                  </a:lnTo>
                  <a:lnTo>
                    <a:pt x="414260" y="228600"/>
                  </a:lnTo>
                  <a:lnTo>
                    <a:pt x="479152" y="228600"/>
                  </a:lnTo>
                  <a:lnTo>
                    <a:pt x="471374" y="241300"/>
                  </a:lnTo>
                  <a:lnTo>
                    <a:pt x="466897" y="254000"/>
                  </a:lnTo>
                  <a:lnTo>
                    <a:pt x="468329" y="254000"/>
                  </a:lnTo>
                  <a:lnTo>
                    <a:pt x="474115" y="241300"/>
                  </a:lnTo>
                  <a:lnTo>
                    <a:pt x="471808" y="241300"/>
                  </a:lnTo>
                  <a:lnTo>
                    <a:pt x="480245" y="228600"/>
                  </a:lnTo>
                  <a:lnTo>
                    <a:pt x="482130" y="215900"/>
                  </a:lnTo>
                  <a:lnTo>
                    <a:pt x="460168" y="203200"/>
                  </a:lnTo>
                  <a:close/>
                </a:path>
                <a:path w="3971925" h="1955800">
                  <a:moveTo>
                    <a:pt x="533458" y="241300"/>
                  </a:moveTo>
                  <a:lnTo>
                    <a:pt x="474115" y="241300"/>
                  </a:lnTo>
                  <a:lnTo>
                    <a:pt x="468329" y="254000"/>
                  </a:lnTo>
                  <a:lnTo>
                    <a:pt x="535736" y="254000"/>
                  </a:lnTo>
                  <a:lnTo>
                    <a:pt x="533458" y="241300"/>
                  </a:lnTo>
                  <a:close/>
                </a:path>
                <a:path w="3971925" h="1955800">
                  <a:moveTo>
                    <a:pt x="548479" y="241300"/>
                  </a:moveTo>
                  <a:lnTo>
                    <a:pt x="537546" y="241300"/>
                  </a:lnTo>
                  <a:lnTo>
                    <a:pt x="540729" y="254000"/>
                  </a:lnTo>
                  <a:lnTo>
                    <a:pt x="552377" y="254000"/>
                  </a:lnTo>
                  <a:lnTo>
                    <a:pt x="548479" y="241300"/>
                  </a:lnTo>
                  <a:close/>
                </a:path>
                <a:path w="3971925" h="1955800">
                  <a:moveTo>
                    <a:pt x="413117" y="228600"/>
                  </a:moveTo>
                  <a:lnTo>
                    <a:pt x="398913" y="228600"/>
                  </a:lnTo>
                  <a:lnTo>
                    <a:pt x="412591" y="241300"/>
                  </a:lnTo>
                  <a:lnTo>
                    <a:pt x="422787" y="241300"/>
                  </a:lnTo>
                  <a:lnTo>
                    <a:pt x="413117" y="228600"/>
                  </a:lnTo>
                  <a:close/>
                </a:path>
                <a:path w="3971925" h="1955800">
                  <a:moveTo>
                    <a:pt x="426327" y="228600"/>
                  </a:moveTo>
                  <a:lnTo>
                    <a:pt x="418492" y="228600"/>
                  </a:lnTo>
                  <a:lnTo>
                    <a:pt x="422787" y="241300"/>
                  </a:lnTo>
                  <a:lnTo>
                    <a:pt x="426431" y="241300"/>
                  </a:lnTo>
                  <a:lnTo>
                    <a:pt x="426327" y="228600"/>
                  </a:lnTo>
                  <a:close/>
                </a:path>
                <a:path w="3971925" h="1955800">
                  <a:moveTo>
                    <a:pt x="483402" y="228600"/>
                  </a:moveTo>
                  <a:lnTo>
                    <a:pt x="480245" y="228600"/>
                  </a:lnTo>
                  <a:lnTo>
                    <a:pt x="471808" y="241300"/>
                  </a:lnTo>
                  <a:lnTo>
                    <a:pt x="483576" y="241300"/>
                  </a:lnTo>
                  <a:lnTo>
                    <a:pt x="483402" y="228600"/>
                  </a:lnTo>
                  <a:close/>
                </a:path>
                <a:path w="3971925" h="1955800">
                  <a:moveTo>
                    <a:pt x="498493" y="215900"/>
                  </a:moveTo>
                  <a:lnTo>
                    <a:pt x="491244" y="215900"/>
                  </a:lnTo>
                  <a:lnTo>
                    <a:pt x="484496" y="228600"/>
                  </a:lnTo>
                  <a:lnTo>
                    <a:pt x="487748" y="228600"/>
                  </a:lnTo>
                  <a:lnTo>
                    <a:pt x="483687" y="241300"/>
                  </a:lnTo>
                  <a:lnTo>
                    <a:pt x="507407" y="241300"/>
                  </a:lnTo>
                  <a:lnTo>
                    <a:pt x="496743" y="228600"/>
                  </a:lnTo>
                  <a:lnTo>
                    <a:pt x="498493" y="215900"/>
                  </a:lnTo>
                  <a:close/>
                </a:path>
                <a:path w="3971925" h="1955800">
                  <a:moveTo>
                    <a:pt x="512924" y="228600"/>
                  </a:moveTo>
                  <a:lnTo>
                    <a:pt x="511301" y="228600"/>
                  </a:lnTo>
                  <a:lnTo>
                    <a:pt x="507407" y="241300"/>
                  </a:lnTo>
                  <a:lnTo>
                    <a:pt x="516774" y="241300"/>
                  </a:lnTo>
                  <a:lnTo>
                    <a:pt x="512924" y="228600"/>
                  </a:lnTo>
                  <a:close/>
                </a:path>
                <a:path w="3971925" h="1955800">
                  <a:moveTo>
                    <a:pt x="383389" y="215900"/>
                  </a:moveTo>
                  <a:lnTo>
                    <a:pt x="378893" y="215900"/>
                  </a:lnTo>
                  <a:lnTo>
                    <a:pt x="373331" y="228600"/>
                  </a:lnTo>
                  <a:lnTo>
                    <a:pt x="390578" y="228600"/>
                  </a:lnTo>
                  <a:lnTo>
                    <a:pt x="383389" y="215900"/>
                  </a:lnTo>
                  <a:close/>
                </a:path>
                <a:path w="3971925" h="1955800">
                  <a:moveTo>
                    <a:pt x="350627" y="203200"/>
                  </a:moveTo>
                  <a:lnTo>
                    <a:pt x="344329" y="203200"/>
                  </a:lnTo>
                  <a:lnTo>
                    <a:pt x="353688" y="215900"/>
                  </a:lnTo>
                  <a:lnTo>
                    <a:pt x="350627" y="203200"/>
                  </a:lnTo>
                  <a:close/>
                </a:path>
                <a:path w="3971925" h="1955800">
                  <a:moveTo>
                    <a:pt x="324486" y="190500"/>
                  </a:moveTo>
                  <a:lnTo>
                    <a:pt x="318922" y="190500"/>
                  </a:lnTo>
                  <a:lnTo>
                    <a:pt x="322747" y="203200"/>
                  </a:lnTo>
                  <a:lnTo>
                    <a:pt x="324486" y="190500"/>
                  </a:lnTo>
                  <a:close/>
                </a:path>
                <a:path w="3971925" h="1955800">
                  <a:moveTo>
                    <a:pt x="345250" y="190500"/>
                  </a:moveTo>
                  <a:lnTo>
                    <a:pt x="338945" y="190500"/>
                  </a:lnTo>
                  <a:lnTo>
                    <a:pt x="338617" y="203200"/>
                  </a:lnTo>
                  <a:lnTo>
                    <a:pt x="345250" y="190500"/>
                  </a:lnTo>
                  <a:close/>
                </a:path>
                <a:path w="3971925" h="1955800">
                  <a:moveTo>
                    <a:pt x="364722" y="190500"/>
                  </a:moveTo>
                  <a:lnTo>
                    <a:pt x="352836" y="190500"/>
                  </a:lnTo>
                  <a:lnTo>
                    <a:pt x="357681" y="203200"/>
                  </a:lnTo>
                  <a:lnTo>
                    <a:pt x="374604" y="203200"/>
                  </a:lnTo>
                  <a:lnTo>
                    <a:pt x="364722" y="190500"/>
                  </a:lnTo>
                  <a:close/>
                </a:path>
                <a:path w="3971925" h="1955800">
                  <a:moveTo>
                    <a:pt x="436035" y="190500"/>
                  </a:moveTo>
                  <a:lnTo>
                    <a:pt x="370129" y="190500"/>
                  </a:lnTo>
                  <a:lnTo>
                    <a:pt x="374604" y="203200"/>
                  </a:lnTo>
                  <a:lnTo>
                    <a:pt x="445463" y="203200"/>
                  </a:lnTo>
                  <a:lnTo>
                    <a:pt x="436035" y="190500"/>
                  </a:lnTo>
                  <a:close/>
                </a:path>
                <a:path w="3971925" h="1955800">
                  <a:moveTo>
                    <a:pt x="316253" y="177800"/>
                  </a:moveTo>
                  <a:lnTo>
                    <a:pt x="302508" y="177800"/>
                  </a:lnTo>
                  <a:lnTo>
                    <a:pt x="307557" y="190500"/>
                  </a:lnTo>
                  <a:lnTo>
                    <a:pt x="310012" y="190500"/>
                  </a:lnTo>
                  <a:lnTo>
                    <a:pt x="316253" y="177800"/>
                  </a:lnTo>
                  <a:close/>
                </a:path>
                <a:path w="3971925" h="1955800">
                  <a:moveTo>
                    <a:pt x="318836" y="179798"/>
                  </a:moveTo>
                  <a:lnTo>
                    <a:pt x="318196" y="190500"/>
                  </a:lnTo>
                  <a:lnTo>
                    <a:pt x="322225" y="190500"/>
                  </a:lnTo>
                  <a:lnTo>
                    <a:pt x="319628" y="180411"/>
                  </a:lnTo>
                  <a:lnTo>
                    <a:pt x="318836" y="179798"/>
                  </a:lnTo>
                  <a:close/>
                </a:path>
                <a:path w="3971925" h="1955800">
                  <a:moveTo>
                    <a:pt x="420295" y="177800"/>
                  </a:moveTo>
                  <a:lnTo>
                    <a:pt x="318956" y="177800"/>
                  </a:lnTo>
                  <a:lnTo>
                    <a:pt x="319628" y="180411"/>
                  </a:lnTo>
                  <a:lnTo>
                    <a:pt x="332664" y="190500"/>
                  </a:lnTo>
                  <a:lnTo>
                    <a:pt x="417269" y="190500"/>
                  </a:lnTo>
                  <a:lnTo>
                    <a:pt x="420295" y="177800"/>
                  </a:lnTo>
                  <a:close/>
                </a:path>
                <a:path w="3971925" h="1955800">
                  <a:moveTo>
                    <a:pt x="318956" y="177800"/>
                  </a:moveTo>
                  <a:lnTo>
                    <a:pt x="316253" y="177800"/>
                  </a:lnTo>
                  <a:lnTo>
                    <a:pt x="318836" y="179798"/>
                  </a:lnTo>
                  <a:lnTo>
                    <a:pt x="318956" y="177800"/>
                  </a:lnTo>
                  <a:close/>
                </a:path>
                <a:path w="3971925" h="1955800">
                  <a:moveTo>
                    <a:pt x="362192" y="152400"/>
                  </a:moveTo>
                  <a:lnTo>
                    <a:pt x="354663" y="152400"/>
                  </a:lnTo>
                  <a:lnTo>
                    <a:pt x="359518" y="165100"/>
                  </a:lnTo>
                  <a:lnTo>
                    <a:pt x="291632" y="165100"/>
                  </a:lnTo>
                  <a:lnTo>
                    <a:pt x="286809" y="177800"/>
                  </a:lnTo>
                  <a:lnTo>
                    <a:pt x="372675" y="177800"/>
                  </a:lnTo>
                  <a:lnTo>
                    <a:pt x="366187" y="165100"/>
                  </a:lnTo>
                  <a:lnTo>
                    <a:pt x="362192" y="152400"/>
                  </a:lnTo>
                  <a:close/>
                </a:path>
                <a:path w="3971925" h="1955800">
                  <a:moveTo>
                    <a:pt x="256365" y="152400"/>
                  </a:moveTo>
                  <a:lnTo>
                    <a:pt x="245808" y="152400"/>
                  </a:lnTo>
                  <a:lnTo>
                    <a:pt x="246594" y="165100"/>
                  </a:lnTo>
                  <a:lnTo>
                    <a:pt x="256365" y="152400"/>
                  </a:lnTo>
                  <a:close/>
                </a:path>
                <a:path w="3971925" h="1955800">
                  <a:moveTo>
                    <a:pt x="276804" y="152400"/>
                  </a:moveTo>
                  <a:lnTo>
                    <a:pt x="264782" y="152400"/>
                  </a:lnTo>
                  <a:lnTo>
                    <a:pt x="261504" y="165100"/>
                  </a:lnTo>
                  <a:lnTo>
                    <a:pt x="269873" y="165100"/>
                  </a:lnTo>
                  <a:lnTo>
                    <a:pt x="276804" y="152400"/>
                  </a:lnTo>
                  <a:close/>
                </a:path>
                <a:path w="3971925" h="1955800">
                  <a:moveTo>
                    <a:pt x="283922" y="152400"/>
                  </a:moveTo>
                  <a:lnTo>
                    <a:pt x="284467" y="165100"/>
                  </a:lnTo>
                  <a:lnTo>
                    <a:pt x="290885" y="165100"/>
                  </a:lnTo>
                  <a:lnTo>
                    <a:pt x="290118" y="162460"/>
                  </a:lnTo>
                  <a:lnTo>
                    <a:pt x="283922" y="152400"/>
                  </a:lnTo>
                  <a:close/>
                </a:path>
                <a:path w="3971925" h="1955800">
                  <a:moveTo>
                    <a:pt x="354663" y="152400"/>
                  </a:moveTo>
                  <a:lnTo>
                    <a:pt x="287195" y="152400"/>
                  </a:lnTo>
                  <a:lnTo>
                    <a:pt x="290118" y="162460"/>
                  </a:lnTo>
                  <a:lnTo>
                    <a:pt x="291744" y="165100"/>
                  </a:lnTo>
                  <a:lnTo>
                    <a:pt x="355386" y="165100"/>
                  </a:lnTo>
                  <a:lnTo>
                    <a:pt x="354663" y="152400"/>
                  </a:lnTo>
                  <a:close/>
                </a:path>
                <a:path w="3971925" h="1955800">
                  <a:moveTo>
                    <a:pt x="323816" y="139700"/>
                  </a:moveTo>
                  <a:lnTo>
                    <a:pt x="240936" y="139700"/>
                  </a:lnTo>
                  <a:lnTo>
                    <a:pt x="241036" y="152400"/>
                  </a:lnTo>
                  <a:lnTo>
                    <a:pt x="346357" y="152400"/>
                  </a:lnTo>
                  <a:lnTo>
                    <a:pt x="323816" y="139700"/>
                  </a:lnTo>
                  <a:close/>
                </a:path>
                <a:path w="3971925" h="1955800">
                  <a:moveTo>
                    <a:pt x="198380" y="127000"/>
                  </a:moveTo>
                  <a:lnTo>
                    <a:pt x="190883" y="127000"/>
                  </a:lnTo>
                  <a:lnTo>
                    <a:pt x="196658" y="139700"/>
                  </a:lnTo>
                  <a:lnTo>
                    <a:pt x="198380" y="127000"/>
                  </a:lnTo>
                  <a:close/>
                </a:path>
                <a:path w="3971925" h="1955800">
                  <a:moveTo>
                    <a:pt x="282006" y="114300"/>
                  </a:moveTo>
                  <a:lnTo>
                    <a:pt x="196713" y="114300"/>
                  </a:lnTo>
                  <a:lnTo>
                    <a:pt x="206061" y="127000"/>
                  </a:lnTo>
                  <a:lnTo>
                    <a:pt x="210657" y="139700"/>
                  </a:lnTo>
                  <a:lnTo>
                    <a:pt x="213029" y="139700"/>
                  </a:lnTo>
                  <a:lnTo>
                    <a:pt x="219510" y="127000"/>
                  </a:lnTo>
                  <a:lnTo>
                    <a:pt x="282231" y="127000"/>
                  </a:lnTo>
                  <a:lnTo>
                    <a:pt x="282006" y="114300"/>
                  </a:lnTo>
                  <a:close/>
                </a:path>
                <a:path w="3971925" h="1955800">
                  <a:moveTo>
                    <a:pt x="294626" y="127000"/>
                  </a:moveTo>
                  <a:lnTo>
                    <a:pt x="219510" y="127000"/>
                  </a:lnTo>
                  <a:lnTo>
                    <a:pt x="223170" y="139700"/>
                  </a:lnTo>
                  <a:lnTo>
                    <a:pt x="314424" y="139700"/>
                  </a:lnTo>
                  <a:lnTo>
                    <a:pt x="294626" y="127000"/>
                  </a:lnTo>
                  <a:close/>
                </a:path>
                <a:path w="3971925" h="1955800">
                  <a:moveTo>
                    <a:pt x="189318" y="114300"/>
                  </a:moveTo>
                  <a:lnTo>
                    <a:pt x="172302" y="114300"/>
                  </a:lnTo>
                  <a:lnTo>
                    <a:pt x="177589" y="127000"/>
                  </a:lnTo>
                  <a:lnTo>
                    <a:pt x="191811" y="127000"/>
                  </a:lnTo>
                  <a:lnTo>
                    <a:pt x="189318" y="114300"/>
                  </a:lnTo>
                  <a:close/>
                </a:path>
                <a:path w="3971925" h="1955800">
                  <a:moveTo>
                    <a:pt x="257385" y="101600"/>
                  </a:moveTo>
                  <a:lnTo>
                    <a:pt x="148303" y="101600"/>
                  </a:lnTo>
                  <a:lnTo>
                    <a:pt x="156928" y="114300"/>
                  </a:lnTo>
                  <a:lnTo>
                    <a:pt x="259083" y="114300"/>
                  </a:lnTo>
                  <a:lnTo>
                    <a:pt x="257385" y="101600"/>
                  </a:lnTo>
                  <a:close/>
                </a:path>
                <a:path w="3971925" h="1955800">
                  <a:moveTo>
                    <a:pt x="122469" y="100565"/>
                  </a:moveTo>
                  <a:lnTo>
                    <a:pt x="121948" y="101600"/>
                  </a:lnTo>
                  <a:lnTo>
                    <a:pt x="122482" y="101600"/>
                  </a:lnTo>
                  <a:lnTo>
                    <a:pt x="122469" y="100565"/>
                  </a:lnTo>
                  <a:close/>
                </a:path>
                <a:path w="3971925" h="1955800">
                  <a:moveTo>
                    <a:pt x="138564" y="91643"/>
                  </a:moveTo>
                  <a:lnTo>
                    <a:pt x="128911" y="101600"/>
                  </a:lnTo>
                  <a:lnTo>
                    <a:pt x="138974" y="101600"/>
                  </a:lnTo>
                  <a:lnTo>
                    <a:pt x="140422" y="93427"/>
                  </a:lnTo>
                  <a:lnTo>
                    <a:pt x="138564" y="91643"/>
                  </a:lnTo>
                  <a:close/>
                </a:path>
                <a:path w="3971925" h="1955800">
                  <a:moveTo>
                    <a:pt x="162515" y="88900"/>
                  </a:moveTo>
                  <a:lnTo>
                    <a:pt x="141225" y="88900"/>
                  </a:lnTo>
                  <a:lnTo>
                    <a:pt x="140422" y="93427"/>
                  </a:lnTo>
                  <a:lnTo>
                    <a:pt x="148933" y="101600"/>
                  </a:lnTo>
                  <a:lnTo>
                    <a:pt x="174284" y="101600"/>
                  </a:lnTo>
                  <a:lnTo>
                    <a:pt x="162515" y="88900"/>
                  </a:lnTo>
                  <a:close/>
                </a:path>
                <a:path w="3971925" h="1955800">
                  <a:moveTo>
                    <a:pt x="216929" y="88900"/>
                  </a:moveTo>
                  <a:lnTo>
                    <a:pt x="181171" y="88900"/>
                  </a:lnTo>
                  <a:lnTo>
                    <a:pt x="189497" y="101600"/>
                  </a:lnTo>
                  <a:lnTo>
                    <a:pt x="226479" y="101600"/>
                  </a:lnTo>
                  <a:lnTo>
                    <a:pt x="216929" y="88900"/>
                  </a:lnTo>
                  <a:close/>
                </a:path>
                <a:path w="3971925" h="1955800">
                  <a:moveTo>
                    <a:pt x="128346" y="88900"/>
                  </a:moveTo>
                  <a:lnTo>
                    <a:pt x="122323" y="88900"/>
                  </a:lnTo>
                  <a:lnTo>
                    <a:pt x="122469" y="100565"/>
                  </a:lnTo>
                  <a:lnTo>
                    <a:pt x="128346" y="88900"/>
                  </a:lnTo>
                  <a:close/>
                </a:path>
                <a:path w="3971925" h="1955800">
                  <a:moveTo>
                    <a:pt x="141225" y="88900"/>
                  </a:moveTo>
                  <a:lnTo>
                    <a:pt x="135707" y="88900"/>
                  </a:lnTo>
                  <a:lnTo>
                    <a:pt x="138564" y="91643"/>
                  </a:lnTo>
                  <a:lnTo>
                    <a:pt x="141225" y="88900"/>
                  </a:lnTo>
                  <a:close/>
                </a:path>
                <a:path w="3971925" h="1955800">
                  <a:moveTo>
                    <a:pt x="163297" y="63500"/>
                  </a:moveTo>
                  <a:lnTo>
                    <a:pt x="90294" y="63500"/>
                  </a:lnTo>
                  <a:lnTo>
                    <a:pt x="90539" y="65203"/>
                  </a:lnTo>
                  <a:lnTo>
                    <a:pt x="98192" y="76200"/>
                  </a:lnTo>
                  <a:lnTo>
                    <a:pt x="128063" y="88900"/>
                  </a:lnTo>
                  <a:lnTo>
                    <a:pt x="193868" y="88900"/>
                  </a:lnTo>
                  <a:lnTo>
                    <a:pt x="190761" y="76200"/>
                  </a:lnTo>
                  <a:lnTo>
                    <a:pt x="162627" y="76200"/>
                  </a:lnTo>
                  <a:lnTo>
                    <a:pt x="163297" y="63500"/>
                  </a:lnTo>
                  <a:close/>
                </a:path>
                <a:path w="3971925" h="1955800">
                  <a:moveTo>
                    <a:pt x="62032" y="75868"/>
                  </a:moveTo>
                  <a:lnTo>
                    <a:pt x="62128" y="76200"/>
                  </a:lnTo>
                  <a:lnTo>
                    <a:pt x="62202" y="76044"/>
                  </a:lnTo>
                  <a:lnTo>
                    <a:pt x="62032" y="75868"/>
                  </a:lnTo>
                  <a:close/>
                </a:path>
                <a:path w="3971925" h="1955800">
                  <a:moveTo>
                    <a:pt x="81017" y="63500"/>
                  </a:moveTo>
                  <a:lnTo>
                    <a:pt x="68208" y="63500"/>
                  </a:lnTo>
                  <a:lnTo>
                    <a:pt x="62202" y="76044"/>
                  </a:lnTo>
                  <a:lnTo>
                    <a:pt x="62353" y="76200"/>
                  </a:lnTo>
                  <a:lnTo>
                    <a:pt x="76963" y="76200"/>
                  </a:lnTo>
                  <a:lnTo>
                    <a:pt x="84335" y="67296"/>
                  </a:lnTo>
                  <a:lnTo>
                    <a:pt x="81017" y="63500"/>
                  </a:lnTo>
                  <a:close/>
                </a:path>
                <a:path w="3971925" h="1955800">
                  <a:moveTo>
                    <a:pt x="87226" y="70604"/>
                  </a:moveTo>
                  <a:lnTo>
                    <a:pt x="87027" y="76200"/>
                  </a:lnTo>
                  <a:lnTo>
                    <a:pt x="92116" y="76200"/>
                  </a:lnTo>
                  <a:lnTo>
                    <a:pt x="87226" y="70604"/>
                  </a:lnTo>
                  <a:close/>
                </a:path>
                <a:path w="3971925" h="1955800">
                  <a:moveTo>
                    <a:pt x="89353" y="63500"/>
                  </a:moveTo>
                  <a:lnTo>
                    <a:pt x="87478" y="63500"/>
                  </a:lnTo>
                  <a:lnTo>
                    <a:pt x="87293" y="68714"/>
                  </a:lnTo>
                  <a:lnTo>
                    <a:pt x="92116" y="76200"/>
                  </a:lnTo>
                  <a:lnTo>
                    <a:pt x="90539" y="65203"/>
                  </a:lnTo>
                  <a:lnTo>
                    <a:pt x="89353" y="63500"/>
                  </a:lnTo>
                  <a:close/>
                </a:path>
                <a:path w="3971925" h="1955800">
                  <a:moveTo>
                    <a:pt x="184653" y="63500"/>
                  </a:moveTo>
                  <a:lnTo>
                    <a:pt x="166275" y="63500"/>
                  </a:lnTo>
                  <a:lnTo>
                    <a:pt x="167429" y="76200"/>
                  </a:lnTo>
                  <a:lnTo>
                    <a:pt x="190761" y="76200"/>
                  </a:lnTo>
                  <a:lnTo>
                    <a:pt x="184653" y="63500"/>
                  </a:lnTo>
                  <a:close/>
                </a:path>
                <a:path w="3971925" h="1955800">
                  <a:moveTo>
                    <a:pt x="58479" y="63500"/>
                  </a:moveTo>
                  <a:lnTo>
                    <a:pt x="50076" y="63500"/>
                  </a:lnTo>
                  <a:lnTo>
                    <a:pt x="62032" y="75868"/>
                  </a:lnTo>
                  <a:lnTo>
                    <a:pt x="58479" y="63500"/>
                  </a:lnTo>
                  <a:close/>
                </a:path>
                <a:path w="3971925" h="1955800">
                  <a:moveTo>
                    <a:pt x="85484" y="65907"/>
                  </a:moveTo>
                  <a:lnTo>
                    <a:pt x="84335" y="67296"/>
                  </a:lnTo>
                  <a:lnTo>
                    <a:pt x="87226" y="70604"/>
                  </a:lnTo>
                  <a:lnTo>
                    <a:pt x="87293" y="68714"/>
                  </a:lnTo>
                  <a:lnTo>
                    <a:pt x="85484" y="65907"/>
                  </a:lnTo>
                  <a:close/>
                </a:path>
                <a:path w="3971925" h="1955800">
                  <a:moveTo>
                    <a:pt x="87478" y="63500"/>
                  </a:moveTo>
                  <a:lnTo>
                    <a:pt x="85484" y="65907"/>
                  </a:lnTo>
                  <a:lnTo>
                    <a:pt x="87293" y="68714"/>
                  </a:lnTo>
                  <a:lnTo>
                    <a:pt x="87478" y="63500"/>
                  </a:lnTo>
                  <a:close/>
                </a:path>
                <a:path w="3971925" h="1955800">
                  <a:moveTo>
                    <a:pt x="87478" y="63500"/>
                  </a:moveTo>
                  <a:lnTo>
                    <a:pt x="83933" y="63500"/>
                  </a:lnTo>
                  <a:lnTo>
                    <a:pt x="85484" y="65907"/>
                  </a:lnTo>
                  <a:lnTo>
                    <a:pt x="87478" y="63500"/>
                  </a:lnTo>
                  <a:close/>
                </a:path>
                <a:path w="3971925" h="1955800">
                  <a:moveTo>
                    <a:pt x="85551" y="50800"/>
                  </a:moveTo>
                  <a:lnTo>
                    <a:pt x="51966" y="50800"/>
                  </a:lnTo>
                  <a:lnTo>
                    <a:pt x="45921" y="63500"/>
                  </a:lnTo>
                  <a:lnTo>
                    <a:pt x="89994" y="63500"/>
                  </a:lnTo>
                  <a:lnTo>
                    <a:pt x="86387" y="51753"/>
                  </a:lnTo>
                  <a:lnTo>
                    <a:pt x="85551" y="50800"/>
                  </a:lnTo>
                  <a:close/>
                </a:path>
                <a:path w="3971925" h="1955800">
                  <a:moveTo>
                    <a:pt x="92521" y="58752"/>
                  </a:moveTo>
                  <a:lnTo>
                    <a:pt x="91437" y="63500"/>
                  </a:lnTo>
                  <a:lnTo>
                    <a:pt x="96682" y="63500"/>
                  </a:lnTo>
                  <a:lnTo>
                    <a:pt x="92521" y="58752"/>
                  </a:lnTo>
                  <a:close/>
                </a:path>
                <a:path w="3971925" h="1955800">
                  <a:moveTo>
                    <a:pt x="101435" y="50800"/>
                  </a:moveTo>
                  <a:lnTo>
                    <a:pt x="94336" y="50800"/>
                  </a:lnTo>
                  <a:lnTo>
                    <a:pt x="92521" y="58752"/>
                  </a:lnTo>
                  <a:lnTo>
                    <a:pt x="96682" y="63500"/>
                  </a:lnTo>
                  <a:lnTo>
                    <a:pt x="101310" y="63500"/>
                  </a:lnTo>
                  <a:lnTo>
                    <a:pt x="101435" y="50800"/>
                  </a:lnTo>
                  <a:close/>
                </a:path>
                <a:path w="3971925" h="1955800">
                  <a:moveTo>
                    <a:pt x="147305" y="50800"/>
                  </a:moveTo>
                  <a:lnTo>
                    <a:pt x="101435" y="50800"/>
                  </a:lnTo>
                  <a:lnTo>
                    <a:pt x="101310" y="63500"/>
                  </a:lnTo>
                  <a:lnTo>
                    <a:pt x="150269" y="63500"/>
                  </a:lnTo>
                  <a:lnTo>
                    <a:pt x="147305" y="50800"/>
                  </a:lnTo>
                  <a:close/>
                </a:path>
                <a:path w="3971925" h="1955800">
                  <a:moveTo>
                    <a:pt x="94336" y="50800"/>
                  </a:moveTo>
                  <a:lnTo>
                    <a:pt x="86094" y="50800"/>
                  </a:lnTo>
                  <a:lnTo>
                    <a:pt x="86387" y="51753"/>
                  </a:lnTo>
                  <a:lnTo>
                    <a:pt x="92521" y="58752"/>
                  </a:lnTo>
                  <a:lnTo>
                    <a:pt x="94336" y="50800"/>
                  </a:lnTo>
                  <a:close/>
                </a:path>
                <a:path w="3971925" h="1955800">
                  <a:moveTo>
                    <a:pt x="86094" y="50800"/>
                  </a:moveTo>
                  <a:lnTo>
                    <a:pt x="85551" y="50800"/>
                  </a:lnTo>
                  <a:lnTo>
                    <a:pt x="86387" y="51753"/>
                  </a:lnTo>
                  <a:lnTo>
                    <a:pt x="86094" y="50800"/>
                  </a:lnTo>
                  <a:close/>
                </a:path>
                <a:path w="3971925" h="1955800">
                  <a:moveTo>
                    <a:pt x="34440" y="38100"/>
                  </a:moveTo>
                  <a:lnTo>
                    <a:pt x="0" y="38100"/>
                  </a:lnTo>
                  <a:lnTo>
                    <a:pt x="8387" y="50800"/>
                  </a:lnTo>
                  <a:lnTo>
                    <a:pt x="30201" y="50800"/>
                  </a:lnTo>
                  <a:lnTo>
                    <a:pt x="34440" y="38100"/>
                  </a:lnTo>
                  <a:close/>
                </a:path>
                <a:path w="3971925" h="1955800">
                  <a:moveTo>
                    <a:pt x="51251" y="38100"/>
                  </a:moveTo>
                  <a:lnTo>
                    <a:pt x="34440" y="38100"/>
                  </a:lnTo>
                  <a:lnTo>
                    <a:pt x="42300" y="50800"/>
                  </a:lnTo>
                  <a:lnTo>
                    <a:pt x="58305" y="50800"/>
                  </a:lnTo>
                  <a:lnTo>
                    <a:pt x="51251" y="38100"/>
                  </a:lnTo>
                  <a:close/>
                </a:path>
                <a:path w="3971925" h="1955800">
                  <a:moveTo>
                    <a:pt x="63858" y="38100"/>
                  </a:moveTo>
                  <a:lnTo>
                    <a:pt x="51251" y="38100"/>
                  </a:lnTo>
                  <a:lnTo>
                    <a:pt x="58656" y="50800"/>
                  </a:lnTo>
                  <a:lnTo>
                    <a:pt x="65550" y="50800"/>
                  </a:lnTo>
                  <a:lnTo>
                    <a:pt x="63858" y="38100"/>
                  </a:lnTo>
                  <a:close/>
                </a:path>
                <a:path w="3971925" h="1955800">
                  <a:moveTo>
                    <a:pt x="97280" y="38100"/>
                  </a:moveTo>
                  <a:lnTo>
                    <a:pt x="63858" y="38100"/>
                  </a:lnTo>
                  <a:lnTo>
                    <a:pt x="73331" y="50800"/>
                  </a:lnTo>
                  <a:lnTo>
                    <a:pt x="92964" y="50800"/>
                  </a:lnTo>
                  <a:lnTo>
                    <a:pt x="94260" y="49431"/>
                  </a:lnTo>
                  <a:lnTo>
                    <a:pt x="97280" y="38100"/>
                  </a:lnTo>
                  <a:close/>
                </a:path>
                <a:path w="3971925" h="1955800">
                  <a:moveTo>
                    <a:pt x="121525" y="38100"/>
                  </a:moveTo>
                  <a:lnTo>
                    <a:pt x="104985" y="38100"/>
                  </a:lnTo>
                  <a:lnTo>
                    <a:pt x="94260" y="49431"/>
                  </a:lnTo>
                  <a:lnTo>
                    <a:pt x="93895" y="50800"/>
                  </a:lnTo>
                  <a:lnTo>
                    <a:pt x="125187" y="50800"/>
                  </a:lnTo>
                  <a:lnTo>
                    <a:pt x="121525" y="38100"/>
                  </a:lnTo>
                  <a:close/>
                </a:path>
                <a:path w="3971925" h="1955800">
                  <a:moveTo>
                    <a:pt x="104985" y="38100"/>
                  </a:moveTo>
                  <a:lnTo>
                    <a:pt x="97280" y="38100"/>
                  </a:lnTo>
                  <a:lnTo>
                    <a:pt x="94260" y="49431"/>
                  </a:lnTo>
                  <a:lnTo>
                    <a:pt x="104985" y="38100"/>
                  </a:lnTo>
                  <a:close/>
                </a:path>
                <a:path w="3971925" h="1955800">
                  <a:moveTo>
                    <a:pt x="56918" y="25400"/>
                  </a:moveTo>
                  <a:lnTo>
                    <a:pt x="1198" y="25400"/>
                  </a:lnTo>
                  <a:lnTo>
                    <a:pt x="8058" y="38100"/>
                  </a:lnTo>
                  <a:lnTo>
                    <a:pt x="53586" y="38100"/>
                  </a:lnTo>
                  <a:lnTo>
                    <a:pt x="56918" y="25400"/>
                  </a:lnTo>
                  <a:close/>
                </a:path>
                <a:path w="3971925" h="1955800">
                  <a:moveTo>
                    <a:pt x="102055" y="25400"/>
                  </a:moveTo>
                  <a:lnTo>
                    <a:pt x="56918" y="25400"/>
                  </a:lnTo>
                  <a:lnTo>
                    <a:pt x="59079" y="38100"/>
                  </a:lnTo>
                  <a:lnTo>
                    <a:pt x="109150" y="38100"/>
                  </a:lnTo>
                  <a:lnTo>
                    <a:pt x="102055" y="25400"/>
                  </a:lnTo>
                  <a:close/>
                </a:path>
                <a:path w="3971925" h="1955800">
                  <a:moveTo>
                    <a:pt x="72924" y="12700"/>
                  </a:moveTo>
                  <a:lnTo>
                    <a:pt x="9607" y="12700"/>
                  </a:lnTo>
                  <a:lnTo>
                    <a:pt x="17062" y="25400"/>
                  </a:lnTo>
                  <a:lnTo>
                    <a:pt x="71798" y="25400"/>
                  </a:lnTo>
                  <a:lnTo>
                    <a:pt x="72924" y="12700"/>
                  </a:lnTo>
                  <a:close/>
                </a:path>
                <a:path w="3971925" h="1955800">
                  <a:moveTo>
                    <a:pt x="40818" y="0"/>
                  </a:moveTo>
                  <a:lnTo>
                    <a:pt x="14905" y="0"/>
                  </a:lnTo>
                  <a:lnTo>
                    <a:pt x="12867" y="12700"/>
                  </a:lnTo>
                  <a:lnTo>
                    <a:pt x="47003" y="12700"/>
                  </a:lnTo>
                  <a:lnTo>
                    <a:pt x="40818" y="0"/>
                  </a:lnTo>
                  <a:close/>
                </a:path>
                <a:path w="3971925" h="1955800">
                  <a:moveTo>
                    <a:pt x="57067" y="0"/>
                  </a:moveTo>
                  <a:lnTo>
                    <a:pt x="58702" y="12700"/>
                  </a:lnTo>
                  <a:lnTo>
                    <a:pt x="66387" y="12700"/>
                  </a:lnTo>
                  <a:lnTo>
                    <a:pt x="5706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55922" y="8206381"/>
              <a:ext cx="270389" cy="2730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15303" y="6293948"/>
              <a:ext cx="270387" cy="27305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529767" y="5130733"/>
              <a:ext cx="2940050" cy="1047115"/>
            </a:xfrm>
            <a:custGeom>
              <a:avLst/>
              <a:gdLst/>
              <a:ahLst/>
              <a:cxnLst/>
              <a:rect l="l" t="t" r="r" b="b"/>
              <a:pathLst>
                <a:path w="2940050" h="1047114">
                  <a:moveTo>
                    <a:pt x="2699386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99184" y="11766"/>
                  </a:lnTo>
                  <a:lnTo>
                    <a:pt x="45784" y="45785"/>
                  </a:lnTo>
                  <a:lnTo>
                    <a:pt x="11766" y="99184"/>
                  </a:lnTo>
                  <a:lnTo>
                    <a:pt x="1470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1"/>
                  </a:lnTo>
                  <a:lnTo>
                    <a:pt x="183" y="854769"/>
                  </a:lnTo>
                  <a:lnTo>
                    <a:pt x="1470" y="893300"/>
                  </a:lnTo>
                  <a:lnTo>
                    <a:pt x="11766" y="947904"/>
                  </a:lnTo>
                  <a:lnTo>
                    <a:pt x="45784" y="1001303"/>
                  </a:lnTo>
                  <a:lnTo>
                    <a:pt x="99184" y="1035322"/>
                  </a:lnTo>
                  <a:lnTo>
                    <a:pt x="153788" y="1045617"/>
                  </a:lnTo>
                  <a:lnTo>
                    <a:pt x="192319" y="1046904"/>
                  </a:lnTo>
                  <a:lnTo>
                    <a:pt x="240097" y="1047088"/>
                  </a:lnTo>
                  <a:lnTo>
                    <a:pt x="2699386" y="1047088"/>
                  </a:lnTo>
                  <a:lnTo>
                    <a:pt x="2747165" y="1046904"/>
                  </a:lnTo>
                  <a:lnTo>
                    <a:pt x="2785696" y="1045617"/>
                  </a:lnTo>
                  <a:lnTo>
                    <a:pt x="2840299" y="1035322"/>
                  </a:lnTo>
                  <a:lnTo>
                    <a:pt x="2893699" y="1001303"/>
                  </a:lnTo>
                  <a:lnTo>
                    <a:pt x="2927718" y="947904"/>
                  </a:lnTo>
                  <a:lnTo>
                    <a:pt x="2938013" y="893300"/>
                  </a:lnTo>
                  <a:lnTo>
                    <a:pt x="2939300" y="854769"/>
                  </a:lnTo>
                  <a:lnTo>
                    <a:pt x="2939484" y="806991"/>
                  </a:lnTo>
                  <a:lnTo>
                    <a:pt x="2939484" y="240097"/>
                  </a:lnTo>
                  <a:lnTo>
                    <a:pt x="2939300" y="192319"/>
                  </a:lnTo>
                  <a:lnTo>
                    <a:pt x="2938013" y="153788"/>
                  </a:lnTo>
                  <a:lnTo>
                    <a:pt x="2927718" y="99184"/>
                  </a:lnTo>
                  <a:lnTo>
                    <a:pt x="2893699" y="45785"/>
                  </a:lnTo>
                  <a:lnTo>
                    <a:pt x="2840299" y="11766"/>
                  </a:lnTo>
                  <a:lnTo>
                    <a:pt x="2785696" y="1470"/>
                  </a:lnTo>
                  <a:lnTo>
                    <a:pt x="2747165" y="183"/>
                  </a:lnTo>
                  <a:lnTo>
                    <a:pt x="2699386" y="0"/>
                  </a:lnTo>
                  <a:close/>
                </a:path>
              </a:pathLst>
            </a:custGeom>
            <a:solidFill>
              <a:srgbClr val="5940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052213" y="4587471"/>
            <a:ext cx="405828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Hibernate</a:t>
            </a:r>
            <a:r>
              <a:rPr sz="3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r>
              <a:rPr sz="3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34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693134" y="6150707"/>
            <a:ext cx="4776470" cy="1047115"/>
          </a:xfrm>
          <a:custGeom>
            <a:avLst/>
            <a:gdLst/>
            <a:ahLst/>
            <a:cxnLst/>
            <a:rect l="l" t="t" r="r" b="b"/>
            <a:pathLst>
              <a:path w="4776469" h="1047115">
                <a:moveTo>
                  <a:pt x="4536039" y="0"/>
                </a:moveTo>
                <a:lnTo>
                  <a:pt x="240097" y="0"/>
                </a:lnTo>
                <a:lnTo>
                  <a:pt x="192316" y="183"/>
                </a:lnTo>
                <a:lnTo>
                  <a:pt x="153783" y="1470"/>
                </a:lnTo>
                <a:lnTo>
                  <a:pt x="99180" y="11766"/>
                </a:lnTo>
                <a:lnTo>
                  <a:pt x="45778" y="45785"/>
                </a:lnTo>
                <a:lnTo>
                  <a:pt x="11758" y="99184"/>
                </a:lnTo>
                <a:lnTo>
                  <a:pt x="1469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1"/>
                </a:lnTo>
                <a:lnTo>
                  <a:pt x="183" y="854769"/>
                </a:lnTo>
                <a:lnTo>
                  <a:pt x="1469" y="893300"/>
                </a:lnTo>
                <a:lnTo>
                  <a:pt x="11758" y="947904"/>
                </a:lnTo>
                <a:lnTo>
                  <a:pt x="45778" y="1001303"/>
                </a:lnTo>
                <a:lnTo>
                  <a:pt x="99180" y="1035322"/>
                </a:lnTo>
                <a:lnTo>
                  <a:pt x="153783" y="1045617"/>
                </a:lnTo>
                <a:lnTo>
                  <a:pt x="192316" y="1046904"/>
                </a:lnTo>
                <a:lnTo>
                  <a:pt x="240097" y="1047088"/>
                </a:lnTo>
                <a:lnTo>
                  <a:pt x="4536039" y="1047088"/>
                </a:lnTo>
                <a:lnTo>
                  <a:pt x="4583819" y="1046904"/>
                </a:lnTo>
                <a:lnTo>
                  <a:pt x="4622350" y="1045617"/>
                </a:lnTo>
                <a:lnTo>
                  <a:pt x="4676957" y="1035322"/>
                </a:lnTo>
                <a:lnTo>
                  <a:pt x="4730354" y="1001303"/>
                </a:lnTo>
                <a:lnTo>
                  <a:pt x="4764378" y="947904"/>
                </a:lnTo>
                <a:lnTo>
                  <a:pt x="4774667" y="893300"/>
                </a:lnTo>
                <a:lnTo>
                  <a:pt x="4775953" y="854769"/>
                </a:lnTo>
                <a:lnTo>
                  <a:pt x="4776137" y="806991"/>
                </a:lnTo>
                <a:lnTo>
                  <a:pt x="4776137" y="240097"/>
                </a:lnTo>
                <a:lnTo>
                  <a:pt x="4775953" y="192319"/>
                </a:lnTo>
                <a:lnTo>
                  <a:pt x="4774667" y="153788"/>
                </a:lnTo>
                <a:lnTo>
                  <a:pt x="4764378" y="99184"/>
                </a:lnTo>
                <a:lnTo>
                  <a:pt x="4730354" y="45785"/>
                </a:lnTo>
                <a:lnTo>
                  <a:pt x="4676957" y="11766"/>
                </a:lnTo>
                <a:lnTo>
                  <a:pt x="4622350" y="1470"/>
                </a:lnTo>
                <a:lnTo>
                  <a:pt x="4583819" y="183"/>
                </a:lnTo>
                <a:lnTo>
                  <a:pt x="4536039" y="0"/>
                </a:lnTo>
                <a:close/>
              </a:path>
            </a:pathLst>
          </a:custGeom>
          <a:solidFill>
            <a:srgbClr val="3D5B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321827" y="6166444"/>
            <a:ext cx="3518535" cy="9531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908050" marR="5080" indent="-895985">
              <a:lnSpc>
                <a:spcPts val="3550"/>
              </a:lnSpc>
              <a:spcBef>
                <a:spcPts val="390"/>
              </a:spcBef>
            </a:pPr>
            <a:r>
              <a:rPr sz="3100" b="1" spc="15" dirty="0">
                <a:solidFill>
                  <a:srgbClr val="FFFFFF"/>
                </a:solidFill>
                <a:latin typeface="Arial"/>
                <a:cs typeface="Arial"/>
              </a:rPr>
              <a:t>Apache</a:t>
            </a:r>
            <a:r>
              <a:rPr sz="31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15" dirty="0">
                <a:solidFill>
                  <a:srgbClr val="FFFFFF"/>
                </a:solidFill>
                <a:latin typeface="Arial"/>
                <a:cs typeface="Arial"/>
              </a:rPr>
              <a:t>Commons </a:t>
            </a:r>
            <a:r>
              <a:rPr sz="3100" b="1" spc="-8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20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r>
              <a:rPr sz="31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10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3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693134" y="7933190"/>
            <a:ext cx="4776470" cy="1047115"/>
          </a:xfrm>
          <a:custGeom>
            <a:avLst/>
            <a:gdLst/>
            <a:ahLst/>
            <a:cxnLst/>
            <a:rect l="l" t="t" r="r" b="b"/>
            <a:pathLst>
              <a:path w="4776469" h="1047115">
                <a:moveTo>
                  <a:pt x="4536039" y="0"/>
                </a:moveTo>
                <a:lnTo>
                  <a:pt x="240097" y="0"/>
                </a:lnTo>
                <a:lnTo>
                  <a:pt x="192316" y="183"/>
                </a:lnTo>
                <a:lnTo>
                  <a:pt x="153783" y="1470"/>
                </a:lnTo>
                <a:lnTo>
                  <a:pt x="99180" y="11765"/>
                </a:lnTo>
                <a:lnTo>
                  <a:pt x="45778" y="45784"/>
                </a:lnTo>
                <a:lnTo>
                  <a:pt x="11758" y="99184"/>
                </a:lnTo>
                <a:lnTo>
                  <a:pt x="1469" y="153788"/>
                </a:lnTo>
                <a:lnTo>
                  <a:pt x="183" y="192319"/>
                </a:lnTo>
                <a:lnTo>
                  <a:pt x="0" y="240097"/>
                </a:lnTo>
                <a:lnTo>
                  <a:pt x="0" y="806991"/>
                </a:lnTo>
                <a:lnTo>
                  <a:pt x="183" y="854769"/>
                </a:lnTo>
                <a:lnTo>
                  <a:pt x="1469" y="893300"/>
                </a:lnTo>
                <a:lnTo>
                  <a:pt x="11758" y="947904"/>
                </a:lnTo>
                <a:lnTo>
                  <a:pt x="45778" y="1001303"/>
                </a:lnTo>
                <a:lnTo>
                  <a:pt x="99180" y="1035322"/>
                </a:lnTo>
                <a:lnTo>
                  <a:pt x="153783" y="1045617"/>
                </a:lnTo>
                <a:lnTo>
                  <a:pt x="192316" y="1046904"/>
                </a:lnTo>
                <a:lnTo>
                  <a:pt x="240097" y="1047088"/>
                </a:lnTo>
                <a:lnTo>
                  <a:pt x="4536039" y="1047088"/>
                </a:lnTo>
                <a:lnTo>
                  <a:pt x="4583819" y="1046904"/>
                </a:lnTo>
                <a:lnTo>
                  <a:pt x="4622350" y="1045617"/>
                </a:lnTo>
                <a:lnTo>
                  <a:pt x="4676957" y="1035322"/>
                </a:lnTo>
                <a:lnTo>
                  <a:pt x="4730354" y="1001303"/>
                </a:lnTo>
                <a:lnTo>
                  <a:pt x="4764378" y="947904"/>
                </a:lnTo>
                <a:lnTo>
                  <a:pt x="4774667" y="893300"/>
                </a:lnTo>
                <a:lnTo>
                  <a:pt x="4775953" y="854769"/>
                </a:lnTo>
                <a:lnTo>
                  <a:pt x="4776137" y="806991"/>
                </a:lnTo>
                <a:lnTo>
                  <a:pt x="4776137" y="240097"/>
                </a:lnTo>
                <a:lnTo>
                  <a:pt x="4775953" y="192319"/>
                </a:lnTo>
                <a:lnTo>
                  <a:pt x="4774667" y="153788"/>
                </a:lnTo>
                <a:lnTo>
                  <a:pt x="4764378" y="99184"/>
                </a:lnTo>
                <a:lnTo>
                  <a:pt x="4730354" y="45784"/>
                </a:lnTo>
                <a:lnTo>
                  <a:pt x="4676957" y="11765"/>
                </a:lnTo>
                <a:lnTo>
                  <a:pt x="4622350" y="1470"/>
                </a:lnTo>
                <a:lnTo>
                  <a:pt x="4583819" y="183"/>
                </a:lnTo>
                <a:lnTo>
                  <a:pt x="4536039" y="0"/>
                </a:lnTo>
                <a:close/>
              </a:path>
            </a:pathLst>
          </a:custGeom>
          <a:solidFill>
            <a:srgbClr val="C15E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5620069" y="8173990"/>
            <a:ext cx="292227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b="1" spc="20" dirty="0">
                <a:solidFill>
                  <a:srgbClr val="FFFFFF"/>
                </a:solidFill>
                <a:latin typeface="Arial"/>
                <a:cs typeface="Arial"/>
              </a:rPr>
              <a:t>JSON</a:t>
            </a:r>
            <a:r>
              <a:rPr sz="3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20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r>
              <a:rPr sz="3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10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3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47990" y="5349978"/>
            <a:ext cx="210312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developer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34482" y="5508629"/>
            <a:ext cx="798409" cy="29235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06156" y="5993166"/>
            <a:ext cx="1403098" cy="189523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8561482" y="10646497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11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015" y="489330"/>
            <a:ext cx="586549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30" dirty="0">
                <a:latin typeface="Times New Roman"/>
                <a:cs typeface="Times New Roman"/>
              </a:rPr>
              <a:t>Maven</a:t>
            </a:r>
            <a:r>
              <a:rPr sz="6500" spc="-150" dirty="0">
                <a:latin typeface="Times New Roman"/>
                <a:cs typeface="Times New Roman"/>
              </a:rPr>
              <a:t> </a:t>
            </a:r>
            <a:r>
              <a:rPr sz="6500" spc="240" dirty="0">
                <a:latin typeface="Times New Roman"/>
                <a:cs typeface="Times New Roman"/>
              </a:rPr>
              <a:t>Solution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61482" y="10646497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0314" y="2217915"/>
            <a:ext cx="14742794" cy="1765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75310" indent="-550545">
              <a:lnSpc>
                <a:spcPct val="100000"/>
              </a:lnSpc>
              <a:spcBef>
                <a:spcPts val="114"/>
              </a:spcBef>
              <a:buClr>
                <a:srgbClr val="5C86B9"/>
              </a:buClr>
              <a:buSzPct val="69512"/>
              <a:buFont typeface="Arial MT"/>
              <a:buChar char="•"/>
              <a:tabLst>
                <a:tab pos="575310" algn="l"/>
                <a:tab pos="575945" algn="l"/>
              </a:tabLst>
            </a:pPr>
            <a:r>
              <a:rPr sz="4100" spc="-90" dirty="0">
                <a:latin typeface="Palatino Linotype"/>
                <a:cs typeface="Palatino Linotype"/>
              </a:rPr>
              <a:t>Tell</a:t>
            </a:r>
            <a:r>
              <a:rPr sz="4100" spc="-5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Maven</a:t>
            </a:r>
            <a:r>
              <a:rPr sz="4100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the</a:t>
            </a:r>
            <a:r>
              <a:rPr sz="4100" dirty="0">
                <a:latin typeface="Palatino Linotype"/>
                <a:cs typeface="Palatino Linotype"/>
              </a:rPr>
              <a:t> </a:t>
            </a:r>
            <a:r>
              <a:rPr sz="4100" spc="-5" dirty="0">
                <a:latin typeface="Palatino Linotype"/>
                <a:cs typeface="Palatino Linotype"/>
              </a:rPr>
              <a:t>projects </a:t>
            </a:r>
            <a:r>
              <a:rPr sz="4100" spc="5" dirty="0">
                <a:latin typeface="Palatino Linotype"/>
                <a:cs typeface="Palatino Linotype"/>
              </a:rPr>
              <a:t>you</a:t>
            </a:r>
            <a:r>
              <a:rPr sz="4100" dirty="0">
                <a:latin typeface="Palatino Linotype"/>
                <a:cs typeface="Palatino Linotype"/>
              </a:rPr>
              <a:t> </a:t>
            </a:r>
            <a:r>
              <a:rPr sz="4100" spc="-20" dirty="0">
                <a:latin typeface="Palatino Linotype"/>
                <a:cs typeface="Palatino Linotype"/>
              </a:rPr>
              <a:t>are</a:t>
            </a:r>
            <a:r>
              <a:rPr sz="4100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working</a:t>
            </a:r>
            <a:r>
              <a:rPr sz="4100" spc="-5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with</a:t>
            </a:r>
            <a:r>
              <a:rPr sz="4100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(dependencies)</a:t>
            </a:r>
            <a:endParaRPr sz="4100">
              <a:latin typeface="Palatino Linotype"/>
              <a:cs typeface="Palatino Linotype"/>
            </a:endParaRPr>
          </a:p>
          <a:p>
            <a:pPr marL="994410" lvl="1" indent="-551180">
              <a:lnSpc>
                <a:spcPct val="100000"/>
              </a:lnSpc>
              <a:spcBef>
                <a:spcPts val="3845"/>
              </a:spcBef>
              <a:buClr>
                <a:srgbClr val="5C86B9"/>
              </a:buClr>
              <a:buSzPct val="69512"/>
              <a:buFont typeface="Arial MT"/>
              <a:buChar char="•"/>
              <a:tabLst>
                <a:tab pos="993775" algn="l"/>
                <a:tab pos="995044" algn="l"/>
              </a:tabLst>
            </a:pPr>
            <a:r>
              <a:rPr sz="4100" spc="5" dirty="0">
                <a:latin typeface="Palatino Linotype"/>
                <a:cs typeface="Palatino Linotype"/>
              </a:rPr>
              <a:t>Spring,</a:t>
            </a:r>
            <a:r>
              <a:rPr sz="4100" spc="-20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Hibernate</a:t>
            </a:r>
            <a:r>
              <a:rPr sz="4100" spc="-15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etc</a:t>
            </a:r>
            <a:r>
              <a:rPr sz="4100" spc="-15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….</a:t>
            </a:r>
            <a:endParaRPr sz="41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3014" y="5248447"/>
            <a:ext cx="15367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1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28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3231" y="5135523"/>
            <a:ext cx="16660494" cy="652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100" spc="5" dirty="0">
                <a:latin typeface="Palatino Linotype"/>
                <a:cs typeface="Palatino Linotype"/>
              </a:rPr>
              <a:t>Maven</a:t>
            </a:r>
            <a:r>
              <a:rPr sz="4100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will go</a:t>
            </a:r>
            <a:r>
              <a:rPr sz="4100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out and download</a:t>
            </a:r>
            <a:r>
              <a:rPr sz="4100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the JAR</a:t>
            </a:r>
            <a:r>
              <a:rPr sz="4100" spc="10" dirty="0">
                <a:latin typeface="Palatino Linotype"/>
                <a:cs typeface="Palatino Linotype"/>
              </a:rPr>
              <a:t> </a:t>
            </a:r>
            <a:r>
              <a:rPr sz="4100" spc="-15" dirty="0">
                <a:latin typeface="Palatino Linotype"/>
                <a:cs typeface="Palatino Linotype"/>
              </a:rPr>
              <a:t>files</a:t>
            </a:r>
            <a:r>
              <a:rPr sz="4100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for </a:t>
            </a:r>
            <a:r>
              <a:rPr sz="4100" dirty="0">
                <a:latin typeface="Palatino Linotype"/>
                <a:cs typeface="Palatino Linotype"/>
              </a:rPr>
              <a:t>those</a:t>
            </a:r>
            <a:r>
              <a:rPr sz="4100" spc="5" dirty="0">
                <a:latin typeface="Palatino Linotype"/>
                <a:cs typeface="Palatino Linotype"/>
              </a:rPr>
              <a:t> </a:t>
            </a:r>
            <a:r>
              <a:rPr sz="4100" spc="-5" dirty="0">
                <a:latin typeface="Palatino Linotype"/>
                <a:cs typeface="Palatino Linotype"/>
              </a:rPr>
              <a:t>projects</a:t>
            </a:r>
            <a:r>
              <a:rPr sz="4100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for you</a:t>
            </a:r>
            <a:endParaRPr sz="41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3014" y="7052790"/>
            <a:ext cx="15367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1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28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3231" y="6939866"/>
            <a:ext cx="15744825" cy="652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100" spc="5" dirty="0">
                <a:latin typeface="Palatino Linotype"/>
                <a:cs typeface="Palatino Linotype"/>
              </a:rPr>
              <a:t>And Maven will make </a:t>
            </a:r>
            <a:r>
              <a:rPr sz="4100" dirty="0">
                <a:latin typeface="Palatino Linotype"/>
                <a:cs typeface="Palatino Linotype"/>
              </a:rPr>
              <a:t>those</a:t>
            </a:r>
            <a:r>
              <a:rPr sz="4100" spc="5" dirty="0">
                <a:latin typeface="Palatino Linotype"/>
                <a:cs typeface="Palatino Linotype"/>
              </a:rPr>
              <a:t> JAR</a:t>
            </a:r>
            <a:r>
              <a:rPr sz="4100" spc="10" dirty="0">
                <a:latin typeface="Palatino Linotype"/>
                <a:cs typeface="Palatino Linotype"/>
              </a:rPr>
              <a:t> </a:t>
            </a:r>
            <a:r>
              <a:rPr sz="4100" spc="-15" dirty="0">
                <a:latin typeface="Palatino Linotype"/>
                <a:cs typeface="Palatino Linotype"/>
              </a:rPr>
              <a:t>files</a:t>
            </a:r>
            <a:r>
              <a:rPr sz="4100" spc="5" dirty="0">
                <a:latin typeface="Palatino Linotype"/>
                <a:cs typeface="Palatino Linotype"/>
              </a:rPr>
              <a:t> available</a:t>
            </a:r>
            <a:r>
              <a:rPr sz="4100" spc="10" dirty="0">
                <a:latin typeface="Palatino Linotype"/>
                <a:cs typeface="Palatino Linotype"/>
              </a:rPr>
              <a:t> </a:t>
            </a:r>
            <a:r>
              <a:rPr sz="4100" dirty="0">
                <a:latin typeface="Palatino Linotype"/>
                <a:cs typeface="Palatino Linotype"/>
              </a:rPr>
              <a:t>during</a:t>
            </a:r>
            <a:r>
              <a:rPr sz="4100" spc="5" dirty="0">
                <a:latin typeface="Palatino Linotype"/>
                <a:cs typeface="Palatino Linotype"/>
              </a:rPr>
              <a:t> </a:t>
            </a:r>
            <a:r>
              <a:rPr sz="4100" spc="105" dirty="0">
                <a:latin typeface="Palatino Linotype"/>
                <a:cs typeface="Palatino Linotype"/>
              </a:rPr>
              <a:t>compile/run</a:t>
            </a:r>
            <a:endParaRPr sz="41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3014" y="8857133"/>
            <a:ext cx="15367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10" dirty="0">
                <a:solidFill>
                  <a:srgbClr val="5C86B9"/>
                </a:solidFill>
                <a:latin typeface="Arial MT"/>
                <a:cs typeface="Arial MT"/>
              </a:rPr>
              <a:t>•</a:t>
            </a:r>
            <a:endParaRPr sz="28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3231" y="8744209"/>
            <a:ext cx="14363700" cy="652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100" spc="5" dirty="0">
                <a:latin typeface="Palatino Linotype"/>
                <a:cs typeface="Palatino Linotype"/>
              </a:rPr>
              <a:t>Think</a:t>
            </a:r>
            <a:r>
              <a:rPr sz="4100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of</a:t>
            </a:r>
            <a:r>
              <a:rPr sz="4100" spc="-5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Maven</a:t>
            </a:r>
            <a:r>
              <a:rPr sz="4100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as</a:t>
            </a:r>
            <a:r>
              <a:rPr sz="4100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your</a:t>
            </a:r>
            <a:r>
              <a:rPr sz="4100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friendly</a:t>
            </a:r>
            <a:r>
              <a:rPr sz="4100" dirty="0">
                <a:latin typeface="Palatino Linotype"/>
                <a:cs typeface="Palatino Linotype"/>
              </a:rPr>
              <a:t> helper </a:t>
            </a:r>
            <a:r>
              <a:rPr sz="4100" spc="1180" dirty="0">
                <a:latin typeface="Palatino Linotype"/>
                <a:cs typeface="Palatino Linotype"/>
              </a:rPr>
              <a:t>/</a:t>
            </a:r>
            <a:r>
              <a:rPr sz="4100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personal</a:t>
            </a:r>
            <a:r>
              <a:rPr sz="4100" dirty="0">
                <a:latin typeface="Palatino Linotype"/>
                <a:cs typeface="Palatino Linotype"/>
              </a:rPr>
              <a:t> </a:t>
            </a:r>
            <a:r>
              <a:rPr sz="4100" spc="5" dirty="0">
                <a:latin typeface="Palatino Linotype"/>
                <a:cs typeface="Palatino Linotype"/>
              </a:rPr>
              <a:t>shopper</a:t>
            </a:r>
            <a:r>
              <a:rPr sz="4100" dirty="0">
                <a:latin typeface="Palatino Linotype"/>
                <a:cs typeface="Palatino Linotype"/>
              </a:rPr>
              <a:t> :-)</a:t>
            </a:r>
            <a:endParaRPr sz="41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75339" y="1726470"/>
            <a:ext cx="6003290" cy="8128000"/>
            <a:chOff x="13775339" y="1726470"/>
            <a:chExt cx="6003290" cy="812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75339" y="1726470"/>
              <a:ext cx="6002665" cy="812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693133" y="2585744"/>
              <a:ext cx="4776470" cy="1047115"/>
            </a:xfrm>
            <a:custGeom>
              <a:avLst/>
              <a:gdLst/>
              <a:ahLst/>
              <a:cxnLst/>
              <a:rect l="l" t="t" r="r" b="b"/>
              <a:pathLst>
                <a:path w="4776469" h="1047114">
                  <a:moveTo>
                    <a:pt x="4536039" y="0"/>
                  </a:moveTo>
                  <a:lnTo>
                    <a:pt x="240097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99180" y="11766"/>
                  </a:lnTo>
                  <a:lnTo>
                    <a:pt x="45778" y="45785"/>
                  </a:lnTo>
                  <a:lnTo>
                    <a:pt x="11758" y="99184"/>
                  </a:lnTo>
                  <a:lnTo>
                    <a:pt x="1469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1"/>
                  </a:lnTo>
                  <a:lnTo>
                    <a:pt x="183" y="854769"/>
                  </a:lnTo>
                  <a:lnTo>
                    <a:pt x="1469" y="893300"/>
                  </a:lnTo>
                  <a:lnTo>
                    <a:pt x="11758" y="947904"/>
                  </a:lnTo>
                  <a:lnTo>
                    <a:pt x="45778" y="1001303"/>
                  </a:lnTo>
                  <a:lnTo>
                    <a:pt x="99180" y="1035323"/>
                  </a:lnTo>
                  <a:lnTo>
                    <a:pt x="153787" y="1045617"/>
                  </a:lnTo>
                  <a:lnTo>
                    <a:pt x="192318" y="1046904"/>
                  </a:lnTo>
                  <a:lnTo>
                    <a:pt x="240097" y="1047088"/>
                  </a:lnTo>
                  <a:lnTo>
                    <a:pt x="4536039" y="1047088"/>
                  </a:lnTo>
                  <a:lnTo>
                    <a:pt x="4583819" y="1046904"/>
                  </a:lnTo>
                  <a:lnTo>
                    <a:pt x="4622350" y="1045617"/>
                  </a:lnTo>
                  <a:lnTo>
                    <a:pt x="4676957" y="1035323"/>
                  </a:lnTo>
                  <a:lnTo>
                    <a:pt x="4730354" y="1001303"/>
                  </a:lnTo>
                  <a:lnTo>
                    <a:pt x="4764378" y="947904"/>
                  </a:lnTo>
                  <a:lnTo>
                    <a:pt x="4774667" y="893300"/>
                  </a:lnTo>
                  <a:lnTo>
                    <a:pt x="4775953" y="854769"/>
                  </a:lnTo>
                  <a:lnTo>
                    <a:pt x="4776137" y="806991"/>
                  </a:lnTo>
                  <a:lnTo>
                    <a:pt x="4776137" y="240097"/>
                  </a:lnTo>
                  <a:lnTo>
                    <a:pt x="4775953" y="192319"/>
                  </a:lnTo>
                  <a:lnTo>
                    <a:pt x="4774667" y="153788"/>
                  </a:lnTo>
                  <a:lnTo>
                    <a:pt x="4764378" y="99184"/>
                  </a:lnTo>
                  <a:lnTo>
                    <a:pt x="4730354" y="45785"/>
                  </a:lnTo>
                  <a:lnTo>
                    <a:pt x="4676957" y="11766"/>
                  </a:lnTo>
                  <a:lnTo>
                    <a:pt x="4622350" y="1470"/>
                  </a:lnTo>
                  <a:lnTo>
                    <a:pt x="4583819" y="183"/>
                  </a:lnTo>
                  <a:lnTo>
                    <a:pt x="4536039" y="0"/>
                  </a:lnTo>
                  <a:close/>
                </a:path>
              </a:pathLst>
            </a:custGeom>
            <a:solidFill>
              <a:srgbClr val="436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721467" y="1171519"/>
            <a:ext cx="55930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20" dirty="0">
                <a:latin typeface="Arial"/>
                <a:cs typeface="Arial"/>
              </a:rPr>
              <a:t>Maven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Central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Repository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(remote)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78107" y="490744"/>
            <a:ext cx="852741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70" dirty="0">
                <a:latin typeface="Times New Roman"/>
                <a:cs typeface="Times New Roman"/>
              </a:rPr>
              <a:t>My</a:t>
            </a:r>
            <a:r>
              <a:rPr sz="6500" spc="-105" dirty="0">
                <a:latin typeface="Times New Roman"/>
                <a:cs typeface="Times New Roman"/>
              </a:rPr>
              <a:t> </a:t>
            </a:r>
            <a:r>
              <a:rPr sz="6500" spc="105" dirty="0">
                <a:latin typeface="Times New Roman"/>
                <a:cs typeface="Times New Roman"/>
              </a:rPr>
              <a:t>Project</a:t>
            </a:r>
            <a:r>
              <a:rPr sz="6500" spc="-100" dirty="0">
                <a:latin typeface="Times New Roman"/>
                <a:cs typeface="Times New Roman"/>
              </a:rPr>
              <a:t> </a:t>
            </a:r>
            <a:r>
              <a:rPr sz="6500" spc="185" dirty="0">
                <a:latin typeface="Times New Roman"/>
                <a:cs typeface="Times New Roman"/>
              </a:rPr>
              <a:t>with</a:t>
            </a:r>
            <a:r>
              <a:rPr sz="6500" spc="-100" dirty="0">
                <a:latin typeface="Times New Roman"/>
                <a:cs typeface="Times New Roman"/>
              </a:rPr>
              <a:t> </a:t>
            </a:r>
            <a:r>
              <a:rPr sz="6500" spc="5" dirty="0">
                <a:latin typeface="Times New Roman"/>
                <a:cs typeface="Times New Roman"/>
              </a:rPr>
              <a:t>Maven</a:t>
            </a:r>
            <a:endParaRPr sz="65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64567" y="3542177"/>
            <a:ext cx="5370830" cy="5180330"/>
            <a:chOff x="964567" y="3542177"/>
            <a:chExt cx="5370830" cy="518033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567" y="3542177"/>
              <a:ext cx="5370716" cy="518025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151394" y="7508795"/>
              <a:ext cx="2940050" cy="1047115"/>
            </a:xfrm>
            <a:custGeom>
              <a:avLst/>
              <a:gdLst/>
              <a:ahLst/>
              <a:cxnLst/>
              <a:rect l="l" t="t" r="r" b="b"/>
              <a:pathLst>
                <a:path w="2940050" h="1047115">
                  <a:moveTo>
                    <a:pt x="2699387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123184" y="4963"/>
                  </a:lnTo>
                  <a:lnTo>
                    <a:pt x="99185" y="11765"/>
                  </a:lnTo>
                  <a:lnTo>
                    <a:pt x="45785" y="45784"/>
                  </a:lnTo>
                  <a:lnTo>
                    <a:pt x="11766" y="99184"/>
                  </a:lnTo>
                  <a:lnTo>
                    <a:pt x="1470" y="153787"/>
                  </a:lnTo>
                  <a:lnTo>
                    <a:pt x="183" y="192318"/>
                  </a:lnTo>
                  <a:lnTo>
                    <a:pt x="0" y="240096"/>
                  </a:lnTo>
                  <a:lnTo>
                    <a:pt x="0" y="806991"/>
                  </a:lnTo>
                  <a:lnTo>
                    <a:pt x="183" y="854769"/>
                  </a:lnTo>
                  <a:lnTo>
                    <a:pt x="1470" y="893299"/>
                  </a:lnTo>
                  <a:lnTo>
                    <a:pt x="11766" y="947903"/>
                  </a:lnTo>
                  <a:lnTo>
                    <a:pt x="45785" y="1001303"/>
                  </a:lnTo>
                  <a:lnTo>
                    <a:pt x="99185" y="1035322"/>
                  </a:lnTo>
                  <a:lnTo>
                    <a:pt x="153788" y="1045617"/>
                  </a:lnTo>
                  <a:lnTo>
                    <a:pt x="192319" y="1046904"/>
                  </a:lnTo>
                  <a:lnTo>
                    <a:pt x="240097" y="1047088"/>
                  </a:lnTo>
                  <a:lnTo>
                    <a:pt x="2699387" y="1047088"/>
                  </a:lnTo>
                  <a:lnTo>
                    <a:pt x="2747166" y="1046904"/>
                  </a:lnTo>
                  <a:lnTo>
                    <a:pt x="2785696" y="1045617"/>
                  </a:lnTo>
                  <a:lnTo>
                    <a:pt x="2840299" y="1035322"/>
                  </a:lnTo>
                  <a:lnTo>
                    <a:pt x="2893699" y="1001303"/>
                  </a:lnTo>
                  <a:lnTo>
                    <a:pt x="2927719" y="947903"/>
                  </a:lnTo>
                  <a:lnTo>
                    <a:pt x="2938014" y="893299"/>
                  </a:lnTo>
                  <a:lnTo>
                    <a:pt x="2939301" y="854769"/>
                  </a:lnTo>
                  <a:lnTo>
                    <a:pt x="2939485" y="806991"/>
                  </a:lnTo>
                  <a:lnTo>
                    <a:pt x="2939485" y="240096"/>
                  </a:lnTo>
                  <a:lnTo>
                    <a:pt x="2939301" y="192318"/>
                  </a:lnTo>
                  <a:lnTo>
                    <a:pt x="2938014" y="153787"/>
                  </a:lnTo>
                  <a:lnTo>
                    <a:pt x="2927719" y="99184"/>
                  </a:lnTo>
                  <a:lnTo>
                    <a:pt x="2893699" y="45784"/>
                  </a:lnTo>
                  <a:lnTo>
                    <a:pt x="2840299" y="11765"/>
                  </a:lnTo>
                  <a:lnTo>
                    <a:pt x="2785696" y="1470"/>
                  </a:lnTo>
                  <a:lnTo>
                    <a:pt x="2747166" y="183"/>
                  </a:lnTo>
                  <a:lnTo>
                    <a:pt x="2699387" y="0"/>
                  </a:lnTo>
                  <a:close/>
                </a:path>
              </a:pathLst>
            </a:custGeom>
            <a:solidFill>
              <a:srgbClr val="5940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8423" y="2845030"/>
            <a:ext cx="406527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latin typeface="Arial"/>
                <a:cs typeface="Arial"/>
              </a:rPr>
              <a:t>My</a:t>
            </a:r>
            <a:r>
              <a:rPr sz="3450" b="1" spc="-25" dirty="0">
                <a:latin typeface="Arial"/>
                <a:cs typeface="Arial"/>
              </a:rPr>
              <a:t> </a:t>
            </a:r>
            <a:r>
              <a:rPr sz="3450" b="1" spc="5" dirty="0">
                <a:latin typeface="Arial"/>
                <a:cs typeface="Arial"/>
              </a:rPr>
              <a:t>Super</a:t>
            </a:r>
            <a:r>
              <a:rPr sz="3450" b="1" spc="-20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Cool</a:t>
            </a:r>
            <a:r>
              <a:rPr sz="3450" b="1" spc="-150" dirty="0">
                <a:latin typeface="Arial"/>
                <a:cs typeface="Arial"/>
              </a:rPr>
              <a:t> </a:t>
            </a:r>
            <a:r>
              <a:rPr sz="3450" b="1" spc="5" dirty="0">
                <a:latin typeface="Arial"/>
                <a:cs typeface="Arial"/>
              </a:rPr>
              <a:t>App</a:t>
            </a:r>
            <a:endParaRPr sz="3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70119" y="2804989"/>
            <a:ext cx="342201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34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r>
              <a:rPr sz="34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247305" y="3045420"/>
            <a:ext cx="9222105" cy="2370455"/>
            <a:chOff x="10247305" y="3045420"/>
            <a:chExt cx="9222105" cy="2370455"/>
          </a:xfrm>
        </p:grpSpPr>
        <p:sp>
          <p:nvSpPr>
            <p:cNvPr id="13" name="object 13"/>
            <p:cNvSpPr/>
            <p:nvPr/>
          </p:nvSpPr>
          <p:spPr>
            <a:xfrm>
              <a:off x="10421813" y="3158226"/>
              <a:ext cx="3905885" cy="1752600"/>
            </a:xfrm>
            <a:custGeom>
              <a:avLst/>
              <a:gdLst/>
              <a:ahLst/>
              <a:cxnLst/>
              <a:rect l="l" t="t" r="r" b="b"/>
              <a:pathLst>
                <a:path w="3905884" h="1752600">
                  <a:moveTo>
                    <a:pt x="40558" y="1739900"/>
                  </a:moveTo>
                  <a:lnTo>
                    <a:pt x="15545" y="1739900"/>
                  </a:lnTo>
                  <a:lnTo>
                    <a:pt x="8910" y="1752600"/>
                  </a:lnTo>
                  <a:lnTo>
                    <a:pt x="42087" y="1752600"/>
                  </a:lnTo>
                  <a:lnTo>
                    <a:pt x="40558" y="1739900"/>
                  </a:lnTo>
                  <a:close/>
                </a:path>
                <a:path w="3905884" h="1752600">
                  <a:moveTo>
                    <a:pt x="45812" y="1742231"/>
                  </a:moveTo>
                  <a:lnTo>
                    <a:pt x="42087" y="1752600"/>
                  </a:lnTo>
                  <a:lnTo>
                    <a:pt x="49877" y="1752600"/>
                  </a:lnTo>
                  <a:lnTo>
                    <a:pt x="45812" y="1742231"/>
                  </a:lnTo>
                  <a:close/>
                </a:path>
                <a:path w="3905884" h="1752600">
                  <a:moveTo>
                    <a:pt x="46649" y="1739900"/>
                  </a:moveTo>
                  <a:lnTo>
                    <a:pt x="44898" y="1739900"/>
                  </a:lnTo>
                  <a:lnTo>
                    <a:pt x="45812" y="1742231"/>
                  </a:lnTo>
                  <a:lnTo>
                    <a:pt x="46649" y="1739900"/>
                  </a:lnTo>
                  <a:close/>
                </a:path>
                <a:path w="3905884" h="1752600">
                  <a:moveTo>
                    <a:pt x="49648" y="1727200"/>
                  </a:moveTo>
                  <a:lnTo>
                    <a:pt x="5115" y="1727200"/>
                  </a:lnTo>
                  <a:lnTo>
                    <a:pt x="3567" y="1739900"/>
                  </a:lnTo>
                  <a:lnTo>
                    <a:pt x="44073" y="1739900"/>
                  </a:lnTo>
                  <a:lnTo>
                    <a:pt x="49648" y="1727200"/>
                  </a:lnTo>
                  <a:close/>
                </a:path>
                <a:path w="3905884" h="1752600">
                  <a:moveTo>
                    <a:pt x="58512" y="1727200"/>
                  </a:moveTo>
                  <a:lnTo>
                    <a:pt x="54370" y="1727200"/>
                  </a:lnTo>
                  <a:lnTo>
                    <a:pt x="48583" y="1739900"/>
                  </a:lnTo>
                  <a:lnTo>
                    <a:pt x="56484" y="1739900"/>
                  </a:lnTo>
                  <a:lnTo>
                    <a:pt x="58512" y="1727200"/>
                  </a:lnTo>
                  <a:close/>
                </a:path>
                <a:path w="3905884" h="1752600">
                  <a:moveTo>
                    <a:pt x="82840" y="1727200"/>
                  </a:moveTo>
                  <a:lnTo>
                    <a:pt x="64256" y="1727200"/>
                  </a:lnTo>
                  <a:lnTo>
                    <a:pt x="62490" y="1739900"/>
                  </a:lnTo>
                  <a:lnTo>
                    <a:pt x="71636" y="1739900"/>
                  </a:lnTo>
                  <a:lnTo>
                    <a:pt x="82840" y="1727200"/>
                  </a:lnTo>
                  <a:close/>
                </a:path>
                <a:path w="3905884" h="1752600">
                  <a:moveTo>
                    <a:pt x="61636" y="1714500"/>
                  </a:moveTo>
                  <a:lnTo>
                    <a:pt x="5637" y="1714500"/>
                  </a:lnTo>
                  <a:lnTo>
                    <a:pt x="0" y="1727200"/>
                  </a:lnTo>
                  <a:lnTo>
                    <a:pt x="54683" y="1727200"/>
                  </a:lnTo>
                  <a:lnTo>
                    <a:pt x="61636" y="1714500"/>
                  </a:lnTo>
                  <a:close/>
                </a:path>
                <a:path w="3905884" h="1752600">
                  <a:moveTo>
                    <a:pt x="98694" y="1714500"/>
                  </a:moveTo>
                  <a:lnTo>
                    <a:pt x="63866" y="1714500"/>
                  </a:lnTo>
                  <a:lnTo>
                    <a:pt x="54683" y="1727200"/>
                  </a:lnTo>
                  <a:lnTo>
                    <a:pt x="92057" y="1727200"/>
                  </a:lnTo>
                  <a:lnTo>
                    <a:pt x="98694" y="1714500"/>
                  </a:lnTo>
                  <a:close/>
                </a:path>
                <a:path w="3905884" h="1752600">
                  <a:moveTo>
                    <a:pt x="105373" y="1714500"/>
                  </a:moveTo>
                  <a:lnTo>
                    <a:pt x="100542" y="1727200"/>
                  </a:lnTo>
                  <a:lnTo>
                    <a:pt x="104674" y="1727200"/>
                  </a:lnTo>
                  <a:lnTo>
                    <a:pt x="105373" y="1714500"/>
                  </a:lnTo>
                  <a:close/>
                </a:path>
                <a:path w="3905884" h="1752600">
                  <a:moveTo>
                    <a:pt x="85594" y="1701800"/>
                  </a:moveTo>
                  <a:lnTo>
                    <a:pt x="6161" y="1701800"/>
                  </a:lnTo>
                  <a:lnTo>
                    <a:pt x="4474" y="1714500"/>
                  </a:lnTo>
                  <a:lnTo>
                    <a:pt x="89177" y="1714500"/>
                  </a:lnTo>
                  <a:lnTo>
                    <a:pt x="85594" y="1701800"/>
                  </a:lnTo>
                  <a:close/>
                </a:path>
                <a:path w="3905884" h="1752600">
                  <a:moveTo>
                    <a:pt x="95677" y="1708471"/>
                  </a:moveTo>
                  <a:lnTo>
                    <a:pt x="92839" y="1714500"/>
                  </a:lnTo>
                  <a:lnTo>
                    <a:pt x="98562" y="1714500"/>
                  </a:lnTo>
                  <a:lnTo>
                    <a:pt x="95677" y="1708471"/>
                  </a:lnTo>
                  <a:close/>
                </a:path>
                <a:path w="3905884" h="1752600">
                  <a:moveTo>
                    <a:pt x="123550" y="1701800"/>
                  </a:moveTo>
                  <a:lnTo>
                    <a:pt x="98818" y="1701800"/>
                  </a:lnTo>
                  <a:lnTo>
                    <a:pt x="102158" y="1714500"/>
                  </a:lnTo>
                  <a:lnTo>
                    <a:pt x="113057" y="1714500"/>
                  </a:lnTo>
                  <a:lnTo>
                    <a:pt x="121844" y="1706647"/>
                  </a:lnTo>
                  <a:lnTo>
                    <a:pt x="123550" y="1701800"/>
                  </a:lnTo>
                  <a:close/>
                </a:path>
                <a:path w="3905884" h="1752600">
                  <a:moveTo>
                    <a:pt x="122494" y="1706065"/>
                  </a:moveTo>
                  <a:lnTo>
                    <a:pt x="121844" y="1706647"/>
                  </a:lnTo>
                  <a:lnTo>
                    <a:pt x="119079" y="1714500"/>
                  </a:lnTo>
                  <a:lnTo>
                    <a:pt x="120407" y="1714500"/>
                  </a:lnTo>
                  <a:lnTo>
                    <a:pt x="122494" y="1706065"/>
                  </a:lnTo>
                  <a:close/>
                </a:path>
                <a:path w="3905884" h="1752600">
                  <a:moveTo>
                    <a:pt x="97729" y="1689100"/>
                  </a:moveTo>
                  <a:lnTo>
                    <a:pt x="89321" y="1689100"/>
                  </a:lnTo>
                  <a:lnTo>
                    <a:pt x="92485" y="1701800"/>
                  </a:lnTo>
                  <a:lnTo>
                    <a:pt x="95677" y="1708471"/>
                  </a:lnTo>
                  <a:lnTo>
                    <a:pt x="98818" y="1701800"/>
                  </a:lnTo>
                  <a:lnTo>
                    <a:pt x="95771" y="1701800"/>
                  </a:lnTo>
                  <a:lnTo>
                    <a:pt x="97729" y="1689100"/>
                  </a:lnTo>
                  <a:close/>
                </a:path>
                <a:path w="3905884" h="1752600">
                  <a:moveTo>
                    <a:pt x="123550" y="1701800"/>
                  </a:moveTo>
                  <a:lnTo>
                    <a:pt x="121844" y="1706647"/>
                  </a:lnTo>
                  <a:lnTo>
                    <a:pt x="122494" y="1706065"/>
                  </a:lnTo>
                  <a:lnTo>
                    <a:pt x="123550" y="1701800"/>
                  </a:lnTo>
                  <a:close/>
                </a:path>
                <a:path w="3905884" h="1752600">
                  <a:moveTo>
                    <a:pt x="141477" y="1689100"/>
                  </a:moveTo>
                  <a:lnTo>
                    <a:pt x="97729" y="1689100"/>
                  </a:lnTo>
                  <a:lnTo>
                    <a:pt x="95771" y="1701800"/>
                  </a:lnTo>
                  <a:lnTo>
                    <a:pt x="123550" y="1701800"/>
                  </a:lnTo>
                  <a:lnTo>
                    <a:pt x="122494" y="1706065"/>
                  </a:lnTo>
                  <a:lnTo>
                    <a:pt x="141477" y="1689100"/>
                  </a:lnTo>
                  <a:close/>
                </a:path>
                <a:path w="3905884" h="1752600">
                  <a:moveTo>
                    <a:pt x="50266" y="1689100"/>
                  </a:moveTo>
                  <a:lnTo>
                    <a:pt x="37032" y="1689100"/>
                  </a:lnTo>
                  <a:lnTo>
                    <a:pt x="29420" y="1701800"/>
                  </a:lnTo>
                  <a:lnTo>
                    <a:pt x="50045" y="1701800"/>
                  </a:lnTo>
                  <a:lnTo>
                    <a:pt x="50266" y="1689100"/>
                  </a:lnTo>
                  <a:close/>
                </a:path>
                <a:path w="3905884" h="1752600">
                  <a:moveTo>
                    <a:pt x="89321" y="1689100"/>
                  </a:moveTo>
                  <a:lnTo>
                    <a:pt x="54996" y="1689100"/>
                  </a:lnTo>
                  <a:lnTo>
                    <a:pt x="50045" y="1701800"/>
                  </a:lnTo>
                  <a:lnTo>
                    <a:pt x="92485" y="1701800"/>
                  </a:lnTo>
                  <a:lnTo>
                    <a:pt x="89321" y="1689100"/>
                  </a:lnTo>
                  <a:close/>
                </a:path>
                <a:path w="3905884" h="1752600">
                  <a:moveTo>
                    <a:pt x="142951" y="1696868"/>
                  </a:moveTo>
                  <a:lnTo>
                    <a:pt x="139309" y="1701800"/>
                  </a:lnTo>
                  <a:lnTo>
                    <a:pt x="143780" y="1701800"/>
                  </a:lnTo>
                  <a:lnTo>
                    <a:pt x="142951" y="1696868"/>
                  </a:lnTo>
                  <a:close/>
                </a:path>
                <a:path w="3905884" h="1752600">
                  <a:moveTo>
                    <a:pt x="162253" y="1676400"/>
                  </a:moveTo>
                  <a:lnTo>
                    <a:pt x="89552" y="1676400"/>
                  </a:lnTo>
                  <a:lnTo>
                    <a:pt x="87432" y="1689100"/>
                  </a:lnTo>
                  <a:lnTo>
                    <a:pt x="141644" y="1689100"/>
                  </a:lnTo>
                  <a:lnTo>
                    <a:pt x="142951" y="1696868"/>
                  </a:lnTo>
                  <a:lnTo>
                    <a:pt x="148687" y="1689100"/>
                  </a:lnTo>
                  <a:lnTo>
                    <a:pt x="162253" y="1676400"/>
                  </a:lnTo>
                  <a:close/>
                </a:path>
                <a:path w="3905884" h="1752600">
                  <a:moveTo>
                    <a:pt x="87271" y="1676400"/>
                  </a:moveTo>
                  <a:lnTo>
                    <a:pt x="65385" y="1676400"/>
                  </a:lnTo>
                  <a:lnTo>
                    <a:pt x="59686" y="1689100"/>
                  </a:lnTo>
                  <a:lnTo>
                    <a:pt x="83918" y="1689100"/>
                  </a:lnTo>
                  <a:lnTo>
                    <a:pt x="87271" y="1676400"/>
                  </a:lnTo>
                  <a:close/>
                </a:path>
                <a:path w="3905884" h="1752600">
                  <a:moveTo>
                    <a:pt x="89552" y="1676400"/>
                  </a:moveTo>
                  <a:lnTo>
                    <a:pt x="87271" y="1676400"/>
                  </a:lnTo>
                  <a:lnTo>
                    <a:pt x="83918" y="1689100"/>
                  </a:lnTo>
                  <a:lnTo>
                    <a:pt x="87432" y="1689100"/>
                  </a:lnTo>
                  <a:lnTo>
                    <a:pt x="89552" y="1676400"/>
                  </a:lnTo>
                  <a:close/>
                </a:path>
                <a:path w="3905884" h="1752600">
                  <a:moveTo>
                    <a:pt x="187246" y="1663700"/>
                  </a:moveTo>
                  <a:lnTo>
                    <a:pt x="180131" y="1663700"/>
                  </a:lnTo>
                  <a:lnTo>
                    <a:pt x="177555" y="1676400"/>
                  </a:lnTo>
                  <a:lnTo>
                    <a:pt x="162253" y="1676400"/>
                  </a:lnTo>
                  <a:lnTo>
                    <a:pt x="168439" y="1689100"/>
                  </a:lnTo>
                  <a:lnTo>
                    <a:pt x="178570" y="1676400"/>
                  </a:lnTo>
                  <a:lnTo>
                    <a:pt x="187246" y="1663700"/>
                  </a:lnTo>
                  <a:close/>
                </a:path>
                <a:path w="3905884" h="1752600">
                  <a:moveTo>
                    <a:pt x="180131" y="1663700"/>
                  </a:moveTo>
                  <a:lnTo>
                    <a:pt x="99024" y="1663700"/>
                  </a:lnTo>
                  <a:lnTo>
                    <a:pt x="93091" y="1676400"/>
                  </a:lnTo>
                  <a:lnTo>
                    <a:pt x="173821" y="1676400"/>
                  </a:lnTo>
                  <a:lnTo>
                    <a:pt x="180131" y="1663700"/>
                  </a:lnTo>
                  <a:close/>
                </a:path>
                <a:path w="3905884" h="1752600">
                  <a:moveTo>
                    <a:pt x="198156" y="1663700"/>
                  </a:moveTo>
                  <a:lnTo>
                    <a:pt x="193773" y="1663700"/>
                  </a:lnTo>
                  <a:lnTo>
                    <a:pt x="197454" y="1676400"/>
                  </a:lnTo>
                  <a:lnTo>
                    <a:pt x="199644" y="1676400"/>
                  </a:lnTo>
                  <a:lnTo>
                    <a:pt x="198156" y="1663700"/>
                  </a:lnTo>
                  <a:close/>
                </a:path>
                <a:path w="3905884" h="1752600">
                  <a:moveTo>
                    <a:pt x="213172" y="1663700"/>
                  </a:moveTo>
                  <a:lnTo>
                    <a:pt x="204151" y="1663700"/>
                  </a:lnTo>
                  <a:lnTo>
                    <a:pt x="199644" y="1676400"/>
                  </a:lnTo>
                  <a:lnTo>
                    <a:pt x="206627" y="1676400"/>
                  </a:lnTo>
                  <a:lnTo>
                    <a:pt x="213172" y="1663700"/>
                  </a:lnTo>
                  <a:close/>
                </a:path>
                <a:path w="3905884" h="1752600">
                  <a:moveTo>
                    <a:pt x="133826" y="1651000"/>
                  </a:moveTo>
                  <a:lnTo>
                    <a:pt x="125740" y="1651000"/>
                  </a:lnTo>
                  <a:lnTo>
                    <a:pt x="119509" y="1663700"/>
                  </a:lnTo>
                  <a:lnTo>
                    <a:pt x="140198" y="1663700"/>
                  </a:lnTo>
                  <a:lnTo>
                    <a:pt x="133826" y="1651000"/>
                  </a:lnTo>
                  <a:close/>
                </a:path>
                <a:path w="3905884" h="1752600">
                  <a:moveTo>
                    <a:pt x="183716" y="1651000"/>
                  </a:moveTo>
                  <a:lnTo>
                    <a:pt x="141288" y="1651000"/>
                  </a:lnTo>
                  <a:lnTo>
                    <a:pt x="140198" y="1663700"/>
                  </a:lnTo>
                  <a:lnTo>
                    <a:pt x="168383" y="1663700"/>
                  </a:lnTo>
                  <a:lnTo>
                    <a:pt x="183716" y="1651000"/>
                  </a:lnTo>
                  <a:close/>
                </a:path>
                <a:path w="3905884" h="1752600">
                  <a:moveTo>
                    <a:pt x="215172" y="1651000"/>
                  </a:moveTo>
                  <a:lnTo>
                    <a:pt x="196275" y="1651000"/>
                  </a:lnTo>
                  <a:lnTo>
                    <a:pt x="181867" y="1663700"/>
                  </a:lnTo>
                  <a:lnTo>
                    <a:pt x="209108" y="1663700"/>
                  </a:lnTo>
                  <a:lnTo>
                    <a:pt x="215172" y="1651000"/>
                  </a:lnTo>
                  <a:close/>
                </a:path>
                <a:path w="3905884" h="1752600">
                  <a:moveTo>
                    <a:pt x="228892" y="1651000"/>
                  </a:moveTo>
                  <a:lnTo>
                    <a:pt x="223390" y="1663700"/>
                  </a:lnTo>
                  <a:lnTo>
                    <a:pt x="224678" y="1663700"/>
                  </a:lnTo>
                  <a:lnTo>
                    <a:pt x="228892" y="1651000"/>
                  </a:lnTo>
                  <a:close/>
                </a:path>
                <a:path w="3905884" h="1752600">
                  <a:moveTo>
                    <a:pt x="237695" y="1651000"/>
                  </a:moveTo>
                  <a:lnTo>
                    <a:pt x="236894" y="1651000"/>
                  </a:lnTo>
                  <a:lnTo>
                    <a:pt x="231767" y="1663700"/>
                  </a:lnTo>
                  <a:lnTo>
                    <a:pt x="234883" y="1663700"/>
                  </a:lnTo>
                  <a:lnTo>
                    <a:pt x="237695" y="1651000"/>
                  </a:lnTo>
                  <a:close/>
                </a:path>
                <a:path w="3905884" h="1752600">
                  <a:moveTo>
                    <a:pt x="252200" y="1638300"/>
                  </a:moveTo>
                  <a:lnTo>
                    <a:pt x="148669" y="1638300"/>
                  </a:lnTo>
                  <a:lnTo>
                    <a:pt x="142090" y="1651000"/>
                  </a:lnTo>
                  <a:lnTo>
                    <a:pt x="249361" y="1651000"/>
                  </a:lnTo>
                  <a:lnTo>
                    <a:pt x="252200" y="1638300"/>
                  </a:lnTo>
                  <a:close/>
                </a:path>
                <a:path w="3905884" h="1752600">
                  <a:moveTo>
                    <a:pt x="292498" y="1638300"/>
                  </a:moveTo>
                  <a:lnTo>
                    <a:pt x="285357" y="1638300"/>
                  </a:lnTo>
                  <a:lnTo>
                    <a:pt x="289001" y="1651000"/>
                  </a:lnTo>
                  <a:lnTo>
                    <a:pt x="292498" y="1638300"/>
                  </a:lnTo>
                  <a:close/>
                </a:path>
                <a:path w="3905884" h="1752600">
                  <a:moveTo>
                    <a:pt x="305506" y="1600200"/>
                  </a:moveTo>
                  <a:lnTo>
                    <a:pt x="241596" y="1600200"/>
                  </a:lnTo>
                  <a:lnTo>
                    <a:pt x="237233" y="1612900"/>
                  </a:lnTo>
                  <a:lnTo>
                    <a:pt x="201559" y="1612900"/>
                  </a:lnTo>
                  <a:lnTo>
                    <a:pt x="195008" y="1625600"/>
                  </a:lnTo>
                  <a:lnTo>
                    <a:pt x="192852" y="1638300"/>
                  </a:lnTo>
                  <a:lnTo>
                    <a:pt x="275774" y="1638300"/>
                  </a:lnTo>
                  <a:lnTo>
                    <a:pt x="273211" y="1625600"/>
                  </a:lnTo>
                  <a:lnTo>
                    <a:pt x="298825" y="1625600"/>
                  </a:lnTo>
                  <a:lnTo>
                    <a:pt x="298781" y="1612900"/>
                  </a:lnTo>
                  <a:lnTo>
                    <a:pt x="305506" y="1600200"/>
                  </a:lnTo>
                  <a:close/>
                </a:path>
                <a:path w="3905884" h="1752600">
                  <a:moveTo>
                    <a:pt x="292297" y="1625600"/>
                  </a:moveTo>
                  <a:lnTo>
                    <a:pt x="278539" y="1625600"/>
                  </a:lnTo>
                  <a:lnTo>
                    <a:pt x="275774" y="1638300"/>
                  </a:lnTo>
                  <a:lnTo>
                    <a:pt x="287364" y="1638300"/>
                  </a:lnTo>
                  <a:lnTo>
                    <a:pt x="292297" y="1625600"/>
                  </a:lnTo>
                  <a:close/>
                </a:path>
                <a:path w="3905884" h="1752600">
                  <a:moveTo>
                    <a:pt x="338036" y="1612900"/>
                  </a:moveTo>
                  <a:lnTo>
                    <a:pt x="319894" y="1612900"/>
                  </a:lnTo>
                  <a:lnTo>
                    <a:pt x="323882" y="1625600"/>
                  </a:lnTo>
                  <a:lnTo>
                    <a:pt x="338036" y="1612900"/>
                  </a:lnTo>
                  <a:close/>
                </a:path>
                <a:path w="3905884" h="1752600">
                  <a:moveTo>
                    <a:pt x="236315" y="1600200"/>
                  </a:moveTo>
                  <a:lnTo>
                    <a:pt x="234170" y="1600200"/>
                  </a:lnTo>
                  <a:lnTo>
                    <a:pt x="228601" y="1612900"/>
                  </a:lnTo>
                  <a:lnTo>
                    <a:pt x="237233" y="1612900"/>
                  </a:lnTo>
                  <a:lnTo>
                    <a:pt x="236315" y="1600200"/>
                  </a:lnTo>
                  <a:close/>
                </a:path>
                <a:path w="3905884" h="1752600">
                  <a:moveTo>
                    <a:pt x="336327" y="1600200"/>
                  </a:moveTo>
                  <a:lnTo>
                    <a:pt x="305506" y="1600200"/>
                  </a:lnTo>
                  <a:lnTo>
                    <a:pt x="313744" y="1612900"/>
                  </a:lnTo>
                  <a:lnTo>
                    <a:pt x="332120" y="1612900"/>
                  </a:lnTo>
                  <a:lnTo>
                    <a:pt x="336327" y="1600200"/>
                  </a:lnTo>
                  <a:close/>
                </a:path>
                <a:path w="3905884" h="1752600">
                  <a:moveTo>
                    <a:pt x="362873" y="1587500"/>
                  </a:moveTo>
                  <a:lnTo>
                    <a:pt x="340015" y="1587500"/>
                  </a:lnTo>
                  <a:lnTo>
                    <a:pt x="336256" y="1600200"/>
                  </a:lnTo>
                  <a:lnTo>
                    <a:pt x="341296" y="1600200"/>
                  </a:lnTo>
                  <a:lnTo>
                    <a:pt x="341678" y="1612900"/>
                  </a:lnTo>
                  <a:lnTo>
                    <a:pt x="348067" y="1612900"/>
                  </a:lnTo>
                  <a:lnTo>
                    <a:pt x="348461" y="1600200"/>
                  </a:lnTo>
                  <a:lnTo>
                    <a:pt x="362873" y="1587500"/>
                  </a:lnTo>
                  <a:close/>
                </a:path>
                <a:path w="3905884" h="1752600">
                  <a:moveTo>
                    <a:pt x="366072" y="1600200"/>
                  </a:moveTo>
                  <a:lnTo>
                    <a:pt x="357063" y="1600200"/>
                  </a:lnTo>
                  <a:lnTo>
                    <a:pt x="360675" y="1612900"/>
                  </a:lnTo>
                  <a:lnTo>
                    <a:pt x="366072" y="1600200"/>
                  </a:lnTo>
                  <a:close/>
                </a:path>
                <a:path w="3905884" h="1752600">
                  <a:moveTo>
                    <a:pt x="334705" y="1587500"/>
                  </a:moveTo>
                  <a:lnTo>
                    <a:pt x="273452" y="1587500"/>
                  </a:lnTo>
                  <a:lnTo>
                    <a:pt x="268198" y="1600200"/>
                  </a:lnTo>
                  <a:lnTo>
                    <a:pt x="334489" y="1600200"/>
                  </a:lnTo>
                  <a:lnTo>
                    <a:pt x="334705" y="1587500"/>
                  </a:lnTo>
                  <a:close/>
                </a:path>
                <a:path w="3905884" h="1752600">
                  <a:moveTo>
                    <a:pt x="398407" y="1587500"/>
                  </a:moveTo>
                  <a:lnTo>
                    <a:pt x="384896" y="1587500"/>
                  </a:lnTo>
                  <a:lnTo>
                    <a:pt x="388830" y="1600200"/>
                  </a:lnTo>
                  <a:lnTo>
                    <a:pt x="398407" y="1587500"/>
                  </a:lnTo>
                  <a:close/>
                </a:path>
                <a:path w="3905884" h="1752600">
                  <a:moveTo>
                    <a:pt x="273518" y="1574800"/>
                  </a:moveTo>
                  <a:lnTo>
                    <a:pt x="271734" y="1587500"/>
                  </a:lnTo>
                  <a:lnTo>
                    <a:pt x="276384" y="1587500"/>
                  </a:lnTo>
                  <a:lnTo>
                    <a:pt x="273518" y="1574800"/>
                  </a:lnTo>
                  <a:close/>
                </a:path>
                <a:path w="3905884" h="1752600">
                  <a:moveTo>
                    <a:pt x="377911" y="1574800"/>
                  </a:moveTo>
                  <a:lnTo>
                    <a:pt x="285722" y="1574800"/>
                  </a:lnTo>
                  <a:lnTo>
                    <a:pt x="278524" y="1587500"/>
                  </a:lnTo>
                  <a:lnTo>
                    <a:pt x="375993" y="1587500"/>
                  </a:lnTo>
                  <a:lnTo>
                    <a:pt x="377911" y="1574800"/>
                  </a:lnTo>
                  <a:close/>
                </a:path>
                <a:path w="3905884" h="1752600">
                  <a:moveTo>
                    <a:pt x="398738" y="1574800"/>
                  </a:moveTo>
                  <a:lnTo>
                    <a:pt x="390035" y="1587500"/>
                  </a:lnTo>
                  <a:lnTo>
                    <a:pt x="394750" y="1587500"/>
                  </a:lnTo>
                  <a:lnTo>
                    <a:pt x="398738" y="1574800"/>
                  </a:lnTo>
                  <a:close/>
                </a:path>
                <a:path w="3905884" h="1752600">
                  <a:moveTo>
                    <a:pt x="431566" y="1574800"/>
                  </a:moveTo>
                  <a:lnTo>
                    <a:pt x="424484" y="1574800"/>
                  </a:lnTo>
                  <a:lnTo>
                    <a:pt x="420891" y="1587500"/>
                  </a:lnTo>
                  <a:lnTo>
                    <a:pt x="424662" y="1587500"/>
                  </a:lnTo>
                  <a:lnTo>
                    <a:pt x="431566" y="1574800"/>
                  </a:lnTo>
                  <a:close/>
                </a:path>
                <a:path w="3905884" h="1752600">
                  <a:moveTo>
                    <a:pt x="392411" y="1562100"/>
                  </a:moveTo>
                  <a:lnTo>
                    <a:pt x="318007" y="1562100"/>
                  </a:lnTo>
                  <a:lnTo>
                    <a:pt x="322256" y="1574800"/>
                  </a:lnTo>
                  <a:lnTo>
                    <a:pt x="381355" y="1574800"/>
                  </a:lnTo>
                  <a:lnTo>
                    <a:pt x="392411" y="1562100"/>
                  </a:lnTo>
                  <a:close/>
                </a:path>
                <a:path w="3905884" h="1752600">
                  <a:moveTo>
                    <a:pt x="421022" y="1562100"/>
                  </a:moveTo>
                  <a:lnTo>
                    <a:pt x="402661" y="1562100"/>
                  </a:lnTo>
                  <a:lnTo>
                    <a:pt x="391873" y="1574800"/>
                  </a:lnTo>
                  <a:lnTo>
                    <a:pt x="418956" y="1574800"/>
                  </a:lnTo>
                  <a:lnTo>
                    <a:pt x="421022" y="1562100"/>
                  </a:lnTo>
                  <a:close/>
                </a:path>
                <a:path w="3905884" h="1752600">
                  <a:moveTo>
                    <a:pt x="421458" y="1562100"/>
                  </a:moveTo>
                  <a:lnTo>
                    <a:pt x="421022" y="1562100"/>
                  </a:lnTo>
                  <a:lnTo>
                    <a:pt x="418956" y="1574800"/>
                  </a:lnTo>
                  <a:lnTo>
                    <a:pt x="421458" y="1562100"/>
                  </a:lnTo>
                  <a:close/>
                </a:path>
                <a:path w="3905884" h="1752600">
                  <a:moveTo>
                    <a:pt x="452733" y="1549400"/>
                  </a:moveTo>
                  <a:lnTo>
                    <a:pt x="362514" y="1549400"/>
                  </a:lnTo>
                  <a:lnTo>
                    <a:pt x="359968" y="1562100"/>
                  </a:lnTo>
                  <a:lnTo>
                    <a:pt x="421458" y="1562100"/>
                  </a:lnTo>
                  <a:lnTo>
                    <a:pt x="418956" y="1574800"/>
                  </a:lnTo>
                  <a:lnTo>
                    <a:pt x="423337" y="1574800"/>
                  </a:lnTo>
                  <a:lnTo>
                    <a:pt x="437551" y="1562100"/>
                  </a:lnTo>
                  <a:lnTo>
                    <a:pt x="452961" y="1549897"/>
                  </a:lnTo>
                  <a:lnTo>
                    <a:pt x="452733" y="1549400"/>
                  </a:lnTo>
                  <a:close/>
                </a:path>
                <a:path w="3905884" h="1752600">
                  <a:moveTo>
                    <a:pt x="362324" y="1549400"/>
                  </a:moveTo>
                  <a:lnTo>
                    <a:pt x="361271" y="1549400"/>
                  </a:lnTo>
                  <a:lnTo>
                    <a:pt x="345330" y="1562100"/>
                  </a:lnTo>
                  <a:lnTo>
                    <a:pt x="357041" y="1562100"/>
                  </a:lnTo>
                  <a:lnTo>
                    <a:pt x="362324" y="1549400"/>
                  </a:lnTo>
                  <a:close/>
                </a:path>
                <a:path w="3905884" h="1752600">
                  <a:moveTo>
                    <a:pt x="453079" y="1550154"/>
                  </a:moveTo>
                  <a:lnTo>
                    <a:pt x="445017" y="1562100"/>
                  </a:lnTo>
                  <a:lnTo>
                    <a:pt x="458551" y="1562100"/>
                  </a:lnTo>
                  <a:lnTo>
                    <a:pt x="453079" y="1550154"/>
                  </a:lnTo>
                  <a:close/>
                </a:path>
                <a:path w="3905884" h="1752600">
                  <a:moveTo>
                    <a:pt x="468220" y="1549400"/>
                  </a:moveTo>
                  <a:lnTo>
                    <a:pt x="466880" y="1549400"/>
                  </a:lnTo>
                  <a:lnTo>
                    <a:pt x="458551" y="1562100"/>
                  </a:lnTo>
                  <a:lnTo>
                    <a:pt x="467710" y="1562100"/>
                  </a:lnTo>
                  <a:lnTo>
                    <a:pt x="468220" y="1549400"/>
                  </a:lnTo>
                  <a:close/>
                </a:path>
                <a:path w="3905884" h="1752600">
                  <a:moveTo>
                    <a:pt x="453588" y="1549400"/>
                  </a:moveTo>
                  <a:lnTo>
                    <a:pt x="452961" y="1549897"/>
                  </a:lnTo>
                  <a:lnTo>
                    <a:pt x="453079" y="1550154"/>
                  </a:lnTo>
                  <a:lnTo>
                    <a:pt x="453588" y="1549400"/>
                  </a:lnTo>
                  <a:close/>
                </a:path>
                <a:path w="3905884" h="1752600">
                  <a:moveTo>
                    <a:pt x="475256" y="1536700"/>
                  </a:moveTo>
                  <a:lnTo>
                    <a:pt x="387846" y="1536700"/>
                  </a:lnTo>
                  <a:lnTo>
                    <a:pt x="388822" y="1549400"/>
                  </a:lnTo>
                  <a:lnTo>
                    <a:pt x="465999" y="1549400"/>
                  </a:lnTo>
                  <a:lnTo>
                    <a:pt x="475256" y="1536700"/>
                  </a:lnTo>
                  <a:close/>
                </a:path>
                <a:path w="3905884" h="1752600">
                  <a:moveTo>
                    <a:pt x="503636" y="1511300"/>
                  </a:moveTo>
                  <a:lnTo>
                    <a:pt x="454747" y="1511300"/>
                  </a:lnTo>
                  <a:lnTo>
                    <a:pt x="452509" y="1524000"/>
                  </a:lnTo>
                  <a:lnTo>
                    <a:pt x="415741" y="1524000"/>
                  </a:lnTo>
                  <a:lnTo>
                    <a:pt x="411947" y="1536700"/>
                  </a:lnTo>
                  <a:lnTo>
                    <a:pt x="499885" y="1536700"/>
                  </a:lnTo>
                  <a:lnTo>
                    <a:pt x="501293" y="1549400"/>
                  </a:lnTo>
                  <a:lnTo>
                    <a:pt x="505984" y="1536700"/>
                  </a:lnTo>
                  <a:lnTo>
                    <a:pt x="509058" y="1527125"/>
                  </a:lnTo>
                  <a:lnTo>
                    <a:pt x="507124" y="1524000"/>
                  </a:lnTo>
                  <a:lnTo>
                    <a:pt x="503636" y="1511300"/>
                  </a:lnTo>
                  <a:close/>
                </a:path>
                <a:path w="3905884" h="1752600">
                  <a:moveTo>
                    <a:pt x="538480" y="1511300"/>
                  </a:moveTo>
                  <a:lnTo>
                    <a:pt x="509633" y="1511300"/>
                  </a:lnTo>
                  <a:lnTo>
                    <a:pt x="510062" y="1524000"/>
                  </a:lnTo>
                  <a:lnTo>
                    <a:pt x="509058" y="1527125"/>
                  </a:lnTo>
                  <a:lnTo>
                    <a:pt x="514984" y="1536700"/>
                  </a:lnTo>
                  <a:lnTo>
                    <a:pt x="533203" y="1536700"/>
                  </a:lnTo>
                  <a:lnTo>
                    <a:pt x="531884" y="1524000"/>
                  </a:lnTo>
                  <a:lnTo>
                    <a:pt x="545656" y="1524000"/>
                  </a:lnTo>
                  <a:lnTo>
                    <a:pt x="538480" y="1511300"/>
                  </a:lnTo>
                  <a:close/>
                </a:path>
                <a:path w="3905884" h="1752600">
                  <a:moveTo>
                    <a:pt x="538061" y="1524000"/>
                  </a:moveTo>
                  <a:lnTo>
                    <a:pt x="532334" y="1524000"/>
                  </a:lnTo>
                  <a:lnTo>
                    <a:pt x="533695" y="1536700"/>
                  </a:lnTo>
                  <a:lnTo>
                    <a:pt x="538061" y="1524000"/>
                  </a:lnTo>
                  <a:close/>
                </a:path>
                <a:path w="3905884" h="1752600">
                  <a:moveTo>
                    <a:pt x="508112" y="1498600"/>
                  </a:moveTo>
                  <a:lnTo>
                    <a:pt x="503591" y="1498600"/>
                  </a:lnTo>
                  <a:lnTo>
                    <a:pt x="503636" y="1511300"/>
                  </a:lnTo>
                  <a:lnTo>
                    <a:pt x="507124" y="1524000"/>
                  </a:lnTo>
                  <a:lnTo>
                    <a:pt x="509058" y="1527125"/>
                  </a:lnTo>
                  <a:lnTo>
                    <a:pt x="510062" y="1524000"/>
                  </a:lnTo>
                  <a:lnTo>
                    <a:pt x="509633" y="1511300"/>
                  </a:lnTo>
                  <a:lnTo>
                    <a:pt x="512236" y="1511300"/>
                  </a:lnTo>
                  <a:lnTo>
                    <a:pt x="508112" y="1498600"/>
                  </a:lnTo>
                  <a:close/>
                </a:path>
                <a:path w="3905884" h="1752600">
                  <a:moveTo>
                    <a:pt x="450787" y="1511300"/>
                  </a:moveTo>
                  <a:lnTo>
                    <a:pt x="442198" y="1511300"/>
                  </a:lnTo>
                  <a:lnTo>
                    <a:pt x="435510" y="1524000"/>
                  </a:lnTo>
                  <a:lnTo>
                    <a:pt x="448766" y="1524000"/>
                  </a:lnTo>
                  <a:lnTo>
                    <a:pt x="450787" y="1511300"/>
                  </a:lnTo>
                  <a:close/>
                </a:path>
                <a:path w="3905884" h="1752600">
                  <a:moveTo>
                    <a:pt x="450787" y="1511300"/>
                  </a:moveTo>
                  <a:lnTo>
                    <a:pt x="448766" y="1524000"/>
                  </a:lnTo>
                  <a:lnTo>
                    <a:pt x="451644" y="1517624"/>
                  </a:lnTo>
                  <a:lnTo>
                    <a:pt x="450787" y="1511300"/>
                  </a:lnTo>
                  <a:close/>
                </a:path>
                <a:path w="3905884" h="1752600">
                  <a:moveTo>
                    <a:pt x="451644" y="1517624"/>
                  </a:moveTo>
                  <a:lnTo>
                    <a:pt x="448766" y="1524000"/>
                  </a:lnTo>
                  <a:lnTo>
                    <a:pt x="452509" y="1524000"/>
                  </a:lnTo>
                  <a:lnTo>
                    <a:pt x="451644" y="1517624"/>
                  </a:lnTo>
                  <a:close/>
                </a:path>
                <a:path w="3905884" h="1752600">
                  <a:moveTo>
                    <a:pt x="561385" y="1498600"/>
                  </a:moveTo>
                  <a:lnTo>
                    <a:pt x="510649" y="1498600"/>
                  </a:lnTo>
                  <a:lnTo>
                    <a:pt x="513803" y="1511300"/>
                  </a:lnTo>
                  <a:lnTo>
                    <a:pt x="543330" y="1511300"/>
                  </a:lnTo>
                  <a:lnTo>
                    <a:pt x="545656" y="1524000"/>
                  </a:lnTo>
                  <a:lnTo>
                    <a:pt x="548380" y="1524000"/>
                  </a:lnTo>
                  <a:lnTo>
                    <a:pt x="553516" y="1511300"/>
                  </a:lnTo>
                  <a:lnTo>
                    <a:pt x="561385" y="1498600"/>
                  </a:lnTo>
                  <a:close/>
                </a:path>
                <a:path w="3905884" h="1752600">
                  <a:moveTo>
                    <a:pt x="454500" y="1511300"/>
                  </a:moveTo>
                  <a:lnTo>
                    <a:pt x="450787" y="1511300"/>
                  </a:lnTo>
                  <a:lnTo>
                    <a:pt x="451644" y="1517624"/>
                  </a:lnTo>
                  <a:lnTo>
                    <a:pt x="454500" y="1511300"/>
                  </a:lnTo>
                  <a:close/>
                </a:path>
                <a:path w="3905884" h="1752600">
                  <a:moveTo>
                    <a:pt x="476158" y="1498600"/>
                  </a:moveTo>
                  <a:lnTo>
                    <a:pt x="468210" y="1498600"/>
                  </a:lnTo>
                  <a:lnTo>
                    <a:pt x="452832" y="1511300"/>
                  </a:lnTo>
                  <a:lnTo>
                    <a:pt x="473676" y="1511300"/>
                  </a:lnTo>
                  <a:lnTo>
                    <a:pt x="476158" y="1498600"/>
                  </a:lnTo>
                  <a:close/>
                </a:path>
                <a:path w="3905884" h="1752600">
                  <a:moveTo>
                    <a:pt x="500426" y="1498600"/>
                  </a:moveTo>
                  <a:lnTo>
                    <a:pt x="478020" y="1498600"/>
                  </a:lnTo>
                  <a:lnTo>
                    <a:pt x="475745" y="1511300"/>
                  </a:lnTo>
                  <a:lnTo>
                    <a:pt x="501129" y="1511300"/>
                  </a:lnTo>
                  <a:lnTo>
                    <a:pt x="500426" y="1498600"/>
                  </a:lnTo>
                  <a:close/>
                </a:path>
                <a:path w="3905884" h="1752600">
                  <a:moveTo>
                    <a:pt x="580144" y="1498600"/>
                  </a:moveTo>
                  <a:lnTo>
                    <a:pt x="570930" y="1498600"/>
                  </a:lnTo>
                  <a:lnTo>
                    <a:pt x="578425" y="1511300"/>
                  </a:lnTo>
                  <a:lnTo>
                    <a:pt x="580144" y="1498600"/>
                  </a:lnTo>
                  <a:close/>
                </a:path>
                <a:path w="3905884" h="1752600">
                  <a:moveTo>
                    <a:pt x="617242" y="1485900"/>
                  </a:moveTo>
                  <a:lnTo>
                    <a:pt x="501942" y="1485900"/>
                  </a:lnTo>
                  <a:lnTo>
                    <a:pt x="501509" y="1498600"/>
                  </a:lnTo>
                  <a:lnTo>
                    <a:pt x="609793" y="1498600"/>
                  </a:lnTo>
                  <a:lnTo>
                    <a:pt x="617242" y="1485900"/>
                  </a:lnTo>
                  <a:close/>
                </a:path>
                <a:path w="3905884" h="1752600">
                  <a:moveTo>
                    <a:pt x="582165" y="1473200"/>
                  </a:moveTo>
                  <a:lnTo>
                    <a:pt x="525587" y="1473200"/>
                  </a:lnTo>
                  <a:lnTo>
                    <a:pt x="527098" y="1485900"/>
                  </a:lnTo>
                  <a:lnTo>
                    <a:pt x="579895" y="1485900"/>
                  </a:lnTo>
                  <a:lnTo>
                    <a:pt x="582165" y="1473200"/>
                  </a:lnTo>
                  <a:close/>
                </a:path>
                <a:path w="3905884" h="1752600">
                  <a:moveTo>
                    <a:pt x="595924" y="1473200"/>
                  </a:moveTo>
                  <a:lnTo>
                    <a:pt x="582165" y="1473200"/>
                  </a:lnTo>
                  <a:lnTo>
                    <a:pt x="584521" y="1485900"/>
                  </a:lnTo>
                  <a:lnTo>
                    <a:pt x="595924" y="1473200"/>
                  </a:lnTo>
                  <a:close/>
                </a:path>
                <a:path w="3905884" h="1752600">
                  <a:moveTo>
                    <a:pt x="616755" y="1473200"/>
                  </a:moveTo>
                  <a:lnTo>
                    <a:pt x="596541" y="1473200"/>
                  </a:lnTo>
                  <a:lnTo>
                    <a:pt x="595907" y="1485900"/>
                  </a:lnTo>
                  <a:lnTo>
                    <a:pt x="605445" y="1485900"/>
                  </a:lnTo>
                  <a:lnTo>
                    <a:pt x="616755" y="1473200"/>
                  </a:lnTo>
                  <a:close/>
                </a:path>
                <a:path w="3905884" h="1752600">
                  <a:moveTo>
                    <a:pt x="659123" y="1473200"/>
                  </a:moveTo>
                  <a:lnTo>
                    <a:pt x="646187" y="1473200"/>
                  </a:lnTo>
                  <a:lnTo>
                    <a:pt x="633053" y="1485900"/>
                  </a:lnTo>
                  <a:lnTo>
                    <a:pt x="639272" y="1485900"/>
                  </a:lnTo>
                  <a:lnTo>
                    <a:pt x="659123" y="1473200"/>
                  </a:lnTo>
                  <a:close/>
                </a:path>
                <a:path w="3905884" h="1752600">
                  <a:moveTo>
                    <a:pt x="560251" y="1460500"/>
                  </a:moveTo>
                  <a:lnTo>
                    <a:pt x="550510" y="1460500"/>
                  </a:lnTo>
                  <a:lnTo>
                    <a:pt x="545928" y="1473200"/>
                  </a:lnTo>
                  <a:lnTo>
                    <a:pt x="555548" y="1473200"/>
                  </a:lnTo>
                  <a:lnTo>
                    <a:pt x="560251" y="1460500"/>
                  </a:lnTo>
                  <a:close/>
                </a:path>
                <a:path w="3905884" h="1752600">
                  <a:moveTo>
                    <a:pt x="560251" y="1460500"/>
                  </a:moveTo>
                  <a:lnTo>
                    <a:pt x="555548" y="1473200"/>
                  </a:lnTo>
                  <a:lnTo>
                    <a:pt x="556310" y="1473200"/>
                  </a:lnTo>
                  <a:lnTo>
                    <a:pt x="560251" y="1460500"/>
                  </a:lnTo>
                  <a:close/>
                </a:path>
                <a:path w="3905884" h="1752600">
                  <a:moveTo>
                    <a:pt x="652957" y="1460500"/>
                  </a:moveTo>
                  <a:lnTo>
                    <a:pt x="560251" y="1460500"/>
                  </a:lnTo>
                  <a:lnTo>
                    <a:pt x="556310" y="1473200"/>
                  </a:lnTo>
                  <a:lnTo>
                    <a:pt x="657367" y="1473200"/>
                  </a:lnTo>
                  <a:lnTo>
                    <a:pt x="652957" y="1460500"/>
                  </a:lnTo>
                  <a:close/>
                </a:path>
                <a:path w="3905884" h="1752600">
                  <a:moveTo>
                    <a:pt x="664946" y="1460500"/>
                  </a:moveTo>
                  <a:lnTo>
                    <a:pt x="654432" y="1460500"/>
                  </a:lnTo>
                  <a:lnTo>
                    <a:pt x="657367" y="1473200"/>
                  </a:lnTo>
                  <a:lnTo>
                    <a:pt x="661995" y="1473200"/>
                  </a:lnTo>
                  <a:lnTo>
                    <a:pt x="664946" y="1460500"/>
                  </a:lnTo>
                  <a:close/>
                </a:path>
                <a:path w="3905884" h="1752600">
                  <a:moveTo>
                    <a:pt x="694703" y="1447800"/>
                  </a:moveTo>
                  <a:lnTo>
                    <a:pt x="580237" y="1447800"/>
                  </a:lnTo>
                  <a:lnTo>
                    <a:pt x="583526" y="1460500"/>
                  </a:lnTo>
                  <a:lnTo>
                    <a:pt x="684662" y="1460500"/>
                  </a:lnTo>
                  <a:lnTo>
                    <a:pt x="694703" y="1447800"/>
                  </a:lnTo>
                  <a:close/>
                </a:path>
                <a:path w="3905884" h="1752600">
                  <a:moveTo>
                    <a:pt x="696900" y="1435100"/>
                  </a:moveTo>
                  <a:lnTo>
                    <a:pt x="605423" y="1435100"/>
                  </a:lnTo>
                  <a:lnTo>
                    <a:pt x="604698" y="1447800"/>
                  </a:lnTo>
                  <a:lnTo>
                    <a:pt x="697530" y="1447800"/>
                  </a:lnTo>
                  <a:lnTo>
                    <a:pt x="696900" y="1435100"/>
                  </a:lnTo>
                  <a:close/>
                </a:path>
                <a:path w="3905884" h="1752600">
                  <a:moveTo>
                    <a:pt x="715208" y="1435100"/>
                  </a:moveTo>
                  <a:lnTo>
                    <a:pt x="700056" y="1435100"/>
                  </a:lnTo>
                  <a:lnTo>
                    <a:pt x="697530" y="1447800"/>
                  </a:lnTo>
                  <a:lnTo>
                    <a:pt x="705336" y="1447800"/>
                  </a:lnTo>
                  <a:lnTo>
                    <a:pt x="715208" y="1435100"/>
                  </a:lnTo>
                  <a:close/>
                </a:path>
                <a:path w="3905884" h="1752600">
                  <a:moveTo>
                    <a:pt x="721666" y="1422400"/>
                  </a:moveTo>
                  <a:lnTo>
                    <a:pt x="645384" y="1422400"/>
                  </a:lnTo>
                  <a:lnTo>
                    <a:pt x="644223" y="1435100"/>
                  </a:lnTo>
                  <a:lnTo>
                    <a:pt x="717265" y="1435100"/>
                  </a:lnTo>
                  <a:lnTo>
                    <a:pt x="721666" y="1422400"/>
                  </a:lnTo>
                  <a:close/>
                </a:path>
                <a:path w="3905884" h="1752600">
                  <a:moveTo>
                    <a:pt x="732583" y="1422400"/>
                  </a:moveTo>
                  <a:lnTo>
                    <a:pt x="725623" y="1422400"/>
                  </a:lnTo>
                  <a:lnTo>
                    <a:pt x="720778" y="1435100"/>
                  </a:lnTo>
                  <a:lnTo>
                    <a:pt x="724337" y="1435100"/>
                  </a:lnTo>
                  <a:lnTo>
                    <a:pt x="732583" y="1422400"/>
                  </a:lnTo>
                  <a:close/>
                </a:path>
                <a:path w="3905884" h="1752600">
                  <a:moveTo>
                    <a:pt x="748230" y="1422400"/>
                  </a:moveTo>
                  <a:lnTo>
                    <a:pt x="737529" y="1422400"/>
                  </a:lnTo>
                  <a:lnTo>
                    <a:pt x="736757" y="1435100"/>
                  </a:lnTo>
                  <a:lnTo>
                    <a:pt x="743699" y="1435100"/>
                  </a:lnTo>
                  <a:lnTo>
                    <a:pt x="748230" y="1422400"/>
                  </a:lnTo>
                  <a:close/>
                </a:path>
                <a:path w="3905884" h="1752600">
                  <a:moveTo>
                    <a:pt x="769290" y="1422400"/>
                  </a:moveTo>
                  <a:lnTo>
                    <a:pt x="748230" y="1422400"/>
                  </a:lnTo>
                  <a:lnTo>
                    <a:pt x="749664" y="1435100"/>
                  </a:lnTo>
                  <a:lnTo>
                    <a:pt x="756801" y="1435100"/>
                  </a:lnTo>
                  <a:lnTo>
                    <a:pt x="769290" y="1422400"/>
                  </a:lnTo>
                  <a:close/>
                </a:path>
                <a:path w="3905884" h="1752600">
                  <a:moveTo>
                    <a:pt x="684811" y="1409700"/>
                  </a:moveTo>
                  <a:lnTo>
                    <a:pt x="668864" y="1409700"/>
                  </a:lnTo>
                  <a:lnTo>
                    <a:pt x="657682" y="1422400"/>
                  </a:lnTo>
                  <a:lnTo>
                    <a:pt x="686386" y="1422400"/>
                  </a:lnTo>
                  <a:lnTo>
                    <a:pt x="684811" y="1409700"/>
                  </a:lnTo>
                  <a:close/>
                </a:path>
                <a:path w="3905884" h="1752600">
                  <a:moveTo>
                    <a:pt x="775090" y="1409700"/>
                  </a:moveTo>
                  <a:lnTo>
                    <a:pt x="690750" y="1409700"/>
                  </a:lnTo>
                  <a:lnTo>
                    <a:pt x="686386" y="1422400"/>
                  </a:lnTo>
                  <a:lnTo>
                    <a:pt x="771520" y="1422400"/>
                  </a:lnTo>
                  <a:lnTo>
                    <a:pt x="775090" y="1409700"/>
                  </a:lnTo>
                  <a:close/>
                </a:path>
                <a:path w="3905884" h="1752600">
                  <a:moveTo>
                    <a:pt x="784953" y="1409700"/>
                  </a:moveTo>
                  <a:lnTo>
                    <a:pt x="775485" y="1409700"/>
                  </a:lnTo>
                  <a:lnTo>
                    <a:pt x="775415" y="1422400"/>
                  </a:lnTo>
                  <a:lnTo>
                    <a:pt x="784953" y="1409700"/>
                  </a:lnTo>
                  <a:close/>
                </a:path>
                <a:path w="3905884" h="1752600">
                  <a:moveTo>
                    <a:pt x="794114" y="1409700"/>
                  </a:moveTo>
                  <a:lnTo>
                    <a:pt x="789029" y="1409700"/>
                  </a:lnTo>
                  <a:lnTo>
                    <a:pt x="784431" y="1422400"/>
                  </a:lnTo>
                  <a:lnTo>
                    <a:pt x="794114" y="1409700"/>
                  </a:lnTo>
                  <a:close/>
                </a:path>
                <a:path w="3905884" h="1752600">
                  <a:moveTo>
                    <a:pt x="717428" y="1397000"/>
                  </a:moveTo>
                  <a:lnTo>
                    <a:pt x="700706" y="1397000"/>
                  </a:lnTo>
                  <a:lnTo>
                    <a:pt x="718352" y="1409700"/>
                  </a:lnTo>
                  <a:lnTo>
                    <a:pt x="726380" y="1409700"/>
                  </a:lnTo>
                  <a:lnTo>
                    <a:pt x="717428" y="1397000"/>
                  </a:lnTo>
                  <a:close/>
                </a:path>
                <a:path w="3905884" h="1752600">
                  <a:moveTo>
                    <a:pt x="718150" y="1397000"/>
                  </a:moveTo>
                  <a:lnTo>
                    <a:pt x="717428" y="1397000"/>
                  </a:lnTo>
                  <a:lnTo>
                    <a:pt x="726380" y="1409700"/>
                  </a:lnTo>
                  <a:lnTo>
                    <a:pt x="718150" y="1397000"/>
                  </a:lnTo>
                  <a:close/>
                </a:path>
                <a:path w="3905884" h="1752600">
                  <a:moveTo>
                    <a:pt x="800541" y="1397000"/>
                  </a:moveTo>
                  <a:lnTo>
                    <a:pt x="718150" y="1397000"/>
                  </a:lnTo>
                  <a:lnTo>
                    <a:pt x="726380" y="1409700"/>
                  </a:lnTo>
                  <a:lnTo>
                    <a:pt x="805069" y="1409700"/>
                  </a:lnTo>
                  <a:lnTo>
                    <a:pt x="800541" y="1397000"/>
                  </a:lnTo>
                  <a:close/>
                </a:path>
                <a:path w="3905884" h="1752600">
                  <a:moveTo>
                    <a:pt x="757688" y="1384300"/>
                  </a:moveTo>
                  <a:lnTo>
                    <a:pt x="725783" y="1384300"/>
                  </a:lnTo>
                  <a:lnTo>
                    <a:pt x="722772" y="1397000"/>
                  </a:lnTo>
                  <a:lnTo>
                    <a:pt x="766644" y="1397000"/>
                  </a:lnTo>
                  <a:lnTo>
                    <a:pt x="757688" y="1384300"/>
                  </a:lnTo>
                  <a:close/>
                </a:path>
                <a:path w="3905884" h="1752600">
                  <a:moveTo>
                    <a:pt x="823550" y="1384300"/>
                  </a:moveTo>
                  <a:lnTo>
                    <a:pt x="775651" y="1384300"/>
                  </a:lnTo>
                  <a:lnTo>
                    <a:pt x="766644" y="1397000"/>
                  </a:lnTo>
                  <a:lnTo>
                    <a:pt x="811413" y="1397000"/>
                  </a:lnTo>
                  <a:lnTo>
                    <a:pt x="823589" y="1385684"/>
                  </a:lnTo>
                  <a:lnTo>
                    <a:pt x="823550" y="1384300"/>
                  </a:lnTo>
                  <a:close/>
                </a:path>
                <a:path w="3905884" h="1752600">
                  <a:moveTo>
                    <a:pt x="840071" y="1384300"/>
                  </a:moveTo>
                  <a:lnTo>
                    <a:pt x="825078" y="1384300"/>
                  </a:lnTo>
                  <a:lnTo>
                    <a:pt x="828932" y="1397000"/>
                  </a:lnTo>
                  <a:lnTo>
                    <a:pt x="840071" y="1384300"/>
                  </a:lnTo>
                  <a:close/>
                </a:path>
                <a:path w="3905884" h="1752600">
                  <a:moveTo>
                    <a:pt x="825078" y="1384300"/>
                  </a:moveTo>
                  <a:lnTo>
                    <a:pt x="823550" y="1384300"/>
                  </a:lnTo>
                  <a:lnTo>
                    <a:pt x="823589" y="1385684"/>
                  </a:lnTo>
                  <a:lnTo>
                    <a:pt x="825078" y="1384300"/>
                  </a:lnTo>
                  <a:close/>
                </a:path>
                <a:path w="3905884" h="1752600">
                  <a:moveTo>
                    <a:pt x="856550" y="1371600"/>
                  </a:moveTo>
                  <a:lnTo>
                    <a:pt x="761960" y="1371600"/>
                  </a:lnTo>
                  <a:lnTo>
                    <a:pt x="747594" y="1384300"/>
                  </a:lnTo>
                  <a:lnTo>
                    <a:pt x="854495" y="1384300"/>
                  </a:lnTo>
                  <a:lnTo>
                    <a:pt x="856550" y="1371600"/>
                  </a:lnTo>
                  <a:close/>
                </a:path>
                <a:path w="3905884" h="1752600">
                  <a:moveTo>
                    <a:pt x="871045" y="1371600"/>
                  </a:moveTo>
                  <a:lnTo>
                    <a:pt x="859067" y="1371600"/>
                  </a:lnTo>
                  <a:lnTo>
                    <a:pt x="854495" y="1384300"/>
                  </a:lnTo>
                  <a:lnTo>
                    <a:pt x="863780" y="1384300"/>
                  </a:lnTo>
                  <a:lnTo>
                    <a:pt x="871045" y="1371600"/>
                  </a:lnTo>
                  <a:close/>
                </a:path>
                <a:path w="3905884" h="1752600">
                  <a:moveTo>
                    <a:pt x="871402" y="1378953"/>
                  </a:moveTo>
                  <a:lnTo>
                    <a:pt x="863780" y="1384300"/>
                  </a:lnTo>
                  <a:lnTo>
                    <a:pt x="871173" y="1384300"/>
                  </a:lnTo>
                  <a:lnTo>
                    <a:pt x="871402" y="1378953"/>
                  </a:lnTo>
                  <a:close/>
                </a:path>
                <a:path w="3905884" h="1752600">
                  <a:moveTo>
                    <a:pt x="881883" y="1371600"/>
                  </a:moveTo>
                  <a:lnTo>
                    <a:pt x="871717" y="1371600"/>
                  </a:lnTo>
                  <a:lnTo>
                    <a:pt x="871402" y="1378953"/>
                  </a:lnTo>
                  <a:lnTo>
                    <a:pt x="881883" y="1371600"/>
                  </a:lnTo>
                  <a:close/>
                </a:path>
                <a:path w="3905884" h="1752600">
                  <a:moveTo>
                    <a:pt x="793918" y="1358900"/>
                  </a:moveTo>
                  <a:lnTo>
                    <a:pt x="791092" y="1358900"/>
                  </a:lnTo>
                  <a:lnTo>
                    <a:pt x="784064" y="1371600"/>
                  </a:lnTo>
                  <a:lnTo>
                    <a:pt x="793509" y="1371600"/>
                  </a:lnTo>
                  <a:lnTo>
                    <a:pt x="793918" y="1358900"/>
                  </a:lnTo>
                  <a:close/>
                </a:path>
                <a:path w="3905884" h="1752600">
                  <a:moveTo>
                    <a:pt x="886390" y="1358900"/>
                  </a:moveTo>
                  <a:lnTo>
                    <a:pt x="793918" y="1358900"/>
                  </a:lnTo>
                  <a:lnTo>
                    <a:pt x="793509" y="1371600"/>
                  </a:lnTo>
                  <a:lnTo>
                    <a:pt x="871717" y="1371600"/>
                  </a:lnTo>
                  <a:lnTo>
                    <a:pt x="886390" y="1358900"/>
                  </a:lnTo>
                  <a:close/>
                </a:path>
                <a:path w="3905884" h="1752600">
                  <a:moveTo>
                    <a:pt x="905793" y="1358900"/>
                  </a:moveTo>
                  <a:lnTo>
                    <a:pt x="898794" y="1358900"/>
                  </a:lnTo>
                  <a:lnTo>
                    <a:pt x="895527" y="1371600"/>
                  </a:lnTo>
                  <a:lnTo>
                    <a:pt x="899434" y="1371600"/>
                  </a:lnTo>
                  <a:lnTo>
                    <a:pt x="905793" y="1358900"/>
                  </a:lnTo>
                  <a:close/>
                </a:path>
                <a:path w="3905884" h="1752600">
                  <a:moveTo>
                    <a:pt x="832067" y="1346200"/>
                  </a:moveTo>
                  <a:lnTo>
                    <a:pt x="822714" y="1346200"/>
                  </a:lnTo>
                  <a:lnTo>
                    <a:pt x="809969" y="1358900"/>
                  </a:lnTo>
                  <a:lnTo>
                    <a:pt x="837256" y="1358900"/>
                  </a:lnTo>
                  <a:lnTo>
                    <a:pt x="832067" y="1346200"/>
                  </a:lnTo>
                  <a:close/>
                </a:path>
                <a:path w="3905884" h="1752600">
                  <a:moveTo>
                    <a:pt x="1033530" y="1295400"/>
                  </a:moveTo>
                  <a:lnTo>
                    <a:pt x="926512" y="1295400"/>
                  </a:lnTo>
                  <a:lnTo>
                    <a:pt x="917819" y="1308100"/>
                  </a:lnTo>
                  <a:lnTo>
                    <a:pt x="915024" y="1320800"/>
                  </a:lnTo>
                  <a:lnTo>
                    <a:pt x="915799" y="1333500"/>
                  </a:lnTo>
                  <a:lnTo>
                    <a:pt x="920176" y="1346200"/>
                  </a:lnTo>
                  <a:lnTo>
                    <a:pt x="837508" y="1346200"/>
                  </a:lnTo>
                  <a:lnTo>
                    <a:pt x="837256" y="1358900"/>
                  </a:lnTo>
                  <a:lnTo>
                    <a:pt x="909883" y="1358900"/>
                  </a:lnTo>
                  <a:lnTo>
                    <a:pt x="920519" y="1346200"/>
                  </a:lnTo>
                  <a:lnTo>
                    <a:pt x="923179" y="1333500"/>
                  </a:lnTo>
                  <a:lnTo>
                    <a:pt x="918778" y="1320800"/>
                  </a:lnTo>
                  <a:lnTo>
                    <a:pt x="993031" y="1320800"/>
                  </a:lnTo>
                  <a:lnTo>
                    <a:pt x="994977" y="1308100"/>
                  </a:lnTo>
                  <a:lnTo>
                    <a:pt x="1024852" y="1308100"/>
                  </a:lnTo>
                  <a:lnTo>
                    <a:pt x="1032651" y="1301953"/>
                  </a:lnTo>
                  <a:lnTo>
                    <a:pt x="1033530" y="1295400"/>
                  </a:lnTo>
                  <a:close/>
                </a:path>
                <a:path w="3905884" h="1752600">
                  <a:moveTo>
                    <a:pt x="849522" y="1333500"/>
                  </a:moveTo>
                  <a:lnTo>
                    <a:pt x="846799" y="1333500"/>
                  </a:lnTo>
                  <a:lnTo>
                    <a:pt x="843431" y="1346200"/>
                  </a:lnTo>
                  <a:lnTo>
                    <a:pt x="853507" y="1346200"/>
                  </a:lnTo>
                  <a:lnTo>
                    <a:pt x="849522" y="1333500"/>
                  </a:lnTo>
                  <a:close/>
                </a:path>
                <a:path w="3905884" h="1752600">
                  <a:moveTo>
                    <a:pt x="876172" y="1320800"/>
                  </a:moveTo>
                  <a:lnTo>
                    <a:pt x="865360" y="1320800"/>
                  </a:lnTo>
                  <a:lnTo>
                    <a:pt x="853764" y="1333500"/>
                  </a:lnTo>
                  <a:lnTo>
                    <a:pt x="853507" y="1346200"/>
                  </a:lnTo>
                  <a:lnTo>
                    <a:pt x="920176" y="1346200"/>
                  </a:lnTo>
                  <a:lnTo>
                    <a:pt x="915799" y="1333500"/>
                  </a:lnTo>
                  <a:lnTo>
                    <a:pt x="874072" y="1333500"/>
                  </a:lnTo>
                  <a:lnTo>
                    <a:pt x="876172" y="1320800"/>
                  </a:lnTo>
                  <a:close/>
                </a:path>
                <a:path w="3905884" h="1752600">
                  <a:moveTo>
                    <a:pt x="958730" y="1320800"/>
                  </a:moveTo>
                  <a:lnTo>
                    <a:pt x="918778" y="1320800"/>
                  </a:lnTo>
                  <a:lnTo>
                    <a:pt x="923179" y="1333500"/>
                  </a:lnTo>
                  <a:lnTo>
                    <a:pt x="920519" y="1346200"/>
                  </a:lnTo>
                  <a:lnTo>
                    <a:pt x="933560" y="1346200"/>
                  </a:lnTo>
                  <a:lnTo>
                    <a:pt x="943369" y="1333500"/>
                  </a:lnTo>
                  <a:lnTo>
                    <a:pt x="958730" y="1320800"/>
                  </a:lnTo>
                  <a:close/>
                </a:path>
                <a:path w="3905884" h="1752600">
                  <a:moveTo>
                    <a:pt x="957266" y="1335613"/>
                  </a:moveTo>
                  <a:lnTo>
                    <a:pt x="936982" y="1346200"/>
                  </a:lnTo>
                  <a:lnTo>
                    <a:pt x="955050" y="1346200"/>
                  </a:lnTo>
                  <a:lnTo>
                    <a:pt x="955996" y="1345248"/>
                  </a:lnTo>
                  <a:lnTo>
                    <a:pt x="957266" y="1335613"/>
                  </a:lnTo>
                  <a:close/>
                </a:path>
                <a:path w="3905884" h="1752600">
                  <a:moveTo>
                    <a:pt x="959628" y="1341593"/>
                  </a:moveTo>
                  <a:lnTo>
                    <a:pt x="955996" y="1345248"/>
                  </a:lnTo>
                  <a:lnTo>
                    <a:pt x="955871" y="1346200"/>
                  </a:lnTo>
                  <a:lnTo>
                    <a:pt x="960814" y="1346200"/>
                  </a:lnTo>
                  <a:lnTo>
                    <a:pt x="959628" y="1341593"/>
                  </a:lnTo>
                  <a:close/>
                </a:path>
                <a:path w="3905884" h="1752600">
                  <a:moveTo>
                    <a:pt x="973547" y="1322457"/>
                  </a:moveTo>
                  <a:lnTo>
                    <a:pt x="961316" y="1333500"/>
                  </a:lnTo>
                  <a:lnTo>
                    <a:pt x="957991" y="1335234"/>
                  </a:lnTo>
                  <a:lnTo>
                    <a:pt x="959628" y="1341593"/>
                  </a:lnTo>
                  <a:lnTo>
                    <a:pt x="967671" y="1333500"/>
                  </a:lnTo>
                  <a:lnTo>
                    <a:pt x="968847" y="1333500"/>
                  </a:lnTo>
                  <a:lnTo>
                    <a:pt x="973462" y="1324538"/>
                  </a:lnTo>
                  <a:lnTo>
                    <a:pt x="973547" y="1322457"/>
                  </a:lnTo>
                  <a:close/>
                </a:path>
                <a:path w="3905884" h="1752600">
                  <a:moveTo>
                    <a:pt x="957545" y="1333500"/>
                  </a:moveTo>
                  <a:lnTo>
                    <a:pt x="957266" y="1335613"/>
                  </a:lnTo>
                  <a:lnTo>
                    <a:pt x="957991" y="1335234"/>
                  </a:lnTo>
                  <a:lnTo>
                    <a:pt x="957545" y="1333500"/>
                  </a:lnTo>
                  <a:close/>
                </a:path>
                <a:path w="3905884" h="1752600">
                  <a:moveTo>
                    <a:pt x="902503" y="1308100"/>
                  </a:moveTo>
                  <a:lnTo>
                    <a:pt x="892776" y="1320800"/>
                  </a:lnTo>
                  <a:lnTo>
                    <a:pt x="882236" y="1333500"/>
                  </a:lnTo>
                  <a:lnTo>
                    <a:pt x="915799" y="1333500"/>
                  </a:lnTo>
                  <a:lnTo>
                    <a:pt x="915024" y="1320800"/>
                  </a:lnTo>
                  <a:lnTo>
                    <a:pt x="908228" y="1320800"/>
                  </a:lnTo>
                  <a:lnTo>
                    <a:pt x="902503" y="1308100"/>
                  </a:lnTo>
                  <a:close/>
                </a:path>
                <a:path w="3905884" h="1752600">
                  <a:moveTo>
                    <a:pt x="974183" y="1323139"/>
                  </a:moveTo>
                  <a:lnTo>
                    <a:pt x="973462" y="1324538"/>
                  </a:lnTo>
                  <a:lnTo>
                    <a:pt x="973095" y="1333500"/>
                  </a:lnTo>
                  <a:lnTo>
                    <a:pt x="976696" y="1333500"/>
                  </a:lnTo>
                  <a:lnTo>
                    <a:pt x="974183" y="1323139"/>
                  </a:lnTo>
                  <a:close/>
                </a:path>
                <a:path w="3905884" h="1752600">
                  <a:moveTo>
                    <a:pt x="995142" y="1320800"/>
                  </a:moveTo>
                  <a:lnTo>
                    <a:pt x="975387" y="1320800"/>
                  </a:lnTo>
                  <a:lnTo>
                    <a:pt x="983496" y="1333500"/>
                  </a:lnTo>
                  <a:lnTo>
                    <a:pt x="989378" y="1333500"/>
                  </a:lnTo>
                  <a:lnTo>
                    <a:pt x="995142" y="1320800"/>
                  </a:lnTo>
                  <a:close/>
                </a:path>
                <a:path w="3905884" h="1752600">
                  <a:moveTo>
                    <a:pt x="975387" y="1320800"/>
                  </a:moveTo>
                  <a:lnTo>
                    <a:pt x="973933" y="1322109"/>
                  </a:lnTo>
                  <a:lnTo>
                    <a:pt x="974183" y="1323139"/>
                  </a:lnTo>
                  <a:lnTo>
                    <a:pt x="975387" y="1320800"/>
                  </a:lnTo>
                  <a:close/>
                </a:path>
                <a:path w="3905884" h="1752600">
                  <a:moveTo>
                    <a:pt x="973615" y="1320800"/>
                  </a:moveTo>
                  <a:lnTo>
                    <a:pt x="973547" y="1322457"/>
                  </a:lnTo>
                  <a:lnTo>
                    <a:pt x="973933" y="1322109"/>
                  </a:lnTo>
                  <a:lnTo>
                    <a:pt x="973615" y="1320800"/>
                  </a:lnTo>
                  <a:close/>
                </a:path>
                <a:path w="3905884" h="1752600">
                  <a:moveTo>
                    <a:pt x="1002950" y="1308100"/>
                  </a:moveTo>
                  <a:lnTo>
                    <a:pt x="1000912" y="1308100"/>
                  </a:lnTo>
                  <a:lnTo>
                    <a:pt x="998362" y="1320800"/>
                  </a:lnTo>
                  <a:lnTo>
                    <a:pt x="1002950" y="1308100"/>
                  </a:lnTo>
                  <a:close/>
                </a:path>
                <a:path w="3905884" h="1752600">
                  <a:moveTo>
                    <a:pt x="1034704" y="1300336"/>
                  </a:moveTo>
                  <a:lnTo>
                    <a:pt x="1032651" y="1301953"/>
                  </a:lnTo>
                  <a:lnTo>
                    <a:pt x="1031826" y="1308100"/>
                  </a:lnTo>
                  <a:lnTo>
                    <a:pt x="1036550" y="1308100"/>
                  </a:lnTo>
                  <a:lnTo>
                    <a:pt x="1034704" y="1300336"/>
                  </a:lnTo>
                  <a:close/>
                </a:path>
                <a:path w="3905884" h="1752600">
                  <a:moveTo>
                    <a:pt x="1053694" y="1295400"/>
                  </a:moveTo>
                  <a:lnTo>
                    <a:pt x="1042197" y="1295400"/>
                  </a:lnTo>
                  <a:lnTo>
                    <a:pt x="1041290" y="1308100"/>
                  </a:lnTo>
                  <a:lnTo>
                    <a:pt x="1044077" y="1308100"/>
                  </a:lnTo>
                  <a:lnTo>
                    <a:pt x="1053694" y="1295400"/>
                  </a:lnTo>
                  <a:close/>
                </a:path>
                <a:path w="3905884" h="1752600">
                  <a:moveTo>
                    <a:pt x="1040968" y="1295400"/>
                  </a:moveTo>
                  <a:lnTo>
                    <a:pt x="1033530" y="1295400"/>
                  </a:lnTo>
                  <a:lnTo>
                    <a:pt x="1034704" y="1300336"/>
                  </a:lnTo>
                  <a:lnTo>
                    <a:pt x="1040968" y="1295400"/>
                  </a:lnTo>
                  <a:close/>
                </a:path>
                <a:path w="3905884" h="1752600">
                  <a:moveTo>
                    <a:pt x="943536" y="1282700"/>
                  </a:moveTo>
                  <a:lnTo>
                    <a:pt x="941798" y="1295400"/>
                  </a:lnTo>
                  <a:lnTo>
                    <a:pt x="951494" y="1295400"/>
                  </a:lnTo>
                  <a:lnTo>
                    <a:pt x="943536" y="1282700"/>
                  </a:lnTo>
                  <a:close/>
                </a:path>
                <a:path w="3905884" h="1752600">
                  <a:moveTo>
                    <a:pt x="963883" y="1282700"/>
                  </a:moveTo>
                  <a:lnTo>
                    <a:pt x="952426" y="1295400"/>
                  </a:lnTo>
                  <a:lnTo>
                    <a:pt x="961202" y="1295400"/>
                  </a:lnTo>
                  <a:lnTo>
                    <a:pt x="963883" y="1282700"/>
                  </a:lnTo>
                  <a:close/>
                </a:path>
                <a:path w="3905884" h="1752600">
                  <a:moveTo>
                    <a:pt x="1077417" y="1270000"/>
                  </a:moveTo>
                  <a:lnTo>
                    <a:pt x="995091" y="1270000"/>
                  </a:lnTo>
                  <a:lnTo>
                    <a:pt x="991681" y="1282700"/>
                  </a:lnTo>
                  <a:lnTo>
                    <a:pt x="974500" y="1282700"/>
                  </a:lnTo>
                  <a:lnTo>
                    <a:pt x="975589" y="1295400"/>
                  </a:lnTo>
                  <a:lnTo>
                    <a:pt x="1050063" y="1295400"/>
                  </a:lnTo>
                  <a:lnTo>
                    <a:pt x="1051774" y="1282700"/>
                  </a:lnTo>
                  <a:lnTo>
                    <a:pt x="1077417" y="1270000"/>
                  </a:lnTo>
                  <a:close/>
                </a:path>
                <a:path w="3905884" h="1752600">
                  <a:moveTo>
                    <a:pt x="1088443" y="1270000"/>
                  </a:moveTo>
                  <a:lnTo>
                    <a:pt x="1077417" y="1270000"/>
                  </a:lnTo>
                  <a:lnTo>
                    <a:pt x="1079902" y="1282700"/>
                  </a:lnTo>
                  <a:lnTo>
                    <a:pt x="1084037" y="1282700"/>
                  </a:lnTo>
                  <a:lnTo>
                    <a:pt x="1088443" y="1270000"/>
                  </a:lnTo>
                  <a:close/>
                </a:path>
                <a:path w="3905884" h="1752600">
                  <a:moveTo>
                    <a:pt x="1105902" y="1270000"/>
                  </a:moveTo>
                  <a:lnTo>
                    <a:pt x="1088443" y="1270000"/>
                  </a:lnTo>
                  <a:lnTo>
                    <a:pt x="1091741" y="1282700"/>
                  </a:lnTo>
                  <a:lnTo>
                    <a:pt x="1107776" y="1282700"/>
                  </a:lnTo>
                  <a:lnTo>
                    <a:pt x="1105902" y="1270000"/>
                  </a:lnTo>
                  <a:close/>
                </a:path>
                <a:path w="3905884" h="1752600">
                  <a:moveTo>
                    <a:pt x="1120850" y="1257300"/>
                  </a:moveTo>
                  <a:lnTo>
                    <a:pt x="1015111" y="1257300"/>
                  </a:lnTo>
                  <a:lnTo>
                    <a:pt x="1008403" y="1270000"/>
                  </a:lnTo>
                  <a:lnTo>
                    <a:pt x="1105481" y="1270000"/>
                  </a:lnTo>
                  <a:lnTo>
                    <a:pt x="1120850" y="1257300"/>
                  </a:lnTo>
                  <a:close/>
                </a:path>
                <a:path w="3905884" h="1752600">
                  <a:moveTo>
                    <a:pt x="1141705" y="1257300"/>
                  </a:moveTo>
                  <a:lnTo>
                    <a:pt x="1135831" y="1257300"/>
                  </a:lnTo>
                  <a:lnTo>
                    <a:pt x="1137855" y="1270000"/>
                  </a:lnTo>
                  <a:lnTo>
                    <a:pt x="1141705" y="1257300"/>
                  </a:lnTo>
                  <a:close/>
                </a:path>
                <a:path w="3905884" h="1752600">
                  <a:moveTo>
                    <a:pt x="1153847" y="1244600"/>
                  </a:moveTo>
                  <a:lnTo>
                    <a:pt x="1041875" y="1244600"/>
                  </a:lnTo>
                  <a:lnTo>
                    <a:pt x="1042851" y="1257300"/>
                  </a:lnTo>
                  <a:lnTo>
                    <a:pt x="1152933" y="1257300"/>
                  </a:lnTo>
                  <a:lnTo>
                    <a:pt x="1153847" y="1244600"/>
                  </a:lnTo>
                  <a:close/>
                </a:path>
                <a:path w="3905884" h="1752600">
                  <a:moveTo>
                    <a:pt x="1169985" y="1244600"/>
                  </a:moveTo>
                  <a:lnTo>
                    <a:pt x="1154884" y="1244600"/>
                  </a:lnTo>
                  <a:lnTo>
                    <a:pt x="1158715" y="1257300"/>
                  </a:lnTo>
                  <a:lnTo>
                    <a:pt x="1168011" y="1257300"/>
                  </a:lnTo>
                  <a:lnTo>
                    <a:pt x="1169985" y="1244600"/>
                  </a:lnTo>
                  <a:close/>
                </a:path>
                <a:path w="3905884" h="1752600">
                  <a:moveTo>
                    <a:pt x="1055889" y="1231900"/>
                  </a:moveTo>
                  <a:lnTo>
                    <a:pt x="1053878" y="1244600"/>
                  </a:lnTo>
                  <a:lnTo>
                    <a:pt x="1063386" y="1244600"/>
                  </a:lnTo>
                  <a:lnTo>
                    <a:pt x="1055889" y="1231900"/>
                  </a:lnTo>
                  <a:close/>
                </a:path>
                <a:path w="3905884" h="1752600">
                  <a:moveTo>
                    <a:pt x="1109383" y="1231900"/>
                  </a:moveTo>
                  <a:lnTo>
                    <a:pt x="1075415" y="1231900"/>
                  </a:lnTo>
                  <a:lnTo>
                    <a:pt x="1067731" y="1244600"/>
                  </a:lnTo>
                  <a:lnTo>
                    <a:pt x="1111061" y="1244600"/>
                  </a:lnTo>
                  <a:lnTo>
                    <a:pt x="1109383" y="1231900"/>
                  </a:lnTo>
                  <a:close/>
                </a:path>
                <a:path w="3905884" h="1752600">
                  <a:moveTo>
                    <a:pt x="1121273" y="1231900"/>
                  </a:moveTo>
                  <a:lnTo>
                    <a:pt x="1116252" y="1244600"/>
                  </a:lnTo>
                  <a:lnTo>
                    <a:pt x="1116966" y="1244600"/>
                  </a:lnTo>
                  <a:lnTo>
                    <a:pt x="1123066" y="1239167"/>
                  </a:lnTo>
                  <a:lnTo>
                    <a:pt x="1121273" y="1231900"/>
                  </a:lnTo>
                  <a:close/>
                </a:path>
                <a:path w="3905884" h="1752600">
                  <a:moveTo>
                    <a:pt x="1170943" y="1231900"/>
                  </a:moveTo>
                  <a:lnTo>
                    <a:pt x="1131227" y="1231900"/>
                  </a:lnTo>
                  <a:lnTo>
                    <a:pt x="1123066" y="1239167"/>
                  </a:lnTo>
                  <a:lnTo>
                    <a:pt x="1124407" y="1244600"/>
                  </a:lnTo>
                  <a:lnTo>
                    <a:pt x="1167654" y="1244600"/>
                  </a:lnTo>
                  <a:lnTo>
                    <a:pt x="1170943" y="1231900"/>
                  </a:lnTo>
                  <a:close/>
                </a:path>
                <a:path w="3905884" h="1752600">
                  <a:moveTo>
                    <a:pt x="1199826" y="1231900"/>
                  </a:moveTo>
                  <a:lnTo>
                    <a:pt x="1182977" y="1231900"/>
                  </a:lnTo>
                  <a:lnTo>
                    <a:pt x="1189412" y="1244600"/>
                  </a:lnTo>
                  <a:lnTo>
                    <a:pt x="1199826" y="1231900"/>
                  </a:lnTo>
                  <a:close/>
                </a:path>
                <a:path w="3905884" h="1752600">
                  <a:moveTo>
                    <a:pt x="1109340" y="1219200"/>
                  </a:moveTo>
                  <a:lnTo>
                    <a:pt x="1100358" y="1219200"/>
                  </a:lnTo>
                  <a:lnTo>
                    <a:pt x="1093876" y="1231900"/>
                  </a:lnTo>
                  <a:lnTo>
                    <a:pt x="1118256" y="1231900"/>
                  </a:lnTo>
                  <a:lnTo>
                    <a:pt x="1109340" y="1219200"/>
                  </a:lnTo>
                  <a:close/>
                </a:path>
                <a:path w="3905884" h="1752600">
                  <a:moveTo>
                    <a:pt x="1134158" y="1206500"/>
                  </a:moveTo>
                  <a:lnTo>
                    <a:pt x="1122482" y="1206500"/>
                  </a:lnTo>
                  <a:lnTo>
                    <a:pt x="1117883" y="1219200"/>
                  </a:lnTo>
                  <a:lnTo>
                    <a:pt x="1124076" y="1231900"/>
                  </a:lnTo>
                  <a:lnTo>
                    <a:pt x="1211594" y="1231900"/>
                  </a:lnTo>
                  <a:lnTo>
                    <a:pt x="1212547" y="1219200"/>
                  </a:lnTo>
                  <a:lnTo>
                    <a:pt x="1130661" y="1219200"/>
                  </a:lnTo>
                  <a:lnTo>
                    <a:pt x="1134158" y="1206500"/>
                  </a:lnTo>
                  <a:close/>
                </a:path>
                <a:path w="3905884" h="1752600">
                  <a:moveTo>
                    <a:pt x="1222334" y="1206500"/>
                  </a:moveTo>
                  <a:lnTo>
                    <a:pt x="1134158" y="1206500"/>
                  </a:lnTo>
                  <a:lnTo>
                    <a:pt x="1135353" y="1219200"/>
                  </a:lnTo>
                  <a:lnTo>
                    <a:pt x="1213622" y="1219200"/>
                  </a:lnTo>
                  <a:lnTo>
                    <a:pt x="1222334" y="1206500"/>
                  </a:lnTo>
                  <a:close/>
                </a:path>
                <a:path w="3905884" h="1752600">
                  <a:moveTo>
                    <a:pt x="1168252" y="1193800"/>
                  </a:moveTo>
                  <a:lnTo>
                    <a:pt x="1162409" y="1193800"/>
                  </a:lnTo>
                  <a:lnTo>
                    <a:pt x="1162849" y="1206500"/>
                  </a:lnTo>
                  <a:lnTo>
                    <a:pt x="1168252" y="1193800"/>
                  </a:lnTo>
                  <a:close/>
                </a:path>
                <a:path w="3905884" h="1752600">
                  <a:moveTo>
                    <a:pt x="1242920" y="1193800"/>
                  </a:moveTo>
                  <a:lnTo>
                    <a:pt x="1178136" y="1193800"/>
                  </a:lnTo>
                  <a:lnTo>
                    <a:pt x="1173292" y="1206500"/>
                  </a:lnTo>
                  <a:lnTo>
                    <a:pt x="1227186" y="1206500"/>
                  </a:lnTo>
                  <a:lnTo>
                    <a:pt x="1242920" y="1193800"/>
                  </a:lnTo>
                  <a:close/>
                </a:path>
                <a:path w="3905884" h="1752600">
                  <a:moveTo>
                    <a:pt x="1252959" y="1193800"/>
                  </a:moveTo>
                  <a:lnTo>
                    <a:pt x="1242920" y="1193800"/>
                  </a:lnTo>
                  <a:lnTo>
                    <a:pt x="1239434" y="1206500"/>
                  </a:lnTo>
                  <a:lnTo>
                    <a:pt x="1252959" y="1193800"/>
                  </a:lnTo>
                  <a:close/>
                </a:path>
                <a:path w="3905884" h="1752600">
                  <a:moveTo>
                    <a:pt x="1274210" y="1193800"/>
                  </a:moveTo>
                  <a:lnTo>
                    <a:pt x="1266126" y="1193800"/>
                  </a:lnTo>
                  <a:lnTo>
                    <a:pt x="1261568" y="1206500"/>
                  </a:lnTo>
                  <a:lnTo>
                    <a:pt x="1270657" y="1206500"/>
                  </a:lnTo>
                  <a:lnTo>
                    <a:pt x="1274210" y="1193800"/>
                  </a:lnTo>
                  <a:close/>
                </a:path>
                <a:path w="3905884" h="1752600">
                  <a:moveTo>
                    <a:pt x="1280127" y="1193800"/>
                  </a:moveTo>
                  <a:lnTo>
                    <a:pt x="1275388" y="1193800"/>
                  </a:lnTo>
                  <a:lnTo>
                    <a:pt x="1274201" y="1206500"/>
                  </a:lnTo>
                  <a:lnTo>
                    <a:pt x="1276488" y="1206500"/>
                  </a:lnTo>
                  <a:lnTo>
                    <a:pt x="1280127" y="1193800"/>
                  </a:lnTo>
                  <a:close/>
                </a:path>
                <a:path w="3905884" h="1752600">
                  <a:moveTo>
                    <a:pt x="1218352" y="1181100"/>
                  </a:moveTo>
                  <a:lnTo>
                    <a:pt x="1195737" y="1181100"/>
                  </a:lnTo>
                  <a:lnTo>
                    <a:pt x="1181499" y="1193800"/>
                  </a:lnTo>
                  <a:lnTo>
                    <a:pt x="1219423" y="1193800"/>
                  </a:lnTo>
                  <a:lnTo>
                    <a:pt x="1218352" y="1181100"/>
                  </a:lnTo>
                  <a:close/>
                </a:path>
                <a:path w="3905884" h="1752600">
                  <a:moveTo>
                    <a:pt x="1285766" y="1181100"/>
                  </a:moveTo>
                  <a:lnTo>
                    <a:pt x="1223024" y="1181100"/>
                  </a:lnTo>
                  <a:lnTo>
                    <a:pt x="1225894" y="1193800"/>
                  </a:lnTo>
                  <a:lnTo>
                    <a:pt x="1280535" y="1193800"/>
                  </a:lnTo>
                  <a:lnTo>
                    <a:pt x="1285766" y="1181100"/>
                  </a:lnTo>
                  <a:close/>
                </a:path>
                <a:path w="3905884" h="1752600">
                  <a:moveTo>
                    <a:pt x="1309144" y="1181100"/>
                  </a:moveTo>
                  <a:lnTo>
                    <a:pt x="1295075" y="1181100"/>
                  </a:lnTo>
                  <a:lnTo>
                    <a:pt x="1288824" y="1193800"/>
                  </a:lnTo>
                  <a:lnTo>
                    <a:pt x="1309144" y="1181100"/>
                  </a:lnTo>
                  <a:close/>
                </a:path>
                <a:path w="3905884" h="1752600">
                  <a:moveTo>
                    <a:pt x="1236260" y="1168400"/>
                  </a:moveTo>
                  <a:lnTo>
                    <a:pt x="1219749" y="1168400"/>
                  </a:lnTo>
                  <a:lnTo>
                    <a:pt x="1202429" y="1181100"/>
                  </a:lnTo>
                  <a:lnTo>
                    <a:pt x="1228771" y="1181100"/>
                  </a:lnTo>
                  <a:lnTo>
                    <a:pt x="1236260" y="1168400"/>
                  </a:lnTo>
                  <a:close/>
                </a:path>
                <a:path w="3905884" h="1752600">
                  <a:moveTo>
                    <a:pt x="1248049" y="1168400"/>
                  </a:moveTo>
                  <a:lnTo>
                    <a:pt x="1237477" y="1168400"/>
                  </a:lnTo>
                  <a:lnTo>
                    <a:pt x="1228771" y="1181100"/>
                  </a:lnTo>
                  <a:lnTo>
                    <a:pt x="1246155" y="1181100"/>
                  </a:lnTo>
                  <a:lnTo>
                    <a:pt x="1248049" y="1168400"/>
                  </a:lnTo>
                  <a:close/>
                </a:path>
                <a:path w="3905884" h="1752600">
                  <a:moveTo>
                    <a:pt x="1329898" y="1168400"/>
                  </a:moveTo>
                  <a:lnTo>
                    <a:pt x="1263633" y="1168400"/>
                  </a:lnTo>
                  <a:lnTo>
                    <a:pt x="1246155" y="1181100"/>
                  </a:lnTo>
                  <a:lnTo>
                    <a:pt x="1327095" y="1181100"/>
                  </a:lnTo>
                  <a:lnTo>
                    <a:pt x="1329898" y="1168400"/>
                  </a:lnTo>
                  <a:close/>
                </a:path>
                <a:path w="3905884" h="1752600">
                  <a:moveTo>
                    <a:pt x="1335269" y="1155700"/>
                  </a:moveTo>
                  <a:lnTo>
                    <a:pt x="1332758" y="1155700"/>
                  </a:lnTo>
                  <a:lnTo>
                    <a:pt x="1340622" y="1168400"/>
                  </a:lnTo>
                  <a:lnTo>
                    <a:pt x="1332439" y="1168400"/>
                  </a:lnTo>
                  <a:lnTo>
                    <a:pt x="1336117" y="1181100"/>
                  </a:lnTo>
                  <a:lnTo>
                    <a:pt x="1342330" y="1168400"/>
                  </a:lnTo>
                  <a:lnTo>
                    <a:pt x="1335269" y="1155700"/>
                  </a:lnTo>
                  <a:close/>
                </a:path>
                <a:path w="3905884" h="1752600">
                  <a:moveTo>
                    <a:pt x="1232589" y="1167678"/>
                  </a:moveTo>
                  <a:lnTo>
                    <a:pt x="1231980" y="1168400"/>
                  </a:lnTo>
                  <a:lnTo>
                    <a:pt x="1232302" y="1168400"/>
                  </a:lnTo>
                  <a:lnTo>
                    <a:pt x="1232589" y="1167678"/>
                  </a:lnTo>
                  <a:close/>
                </a:path>
                <a:path w="3905884" h="1752600">
                  <a:moveTo>
                    <a:pt x="1251922" y="1155700"/>
                  </a:moveTo>
                  <a:lnTo>
                    <a:pt x="1242721" y="1155700"/>
                  </a:lnTo>
                  <a:lnTo>
                    <a:pt x="1235086" y="1164727"/>
                  </a:lnTo>
                  <a:lnTo>
                    <a:pt x="1234303" y="1168400"/>
                  </a:lnTo>
                  <a:lnTo>
                    <a:pt x="1253119" y="1168400"/>
                  </a:lnTo>
                  <a:lnTo>
                    <a:pt x="1251922" y="1155700"/>
                  </a:lnTo>
                  <a:close/>
                </a:path>
                <a:path w="3905884" h="1752600">
                  <a:moveTo>
                    <a:pt x="1332758" y="1155700"/>
                  </a:moveTo>
                  <a:lnTo>
                    <a:pt x="1264846" y="1155700"/>
                  </a:lnTo>
                  <a:lnTo>
                    <a:pt x="1254649" y="1168400"/>
                  </a:lnTo>
                  <a:lnTo>
                    <a:pt x="1340622" y="1168400"/>
                  </a:lnTo>
                  <a:lnTo>
                    <a:pt x="1332758" y="1155700"/>
                  </a:lnTo>
                  <a:close/>
                </a:path>
                <a:path w="3905884" h="1752600">
                  <a:moveTo>
                    <a:pt x="1362142" y="1155700"/>
                  </a:moveTo>
                  <a:lnTo>
                    <a:pt x="1335269" y="1155700"/>
                  </a:lnTo>
                  <a:lnTo>
                    <a:pt x="1342330" y="1168400"/>
                  </a:lnTo>
                  <a:lnTo>
                    <a:pt x="1353367" y="1168400"/>
                  </a:lnTo>
                  <a:lnTo>
                    <a:pt x="1362142" y="1155700"/>
                  </a:lnTo>
                  <a:close/>
                </a:path>
                <a:path w="3905884" h="1752600">
                  <a:moveTo>
                    <a:pt x="1236604" y="1157603"/>
                  </a:moveTo>
                  <a:lnTo>
                    <a:pt x="1232589" y="1167678"/>
                  </a:lnTo>
                  <a:lnTo>
                    <a:pt x="1235086" y="1164727"/>
                  </a:lnTo>
                  <a:lnTo>
                    <a:pt x="1236604" y="1157603"/>
                  </a:lnTo>
                  <a:close/>
                </a:path>
                <a:path w="3905884" h="1752600">
                  <a:moveTo>
                    <a:pt x="1237363" y="1155700"/>
                  </a:moveTo>
                  <a:lnTo>
                    <a:pt x="1237010" y="1155700"/>
                  </a:lnTo>
                  <a:lnTo>
                    <a:pt x="1236604" y="1157603"/>
                  </a:lnTo>
                  <a:lnTo>
                    <a:pt x="1237363" y="1155700"/>
                  </a:lnTo>
                  <a:close/>
                </a:path>
                <a:path w="3905884" h="1752600">
                  <a:moveTo>
                    <a:pt x="1282291" y="1143000"/>
                  </a:moveTo>
                  <a:lnTo>
                    <a:pt x="1277872" y="1143000"/>
                  </a:lnTo>
                  <a:lnTo>
                    <a:pt x="1266783" y="1155700"/>
                  </a:lnTo>
                  <a:lnTo>
                    <a:pt x="1280179" y="1155700"/>
                  </a:lnTo>
                  <a:lnTo>
                    <a:pt x="1282291" y="1143000"/>
                  </a:lnTo>
                  <a:close/>
                </a:path>
                <a:path w="3905884" h="1752600">
                  <a:moveTo>
                    <a:pt x="1314101" y="1130300"/>
                  </a:moveTo>
                  <a:lnTo>
                    <a:pt x="1306394" y="1130300"/>
                  </a:lnTo>
                  <a:lnTo>
                    <a:pt x="1301305" y="1143000"/>
                  </a:lnTo>
                  <a:lnTo>
                    <a:pt x="1286300" y="1143000"/>
                  </a:lnTo>
                  <a:lnTo>
                    <a:pt x="1280179" y="1155700"/>
                  </a:lnTo>
                  <a:lnTo>
                    <a:pt x="1329267" y="1155700"/>
                  </a:lnTo>
                  <a:lnTo>
                    <a:pt x="1329243" y="1149035"/>
                  </a:lnTo>
                  <a:lnTo>
                    <a:pt x="1326781" y="1143000"/>
                  </a:lnTo>
                  <a:lnTo>
                    <a:pt x="1314101" y="1130300"/>
                  </a:lnTo>
                  <a:close/>
                </a:path>
                <a:path w="3905884" h="1752600">
                  <a:moveTo>
                    <a:pt x="1329243" y="1149035"/>
                  </a:moveTo>
                  <a:lnTo>
                    <a:pt x="1329267" y="1155700"/>
                  </a:lnTo>
                  <a:lnTo>
                    <a:pt x="1331961" y="1155700"/>
                  </a:lnTo>
                  <a:lnTo>
                    <a:pt x="1329243" y="1149035"/>
                  </a:lnTo>
                  <a:close/>
                </a:path>
                <a:path w="3905884" h="1752600">
                  <a:moveTo>
                    <a:pt x="1364217" y="1143000"/>
                  </a:moveTo>
                  <a:lnTo>
                    <a:pt x="1329221" y="1143000"/>
                  </a:lnTo>
                  <a:lnTo>
                    <a:pt x="1329243" y="1149035"/>
                  </a:lnTo>
                  <a:lnTo>
                    <a:pt x="1331961" y="1155700"/>
                  </a:lnTo>
                  <a:lnTo>
                    <a:pt x="1364120" y="1155700"/>
                  </a:lnTo>
                  <a:lnTo>
                    <a:pt x="1364217" y="1143000"/>
                  </a:lnTo>
                  <a:close/>
                </a:path>
                <a:path w="3905884" h="1752600">
                  <a:moveTo>
                    <a:pt x="1387014" y="1143000"/>
                  </a:moveTo>
                  <a:lnTo>
                    <a:pt x="1364217" y="1143000"/>
                  </a:lnTo>
                  <a:lnTo>
                    <a:pt x="1368965" y="1155700"/>
                  </a:lnTo>
                  <a:lnTo>
                    <a:pt x="1379146" y="1155700"/>
                  </a:lnTo>
                  <a:lnTo>
                    <a:pt x="1387014" y="1143000"/>
                  </a:lnTo>
                  <a:close/>
                </a:path>
                <a:path w="3905884" h="1752600">
                  <a:moveTo>
                    <a:pt x="1403529" y="1130300"/>
                  </a:moveTo>
                  <a:lnTo>
                    <a:pt x="1336288" y="1130300"/>
                  </a:lnTo>
                  <a:lnTo>
                    <a:pt x="1339437" y="1143000"/>
                  </a:lnTo>
                  <a:lnTo>
                    <a:pt x="1405784" y="1143000"/>
                  </a:lnTo>
                  <a:lnTo>
                    <a:pt x="1403529" y="1130300"/>
                  </a:lnTo>
                  <a:close/>
                </a:path>
                <a:path w="3905884" h="1752600">
                  <a:moveTo>
                    <a:pt x="1429445" y="1130300"/>
                  </a:moveTo>
                  <a:lnTo>
                    <a:pt x="1424780" y="1130300"/>
                  </a:lnTo>
                  <a:lnTo>
                    <a:pt x="1424663" y="1143000"/>
                  </a:lnTo>
                  <a:lnTo>
                    <a:pt x="1429445" y="1130300"/>
                  </a:lnTo>
                  <a:close/>
                </a:path>
                <a:path w="3905884" h="1752600">
                  <a:moveTo>
                    <a:pt x="1333822" y="1117600"/>
                  </a:moveTo>
                  <a:lnTo>
                    <a:pt x="1327578" y="1117600"/>
                  </a:lnTo>
                  <a:lnTo>
                    <a:pt x="1327147" y="1130300"/>
                  </a:lnTo>
                  <a:lnTo>
                    <a:pt x="1342121" y="1130300"/>
                  </a:lnTo>
                  <a:lnTo>
                    <a:pt x="1333822" y="1117600"/>
                  </a:lnTo>
                  <a:close/>
                </a:path>
                <a:path w="3905884" h="1752600">
                  <a:moveTo>
                    <a:pt x="1442882" y="1117600"/>
                  </a:moveTo>
                  <a:lnTo>
                    <a:pt x="1352942" y="1117600"/>
                  </a:lnTo>
                  <a:lnTo>
                    <a:pt x="1342121" y="1130300"/>
                  </a:lnTo>
                  <a:lnTo>
                    <a:pt x="1435429" y="1130300"/>
                  </a:lnTo>
                  <a:lnTo>
                    <a:pt x="1442882" y="1117600"/>
                  </a:lnTo>
                  <a:close/>
                </a:path>
                <a:path w="3905884" h="1752600">
                  <a:moveTo>
                    <a:pt x="1451193" y="1117600"/>
                  </a:moveTo>
                  <a:lnTo>
                    <a:pt x="1448663" y="1130300"/>
                  </a:lnTo>
                  <a:lnTo>
                    <a:pt x="1452756" y="1130300"/>
                  </a:lnTo>
                  <a:lnTo>
                    <a:pt x="1451193" y="1117600"/>
                  </a:lnTo>
                  <a:close/>
                </a:path>
                <a:path w="3905884" h="1752600">
                  <a:moveTo>
                    <a:pt x="1421563" y="1104900"/>
                  </a:moveTo>
                  <a:lnTo>
                    <a:pt x="1371563" y="1104900"/>
                  </a:lnTo>
                  <a:lnTo>
                    <a:pt x="1358131" y="1117600"/>
                  </a:lnTo>
                  <a:lnTo>
                    <a:pt x="1410161" y="1117600"/>
                  </a:lnTo>
                  <a:lnTo>
                    <a:pt x="1421563" y="1104900"/>
                  </a:lnTo>
                  <a:close/>
                </a:path>
                <a:path w="3905884" h="1752600">
                  <a:moveTo>
                    <a:pt x="1461183" y="1104900"/>
                  </a:moveTo>
                  <a:lnTo>
                    <a:pt x="1421563" y="1104900"/>
                  </a:lnTo>
                  <a:lnTo>
                    <a:pt x="1422171" y="1117600"/>
                  </a:lnTo>
                  <a:lnTo>
                    <a:pt x="1442395" y="1117600"/>
                  </a:lnTo>
                  <a:lnTo>
                    <a:pt x="1461183" y="1104900"/>
                  </a:lnTo>
                  <a:close/>
                </a:path>
                <a:path w="3905884" h="1752600">
                  <a:moveTo>
                    <a:pt x="1469636" y="1107012"/>
                  </a:moveTo>
                  <a:lnTo>
                    <a:pt x="1458683" y="1117600"/>
                  </a:lnTo>
                  <a:lnTo>
                    <a:pt x="1464453" y="1117600"/>
                  </a:lnTo>
                  <a:lnTo>
                    <a:pt x="1469636" y="1107012"/>
                  </a:lnTo>
                  <a:close/>
                </a:path>
                <a:path w="3905884" h="1752600">
                  <a:moveTo>
                    <a:pt x="1498809" y="1104900"/>
                  </a:moveTo>
                  <a:lnTo>
                    <a:pt x="1477161" y="1104900"/>
                  </a:lnTo>
                  <a:lnTo>
                    <a:pt x="1471216" y="1117600"/>
                  </a:lnTo>
                  <a:lnTo>
                    <a:pt x="1484756" y="1117600"/>
                  </a:lnTo>
                  <a:lnTo>
                    <a:pt x="1498809" y="1104900"/>
                  </a:lnTo>
                  <a:close/>
                </a:path>
                <a:path w="3905884" h="1752600">
                  <a:moveTo>
                    <a:pt x="1471822" y="1104900"/>
                  </a:moveTo>
                  <a:lnTo>
                    <a:pt x="1470670" y="1104900"/>
                  </a:lnTo>
                  <a:lnTo>
                    <a:pt x="1469636" y="1107012"/>
                  </a:lnTo>
                  <a:lnTo>
                    <a:pt x="1471822" y="1104900"/>
                  </a:lnTo>
                  <a:close/>
                </a:path>
                <a:path w="3905884" h="1752600">
                  <a:moveTo>
                    <a:pt x="1490580" y="1092200"/>
                  </a:moveTo>
                  <a:lnTo>
                    <a:pt x="1389428" y="1092200"/>
                  </a:lnTo>
                  <a:lnTo>
                    <a:pt x="1379548" y="1104900"/>
                  </a:lnTo>
                  <a:lnTo>
                    <a:pt x="1487624" y="1104900"/>
                  </a:lnTo>
                  <a:lnTo>
                    <a:pt x="1490580" y="1092200"/>
                  </a:lnTo>
                  <a:close/>
                </a:path>
                <a:path w="3905884" h="1752600">
                  <a:moveTo>
                    <a:pt x="1502011" y="1092200"/>
                  </a:moveTo>
                  <a:lnTo>
                    <a:pt x="1493718" y="1092200"/>
                  </a:lnTo>
                  <a:lnTo>
                    <a:pt x="1492611" y="1104900"/>
                  </a:lnTo>
                  <a:lnTo>
                    <a:pt x="1502011" y="1092200"/>
                  </a:lnTo>
                  <a:close/>
                </a:path>
                <a:path w="3905884" h="1752600">
                  <a:moveTo>
                    <a:pt x="1511612" y="1092200"/>
                  </a:moveTo>
                  <a:lnTo>
                    <a:pt x="1510296" y="1092200"/>
                  </a:lnTo>
                  <a:lnTo>
                    <a:pt x="1505289" y="1104900"/>
                  </a:lnTo>
                  <a:lnTo>
                    <a:pt x="1513372" y="1104900"/>
                  </a:lnTo>
                  <a:lnTo>
                    <a:pt x="1511612" y="1092200"/>
                  </a:lnTo>
                  <a:close/>
                </a:path>
                <a:path w="3905884" h="1752600">
                  <a:moveTo>
                    <a:pt x="1527340" y="1079500"/>
                  </a:moveTo>
                  <a:lnTo>
                    <a:pt x="1425623" y="1079500"/>
                  </a:lnTo>
                  <a:lnTo>
                    <a:pt x="1414417" y="1092200"/>
                  </a:lnTo>
                  <a:lnTo>
                    <a:pt x="1520334" y="1092200"/>
                  </a:lnTo>
                  <a:lnTo>
                    <a:pt x="1527340" y="1079500"/>
                  </a:lnTo>
                  <a:close/>
                </a:path>
                <a:path w="3905884" h="1752600">
                  <a:moveTo>
                    <a:pt x="1533669" y="1079500"/>
                  </a:moveTo>
                  <a:lnTo>
                    <a:pt x="1527340" y="1079500"/>
                  </a:lnTo>
                  <a:lnTo>
                    <a:pt x="1536577" y="1092200"/>
                  </a:lnTo>
                  <a:lnTo>
                    <a:pt x="1533669" y="1079500"/>
                  </a:lnTo>
                  <a:close/>
                </a:path>
                <a:path w="3905884" h="1752600">
                  <a:moveTo>
                    <a:pt x="1465578" y="1066800"/>
                  </a:moveTo>
                  <a:lnTo>
                    <a:pt x="1451002" y="1066800"/>
                  </a:lnTo>
                  <a:lnTo>
                    <a:pt x="1431058" y="1079500"/>
                  </a:lnTo>
                  <a:lnTo>
                    <a:pt x="1453835" y="1079500"/>
                  </a:lnTo>
                  <a:lnTo>
                    <a:pt x="1465578" y="1066800"/>
                  </a:lnTo>
                  <a:close/>
                </a:path>
                <a:path w="3905884" h="1752600">
                  <a:moveTo>
                    <a:pt x="1466485" y="1066800"/>
                  </a:moveTo>
                  <a:lnTo>
                    <a:pt x="1465578" y="1066800"/>
                  </a:lnTo>
                  <a:lnTo>
                    <a:pt x="1453835" y="1079500"/>
                  </a:lnTo>
                  <a:lnTo>
                    <a:pt x="1466485" y="1066800"/>
                  </a:lnTo>
                  <a:close/>
                </a:path>
                <a:path w="3905884" h="1752600">
                  <a:moveTo>
                    <a:pt x="1523483" y="1066800"/>
                  </a:moveTo>
                  <a:lnTo>
                    <a:pt x="1466485" y="1066800"/>
                  </a:lnTo>
                  <a:lnTo>
                    <a:pt x="1453835" y="1079500"/>
                  </a:lnTo>
                  <a:lnTo>
                    <a:pt x="1522535" y="1079500"/>
                  </a:lnTo>
                  <a:lnTo>
                    <a:pt x="1523483" y="1066800"/>
                  </a:lnTo>
                  <a:close/>
                </a:path>
                <a:path w="3905884" h="1752600">
                  <a:moveTo>
                    <a:pt x="1555761" y="1066800"/>
                  </a:moveTo>
                  <a:lnTo>
                    <a:pt x="1525696" y="1066800"/>
                  </a:lnTo>
                  <a:lnTo>
                    <a:pt x="1523168" y="1079500"/>
                  </a:lnTo>
                  <a:lnTo>
                    <a:pt x="1549966" y="1079500"/>
                  </a:lnTo>
                  <a:lnTo>
                    <a:pt x="1554142" y="1073070"/>
                  </a:lnTo>
                  <a:lnTo>
                    <a:pt x="1555761" y="1066800"/>
                  </a:lnTo>
                  <a:close/>
                </a:path>
                <a:path w="3905884" h="1752600">
                  <a:moveTo>
                    <a:pt x="1559613" y="1066800"/>
                  </a:moveTo>
                  <a:lnTo>
                    <a:pt x="1558214" y="1066800"/>
                  </a:lnTo>
                  <a:lnTo>
                    <a:pt x="1554142" y="1073070"/>
                  </a:lnTo>
                  <a:lnTo>
                    <a:pt x="1552481" y="1079500"/>
                  </a:lnTo>
                  <a:lnTo>
                    <a:pt x="1559613" y="1066800"/>
                  </a:lnTo>
                  <a:close/>
                </a:path>
                <a:path w="3905884" h="1752600">
                  <a:moveTo>
                    <a:pt x="1575877" y="1054100"/>
                  </a:moveTo>
                  <a:lnTo>
                    <a:pt x="1563163" y="1054100"/>
                  </a:lnTo>
                  <a:lnTo>
                    <a:pt x="1562397" y="1066800"/>
                  </a:lnTo>
                  <a:lnTo>
                    <a:pt x="1568619" y="1079500"/>
                  </a:lnTo>
                  <a:lnTo>
                    <a:pt x="1582435" y="1066800"/>
                  </a:lnTo>
                  <a:lnTo>
                    <a:pt x="1584547" y="1064651"/>
                  </a:lnTo>
                  <a:lnTo>
                    <a:pt x="1575877" y="1054100"/>
                  </a:lnTo>
                  <a:close/>
                </a:path>
                <a:path w="3905884" h="1752600">
                  <a:moveTo>
                    <a:pt x="1563163" y="1054100"/>
                  </a:moveTo>
                  <a:lnTo>
                    <a:pt x="1473394" y="1054100"/>
                  </a:lnTo>
                  <a:lnTo>
                    <a:pt x="1471015" y="1066800"/>
                  </a:lnTo>
                  <a:lnTo>
                    <a:pt x="1558214" y="1066800"/>
                  </a:lnTo>
                  <a:lnTo>
                    <a:pt x="1563163" y="1054100"/>
                  </a:lnTo>
                  <a:close/>
                </a:path>
                <a:path w="3905884" h="1752600">
                  <a:moveTo>
                    <a:pt x="1586392" y="1062775"/>
                  </a:moveTo>
                  <a:lnTo>
                    <a:pt x="1584547" y="1064651"/>
                  </a:lnTo>
                  <a:lnTo>
                    <a:pt x="1586312" y="1066800"/>
                  </a:lnTo>
                  <a:lnTo>
                    <a:pt x="1586392" y="1062775"/>
                  </a:lnTo>
                  <a:close/>
                </a:path>
                <a:path w="3905884" h="1752600">
                  <a:moveTo>
                    <a:pt x="1594921" y="1054100"/>
                  </a:moveTo>
                  <a:lnTo>
                    <a:pt x="1586564" y="1054100"/>
                  </a:lnTo>
                  <a:lnTo>
                    <a:pt x="1586392" y="1062775"/>
                  </a:lnTo>
                  <a:lnTo>
                    <a:pt x="1594921" y="1054100"/>
                  </a:lnTo>
                  <a:close/>
                </a:path>
                <a:path w="3905884" h="1752600">
                  <a:moveTo>
                    <a:pt x="1510985" y="1041400"/>
                  </a:moveTo>
                  <a:lnTo>
                    <a:pt x="1506348" y="1041400"/>
                  </a:lnTo>
                  <a:lnTo>
                    <a:pt x="1494498" y="1054100"/>
                  </a:lnTo>
                  <a:lnTo>
                    <a:pt x="1510440" y="1054100"/>
                  </a:lnTo>
                  <a:lnTo>
                    <a:pt x="1510985" y="1041400"/>
                  </a:lnTo>
                  <a:close/>
                </a:path>
                <a:path w="3905884" h="1752600">
                  <a:moveTo>
                    <a:pt x="1612441" y="1041400"/>
                  </a:moveTo>
                  <a:lnTo>
                    <a:pt x="1520643" y="1041400"/>
                  </a:lnTo>
                  <a:lnTo>
                    <a:pt x="1516384" y="1054100"/>
                  </a:lnTo>
                  <a:lnTo>
                    <a:pt x="1600719" y="1054100"/>
                  </a:lnTo>
                  <a:lnTo>
                    <a:pt x="1612441" y="1041400"/>
                  </a:lnTo>
                  <a:close/>
                </a:path>
                <a:path w="3905884" h="1752600">
                  <a:moveTo>
                    <a:pt x="1616664" y="1048739"/>
                  </a:moveTo>
                  <a:lnTo>
                    <a:pt x="1614669" y="1054100"/>
                  </a:lnTo>
                  <a:lnTo>
                    <a:pt x="1619748" y="1054100"/>
                  </a:lnTo>
                  <a:lnTo>
                    <a:pt x="1616664" y="1048739"/>
                  </a:lnTo>
                  <a:close/>
                </a:path>
                <a:path w="3905884" h="1752600">
                  <a:moveTo>
                    <a:pt x="1619395" y="1041400"/>
                  </a:moveTo>
                  <a:lnTo>
                    <a:pt x="1612441" y="1041400"/>
                  </a:lnTo>
                  <a:lnTo>
                    <a:pt x="1616664" y="1048739"/>
                  </a:lnTo>
                  <a:lnTo>
                    <a:pt x="1619395" y="1041400"/>
                  </a:lnTo>
                  <a:close/>
                </a:path>
                <a:path w="3905884" h="1752600">
                  <a:moveTo>
                    <a:pt x="1543067" y="1028700"/>
                  </a:moveTo>
                  <a:lnTo>
                    <a:pt x="1528821" y="1028700"/>
                  </a:lnTo>
                  <a:lnTo>
                    <a:pt x="1526345" y="1041400"/>
                  </a:lnTo>
                  <a:lnTo>
                    <a:pt x="1543779" y="1041400"/>
                  </a:lnTo>
                  <a:lnTo>
                    <a:pt x="1543067" y="1028700"/>
                  </a:lnTo>
                  <a:close/>
                </a:path>
                <a:path w="3905884" h="1752600">
                  <a:moveTo>
                    <a:pt x="1637046" y="1028700"/>
                  </a:moveTo>
                  <a:lnTo>
                    <a:pt x="1543067" y="1028700"/>
                  </a:lnTo>
                  <a:lnTo>
                    <a:pt x="1552010" y="1041400"/>
                  </a:lnTo>
                  <a:lnTo>
                    <a:pt x="1626172" y="1041400"/>
                  </a:lnTo>
                  <a:lnTo>
                    <a:pt x="1637046" y="1028700"/>
                  </a:lnTo>
                  <a:close/>
                </a:path>
                <a:path w="3905884" h="1752600">
                  <a:moveTo>
                    <a:pt x="1647598" y="1028700"/>
                  </a:moveTo>
                  <a:lnTo>
                    <a:pt x="1640797" y="1028700"/>
                  </a:lnTo>
                  <a:lnTo>
                    <a:pt x="1639456" y="1041400"/>
                  </a:lnTo>
                  <a:lnTo>
                    <a:pt x="1647598" y="1028700"/>
                  </a:lnTo>
                  <a:close/>
                </a:path>
                <a:path w="3905884" h="1752600">
                  <a:moveTo>
                    <a:pt x="1565981" y="1016000"/>
                  </a:moveTo>
                  <a:lnTo>
                    <a:pt x="1551413" y="1028700"/>
                  </a:lnTo>
                  <a:lnTo>
                    <a:pt x="1570120" y="1028700"/>
                  </a:lnTo>
                  <a:lnTo>
                    <a:pt x="1565981" y="1016000"/>
                  </a:lnTo>
                  <a:close/>
                </a:path>
                <a:path w="3905884" h="1752600">
                  <a:moveTo>
                    <a:pt x="1586147" y="1016000"/>
                  </a:moveTo>
                  <a:lnTo>
                    <a:pt x="1573224" y="1016000"/>
                  </a:lnTo>
                  <a:lnTo>
                    <a:pt x="1570359" y="1028700"/>
                  </a:lnTo>
                  <a:lnTo>
                    <a:pt x="1580620" y="1028700"/>
                  </a:lnTo>
                  <a:lnTo>
                    <a:pt x="1586147" y="1016000"/>
                  </a:lnTo>
                  <a:close/>
                </a:path>
                <a:path w="3905884" h="1752600">
                  <a:moveTo>
                    <a:pt x="1665707" y="1016000"/>
                  </a:moveTo>
                  <a:lnTo>
                    <a:pt x="1601903" y="1016000"/>
                  </a:lnTo>
                  <a:lnTo>
                    <a:pt x="1605954" y="1028700"/>
                  </a:lnTo>
                  <a:lnTo>
                    <a:pt x="1654561" y="1028700"/>
                  </a:lnTo>
                  <a:lnTo>
                    <a:pt x="1665707" y="1016000"/>
                  </a:lnTo>
                  <a:close/>
                </a:path>
                <a:path w="3905884" h="1752600">
                  <a:moveTo>
                    <a:pt x="1685498" y="1003300"/>
                  </a:moveTo>
                  <a:lnTo>
                    <a:pt x="1598995" y="1003300"/>
                  </a:lnTo>
                  <a:lnTo>
                    <a:pt x="1587591" y="1016000"/>
                  </a:lnTo>
                  <a:lnTo>
                    <a:pt x="1682182" y="1016000"/>
                  </a:lnTo>
                  <a:lnTo>
                    <a:pt x="1685498" y="1003300"/>
                  </a:lnTo>
                  <a:close/>
                </a:path>
                <a:path w="3905884" h="1752600">
                  <a:moveTo>
                    <a:pt x="1696675" y="1003300"/>
                  </a:moveTo>
                  <a:lnTo>
                    <a:pt x="1685498" y="1003300"/>
                  </a:lnTo>
                  <a:lnTo>
                    <a:pt x="1684707" y="1016000"/>
                  </a:lnTo>
                  <a:lnTo>
                    <a:pt x="1689409" y="1016000"/>
                  </a:lnTo>
                  <a:lnTo>
                    <a:pt x="1696675" y="1003300"/>
                  </a:lnTo>
                  <a:close/>
                </a:path>
                <a:path w="3905884" h="1752600">
                  <a:moveTo>
                    <a:pt x="1714842" y="1003300"/>
                  </a:moveTo>
                  <a:lnTo>
                    <a:pt x="1697351" y="1003300"/>
                  </a:lnTo>
                  <a:lnTo>
                    <a:pt x="1696812" y="1016000"/>
                  </a:lnTo>
                  <a:lnTo>
                    <a:pt x="1713418" y="1016000"/>
                  </a:lnTo>
                  <a:lnTo>
                    <a:pt x="1714842" y="1003300"/>
                  </a:lnTo>
                  <a:close/>
                </a:path>
                <a:path w="3905884" h="1752600">
                  <a:moveTo>
                    <a:pt x="1712022" y="990600"/>
                  </a:moveTo>
                  <a:lnTo>
                    <a:pt x="1621600" y="990600"/>
                  </a:lnTo>
                  <a:lnTo>
                    <a:pt x="1616728" y="1003300"/>
                  </a:lnTo>
                  <a:lnTo>
                    <a:pt x="1697351" y="1003300"/>
                  </a:lnTo>
                  <a:lnTo>
                    <a:pt x="1712022" y="990600"/>
                  </a:lnTo>
                  <a:close/>
                </a:path>
                <a:path w="3905884" h="1752600">
                  <a:moveTo>
                    <a:pt x="1745807" y="977900"/>
                  </a:moveTo>
                  <a:lnTo>
                    <a:pt x="1663137" y="977900"/>
                  </a:lnTo>
                  <a:lnTo>
                    <a:pt x="1662887" y="990600"/>
                  </a:lnTo>
                  <a:lnTo>
                    <a:pt x="1724434" y="990600"/>
                  </a:lnTo>
                  <a:lnTo>
                    <a:pt x="1721161" y="1003300"/>
                  </a:lnTo>
                  <a:lnTo>
                    <a:pt x="1735522" y="1003300"/>
                  </a:lnTo>
                  <a:lnTo>
                    <a:pt x="1746048" y="978164"/>
                  </a:lnTo>
                  <a:lnTo>
                    <a:pt x="1745807" y="977900"/>
                  </a:lnTo>
                  <a:close/>
                </a:path>
                <a:path w="3905884" h="1752600">
                  <a:moveTo>
                    <a:pt x="1648352" y="977900"/>
                  </a:moveTo>
                  <a:lnTo>
                    <a:pt x="1635609" y="990600"/>
                  </a:lnTo>
                  <a:lnTo>
                    <a:pt x="1657701" y="990600"/>
                  </a:lnTo>
                  <a:lnTo>
                    <a:pt x="1648352" y="977900"/>
                  </a:lnTo>
                  <a:close/>
                </a:path>
                <a:path w="3905884" h="1752600">
                  <a:moveTo>
                    <a:pt x="1769005" y="965200"/>
                  </a:moveTo>
                  <a:lnTo>
                    <a:pt x="1748818" y="965200"/>
                  </a:lnTo>
                  <a:lnTo>
                    <a:pt x="1746158" y="977900"/>
                  </a:lnTo>
                  <a:lnTo>
                    <a:pt x="1746048" y="978164"/>
                  </a:lnTo>
                  <a:lnTo>
                    <a:pt x="1757346" y="990600"/>
                  </a:lnTo>
                  <a:lnTo>
                    <a:pt x="1766910" y="990600"/>
                  </a:lnTo>
                  <a:lnTo>
                    <a:pt x="1765364" y="977900"/>
                  </a:lnTo>
                  <a:lnTo>
                    <a:pt x="1759195" y="977900"/>
                  </a:lnTo>
                  <a:lnTo>
                    <a:pt x="1769005" y="965200"/>
                  </a:lnTo>
                  <a:close/>
                </a:path>
                <a:path w="3905884" h="1752600">
                  <a:moveTo>
                    <a:pt x="1810934" y="952500"/>
                  </a:moveTo>
                  <a:lnTo>
                    <a:pt x="1801022" y="952500"/>
                  </a:lnTo>
                  <a:lnTo>
                    <a:pt x="1786955" y="965200"/>
                  </a:lnTo>
                  <a:lnTo>
                    <a:pt x="1762618" y="977900"/>
                  </a:lnTo>
                  <a:lnTo>
                    <a:pt x="1767042" y="977900"/>
                  </a:lnTo>
                  <a:lnTo>
                    <a:pt x="1772042" y="990600"/>
                  </a:lnTo>
                  <a:lnTo>
                    <a:pt x="1780690" y="990600"/>
                  </a:lnTo>
                  <a:lnTo>
                    <a:pt x="1793311" y="977900"/>
                  </a:lnTo>
                  <a:lnTo>
                    <a:pt x="1794487" y="965200"/>
                  </a:lnTo>
                  <a:lnTo>
                    <a:pt x="1809714" y="965200"/>
                  </a:lnTo>
                  <a:lnTo>
                    <a:pt x="1810934" y="952500"/>
                  </a:lnTo>
                  <a:close/>
                </a:path>
                <a:path w="3905884" h="1752600">
                  <a:moveTo>
                    <a:pt x="1741443" y="961626"/>
                  </a:moveTo>
                  <a:lnTo>
                    <a:pt x="1740655" y="965200"/>
                  </a:lnTo>
                  <a:lnTo>
                    <a:pt x="1741428" y="977900"/>
                  </a:lnTo>
                  <a:lnTo>
                    <a:pt x="1745807" y="977900"/>
                  </a:lnTo>
                  <a:lnTo>
                    <a:pt x="1746048" y="978164"/>
                  </a:lnTo>
                  <a:lnTo>
                    <a:pt x="1746158" y="977900"/>
                  </a:lnTo>
                  <a:lnTo>
                    <a:pt x="1748818" y="965200"/>
                  </a:lnTo>
                  <a:lnTo>
                    <a:pt x="1744413" y="965200"/>
                  </a:lnTo>
                  <a:lnTo>
                    <a:pt x="1741443" y="961626"/>
                  </a:lnTo>
                  <a:close/>
                </a:path>
                <a:path w="3905884" h="1752600">
                  <a:moveTo>
                    <a:pt x="1675152" y="965200"/>
                  </a:moveTo>
                  <a:lnTo>
                    <a:pt x="1672433" y="977900"/>
                  </a:lnTo>
                  <a:lnTo>
                    <a:pt x="1679137" y="977900"/>
                  </a:lnTo>
                  <a:lnTo>
                    <a:pt x="1675152" y="965200"/>
                  </a:lnTo>
                  <a:close/>
                </a:path>
                <a:path w="3905884" h="1752600">
                  <a:moveTo>
                    <a:pt x="1733857" y="952500"/>
                  </a:moveTo>
                  <a:lnTo>
                    <a:pt x="1718413" y="952500"/>
                  </a:lnTo>
                  <a:lnTo>
                    <a:pt x="1707871" y="965200"/>
                  </a:lnTo>
                  <a:lnTo>
                    <a:pt x="1679398" y="965200"/>
                  </a:lnTo>
                  <a:lnTo>
                    <a:pt x="1679137" y="977900"/>
                  </a:lnTo>
                  <a:lnTo>
                    <a:pt x="1741428" y="977900"/>
                  </a:lnTo>
                  <a:lnTo>
                    <a:pt x="1740655" y="965200"/>
                  </a:lnTo>
                  <a:lnTo>
                    <a:pt x="1741443" y="961626"/>
                  </a:lnTo>
                  <a:lnTo>
                    <a:pt x="1733857" y="952500"/>
                  </a:lnTo>
                  <a:close/>
                </a:path>
                <a:path w="3905884" h="1752600">
                  <a:moveTo>
                    <a:pt x="1838556" y="939800"/>
                  </a:moveTo>
                  <a:lnTo>
                    <a:pt x="1752150" y="939800"/>
                  </a:lnTo>
                  <a:lnTo>
                    <a:pt x="1743454" y="952500"/>
                  </a:lnTo>
                  <a:lnTo>
                    <a:pt x="1741443" y="961626"/>
                  </a:lnTo>
                  <a:lnTo>
                    <a:pt x="1744413" y="965200"/>
                  </a:lnTo>
                  <a:lnTo>
                    <a:pt x="1784366" y="965200"/>
                  </a:lnTo>
                  <a:lnTo>
                    <a:pt x="1797599" y="952500"/>
                  </a:lnTo>
                  <a:lnTo>
                    <a:pt x="1820617" y="952500"/>
                  </a:lnTo>
                  <a:lnTo>
                    <a:pt x="1838556" y="939800"/>
                  </a:lnTo>
                  <a:close/>
                </a:path>
                <a:path w="3905884" h="1752600">
                  <a:moveTo>
                    <a:pt x="1818670" y="952500"/>
                  </a:moveTo>
                  <a:lnTo>
                    <a:pt x="1810934" y="952500"/>
                  </a:lnTo>
                  <a:lnTo>
                    <a:pt x="1813876" y="965200"/>
                  </a:lnTo>
                  <a:lnTo>
                    <a:pt x="1820782" y="965200"/>
                  </a:lnTo>
                  <a:lnTo>
                    <a:pt x="1818670" y="952500"/>
                  </a:lnTo>
                  <a:close/>
                </a:path>
                <a:path w="3905884" h="1752600">
                  <a:moveTo>
                    <a:pt x="1866597" y="927100"/>
                  </a:moveTo>
                  <a:lnTo>
                    <a:pt x="1800400" y="927100"/>
                  </a:lnTo>
                  <a:lnTo>
                    <a:pt x="1785350" y="939800"/>
                  </a:lnTo>
                  <a:lnTo>
                    <a:pt x="1849117" y="939800"/>
                  </a:lnTo>
                  <a:lnTo>
                    <a:pt x="1848874" y="952500"/>
                  </a:lnTo>
                  <a:lnTo>
                    <a:pt x="1850481" y="939800"/>
                  </a:lnTo>
                  <a:lnTo>
                    <a:pt x="1866597" y="927100"/>
                  </a:lnTo>
                  <a:close/>
                </a:path>
                <a:path w="3905884" h="1752600">
                  <a:moveTo>
                    <a:pt x="1786832" y="927100"/>
                  </a:moveTo>
                  <a:lnTo>
                    <a:pt x="1774830" y="927100"/>
                  </a:lnTo>
                  <a:lnTo>
                    <a:pt x="1775333" y="939800"/>
                  </a:lnTo>
                  <a:lnTo>
                    <a:pt x="1785350" y="939800"/>
                  </a:lnTo>
                  <a:lnTo>
                    <a:pt x="1786832" y="927100"/>
                  </a:lnTo>
                  <a:close/>
                </a:path>
                <a:path w="3905884" h="1752600">
                  <a:moveTo>
                    <a:pt x="1875695" y="927100"/>
                  </a:moveTo>
                  <a:lnTo>
                    <a:pt x="1868896" y="927100"/>
                  </a:lnTo>
                  <a:lnTo>
                    <a:pt x="1867827" y="939800"/>
                  </a:lnTo>
                  <a:lnTo>
                    <a:pt x="1879328" y="939800"/>
                  </a:lnTo>
                  <a:lnTo>
                    <a:pt x="1875695" y="927100"/>
                  </a:lnTo>
                  <a:close/>
                </a:path>
                <a:path w="3905884" h="1752600">
                  <a:moveTo>
                    <a:pt x="1896311" y="914400"/>
                  </a:moveTo>
                  <a:lnTo>
                    <a:pt x="1800138" y="914400"/>
                  </a:lnTo>
                  <a:lnTo>
                    <a:pt x="1801228" y="927100"/>
                  </a:lnTo>
                  <a:lnTo>
                    <a:pt x="1877408" y="927100"/>
                  </a:lnTo>
                  <a:lnTo>
                    <a:pt x="1895883" y="917951"/>
                  </a:lnTo>
                  <a:lnTo>
                    <a:pt x="1896311" y="914400"/>
                  </a:lnTo>
                  <a:close/>
                </a:path>
                <a:path w="3905884" h="1752600">
                  <a:moveTo>
                    <a:pt x="1900145" y="915841"/>
                  </a:moveTo>
                  <a:lnTo>
                    <a:pt x="1895883" y="917951"/>
                  </a:lnTo>
                  <a:lnTo>
                    <a:pt x="1894782" y="927100"/>
                  </a:lnTo>
                  <a:lnTo>
                    <a:pt x="1900763" y="927100"/>
                  </a:lnTo>
                  <a:lnTo>
                    <a:pt x="1900145" y="915841"/>
                  </a:lnTo>
                  <a:close/>
                </a:path>
                <a:path w="3905884" h="1752600">
                  <a:moveTo>
                    <a:pt x="1909675" y="914400"/>
                  </a:moveTo>
                  <a:lnTo>
                    <a:pt x="1903057" y="914400"/>
                  </a:lnTo>
                  <a:lnTo>
                    <a:pt x="1905542" y="927100"/>
                  </a:lnTo>
                  <a:lnTo>
                    <a:pt x="1909675" y="914400"/>
                  </a:lnTo>
                  <a:close/>
                </a:path>
                <a:path w="3905884" h="1752600">
                  <a:moveTo>
                    <a:pt x="1903057" y="914400"/>
                  </a:moveTo>
                  <a:lnTo>
                    <a:pt x="1900065" y="914400"/>
                  </a:lnTo>
                  <a:lnTo>
                    <a:pt x="1900145" y="915841"/>
                  </a:lnTo>
                  <a:lnTo>
                    <a:pt x="1903057" y="914400"/>
                  </a:lnTo>
                  <a:close/>
                </a:path>
                <a:path w="3905884" h="1752600">
                  <a:moveTo>
                    <a:pt x="1901837" y="901700"/>
                  </a:moveTo>
                  <a:lnTo>
                    <a:pt x="1827737" y="901700"/>
                  </a:lnTo>
                  <a:lnTo>
                    <a:pt x="1820724" y="914400"/>
                  </a:lnTo>
                  <a:lnTo>
                    <a:pt x="1903048" y="914400"/>
                  </a:lnTo>
                  <a:lnTo>
                    <a:pt x="1901837" y="901700"/>
                  </a:lnTo>
                  <a:close/>
                </a:path>
                <a:path w="3905884" h="1752600">
                  <a:moveTo>
                    <a:pt x="1931540" y="901700"/>
                  </a:moveTo>
                  <a:lnTo>
                    <a:pt x="1906093" y="901700"/>
                  </a:lnTo>
                  <a:lnTo>
                    <a:pt x="1903048" y="914400"/>
                  </a:lnTo>
                  <a:lnTo>
                    <a:pt x="1933410" y="914400"/>
                  </a:lnTo>
                  <a:lnTo>
                    <a:pt x="1931540" y="901700"/>
                  </a:lnTo>
                  <a:close/>
                </a:path>
                <a:path w="3905884" h="1752600">
                  <a:moveTo>
                    <a:pt x="1946479" y="889000"/>
                  </a:moveTo>
                  <a:lnTo>
                    <a:pt x="1868480" y="889000"/>
                  </a:lnTo>
                  <a:lnTo>
                    <a:pt x="1866848" y="901700"/>
                  </a:lnTo>
                  <a:lnTo>
                    <a:pt x="1931115" y="901700"/>
                  </a:lnTo>
                  <a:lnTo>
                    <a:pt x="1946479" y="889000"/>
                  </a:lnTo>
                  <a:close/>
                </a:path>
                <a:path w="3905884" h="1752600">
                  <a:moveTo>
                    <a:pt x="1961465" y="889000"/>
                  </a:moveTo>
                  <a:lnTo>
                    <a:pt x="1946479" y="889000"/>
                  </a:lnTo>
                  <a:lnTo>
                    <a:pt x="1949446" y="901700"/>
                  </a:lnTo>
                  <a:lnTo>
                    <a:pt x="1955611" y="901700"/>
                  </a:lnTo>
                  <a:lnTo>
                    <a:pt x="1961465" y="889000"/>
                  </a:lnTo>
                  <a:close/>
                </a:path>
                <a:path w="3905884" h="1752600">
                  <a:moveTo>
                    <a:pt x="1967343" y="889000"/>
                  </a:moveTo>
                  <a:lnTo>
                    <a:pt x="1961465" y="889000"/>
                  </a:lnTo>
                  <a:lnTo>
                    <a:pt x="1963494" y="901700"/>
                  </a:lnTo>
                  <a:lnTo>
                    <a:pt x="1967343" y="889000"/>
                  </a:lnTo>
                  <a:close/>
                </a:path>
                <a:path w="3905884" h="1752600">
                  <a:moveTo>
                    <a:pt x="1980558" y="889000"/>
                  </a:moveTo>
                  <a:lnTo>
                    <a:pt x="1977002" y="901700"/>
                  </a:lnTo>
                  <a:lnTo>
                    <a:pt x="1980558" y="889000"/>
                  </a:lnTo>
                  <a:close/>
                </a:path>
                <a:path w="3905884" h="1752600">
                  <a:moveTo>
                    <a:pt x="1969411" y="876300"/>
                  </a:moveTo>
                  <a:lnTo>
                    <a:pt x="1893360" y="876300"/>
                  </a:lnTo>
                  <a:lnTo>
                    <a:pt x="1872828" y="889000"/>
                  </a:lnTo>
                  <a:lnTo>
                    <a:pt x="1962889" y="889000"/>
                  </a:lnTo>
                  <a:lnTo>
                    <a:pt x="1969411" y="876300"/>
                  </a:lnTo>
                  <a:close/>
                </a:path>
                <a:path w="3905884" h="1752600">
                  <a:moveTo>
                    <a:pt x="1979481" y="876300"/>
                  </a:moveTo>
                  <a:lnTo>
                    <a:pt x="1969411" y="876300"/>
                  </a:lnTo>
                  <a:lnTo>
                    <a:pt x="1966385" y="889000"/>
                  </a:lnTo>
                  <a:lnTo>
                    <a:pt x="1978573" y="889000"/>
                  </a:lnTo>
                  <a:lnTo>
                    <a:pt x="1979481" y="876300"/>
                  </a:lnTo>
                  <a:close/>
                </a:path>
                <a:path w="3905884" h="1752600">
                  <a:moveTo>
                    <a:pt x="1995616" y="876300"/>
                  </a:moveTo>
                  <a:lnTo>
                    <a:pt x="1979481" y="876300"/>
                  </a:lnTo>
                  <a:lnTo>
                    <a:pt x="1980515" y="889000"/>
                  </a:lnTo>
                  <a:lnTo>
                    <a:pt x="1993640" y="889000"/>
                  </a:lnTo>
                  <a:lnTo>
                    <a:pt x="1995616" y="876300"/>
                  </a:lnTo>
                  <a:close/>
                </a:path>
                <a:path w="3905884" h="1752600">
                  <a:moveTo>
                    <a:pt x="1943894" y="863600"/>
                  </a:moveTo>
                  <a:lnTo>
                    <a:pt x="1910479" y="863600"/>
                  </a:lnTo>
                  <a:lnTo>
                    <a:pt x="1901049" y="876300"/>
                  </a:lnTo>
                  <a:lnTo>
                    <a:pt x="1945723" y="876300"/>
                  </a:lnTo>
                  <a:lnTo>
                    <a:pt x="1943894" y="863600"/>
                  </a:lnTo>
                  <a:close/>
                </a:path>
                <a:path w="3905884" h="1752600">
                  <a:moveTo>
                    <a:pt x="1980363" y="863600"/>
                  </a:moveTo>
                  <a:lnTo>
                    <a:pt x="1949707" y="863600"/>
                  </a:lnTo>
                  <a:lnTo>
                    <a:pt x="1956856" y="876300"/>
                  </a:lnTo>
                  <a:lnTo>
                    <a:pt x="1980101" y="876300"/>
                  </a:lnTo>
                  <a:lnTo>
                    <a:pt x="1980363" y="863600"/>
                  </a:lnTo>
                  <a:close/>
                </a:path>
                <a:path w="3905884" h="1752600">
                  <a:moveTo>
                    <a:pt x="1987420" y="863600"/>
                  </a:moveTo>
                  <a:lnTo>
                    <a:pt x="1980101" y="876300"/>
                  </a:lnTo>
                  <a:lnTo>
                    <a:pt x="1983860" y="876300"/>
                  </a:lnTo>
                  <a:lnTo>
                    <a:pt x="1987420" y="863600"/>
                  </a:lnTo>
                  <a:close/>
                </a:path>
                <a:path w="3905884" h="1752600">
                  <a:moveTo>
                    <a:pt x="2015420" y="863600"/>
                  </a:moveTo>
                  <a:lnTo>
                    <a:pt x="1990619" y="863600"/>
                  </a:lnTo>
                  <a:lnTo>
                    <a:pt x="1983860" y="876300"/>
                  </a:lnTo>
                  <a:lnTo>
                    <a:pt x="1996581" y="876300"/>
                  </a:lnTo>
                  <a:lnTo>
                    <a:pt x="2015420" y="863600"/>
                  </a:lnTo>
                  <a:close/>
                </a:path>
                <a:path w="3905884" h="1752600">
                  <a:moveTo>
                    <a:pt x="2030592" y="863600"/>
                  </a:moveTo>
                  <a:lnTo>
                    <a:pt x="2015420" y="863600"/>
                  </a:lnTo>
                  <a:lnTo>
                    <a:pt x="2008612" y="876300"/>
                  </a:lnTo>
                  <a:lnTo>
                    <a:pt x="2025460" y="876300"/>
                  </a:lnTo>
                  <a:lnTo>
                    <a:pt x="2030592" y="863600"/>
                  </a:lnTo>
                  <a:close/>
                </a:path>
                <a:path w="3905884" h="1752600">
                  <a:moveTo>
                    <a:pt x="2034380" y="863600"/>
                  </a:moveTo>
                  <a:lnTo>
                    <a:pt x="2031978" y="863600"/>
                  </a:lnTo>
                  <a:lnTo>
                    <a:pt x="2028899" y="876300"/>
                  </a:lnTo>
                  <a:lnTo>
                    <a:pt x="2030623" y="876300"/>
                  </a:lnTo>
                  <a:lnTo>
                    <a:pt x="2034380" y="863600"/>
                  </a:lnTo>
                  <a:close/>
                </a:path>
                <a:path w="3905884" h="1752600">
                  <a:moveTo>
                    <a:pt x="2049229" y="838200"/>
                  </a:moveTo>
                  <a:lnTo>
                    <a:pt x="1973348" y="838200"/>
                  </a:lnTo>
                  <a:lnTo>
                    <a:pt x="1948120" y="850900"/>
                  </a:lnTo>
                  <a:lnTo>
                    <a:pt x="1943517" y="863600"/>
                  </a:lnTo>
                  <a:lnTo>
                    <a:pt x="2037224" y="863600"/>
                  </a:lnTo>
                  <a:lnTo>
                    <a:pt x="2038178" y="850900"/>
                  </a:lnTo>
                  <a:lnTo>
                    <a:pt x="2047974" y="850900"/>
                  </a:lnTo>
                  <a:lnTo>
                    <a:pt x="2049229" y="838200"/>
                  </a:lnTo>
                  <a:close/>
                </a:path>
                <a:path w="3905884" h="1752600">
                  <a:moveTo>
                    <a:pt x="2059732" y="838200"/>
                  </a:moveTo>
                  <a:lnTo>
                    <a:pt x="2054841" y="850900"/>
                  </a:lnTo>
                  <a:lnTo>
                    <a:pt x="2061220" y="850900"/>
                  </a:lnTo>
                  <a:lnTo>
                    <a:pt x="2059732" y="838200"/>
                  </a:lnTo>
                  <a:close/>
                </a:path>
                <a:path w="3905884" h="1752600">
                  <a:moveTo>
                    <a:pt x="2120715" y="812800"/>
                  </a:moveTo>
                  <a:lnTo>
                    <a:pt x="2021372" y="812800"/>
                  </a:lnTo>
                  <a:lnTo>
                    <a:pt x="2007134" y="825500"/>
                  </a:lnTo>
                  <a:lnTo>
                    <a:pt x="1997291" y="838200"/>
                  </a:lnTo>
                  <a:lnTo>
                    <a:pt x="2011242" y="838200"/>
                  </a:lnTo>
                  <a:lnTo>
                    <a:pt x="2012341" y="825500"/>
                  </a:lnTo>
                  <a:lnTo>
                    <a:pt x="2111396" y="825500"/>
                  </a:lnTo>
                  <a:lnTo>
                    <a:pt x="2120715" y="812800"/>
                  </a:lnTo>
                  <a:close/>
                </a:path>
                <a:path w="3905884" h="1752600">
                  <a:moveTo>
                    <a:pt x="2074643" y="825500"/>
                  </a:moveTo>
                  <a:lnTo>
                    <a:pt x="2012341" y="825500"/>
                  </a:lnTo>
                  <a:lnTo>
                    <a:pt x="2011242" y="838200"/>
                  </a:lnTo>
                  <a:lnTo>
                    <a:pt x="2075596" y="838200"/>
                  </a:lnTo>
                  <a:lnTo>
                    <a:pt x="2074643" y="825500"/>
                  </a:lnTo>
                  <a:close/>
                </a:path>
                <a:path w="3905884" h="1752600">
                  <a:moveTo>
                    <a:pt x="2106166" y="825500"/>
                  </a:moveTo>
                  <a:lnTo>
                    <a:pt x="2074643" y="825500"/>
                  </a:lnTo>
                  <a:lnTo>
                    <a:pt x="2075596" y="838200"/>
                  </a:lnTo>
                  <a:lnTo>
                    <a:pt x="2105761" y="838200"/>
                  </a:lnTo>
                  <a:lnTo>
                    <a:pt x="2106166" y="825500"/>
                  </a:lnTo>
                  <a:close/>
                </a:path>
                <a:path w="3905884" h="1752600">
                  <a:moveTo>
                    <a:pt x="2121347" y="825500"/>
                  </a:moveTo>
                  <a:lnTo>
                    <a:pt x="2118228" y="825500"/>
                  </a:lnTo>
                  <a:lnTo>
                    <a:pt x="2115909" y="838200"/>
                  </a:lnTo>
                  <a:lnTo>
                    <a:pt x="2121747" y="838200"/>
                  </a:lnTo>
                  <a:lnTo>
                    <a:pt x="2121347" y="825500"/>
                  </a:lnTo>
                  <a:close/>
                </a:path>
                <a:path w="3905884" h="1752600">
                  <a:moveTo>
                    <a:pt x="2009694" y="812800"/>
                  </a:moveTo>
                  <a:lnTo>
                    <a:pt x="2007239" y="812800"/>
                  </a:lnTo>
                  <a:lnTo>
                    <a:pt x="2004105" y="825500"/>
                  </a:lnTo>
                  <a:lnTo>
                    <a:pt x="2005881" y="825500"/>
                  </a:lnTo>
                  <a:lnTo>
                    <a:pt x="2009694" y="812800"/>
                  </a:lnTo>
                  <a:close/>
                </a:path>
                <a:path w="3905884" h="1752600">
                  <a:moveTo>
                    <a:pt x="2122918" y="812800"/>
                  </a:moveTo>
                  <a:lnTo>
                    <a:pt x="2120715" y="812800"/>
                  </a:lnTo>
                  <a:lnTo>
                    <a:pt x="2114453" y="825500"/>
                  </a:lnTo>
                  <a:lnTo>
                    <a:pt x="2127270" y="825500"/>
                  </a:lnTo>
                  <a:lnTo>
                    <a:pt x="2122918" y="812800"/>
                  </a:lnTo>
                  <a:close/>
                </a:path>
                <a:path w="3905884" h="1752600">
                  <a:moveTo>
                    <a:pt x="2143689" y="812800"/>
                  </a:moveTo>
                  <a:lnTo>
                    <a:pt x="2136221" y="812800"/>
                  </a:lnTo>
                  <a:lnTo>
                    <a:pt x="2127270" y="825500"/>
                  </a:lnTo>
                  <a:lnTo>
                    <a:pt x="2134779" y="825500"/>
                  </a:lnTo>
                  <a:lnTo>
                    <a:pt x="2143689" y="812800"/>
                  </a:lnTo>
                  <a:close/>
                </a:path>
                <a:path w="3905884" h="1752600">
                  <a:moveTo>
                    <a:pt x="2156808" y="812800"/>
                  </a:moveTo>
                  <a:lnTo>
                    <a:pt x="2147206" y="812800"/>
                  </a:lnTo>
                  <a:lnTo>
                    <a:pt x="2154274" y="825500"/>
                  </a:lnTo>
                  <a:lnTo>
                    <a:pt x="2156808" y="812800"/>
                  </a:lnTo>
                  <a:close/>
                </a:path>
                <a:path w="3905884" h="1752600">
                  <a:moveTo>
                    <a:pt x="2072064" y="800100"/>
                  </a:moveTo>
                  <a:lnTo>
                    <a:pt x="2057615" y="800100"/>
                  </a:lnTo>
                  <a:lnTo>
                    <a:pt x="2052596" y="812800"/>
                  </a:lnTo>
                  <a:lnTo>
                    <a:pt x="2061900" y="812800"/>
                  </a:lnTo>
                  <a:lnTo>
                    <a:pt x="2072064" y="800100"/>
                  </a:lnTo>
                  <a:close/>
                </a:path>
                <a:path w="3905884" h="1752600">
                  <a:moveTo>
                    <a:pt x="2145363" y="800100"/>
                  </a:moveTo>
                  <a:lnTo>
                    <a:pt x="2085273" y="800100"/>
                  </a:lnTo>
                  <a:lnTo>
                    <a:pt x="2089267" y="812800"/>
                  </a:lnTo>
                  <a:lnTo>
                    <a:pt x="2141678" y="812800"/>
                  </a:lnTo>
                  <a:lnTo>
                    <a:pt x="2145363" y="800100"/>
                  </a:lnTo>
                  <a:close/>
                </a:path>
                <a:path w="3905884" h="1752600">
                  <a:moveTo>
                    <a:pt x="2154882" y="780759"/>
                  </a:moveTo>
                  <a:lnTo>
                    <a:pt x="2154906" y="787400"/>
                  </a:lnTo>
                  <a:lnTo>
                    <a:pt x="2158394" y="800100"/>
                  </a:lnTo>
                  <a:lnTo>
                    <a:pt x="2145363" y="800100"/>
                  </a:lnTo>
                  <a:lnTo>
                    <a:pt x="2148090" y="812800"/>
                  </a:lnTo>
                  <a:lnTo>
                    <a:pt x="2167959" y="812800"/>
                  </a:lnTo>
                  <a:lnTo>
                    <a:pt x="2160898" y="800100"/>
                  </a:lnTo>
                  <a:lnTo>
                    <a:pt x="2157591" y="787400"/>
                  </a:lnTo>
                  <a:lnTo>
                    <a:pt x="2154882" y="780759"/>
                  </a:lnTo>
                  <a:close/>
                </a:path>
                <a:path w="3905884" h="1752600">
                  <a:moveTo>
                    <a:pt x="2183613" y="800100"/>
                  </a:moveTo>
                  <a:lnTo>
                    <a:pt x="2166257" y="800100"/>
                  </a:lnTo>
                  <a:lnTo>
                    <a:pt x="2179425" y="812800"/>
                  </a:lnTo>
                  <a:lnTo>
                    <a:pt x="2180388" y="812800"/>
                  </a:lnTo>
                  <a:lnTo>
                    <a:pt x="2183827" y="802106"/>
                  </a:lnTo>
                  <a:lnTo>
                    <a:pt x="2183613" y="800100"/>
                  </a:lnTo>
                  <a:close/>
                </a:path>
                <a:path w="3905884" h="1752600">
                  <a:moveTo>
                    <a:pt x="2189331" y="800100"/>
                  </a:moveTo>
                  <a:lnTo>
                    <a:pt x="2184472" y="800100"/>
                  </a:lnTo>
                  <a:lnTo>
                    <a:pt x="2183827" y="802106"/>
                  </a:lnTo>
                  <a:lnTo>
                    <a:pt x="2184964" y="812800"/>
                  </a:lnTo>
                  <a:lnTo>
                    <a:pt x="2189331" y="800100"/>
                  </a:lnTo>
                  <a:close/>
                </a:path>
                <a:path w="3905884" h="1752600">
                  <a:moveTo>
                    <a:pt x="2152410" y="774700"/>
                  </a:moveTo>
                  <a:lnTo>
                    <a:pt x="2112143" y="774700"/>
                  </a:lnTo>
                  <a:lnTo>
                    <a:pt x="2103511" y="787400"/>
                  </a:lnTo>
                  <a:lnTo>
                    <a:pt x="2099779" y="787400"/>
                  </a:lnTo>
                  <a:lnTo>
                    <a:pt x="2090485" y="800100"/>
                  </a:lnTo>
                  <a:lnTo>
                    <a:pt x="2158394" y="800100"/>
                  </a:lnTo>
                  <a:lnTo>
                    <a:pt x="2154906" y="787400"/>
                  </a:lnTo>
                  <a:lnTo>
                    <a:pt x="2154882" y="780759"/>
                  </a:lnTo>
                  <a:lnTo>
                    <a:pt x="2152410" y="774700"/>
                  </a:lnTo>
                  <a:close/>
                </a:path>
                <a:path w="3905884" h="1752600">
                  <a:moveTo>
                    <a:pt x="2212654" y="774700"/>
                  </a:moveTo>
                  <a:lnTo>
                    <a:pt x="2154860" y="774700"/>
                  </a:lnTo>
                  <a:lnTo>
                    <a:pt x="2154882" y="780759"/>
                  </a:lnTo>
                  <a:lnTo>
                    <a:pt x="2157591" y="787400"/>
                  </a:lnTo>
                  <a:lnTo>
                    <a:pt x="2160898" y="800100"/>
                  </a:lnTo>
                  <a:lnTo>
                    <a:pt x="2199653" y="800100"/>
                  </a:lnTo>
                  <a:lnTo>
                    <a:pt x="2204786" y="787400"/>
                  </a:lnTo>
                  <a:lnTo>
                    <a:pt x="2212654" y="774700"/>
                  </a:lnTo>
                  <a:close/>
                </a:path>
                <a:path w="3905884" h="1752600">
                  <a:moveTo>
                    <a:pt x="2231413" y="774700"/>
                  </a:moveTo>
                  <a:lnTo>
                    <a:pt x="2222199" y="774700"/>
                  </a:lnTo>
                  <a:lnTo>
                    <a:pt x="2229694" y="787400"/>
                  </a:lnTo>
                  <a:lnTo>
                    <a:pt x="2231413" y="774700"/>
                  </a:lnTo>
                  <a:close/>
                </a:path>
                <a:path w="3905884" h="1752600">
                  <a:moveTo>
                    <a:pt x="2132034" y="762000"/>
                  </a:moveTo>
                  <a:lnTo>
                    <a:pt x="2126945" y="774700"/>
                  </a:lnTo>
                  <a:lnTo>
                    <a:pt x="2139730" y="774700"/>
                  </a:lnTo>
                  <a:lnTo>
                    <a:pt x="2132034" y="762000"/>
                  </a:lnTo>
                  <a:close/>
                </a:path>
                <a:path w="3905884" h="1752600">
                  <a:moveTo>
                    <a:pt x="2234768" y="762000"/>
                  </a:moveTo>
                  <a:lnTo>
                    <a:pt x="2152778" y="762000"/>
                  </a:lnTo>
                  <a:lnTo>
                    <a:pt x="2161918" y="774700"/>
                  </a:lnTo>
                  <a:lnTo>
                    <a:pt x="2229164" y="774700"/>
                  </a:lnTo>
                  <a:lnTo>
                    <a:pt x="2234768" y="762000"/>
                  </a:lnTo>
                  <a:close/>
                </a:path>
                <a:path w="3905884" h="1752600">
                  <a:moveTo>
                    <a:pt x="2259727" y="762000"/>
                  </a:moveTo>
                  <a:lnTo>
                    <a:pt x="2242152" y="762000"/>
                  </a:lnTo>
                  <a:lnTo>
                    <a:pt x="2245245" y="774700"/>
                  </a:lnTo>
                  <a:lnTo>
                    <a:pt x="2259727" y="762000"/>
                  </a:lnTo>
                  <a:close/>
                </a:path>
                <a:path w="3905884" h="1752600">
                  <a:moveTo>
                    <a:pt x="2261062" y="762000"/>
                  </a:moveTo>
                  <a:lnTo>
                    <a:pt x="2259727" y="762000"/>
                  </a:lnTo>
                  <a:lnTo>
                    <a:pt x="2261567" y="774700"/>
                  </a:lnTo>
                  <a:lnTo>
                    <a:pt x="2261062" y="762000"/>
                  </a:lnTo>
                  <a:close/>
                </a:path>
                <a:path w="3905884" h="1752600">
                  <a:moveTo>
                    <a:pt x="2159456" y="749300"/>
                  </a:moveTo>
                  <a:lnTo>
                    <a:pt x="2153211" y="762000"/>
                  </a:lnTo>
                  <a:lnTo>
                    <a:pt x="2167750" y="762000"/>
                  </a:lnTo>
                  <a:lnTo>
                    <a:pt x="2159456" y="749300"/>
                  </a:lnTo>
                  <a:close/>
                </a:path>
                <a:path w="3905884" h="1752600">
                  <a:moveTo>
                    <a:pt x="2233434" y="749300"/>
                  </a:moveTo>
                  <a:lnTo>
                    <a:pt x="2178371" y="749300"/>
                  </a:lnTo>
                  <a:lnTo>
                    <a:pt x="2178577" y="762000"/>
                  </a:lnTo>
                  <a:lnTo>
                    <a:pt x="2231164" y="762000"/>
                  </a:lnTo>
                  <a:lnTo>
                    <a:pt x="2233434" y="749300"/>
                  </a:lnTo>
                  <a:close/>
                </a:path>
                <a:path w="3905884" h="1752600">
                  <a:moveTo>
                    <a:pt x="2268024" y="749300"/>
                  </a:moveTo>
                  <a:lnTo>
                    <a:pt x="2247810" y="749300"/>
                  </a:lnTo>
                  <a:lnTo>
                    <a:pt x="2247176" y="762000"/>
                  </a:lnTo>
                  <a:lnTo>
                    <a:pt x="2256714" y="762000"/>
                  </a:lnTo>
                  <a:lnTo>
                    <a:pt x="2268024" y="749300"/>
                  </a:lnTo>
                  <a:close/>
                </a:path>
                <a:path w="3905884" h="1752600">
                  <a:moveTo>
                    <a:pt x="2295266" y="738718"/>
                  </a:moveTo>
                  <a:lnTo>
                    <a:pt x="2284322" y="749300"/>
                  </a:lnTo>
                  <a:lnTo>
                    <a:pt x="2290542" y="762000"/>
                  </a:lnTo>
                  <a:lnTo>
                    <a:pt x="2310396" y="749300"/>
                  </a:lnTo>
                  <a:lnTo>
                    <a:pt x="2286815" y="749300"/>
                  </a:lnTo>
                  <a:lnTo>
                    <a:pt x="2294682" y="739911"/>
                  </a:lnTo>
                  <a:lnTo>
                    <a:pt x="2295266" y="738718"/>
                  </a:lnTo>
                  <a:close/>
                </a:path>
                <a:path w="3905884" h="1752600">
                  <a:moveTo>
                    <a:pt x="2296302" y="736600"/>
                  </a:moveTo>
                  <a:lnTo>
                    <a:pt x="2201783" y="736600"/>
                  </a:lnTo>
                  <a:lnTo>
                    <a:pt x="2197201" y="749300"/>
                  </a:lnTo>
                  <a:lnTo>
                    <a:pt x="2284322" y="749300"/>
                  </a:lnTo>
                  <a:lnTo>
                    <a:pt x="2295266" y="738718"/>
                  </a:lnTo>
                  <a:lnTo>
                    <a:pt x="2296302" y="736600"/>
                  </a:lnTo>
                  <a:close/>
                </a:path>
                <a:path w="3905884" h="1752600">
                  <a:moveTo>
                    <a:pt x="2294682" y="739911"/>
                  </a:moveTo>
                  <a:lnTo>
                    <a:pt x="2286815" y="749300"/>
                  </a:lnTo>
                  <a:lnTo>
                    <a:pt x="2290087" y="749300"/>
                  </a:lnTo>
                  <a:lnTo>
                    <a:pt x="2294682" y="739911"/>
                  </a:lnTo>
                  <a:close/>
                </a:path>
                <a:path w="3905884" h="1752600">
                  <a:moveTo>
                    <a:pt x="2324449" y="736600"/>
                  </a:moveTo>
                  <a:lnTo>
                    <a:pt x="2302795" y="736600"/>
                  </a:lnTo>
                  <a:lnTo>
                    <a:pt x="2296856" y="749300"/>
                  </a:lnTo>
                  <a:lnTo>
                    <a:pt x="2310396" y="749300"/>
                  </a:lnTo>
                  <a:lnTo>
                    <a:pt x="2324449" y="736600"/>
                  </a:lnTo>
                  <a:close/>
                </a:path>
                <a:path w="3905884" h="1752600">
                  <a:moveTo>
                    <a:pt x="2297457" y="736600"/>
                  </a:moveTo>
                  <a:lnTo>
                    <a:pt x="2295266" y="738718"/>
                  </a:lnTo>
                  <a:lnTo>
                    <a:pt x="2294682" y="739911"/>
                  </a:lnTo>
                  <a:lnTo>
                    <a:pt x="2297457" y="736600"/>
                  </a:lnTo>
                  <a:close/>
                </a:path>
                <a:path w="3905884" h="1752600">
                  <a:moveTo>
                    <a:pt x="2324607" y="723900"/>
                  </a:moveTo>
                  <a:lnTo>
                    <a:pt x="2227515" y="723900"/>
                  </a:lnTo>
                  <a:lnTo>
                    <a:pt x="2224140" y="736600"/>
                  </a:lnTo>
                  <a:lnTo>
                    <a:pt x="2316215" y="736600"/>
                  </a:lnTo>
                  <a:lnTo>
                    <a:pt x="2322374" y="729299"/>
                  </a:lnTo>
                  <a:lnTo>
                    <a:pt x="2324607" y="723900"/>
                  </a:lnTo>
                  <a:close/>
                </a:path>
                <a:path w="3905884" h="1752600">
                  <a:moveTo>
                    <a:pt x="2325120" y="726045"/>
                  </a:moveTo>
                  <a:lnTo>
                    <a:pt x="2322374" y="729299"/>
                  </a:lnTo>
                  <a:lnTo>
                    <a:pt x="2319355" y="736600"/>
                  </a:lnTo>
                  <a:lnTo>
                    <a:pt x="2327640" y="736600"/>
                  </a:lnTo>
                  <a:lnTo>
                    <a:pt x="2325120" y="726045"/>
                  </a:lnTo>
                  <a:close/>
                </a:path>
                <a:path w="3905884" h="1752600">
                  <a:moveTo>
                    <a:pt x="2336579" y="735779"/>
                  </a:moveTo>
                  <a:lnTo>
                    <a:pt x="2335931" y="736600"/>
                  </a:lnTo>
                  <a:lnTo>
                    <a:pt x="2337246" y="736600"/>
                  </a:lnTo>
                  <a:lnTo>
                    <a:pt x="2336579" y="735779"/>
                  </a:lnTo>
                  <a:close/>
                </a:path>
                <a:path w="3905884" h="1752600">
                  <a:moveTo>
                    <a:pt x="2345972" y="723900"/>
                  </a:moveTo>
                  <a:lnTo>
                    <a:pt x="2326930" y="723900"/>
                  </a:lnTo>
                  <a:lnTo>
                    <a:pt x="2336579" y="735779"/>
                  </a:lnTo>
                  <a:lnTo>
                    <a:pt x="2345972" y="723900"/>
                  </a:lnTo>
                  <a:close/>
                </a:path>
                <a:path w="3905884" h="1752600">
                  <a:moveTo>
                    <a:pt x="2326930" y="723900"/>
                  </a:moveTo>
                  <a:lnTo>
                    <a:pt x="2324607" y="723900"/>
                  </a:lnTo>
                  <a:lnTo>
                    <a:pt x="2325120" y="726045"/>
                  </a:lnTo>
                  <a:lnTo>
                    <a:pt x="2326930" y="723900"/>
                  </a:lnTo>
                  <a:close/>
                </a:path>
                <a:path w="3905884" h="1752600">
                  <a:moveTo>
                    <a:pt x="2349121" y="698500"/>
                  </a:moveTo>
                  <a:lnTo>
                    <a:pt x="2303072" y="698500"/>
                  </a:lnTo>
                  <a:lnTo>
                    <a:pt x="2303505" y="711200"/>
                  </a:lnTo>
                  <a:lnTo>
                    <a:pt x="2256692" y="711200"/>
                  </a:lnTo>
                  <a:lnTo>
                    <a:pt x="2255967" y="723900"/>
                  </a:lnTo>
                  <a:lnTo>
                    <a:pt x="2348803" y="723900"/>
                  </a:lnTo>
                  <a:lnTo>
                    <a:pt x="2348171" y="711200"/>
                  </a:lnTo>
                  <a:lnTo>
                    <a:pt x="2349121" y="698500"/>
                  </a:lnTo>
                  <a:close/>
                </a:path>
                <a:path w="3905884" h="1752600">
                  <a:moveTo>
                    <a:pt x="2372935" y="698500"/>
                  </a:moveTo>
                  <a:lnTo>
                    <a:pt x="2349121" y="698500"/>
                  </a:lnTo>
                  <a:lnTo>
                    <a:pt x="2351336" y="711200"/>
                  </a:lnTo>
                  <a:lnTo>
                    <a:pt x="2348803" y="723900"/>
                  </a:lnTo>
                  <a:lnTo>
                    <a:pt x="2359304" y="723900"/>
                  </a:lnTo>
                  <a:lnTo>
                    <a:pt x="2356605" y="711200"/>
                  </a:lnTo>
                  <a:lnTo>
                    <a:pt x="2368534" y="711200"/>
                  </a:lnTo>
                  <a:lnTo>
                    <a:pt x="2372935" y="698500"/>
                  </a:lnTo>
                  <a:close/>
                </a:path>
                <a:path w="3905884" h="1752600">
                  <a:moveTo>
                    <a:pt x="2380107" y="711200"/>
                  </a:moveTo>
                  <a:lnTo>
                    <a:pt x="2372864" y="711200"/>
                  </a:lnTo>
                  <a:lnTo>
                    <a:pt x="2368219" y="723900"/>
                  </a:lnTo>
                  <a:lnTo>
                    <a:pt x="2374596" y="723900"/>
                  </a:lnTo>
                  <a:lnTo>
                    <a:pt x="2380107" y="711200"/>
                  </a:lnTo>
                  <a:close/>
                </a:path>
                <a:path w="3905884" h="1752600">
                  <a:moveTo>
                    <a:pt x="2292115" y="698500"/>
                  </a:moveTo>
                  <a:lnTo>
                    <a:pt x="2276633" y="711200"/>
                  </a:lnTo>
                  <a:lnTo>
                    <a:pt x="2279464" y="711200"/>
                  </a:lnTo>
                  <a:lnTo>
                    <a:pt x="2292115" y="698500"/>
                  </a:lnTo>
                  <a:close/>
                </a:path>
                <a:path w="3905884" h="1752600">
                  <a:moveTo>
                    <a:pt x="2299476" y="698500"/>
                  </a:moveTo>
                  <a:lnTo>
                    <a:pt x="2295492" y="698500"/>
                  </a:lnTo>
                  <a:lnTo>
                    <a:pt x="2291209" y="711200"/>
                  </a:lnTo>
                  <a:lnTo>
                    <a:pt x="2297895" y="711200"/>
                  </a:lnTo>
                  <a:lnTo>
                    <a:pt x="2299476" y="698500"/>
                  </a:lnTo>
                  <a:close/>
                </a:path>
                <a:path w="3905884" h="1752600">
                  <a:moveTo>
                    <a:pt x="2383852" y="698500"/>
                  </a:moveTo>
                  <a:lnTo>
                    <a:pt x="2376892" y="698500"/>
                  </a:lnTo>
                  <a:lnTo>
                    <a:pt x="2372047" y="711200"/>
                  </a:lnTo>
                  <a:lnTo>
                    <a:pt x="2375606" y="711200"/>
                  </a:lnTo>
                  <a:lnTo>
                    <a:pt x="2383852" y="698500"/>
                  </a:lnTo>
                  <a:close/>
                </a:path>
                <a:path w="3905884" h="1752600">
                  <a:moveTo>
                    <a:pt x="2399390" y="698500"/>
                  </a:moveTo>
                  <a:lnTo>
                    <a:pt x="2388798" y="698500"/>
                  </a:lnTo>
                  <a:lnTo>
                    <a:pt x="2388026" y="711200"/>
                  </a:lnTo>
                  <a:lnTo>
                    <a:pt x="2394250" y="711200"/>
                  </a:lnTo>
                  <a:lnTo>
                    <a:pt x="2395325" y="710203"/>
                  </a:lnTo>
                  <a:lnTo>
                    <a:pt x="2399390" y="698500"/>
                  </a:lnTo>
                  <a:close/>
                </a:path>
                <a:path w="3905884" h="1752600">
                  <a:moveTo>
                    <a:pt x="2399508" y="698500"/>
                  </a:moveTo>
                  <a:lnTo>
                    <a:pt x="2395320" y="710216"/>
                  </a:lnTo>
                  <a:lnTo>
                    <a:pt x="2399508" y="698500"/>
                  </a:lnTo>
                  <a:close/>
                </a:path>
                <a:path w="3905884" h="1752600">
                  <a:moveTo>
                    <a:pt x="2408070" y="698500"/>
                  </a:moveTo>
                  <a:lnTo>
                    <a:pt x="2399508" y="698500"/>
                  </a:lnTo>
                  <a:lnTo>
                    <a:pt x="2395334" y="710203"/>
                  </a:lnTo>
                  <a:lnTo>
                    <a:pt x="2408070" y="698500"/>
                  </a:lnTo>
                  <a:close/>
                </a:path>
                <a:path w="3905884" h="1752600">
                  <a:moveTo>
                    <a:pt x="2405163" y="685800"/>
                  </a:moveTo>
                  <a:lnTo>
                    <a:pt x="2320133" y="685800"/>
                  </a:lnTo>
                  <a:lnTo>
                    <a:pt x="2308951" y="698500"/>
                  </a:lnTo>
                  <a:lnTo>
                    <a:pt x="2401517" y="698500"/>
                  </a:lnTo>
                  <a:lnTo>
                    <a:pt x="2405163" y="685800"/>
                  </a:lnTo>
                  <a:close/>
                </a:path>
                <a:path w="3905884" h="1752600">
                  <a:moveTo>
                    <a:pt x="2422789" y="685800"/>
                  </a:moveTo>
                  <a:lnTo>
                    <a:pt x="2412204" y="685800"/>
                  </a:lnTo>
                  <a:lnTo>
                    <a:pt x="2411952" y="698500"/>
                  </a:lnTo>
                  <a:lnTo>
                    <a:pt x="2420559" y="698500"/>
                  </a:lnTo>
                  <a:lnTo>
                    <a:pt x="2422789" y="685800"/>
                  </a:lnTo>
                  <a:close/>
                </a:path>
                <a:path w="3905884" h="1752600">
                  <a:moveTo>
                    <a:pt x="2445383" y="685800"/>
                  </a:moveTo>
                  <a:lnTo>
                    <a:pt x="2440300" y="685800"/>
                  </a:lnTo>
                  <a:lnTo>
                    <a:pt x="2435700" y="698500"/>
                  </a:lnTo>
                  <a:lnTo>
                    <a:pt x="2445383" y="685800"/>
                  </a:lnTo>
                  <a:close/>
                </a:path>
                <a:path w="3905884" h="1752600">
                  <a:moveTo>
                    <a:pt x="2343902" y="673100"/>
                  </a:moveTo>
                  <a:lnTo>
                    <a:pt x="2331982" y="685800"/>
                  </a:lnTo>
                  <a:lnTo>
                    <a:pt x="2342436" y="685800"/>
                  </a:lnTo>
                  <a:lnTo>
                    <a:pt x="2343902" y="673100"/>
                  </a:lnTo>
                  <a:close/>
                </a:path>
                <a:path w="3905884" h="1752600">
                  <a:moveTo>
                    <a:pt x="2462686" y="660400"/>
                  </a:moveTo>
                  <a:lnTo>
                    <a:pt x="2374041" y="660400"/>
                  </a:lnTo>
                  <a:lnTo>
                    <a:pt x="2364160" y="673100"/>
                  </a:lnTo>
                  <a:lnTo>
                    <a:pt x="2368379" y="673100"/>
                  </a:lnTo>
                  <a:lnTo>
                    <a:pt x="2357825" y="685800"/>
                  </a:lnTo>
                  <a:lnTo>
                    <a:pt x="2456338" y="685800"/>
                  </a:lnTo>
                  <a:lnTo>
                    <a:pt x="2451812" y="673100"/>
                  </a:lnTo>
                  <a:lnTo>
                    <a:pt x="2462686" y="660400"/>
                  </a:lnTo>
                  <a:close/>
                </a:path>
                <a:path w="3905884" h="1752600">
                  <a:moveTo>
                    <a:pt x="2471178" y="660400"/>
                  </a:moveTo>
                  <a:lnTo>
                    <a:pt x="2466433" y="673100"/>
                  </a:lnTo>
                  <a:lnTo>
                    <a:pt x="2473238" y="673100"/>
                  </a:lnTo>
                  <a:lnTo>
                    <a:pt x="2471178" y="660400"/>
                  </a:lnTo>
                  <a:close/>
                </a:path>
                <a:path w="3905884" h="1752600">
                  <a:moveTo>
                    <a:pt x="2498663" y="660400"/>
                  </a:moveTo>
                  <a:lnTo>
                    <a:pt x="2491573" y="660400"/>
                  </a:lnTo>
                  <a:lnTo>
                    <a:pt x="2487363" y="673100"/>
                  </a:lnTo>
                  <a:lnTo>
                    <a:pt x="2493493" y="673100"/>
                  </a:lnTo>
                  <a:lnTo>
                    <a:pt x="2498663" y="660400"/>
                  </a:lnTo>
                  <a:close/>
                </a:path>
                <a:path w="3905884" h="1752600">
                  <a:moveTo>
                    <a:pt x="2410879" y="649777"/>
                  </a:moveTo>
                  <a:lnTo>
                    <a:pt x="2398863" y="660400"/>
                  </a:lnTo>
                  <a:lnTo>
                    <a:pt x="2406256" y="660400"/>
                  </a:lnTo>
                  <a:lnTo>
                    <a:pt x="2410879" y="649777"/>
                  </a:lnTo>
                  <a:close/>
                </a:path>
                <a:path w="3905884" h="1752600">
                  <a:moveTo>
                    <a:pt x="2511133" y="635000"/>
                  </a:moveTo>
                  <a:lnTo>
                    <a:pt x="2432269" y="635000"/>
                  </a:lnTo>
                  <a:lnTo>
                    <a:pt x="2424631" y="647700"/>
                  </a:lnTo>
                  <a:lnTo>
                    <a:pt x="2420544" y="647700"/>
                  </a:lnTo>
                  <a:lnTo>
                    <a:pt x="2427543" y="660400"/>
                  </a:lnTo>
                  <a:lnTo>
                    <a:pt x="2505764" y="660400"/>
                  </a:lnTo>
                  <a:lnTo>
                    <a:pt x="2507850" y="647584"/>
                  </a:lnTo>
                  <a:lnTo>
                    <a:pt x="2511133" y="635000"/>
                  </a:lnTo>
                  <a:close/>
                </a:path>
                <a:path w="3905884" h="1752600">
                  <a:moveTo>
                    <a:pt x="2522990" y="635000"/>
                  </a:moveTo>
                  <a:lnTo>
                    <a:pt x="2511133" y="635000"/>
                  </a:lnTo>
                  <a:lnTo>
                    <a:pt x="2510336" y="647700"/>
                  </a:lnTo>
                  <a:lnTo>
                    <a:pt x="2505764" y="660400"/>
                  </a:lnTo>
                  <a:lnTo>
                    <a:pt x="2508690" y="660400"/>
                  </a:lnTo>
                  <a:lnTo>
                    <a:pt x="2522446" y="647700"/>
                  </a:lnTo>
                  <a:lnTo>
                    <a:pt x="2522314" y="647700"/>
                  </a:lnTo>
                  <a:lnTo>
                    <a:pt x="2522451" y="647584"/>
                  </a:lnTo>
                  <a:lnTo>
                    <a:pt x="2522990" y="635000"/>
                  </a:lnTo>
                  <a:close/>
                </a:path>
                <a:path w="3905884" h="1752600">
                  <a:moveTo>
                    <a:pt x="2413229" y="647700"/>
                  </a:moveTo>
                  <a:lnTo>
                    <a:pt x="2411783" y="647700"/>
                  </a:lnTo>
                  <a:lnTo>
                    <a:pt x="2410879" y="649777"/>
                  </a:lnTo>
                  <a:lnTo>
                    <a:pt x="2413229" y="647700"/>
                  </a:lnTo>
                  <a:close/>
                </a:path>
                <a:path w="3905884" h="1752600">
                  <a:moveTo>
                    <a:pt x="2542691" y="635000"/>
                  </a:moveTo>
                  <a:lnTo>
                    <a:pt x="2537383" y="635000"/>
                  </a:lnTo>
                  <a:lnTo>
                    <a:pt x="2522451" y="647584"/>
                  </a:lnTo>
                  <a:lnTo>
                    <a:pt x="2540482" y="647700"/>
                  </a:lnTo>
                  <a:lnTo>
                    <a:pt x="2542691" y="635000"/>
                  </a:lnTo>
                  <a:close/>
                </a:path>
                <a:path w="3905884" h="1752600">
                  <a:moveTo>
                    <a:pt x="2569383" y="609600"/>
                  </a:moveTo>
                  <a:lnTo>
                    <a:pt x="2488777" y="609600"/>
                  </a:lnTo>
                  <a:lnTo>
                    <a:pt x="2488525" y="622300"/>
                  </a:lnTo>
                  <a:lnTo>
                    <a:pt x="2551718" y="622300"/>
                  </a:lnTo>
                  <a:lnTo>
                    <a:pt x="2550063" y="635000"/>
                  </a:lnTo>
                  <a:lnTo>
                    <a:pt x="2546797" y="647700"/>
                  </a:lnTo>
                  <a:lnTo>
                    <a:pt x="2550703" y="635000"/>
                  </a:lnTo>
                  <a:lnTo>
                    <a:pt x="2561152" y="635000"/>
                  </a:lnTo>
                  <a:lnTo>
                    <a:pt x="2571792" y="622300"/>
                  </a:lnTo>
                  <a:lnTo>
                    <a:pt x="2572909" y="616967"/>
                  </a:lnTo>
                  <a:lnTo>
                    <a:pt x="2569383" y="609600"/>
                  </a:lnTo>
                  <a:close/>
                </a:path>
                <a:path w="3905884" h="1752600">
                  <a:moveTo>
                    <a:pt x="2551718" y="622300"/>
                  </a:moveTo>
                  <a:lnTo>
                    <a:pt x="2452637" y="622300"/>
                  </a:lnTo>
                  <a:lnTo>
                    <a:pt x="2447239" y="635000"/>
                  </a:lnTo>
                  <a:lnTo>
                    <a:pt x="2537660" y="635000"/>
                  </a:lnTo>
                  <a:lnTo>
                    <a:pt x="2551718" y="622300"/>
                  </a:lnTo>
                  <a:close/>
                </a:path>
                <a:path w="3905884" h="1752600">
                  <a:moveTo>
                    <a:pt x="2622253" y="584200"/>
                  </a:moveTo>
                  <a:lnTo>
                    <a:pt x="2564176" y="584200"/>
                  </a:lnTo>
                  <a:lnTo>
                    <a:pt x="2563047" y="588473"/>
                  </a:lnTo>
                  <a:lnTo>
                    <a:pt x="2570048" y="596900"/>
                  </a:lnTo>
                  <a:lnTo>
                    <a:pt x="2574452" y="609600"/>
                  </a:lnTo>
                  <a:lnTo>
                    <a:pt x="2572909" y="616967"/>
                  </a:lnTo>
                  <a:lnTo>
                    <a:pt x="2575461" y="622300"/>
                  </a:lnTo>
                  <a:lnTo>
                    <a:pt x="2589960" y="622300"/>
                  </a:lnTo>
                  <a:lnTo>
                    <a:pt x="2618386" y="596900"/>
                  </a:lnTo>
                  <a:lnTo>
                    <a:pt x="2620344" y="596900"/>
                  </a:lnTo>
                  <a:lnTo>
                    <a:pt x="2622253" y="584200"/>
                  </a:lnTo>
                  <a:close/>
                </a:path>
                <a:path w="3905884" h="1752600">
                  <a:moveTo>
                    <a:pt x="2563047" y="588473"/>
                  </a:moveTo>
                  <a:lnTo>
                    <a:pt x="2560822" y="596900"/>
                  </a:lnTo>
                  <a:lnTo>
                    <a:pt x="2561112" y="596900"/>
                  </a:lnTo>
                  <a:lnTo>
                    <a:pt x="2566220" y="609600"/>
                  </a:lnTo>
                  <a:lnTo>
                    <a:pt x="2569383" y="609600"/>
                  </a:lnTo>
                  <a:lnTo>
                    <a:pt x="2572909" y="616967"/>
                  </a:lnTo>
                  <a:lnTo>
                    <a:pt x="2574452" y="609600"/>
                  </a:lnTo>
                  <a:lnTo>
                    <a:pt x="2570048" y="596900"/>
                  </a:lnTo>
                  <a:lnTo>
                    <a:pt x="2563047" y="588473"/>
                  </a:lnTo>
                  <a:close/>
                </a:path>
                <a:path w="3905884" h="1752600">
                  <a:moveTo>
                    <a:pt x="2527441" y="596900"/>
                  </a:moveTo>
                  <a:lnTo>
                    <a:pt x="2516629" y="596900"/>
                  </a:lnTo>
                  <a:lnTo>
                    <a:pt x="2505033" y="609600"/>
                  </a:lnTo>
                  <a:lnTo>
                    <a:pt x="2525341" y="609600"/>
                  </a:lnTo>
                  <a:lnTo>
                    <a:pt x="2527441" y="596900"/>
                  </a:lnTo>
                  <a:close/>
                </a:path>
                <a:path w="3905884" h="1752600">
                  <a:moveTo>
                    <a:pt x="2559497" y="584200"/>
                  </a:moveTo>
                  <a:lnTo>
                    <a:pt x="2544049" y="584200"/>
                  </a:lnTo>
                  <a:lnTo>
                    <a:pt x="2533507" y="596900"/>
                  </a:lnTo>
                  <a:lnTo>
                    <a:pt x="2525341" y="609600"/>
                  </a:lnTo>
                  <a:lnTo>
                    <a:pt x="2566220" y="609600"/>
                  </a:lnTo>
                  <a:lnTo>
                    <a:pt x="2561112" y="596900"/>
                  </a:lnTo>
                  <a:lnTo>
                    <a:pt x="2560822" y="596900"/>
                  </a:lnTo>
                  <a:lnTo>
                    <a:pt x="2563047" y="588473"/>
                  </a:lnTo>
                  <a:lnTo>
                    <a:pt x="2559497" y="584200"/>
                  </a:lnTo>
                  <a:close/>
                </a:path>
                <a:path w="3905884" h="1752600">
                  <a:moveTo>
                    <a:pt x="2619859" y="604665"/>
                  </a:moveTo>
                  <a:lnTo>
                    <a:pt x="2616217" y="609600"/>
                  </a:lnTo>
                  <a:lnTo>
                    <a:pt x="2620689" y="609600"/>
                  </a:lnTo>
                  <a:lnTo>
                    <a:pt x="2619859" y="604665"/>
                  </a:lnTo>
                  <a:close/>
                </a:path>
                <a:path w="3905884" h="1752600">
                  <a:moveTo>
                    <a:pt x="2639157" y="584200"/>
                  </a:moveTo>
                  <a:lnTo>
                    <a:pt x="2626521" y="584200"/>
                  </a:lnTo>
                  <a:lnTo>
                    <a:pt x="2620344" y="596900"/>
                  </a:lnTo>
                  <a:lnTo>
                    <a:pt x="2618553" y="596900"/>
                  </a:lnTo>
                  <a:lnTo>
                    <a:pt x="2619859" y="604665"/>
                  </a:lnTo>
                  <a:lnTo>
                    <a:pt x="2625592" y="596900"/>
                  </a:lnTo>
                  <a:lnTo>
                    <a:pt x="2639157" y="584200"/>
                  </a:lnTo>
                  <a:close/>
                </a:path>
                <a:path w="3905884" h="1752600">
                  <a:moveTo>
                    <a:pt x="2655478" y="584200"/>
                  </a:moveTo>
                  <a:lnTo>
                    <a:pt x="2639157" y="584200"/>
                  </a:lnTo>
                  <a:lnTo>
                    <a:pt x="2645348" y="596900"/>
                  </a:lnTo>
                  <a:lnTo>
                    <a:pt x="2655478" y="584200"/>
                  </a:lnTo>
                  <a:close/>
                </a:path>
                <a:path w="3905884" h="1752600">
                  <a:moveTo>
                    <a:pt x="2584508" y="571500"/>
                  </a:moveTo>
                  <a:lnTo>
                    <a:pt x="2575928" y="571500"/>
                  </a:lnTo>
                  <a:lnTo>
                    <a:pt x="2570000" y="584200"/>
                  </a:lnTo>
                  <a:lnTo>
                    <a:pt x="2592438" y="584200"/>
                  </a:lnTo>
                  <a:lnTo>
                    <a:pt x="2584508" y="571500"/>
                  </a:lnTo>
                  <a:close/>
                </a:path>
                <a:path w="3905884" h="1752600">
                  <a:moveTo>
                    <a:pt x="2610731" y="558800"/>
                  </a:moveTo>
                  <a:lnTo>
                    <a:pt x="2602645" y="558800"/>
                  </a:lnTo>
                  <a:lnTo>
                    <a:pt x="2596418" y="571500"/>
                  </a:lnTo>
                  <a:lnTo>
                    <a:pt x="2592438" y="584200"/>
                  </a:lnTo>
                  <a:lnTo>
                    <a:pt x="2650730" y="584200"/>
                  </a:lnTo>
                  <a:lnTo>
                    <a:pt x="2657035" y="571500"/>
                  </a:lnTo>
                  <a:lnTo>
                    <a:pt x="2617106" y="571500"/>
                  </a:lnTo>
                  <a:lnTo>
                    <a:pt x="2610731" y="558800"/>
                  </a:lnTo>
                  <a:close/>
                </a:path>
                <a:path w="3905884" h="1752600">
                  <a:moveTo>
                    <a:pt x="2670677" y="571500"/>
                  </a:moveTo>
                  <a:lnTo>
                    <a:pt x="2657035" y="571500"/>
                  </a:lnTo>
                  <a:lnTo>
                    <a:pt x="2654460" y="584200"/>
                  </a:lnTo>
                  <a:lnTo>
                    <a:pt x="2664154" y="584200"/>
                  </a:lnTo>
                  <a:lnTo>
                    <a:pt x="2670677" y="571500"/>
                  </a:lnTo>
                  <a:close/>
                </a:path>
                <a:path w="3905884" h="1752600">
                  <a:moveTo>
                    <a:pt x="2675054" y="571500"/>
                  </a:moveTo>
                  <a:lnTo>
                    <a:pt x="2670677" y="571500"/>
                  </a:lnTo>
                  <a:lnTo>
                    <a:pt x="2674352" y="584200"/>
                  </a:lnTo>
                  <a:lnTo>
                    <a:pt x="2676549" y="584200"/>
                  </a:lnTo>
                  <a:lnTo>
                    <a:pt x="2675054" y="571500"/>
                  </a:lnTo>
                  <a:close/>
                </a:path>
                <a:path w="3905884" h="1752600">
                  <a:moveTo>
                    <a:pt x="2691675" y="571500"/>
                  </a:moveTo>
                  <a:lnTo>
                    <a:pt x="2681058" y="571500"/>
                  </a:lnTo>
                  <a:lnTo>
                    <a:pt x="2676549" y="584200"/>
                  </a:lnTo>
                  <a:lnTo>
                    <a:pt x="2690072" y="584200"/>
                  </a:lnTo>
                  <a:lnTo>
                    <a:pt x="2691675" y="571500"/>
                  </a:lnTo>
                  <a:close/>
                </a:path>
                <a:path w="3905884" h="1752600">
                  <a:moveTo>
                    <a:pt x="2704519" y="571500"/>
                  </a:moveTo>
                  <a:lnTo>
                    <a:pt x="2699468" y="571500"/>
                  </a:lnTo>
                  <a:lnTo>
                    <a:pt x="2698094" y="584200"/>
                  </a:lnTo>
                  <a:lnTo>
                    <a:pt x="2704519" y="571500"/>
                  </a:lnTo>
                  <a:close/>
                </a:path>
                <a:path w="3905884" h="1752600">
                  <a:moveTo>
                    <a:pt x="2660625" y="558800"/>
                  </a:moveTo>
                  <a:lnTo>
                    <a:pt x="2618197" y="558800"/>
                  </a:lnTo>
                  <a:lnTo>
                    <a:pt x="2617106" y="571500"/>
                  </a:lnTo>
                  <a:lnTo>
                    <a:pt x="2645291" y="571500"/>
                  </a:lnTo>
                  <a:lnTo>
                    <a:pt x="2660625" y="558800"/>
                  </a:lnTo>
                  <a:close/>
                </a:path>
                <a:path w="3905884" h="1752600">
                  <a:moveTo>
                    <a:pt x="2704803" y="558800"/>
                  </a:moveTo>
                  <a:lnTo>
                    <a:pt x="2673179" y="558800"/>
                  </a:lnTo>
                  <a:lnTo>
                    <a:pt x="2658772" y="571500"/>
                  </a:lnTo>
                  <a:lnTo>
                    <a:pt x="2692080" y="571500"/>
                  </a:lnTo>
                  <a:lnTo>
                    <a:pt x="2704803" y="558800"/>
                  </a:lnTo>
                  <a:close/>
                </a:path>
                <a:path w="3905884" h="1752600">
                  <a:moveTo>
                    <a:pt x="2714600" y="558800"/>
                  </a:moveTo>
                  <a:lnTo>
                    <a:pt x="2713798" y="558800"/>
                  </a:lnTo>
                  <a:lnTo>
                    <a:pt x="2708676" y="571500"/>
                  </a:lnTo>
                  <a:lnTo>
                    <a:pt x="2711787" y="571500"/>
                  </a:lnTo>
                  <a:lnTo>
                    <a:pt x="2714600" y="558800"/>
                  </a:lnTo>
                  <a:close/>
                </a:path>
                <a:path w="3905884" h="1752600">
                  <a:moveTo>
                    <a:pt x="2729103" y="546100"/>
                  </a:moveTo>
                  <a:lnTo>
                    <a:pt x="2625578" y="546100"/>
                  </a:lnTo>
                  <a:lnTo>
                    <a:pt x="2618999" y="558800"/>
                  </a:lnTo>
                  <a:lnTo>
                    <a:pt x="2726262" y="558800"/>
                  </a:lnTo>
                  <a:lnTo>
                    <a:pt x="2729103" y="546100"/>
                  </a:lnTo>
                  <a:close/>
                </a:path>
                <a:path w="3905884" h="1752600">
                  <a:moveTo>
                    <a:pt x="2769407" y="546100"/>
                  </a:moveTo>
                  <a:lnTo>
                    <a:pt x="2762266" y="546100"/>
                  </a:lnTo>
                  <a:lnTo>
                    <a:pt x="2765910" y="558800"/>
                  </a:lnTo>
                  <a:lnTo>
                    <a:pt x="2769407" y="546100"/>
                  </a:lnTo>
                  <a:close/>
                </a:path>
                <a:path w="3905884" h="1752600">
                  <a:moveTo>
                    <a:pt x="2755444" y="533400"/>
                  </a:moveTo>
                  <a:lnTo>
                    <a:pt x="2671913" y="533400"/>
                  </a:lnTo>
                  <a:lnTo>
                    <a:pt x="2669757" y="546100"/>
                  </a:lnTo>
                  <a:lnTo>
                    <a:pt x="2750120" y="546100"/>
                  </a:lnTo>
                  <a:lnTo>
                    <a:pt x="2755337" y="533891"/>
                  </a:lnTo>
                  <a:lnTo>
                    <a:pt x="2755444" y="533400"/>
                  </a:lnTo>
                  <a:close/>
                </a:path>
                <a:path w="3905884" h="1752600">
                  <a:moveTo>
                    <a:pt x="2769206" y="533400"/>
                  </a:moveTo>
                  <a:lnTo>
                    <a:pt x="2755547" y="533400"/>
                  </a:lnTo>
                  <a:lnTo>
                    <a:pt x="2755337" y="533891"/>
                  </a:lnTo>
                  <a:lnTo>
                    <a:pt x="2752679" y="546100"/>
                  </a:lnTo>
                  <a:lnTo>
                    <a:pt x="2764272" y="546100"/>
                  </a:lnTo>
                  <a:lnTo>
                    <a:pt x="2769206" y="533400"/>
                  </a:lnTo>
                  <a:close/>
                </a:path>
                <a:path w="3905884" h="1752600">
                  <a:moveTo>
                    <a:pt x="2755547" y="533400"/>
                  </a:moveTo>
                  <a:lnTo>
                    <a:pt x="2755337" y="533891"/>
                  </a:lnTo>
                  <a:lnTo>
                    <a:pt x="2755547" y="533400"/>
                  </a:lnTo>
                  <a:close/>
                </a:path>
                <a:path w="3905884" h="1752600">
                  <a:moveTo>
                    <a:pt x="2775690" y="520700"/>
                  </a:moveTo>
                  <a:lnTo>
                    <a:pt x="2694320" y="520700"/>
                  </a:lnTo>
                  <a:lnTo>
                    <a:pt x="2678466" y="533400"/>
                  </a:lnTo>
                  <a:lnTo>
                    <a:pt x="2775733" y="533400"/>
                  </a:lnTo>
                  <a:lnTo>
                    <a:pt x="2775690" y="520700"/>
                  </a:lnTo>
                  <a:close/>
                </a:path>
                <a:path w="3905884" h="1752600">
                  <a:moveTo>
                    <a:pt x="2783878" y="520700"/>
                  </a:moveTo>
                  <a:lnTo>
                    <a:pt x="2781553" y="520700"/>
                  </a:lnTo>
                  <a:lnTo>
                    <a:pt x="2778568" y="533400"/>
                  </a:lnTo>
                  <a:lnTo>
                    <a:pt x="2783878" y="520700"/>
                  </a:lnTo>
                  <a:close/>
                </a:path>
                <a:path w="3905884" h="1752600">
                  <a:moveTo>
                    <a:pt x="2814945" y="520700"/>
                  </a:moveTo>
                  <a:lnTo>
                    <a:pt x="2796803" y="520700"/>
                  </a:lnTo>
                  <a:lnTo>
                    <a:pt x="2800790" y="533400"/>
                  </a:lnTo>
                  <a:lnTo>
                    <a:pt x="2814945" y="520700"/>
                  </a:lnTo>
                  <a:close/>
                </a:path>
                <a:path w="3905884" h="1752600">
                  <a:moveTo>
                    <a:pt x="2713218" y="508000"/>
                  </a:moveTo>
                  <a:lnTo>
                    <a:pt x="2711074" y="520700"/>
                  </a:lnTo>
                  <a:lnTo>
                    <a:pt x="2714131" y="520700"/>
                  </a:lnTo>
                  <a:lnTo>
                    <a:pt x="2713218" y="508000"/>
                  </a:lnTo>
                  <a:close/>
                </a:path>
                <a:path w="3905884" h="1752600">
                  <a:moveTo>
                    <a:pt x="2796527" y="508000"/>
                  </a:moveTo>
                  <a:lnTo>
                    <a:pt x="2718501" y="508000"/>
                  </a:lnTo>
                  <a:lnTo>
                    <a:pt x="2714131" y="520700"/>
                  </a:lnTo>
                  <a:lnTo>
                    <a:pt x="2795733" y="520700"/>
                  </a:lnTo>
                  <a:lnTo>
                    <a:pt x="2796527" y="508000"/>
                  </a:lnTo>
                  <a:close/>
                </a:path>
                <a:path w="3905884" h="1752600">
                  <a:moveTo>
                    <a:pt x="2813231" y="508000"/>
                  </a:moveTo>
                  <a:lnTo>
                    <a:pt x="2797999" y="508000"/>
                  </a:lnTo>
                  <a:lnTo>
                    <a:pt x="2795733" y="520700"/>
                  </a:lnTo>
                  <a:lnTo>
                    <a:pt x="2809018" y="520700"/>
                  </a:lnTo>
                  <a:lnTo>
                    <a:pt x="2813231" y="508000"/>
                  </a:lnTo>
                  <a:close/>
                </a:path>
                <a:path w="3905884" h="1752600">
                  <a:moveTo>
                    <a:pt x="2839782" y="495300"/>
                  </a:moveTo>
                  <a:lnTo>
                    <a:pt x="2816924" y="495300"/>
                  </a:lnTo>
                  <a:lnTo>
                    <a:pt x="2814881" y="502200"/>
                  </a:lnTo>
                  <a:lnTo>
                    <a:pt x="2813825" y="508000"/>
                  </a:lnTo>
                  <a:lnTo>
                    <a:pt x="2818203" y="508000"/>
                  </a:lnTo>
                  <a:lnTo>
                    <a:pt x="2818582" y="520700"/>
                  </a:lnTo>
                  <a:lnTo>
                    <a:pt x="2824972" y="520700"/>
                  </a:lnTo>
                  <a:lnTo>
                    <a:pt x="2825369" y="508000"/>
                  </a:lnTo>
                  <a:lnTo>
                    <a:pt x="2839782" y="495300"/>
                  </a:lnTo>
                  <a:close/>
                </a:path>
                <a:path w="3905884" h="1752600">
                  <a:moveTo>
                    <a:pt x="2841154" y="508000"/>
                  </a:moveTo>
                  <a:lnTo>
                    <a:pt x="2833972" y="520700"/>
                  </a:lnTo>
                  <a:lnTo>
                    <a:pt x="2842981" y="520700"/>
                  </a:lnTo>
                  <a:lnTo>
                    <a:pt x="2841154" y="508000"/>
                  </a:lnTo>
                  <a:close/>
                </a:path>
                <a:path w="3905884" h="1752600">
                  <a:moveTo>
                    <a:pt x="2811614" y="495300"/>
                  </a:moveTo>
                  <a:lnTo>
                    <a:pt x="2750361" y="495300"/>
                  </a:lnTo>
                  <a:lnTo>
                    <a:pt x="2745107" y="508000"/>
                  </a:lnTo>
                  <a:lnTo>
                    <a:pt x="2811398" y="508000"/>
                  </a:lnTo>
                  <a:lnTo>
                    <a:pt x="2811614" y="495300"/>
                  </a:lnTo>
                  <a:close/>
                </a:path>
                <a:path w="3905884" h="1752600">
                  <a:moveTo>
                    <a:pt x="2813821" y="505782"/>
                  </a:moveTo>
                  <a:lnTo>
                    <a:pt x="2813165" y="508000"/>
                  </a:lnTo>
                  <a:lnTo>
                    <a:pt x="2813825" y="508000"/>
                  </a:lnTo>
                  <a:lnTo>
                    <a:pt x="2813821" y="505782"/>
                  </a:lnTo>
                  <a:close/>
                </a:path>
                <a:path w="3905884" h="1752600">
                  <a:moveTo>
                    <a:pt x="2814881" y="502200"/>
                  </a:moveTo>
                  <a:lnTo>
                    <a:pt x="2813821" y="505782"/>
                  </a:lnTo>
                  <a:lnTo>
                    <a:pt x="2813825" y="508000"/>
                  </a:lnTo>
                  <a:lnTo>
                    <a:pt x="2814881" y="502200"/>
                  </a:lnTo>
                  <a:close/>
                </a:path>
                <a:path w="3905884" h="1752600">
                  <a:moveTo>
                    <a:pt x="2854815" y="482600"/>
                  </a:moveTo>
                  <a:lnTo>
                    <a:pt x="2786506" y="482600"/>
                  </a:lnTo>
                  <a:lnTo>
                    <a:pt x="2762631" y="495300"/>
                  </a:lnTo>
                  <a:lnTo>
                    <a:pt x="2851755" y="495300"/>
                  </a:lnTo>
                  <a:lnTo>
                    <a:pt x="2853544" y="508000"/>
                  </a:lnTo>
                  <a:lnTo>
                    <a:pt x="2852891" y="495300"/>
                  </a:lnTo>
                  <a:lnTo>
                    <a:pt x="2854815" y="482600"/>
                  </a:lnTo>
                  <a:close/>
                </a:path>
                <a:path w="3905884" h="1752600">
                  <a:moveTo>
                    <a:pt x="2875312" y="495300"/>
                  </a:moveTo>
                  <a:lnTo>
                    <a:pt x="2861800" y="495300"/>
                  </a:lnTo>
                  <a:lnTo>
                    <a:pt x="2865729" y="508000"/>
                  </a:lnTo>
                  <a:lnTo>
                    <a:pt x="2875312" y="495300"/>
                  </a:lnTo>
                  <a:close/>
                </a:path>
                <a:path w="3905884" h="1752600">
                  <a:moveTo>
                    <a:pt x="2816139" y="495300"/>
                  </a:moveTo>
                  <a:lnTo>
                    <a:pt x="2813804" y="495300"/>
                  </a:lnTo>
                  <a:lnTo>
                    <a:pt x="2813821" y="505782"/>
                  </a:lnTo>
                  <a:lnTo>
                    <a:pt x="2814881" y="502200"/>
                  </a:lnTo>
                  <a:lnTo>
                    <a:pt x="2816139" y="495300"/>
                  </a:lnTo>
                  <a:close/>
                </a:path>
                <a:path w="3905884" h="1752600">
                  <a:moveTo>
                    <a:pt x="2887368" y="482600"/>
                  </a:moveTo>
                  <a:lnTo>
                    <a:pt x="2882336" y="482600"/>
                  </a:lnTo>
                  <a:lnTo>
                    <a:pt x="2880771" y="495300"/>
                  </a:lnTo>
                  <a:lnTo>
                    <a:pt x="2887368" y="482600"/>
                  </a:lnTo>
                  <a:close/>
                </a:path>
                <a:path w="3905884" h="1752600">
                  <a:moveTo>
                    <a:pt x="2908471" y="482600"/>
                  </a:moveTo>
                  <a:lnTo>
                    <a:pt x="2901393" y="482600"/>
                  </a:lnTo>
                  <a:lnTo>
                    <a:pt x="2897798" y="495300"/>
                  </a:lnTo>
                  <a:lnTo>
                    <a:pt x="2901567" y="495300"/>
                  </a:lnTo>
                  <a:lnTo>
                    <a:pt x="2908471" y="482600"/>
                  </a:lnTo>
                  <a:close/>
                </a:path>
                <a:path w="3905884" h="1752600">
                  <a:moveTo>
                    <a:pt x="2869320" y="469900"/>
                  </a:moveTo>
                  <a:lnTo>
                    <a:pt x="2794911" y="469900"/>
                  </a:lnTo>
                  <a:lnTo>
                    <a:pt x="2799165" y="482600"/>
                  </a:lnTo>
                  <a:lnTo>
                    <a:pt x="2858264" y="482600"/>
                  </a:lnTo>
                  <a:lnTo>
                    <a:pt x="2869320" y="469900"/>
                  </a:lnTo>
                  <a:close/>
                </a:path>
                <a:path w="3905884" h="1752600">
                  <a:moveTo>
                    <a:pt x="2897923" y="469900"/>
                  </a:moveTo>
                  <a:lnTo>
                    <a:pt x="2879570" y="469900"/>
                  </a:lnTo>
                  <a:lnTo>
                    <a:pt x="2868782" y="482600"/>
                  </a:lnTo>
                  <a:lnTo>
                    <a:pt x="2895859" y="482600"/>
                  </a:lnTo>
                  <a:lnTo>
                    <a:pt x="2897923" y="469900"/>
                  </a:lnTo>
                  <a:close/>
                </a:path>
                <a:path w="3905884" h="1752600">
                  <a:moveTo>
                    <a:pt x="2898367" y="469900"/>
                  </a:moveTo>
                  <a:lnTo>
                    <a:pt x="2897923" y="469900"/>
                  </a:lnTo>
                  <a:lnTo>
                    <a:pt x="2895859" y="482600"/>
                  </a:lnTo>
                  <a:lnTo>
                    <a:pt x="2898367" y="469900"/>
                  </a:lnTo>
                  <a:close/>
                </a:path>
                <a:path w="3905884" h="1752600">
                  <a:moveTo>
                    <a:pt x="2929642" y="457200"/>
                  </a:moveTo>
                  <a:lnTo>
                    <a:pt x="2839233" y="457200"/>
                  </a:lnTo>
                  <a:lnTo>
                    <a:pt x="2839423" y="469900"/>
                  </a:lnTo>
                  <a:lnTo>
                    <a:pt x="2898367" y="469900"/>
                  </a:lnTo>
                  <a:lnTo>
                    <a:pt x="2895859" y="482600"/>
                  </a:lnTo>
                  <a:lnTo>
                    <a:pt x="2900245" y="482600"/>
                  </a:lnTo>
                  <a:lnTo>
                    <a:pt x="2914460" y="469900"/>
                  </a:lnTo>
                  <a:lnTo>
                    <a:pt x="2929869" y="457697"/>
                  </a:lnTo>
                  <a:lnTo>
                    <a:pt x="2929642" y="457200"/>
                  </a:lnTo>
                  <a:close/>
                </a:path>
                <a:path w="3905884" h="1752600">
                  <a:moveTo>
                    <a:pt x="2839233" y="457200"/>
                  </a:moveTo>
                  <a:lnTo>
                    <a:pt x="2838169" y="457200"/>
                  </a:lnTo>
                  <a:lnTo>
                    <a:pt x="2822233" y="469900"/>
                  </a:lnTo>
                  <a:lnTo>
                    <a:pt x="2833950" y="469900"/>
                  </a:lnTo>
                  <a:lnTo>
                    <a:pt x="2839233" y="457200"/>
                  </a:lnTo>
                  <a:close/>
                </a:path>
                <a:path w="3905884" h="1752600">
                  <a:moveTo>
                    <a:pt x="2929988" y="457954"/>
                  </a:moveTo>
                  <a:lnTo>
                    <a:pt x="2921926" y="469900"/>
                  </a:lnTo>
                  <a:lnTo>
                    <a:pt x="2935459" y="469900"/>
                  </a:lnTo>
                  <a:lnTo>
                    <a:pt x="2929988" y="457954"/>
                  </a:lnTo>
                  <a:close/>
                </a:path>
                <a:path w="3905884" h="1752600">
                  <a:moveTo>
                    <a:pt x="2936689" y="468025"/>
                  </a:moveTo>
                  <a:lnTo>
                    <a:pt x="2935459" y="469900"/>
                  </a:lnTo>
                  <a:lnTo>
                    <a:pt x="2936575" y="469900"/>
                  </a:lnTo>
                  <a:lnTo>
                    <a:pt x="2936689" y="468025"/>
                  </a:lnTo>
                  <a:close/>
                </a:path>
                <a:path w="3905884" h="1752600">
                  <a:moveTo>
                    <a:pt x="2945129" y="457200"/>
                  </a:moveTo>
                  <a:lnTo>
                    <a:pt x="2943789" y="457200"/>
                  </a:lnTo>
                  <a:lnTo>
                    <a:pt x="2936689" y="468025"/>
                  </a:lnTo>
                  <a:lnTo>
                    <a:pt x="2936575" y="469900"/>
                  </a:lnTo>
                  <a:lnTo>
                    <a:pt x="2944619" y="469900"/>
                  </a:lnTo>
                  <a:lnTo>
                    <a:pt x="2945129" y="457200"/>
                  </a:lnTo>
                  <a:close/>
                </a:path>
                <a:path w="3905884" h="1752600">
                  <a:moveTo>
                    <a:pt x="2930497" y="457200"/>
                  </a:moveTo>
                  <a:lnTo>
                    <a:pt x="2929869" y="457697"/>
                  </a:lnTo>
                  <a:lnTo>
                    <a:pt x="2929988" y="457954"/>
                  </a:lnTo>
                  <a:lnTo>
                    <a:pt x="2930497" y="457200"/>
                  </a:lnTo>
                  <a:close/>
                </a:path>
                <a:path w="3905884" h="1752600">
                  <a:moveTo>
                    <a:pt x="2952161" y="444500"/>
                  </a:moveTo>
                  <a:lnTo>
                    <a:pt x="2864745" y="444500"/>
                  </a:lnTo>
                  <a:lnTo>
                    <a:pt x="2865727" y="457200"/>
                  </a:lnTo>
                  <a:lnTo>
                    <a:pt x="2942903" y="457200"/>
                  </a:lnTo>
                  <a:lnTo>
                    <a:pt x="2952161" y="444500"/>
                  </a:lnTo>
                  <a:close/>
                </a:path>
                <a:path w="3905884" h="1752600">
                  <a:moveTo>
                    <a:pt x="2984261" y="431800"/>
                  </a:moveTo>
                  <a:lnTo>
                    <a:pt x="2892649" y="431800"/>
                  </a:lnTo>
                  <a:lnTo>
                    <a:pt x="2888856" y="444500"/>
                  </a:lnTo>
                  <a:lnTo>
                    <a:pt x="2976793" y="444500"/>
                  </a:lnTo>
                  <a:lnTo>
                    <a:pt x="2978197" y="457200"/>
                  </a:lnTo>
                  <a:lnTo>
                    <a:pt x="2982889" y="444500"/>
                  </a:lnTo>
                  <a:lnTo>
                    <a:pt x="2986262" y="434001"/>
                  </a:lnTo>
                  <a:lnTo>
                    <a:pt x="2984261" y="431800"/>
                  </a:lnTo>
                  <a:close/>
                </a:path>
                <a:path w="3905884" h="1752600">
                  <a:moveTo>
                    <a:pt x="3007456" y="419100"/>
                  </a:moveTo>
                  <a:lnTo>
                    <a:pt x="2986542" y="419100"/>
                  </a:lnTo>
                  <a:lnTo>
                    <a:pt x="2986970" y="431800"/>
                  </a:lnTo>
                  <a:lnTo>
                    <a:pt x="2986262" y="434001"/>
                  </a:lnTo>
                  <a:lnTo>
                    <a:pt x="2995801" y="444500"/>
                  </a:lnTo>
                  <a:lnTo>
                    <a:pt x="3005365" y="444500"/>
                  </a:lnTo>
                  <a:lnTo>
                    <a:pt x="3003819" y="431800"/>
                  </a:lnTo>
                  <a:lnTo>
                    <a:pt x="2997648" y="431800"/>
                  </a:lnTo>
                  <a:lnTo>
                    <a:pt x="3007456" y="419100"/>
                  </a:lnTo>
                  <a:close/>
                </a:path>
                <a:path w="3905884" h="1752600">
                  <a:moveTo>
                    <a:pt x="3049388" y="406400"/>
                  </a:moveTo>
                  <a:lnTo>
                    <a:pt x="3039473" y="406400"/>
                  </a:lnTo>
                  <a:lnTo>
                    <a:pt x="3025410" y="419100"/>
                  </a:lnTo>
                  <a:lnTo>
                    <a:pt x="3001072" y="431800"/>
                  </a:lnTo>
                  <a:lnTo>
                    <a:pt x="3005497" y="431800"/>
                  </a:lnTo>
                  <a:lnTo>
                    <a:pt x="3010497" y="444500"/>
                  </a:lnTo>
                  <a:lnTo>
                    <a:pt x="3019144" y="444500"/>
                  </a:lnTo>
                  <a:lnTo>
                    <a:pt x="3031766" y="431800"/>
                  </a:lnTo>
                  <a:lnTo>
                    <a:pt x="3032941" y="419100"/>
                  </a:lnTo>
                  <a:lnTo>
                    <a:pt x="3048168" y="419100"/>
                  </a:lnTo>
                  <a:lnTo>
                    <a:pt x="3049388" y="406400"/>
                  </a:lnTo>
                  <a:close/>
                </a:path>
                <a:path w="3905884" h="1752600">
                  <a:moveTo>
                    <a:pt x="3076591" y="393700"/>
                  </a:moveTo>
                  <a:lnTo>
                    <a:pt x="2990600" y="393700"/>
                  </a:lnTo>
                  <a:lnTo>
                    <a:pt x="2981907" y="406400"/>
                  </a:lnTo>
                  <a:lnTo>
                    <a:pt x="2979110" y="419100"/>
                  </a:lnTo>
                  <a:lnTo>
                    <a:pt x="2979882" y="431800"/>
                  </a:lnTo>
                  <a:lnTo>
                    <a:pt x="2984261" y="431800"/>
                  </a:lnTo>
                  <a:lnTo>
                    <a:pt x="2986262" y="434001"/>
                  </a:lnTo>
                  <a:lnTo>
                    <a:pt x="2986970" y="431800"/>
                  </a:lnTo>
                  <a:lnTo>
                    <a:pt x="2986542" y="419100"/>
                  </a:lnTo>
                  <a:lnTo>
                    <a:pt x="3022816" y="419100"/>
                  </a:lnTo>
                  <a:lnTo>
                    <a:pt x="3036049" y="406400"/>
                  </a:lnTo>
                  <a:lnTo>
                    <a:pt x="3059067" y="406400"/>
                  </a:lnTo>
                  <a:lnTo>
                    <a:pt x="3076604" y="393987"/>
                  </a:lnTo>
                  <a:lnTo>
                    <a:pt x="3076591" y="393700"/>
                  </a:lnTo>
                  <a:close/>
                </a:path>
                <a:path w="3905884" h="1752600">
                  <a:moveTo>
                    <a:pt x="2931409" y="419100"/>
                  </a:moveTo>
                  <a:lnTo>
                    <a:pt x="2919103" y="419100"/>
                  </a:lnTo>
                  <a:lnTo>
                    <a:pt x="2912417" y="431800"/>
                  </a:lnTo>
                  <a:lnTo>
                    <a:pt x="2925675" y="431800"/>
                  </a:lnTo>
                  <a:lnTo>
                    <a:pt x="2931409" y="419100"/>
                  </a:lnTo>
                  <a:close/>
                </a:path>
                <a:path w="3905884" h="1752600">
                  <a:moveTo>
                    <a:pt x="2979110" y="419100"/>
                  </a:moveTo>
                  <a:lnTo>
                    <a:pt x="2931656" y="419100"/>
                  </a:lnTo>
                  <a:lnTo>
                    <a:pt x="2929418" y="431800"/>
                  </a:lnTo>
                  <a:lnTo>
                    <a:pt x="2979882" y="431800"/>
                  </a:lnTo>
                  <a:lnTo>
                    <a:pt x="2979110" y="419100"/>
                  </a:lnTo>
                  <a:close/>
                </a:path>
                <a:path w="3905884" h="1752600">
                  <a:moveTo>
                    <a:pt x="3042062" y="419100"/>
                  </a:moveTo>
                  <a:lnTo>
                    <a:pt x="3037703" y="419100"/>
                  </a:lnTo>
                  <a:lnTo>
                    <a:pt x="3037179" y="431800"/>
                  </a:lnTo>
                  <a:lnTo>
                    <a:pt x="3042062" y="419100"/>
                  </a:lnTo>
                  <a:close/>
                </a:path>
                <a:path w="3905884" h="1752600">
                  <a:moveTo>
                    <a:pt x="2953056" y="406400"/>
                  </a:moveTo>
                  <a:lnTo>
                    <a:pt x="2945119" y="406400"/>
                  </a:lnTo>
                  <a:lnTo>
                    <a:pt x="2929737" y="419100"/>
                  </a:lnTo>
                  <a:lnTo>
                    <a:pt x="2950581" y="419100"/>
                  </a:lnTo>
                  <a:lnTo>
                    <a:pt x="2953056" y="406400"/>
                  </a:lnTo>
                  <a:close/>
                </a:path>
                <a:path w="3905884" h="1752600">
                  <a:moveTo>
                    <a:pt x="2977335" y="406400"/>
                  </a:moveTo>
                  <a:lnTo>
                    <a:pt x="2954925" y="406400"/>
                  </a:lnTo>
                  <a:lnTo>
                    <a:pt x="2952652" y="419100"/>
                  </a:lnTo>
                  <a:lnTo>
                    <a:pt x="2978038" y="419100"/>
                  </a:lnTo>
                  <a:lnTo>
                    <a:pt x="2977335" y="406400"/>
                  </a:lnTo>
                  <a:close/>
                </a:path>
                <a:path w="3905884" h="1752600">
                  <a:moveTo>
                    <a:pt x="3057121" y="406400"/>
                  </a:moveTo>
                  <a:lnTo>
                    <a:pt x="3049388" y="406400"/>
                  </a:lnTo>
                  <a:lnTo>
                    <a:pt x="3052330" y="419100"/>
                  </a:lnTo>
                  <a:lnTo>
                    <a:pt x="3059235" y="419100"/>
                  </a:lnTo>
                  <a:lnTo>
                    <a:pt x="3057121" y="406400"/>
                  </a:lnTo>
                  <a:close/>
                </a:path>
                <a:path w="3905884" h="1752600">
                  <a:moveTo>
                    <a:pt x="3105051" y="381000"/>
                  </a:moveTo>
                  <a:lnTo>
                    <a:pt x="3038854" y="381000"/>
                  </a:lnTo>
                  <a:lnTo>
                    <a:pt x="3023804" y="393700"/>
                  </a:lnTo>
                  <a:lnTo>
                    <a:pt x="3087572" y="393700"/>
                  </a:lnTo>
                  <a:lnTo>
                    <a:pt x="3087328" y="406400"/>
                  </a:lnTo>
                  <a:lnTo>
                    <a:pt x="3088936" y="393700"/>
                  </a:lnTo>
                  <a:lnTo>
                    <a:pt x="3105051" y="381000"/>
                  </a:lnTo>
                  <a:close/>
                </a:path>
                <a:path w="3905884" h="1752600">
                  <a:moveTo>
                    <a:pt x="3077010" y="393700"/>
                  </a:moveTo>
                  <a:lnTo>
                    <a:pt x="3076591" y="393700"/>
                  </a:lnTo>
                  <a:lnTo>
                    <a:pt x="3076604" y="393987"/>
                  </a:lnTo>
                  <a:lnTo>
                    <a:pt x="3077010" y="393700"/>
                  </a:lnTo>
                  <a:close/>
                </a:path>
                <a:path w="3905884" h="1752600">
                  <a:moveTo>
                    <a:pt x="3025287" y="381000"/>
                  </a:moveTo>
                  <a:lnTo>
                    <a:pt x="3013284" y="381000"/>
                  </a:lnTo>
                  <a:lnTo>
                    <a:pt x="3013777" y="393700"/>
                  </a:lnTo>
                  <a:lnTo>
                    <a:pt x="3023804" y="393700"/>
                  </a:lnTo>
                  <a:lnTo>
                    <a:pt x="3025287" y="381000"/>
                  </a:lnTo>
                  <a:close/>
                </a:path>
                <a:path w="3905884" h="1752600">
                  <a:moveTo>
                    <a:pt x="3114148" y="381000"/>
                  </a:moveTo>
                  <a:lnTo>
                    <a:pt x="3107350" y="381000"/>
                  </a:lnTo>
                  <a:lnTo>
                    <a:pt x="3106282" y="393700"/>
                  </a:lnTo>
                  <a:lnTo>
                    <a:pt x="3117782" y="393700"/>
                  </a:lnTo>
                  <a:lnTo>
                    <a:pt x="3114148" y="381000"/>
                  </a:lnTo>
                  <a:close/>
                </a:path>
                <a:path w="3905884" h="1752600">
                  <a:moveTo>
                    <a:pt x="3134765" y="368300"/>
                  </a:moveTo>
                  <a:lnTo>
                    <a:pt x="3038593" y="368300"/>
                  </a:lnTo>
                  <a:lnTo>
                    <a:pt x="3039683" y="381000"/>
                  </a:lnTo>
                  <a:lnTo>
                    <a:pt x="3115858" y="381000"/>
                  </a:lnTo>
                  <a:lnTo>
                    <a:pt x="3134338" y="371847"/>
                  </a:lnTo>
                  <a:lnTo>
                    <a:pt x="3134765" y="368300"/>
                  </a:lnTo>
                  <a:close/>
                </a:path>
                <a:path w="3905884" h="1752600">
                  <a:moveTo>
                    <a:pt x="3138599" y="369737"/>
                  </a:moveTo>
                  <a:lnTo>
                    <a:pt x="3134338" y="371847"/>
                  </a:lnTo>
                  <a:lnTo>
                    <a:pt x="3133237" y="381000"/>
                  </a:lnTo>
                  <a:lnTo>
                    <a:pt x="3139218" y="381000"/>
                  </a:lnTo>
                  <a:lnTo>
                    <a:pt x="3138599" y="369737"/>
                  </a:lnTo>
                  <a:close/>
                </a:path>
                <a:path w="3905884" h="1752600">
                  <a:moveTo>
                    <a:pt x="3148129" y="368300"/>
                  </a:moveTo>
                  <a:lnTo>
                    <a:pt x="3141500" y="368300"/>
                  </a:lnTo>
                  <a:lnTo>
                    <a:pt x="3143992" y="381000"/>
                  </a:lnTo>
                  <a:lnTo>
                    <a:pt x="3148129" y="368300"/>
                  </a:lnTo>
                  <a:close/>
                </a:path>
                <a:path w="3905884" h="1752600">
                  <a:moveTo>
                    <a:pt x="3141500" y="368300"/>
                  </a:moveTo>
                  <a:lnTo>
                    <a:pt x="3138520" y="368300"/>
                  </a:lnTo>
                  <a:lnTo>
                    <a:pt x="3138599" y="369737"/>
                  </a:lnTo>
                  <a:lnTo>
                    <a:pt x="3141500" y="368300"/>
                  </a:lnTo>
                  <a:close/>
                </a:path>
                <a:path w="3905884" h="1752600">
                  <a:moveTo>
                    <a:pt x="3140291" y="355600"/>
                  </a:moveTo>
                  <a:lnTo>
                    <a:pt x="3066191" y="355600"/>
                  </a:lnTo>
                  <a:lnTo>
                    <a:pt x="3059179" y="368300"/>
                  </a:lnTo>
                  <a:lnTo>
                    <a:pt x="3141502" y="368300"/>
                  </a:lnTo>
                  <a:lnTo>
                    <a:pt x="3140291" y="355600"/>
                  </a:lnTo>
                  <a:close/>
                </a:path>
                <a:path w="3905884" h="1752600">
                  <a:moveTo>
                    <a:pt x="3164714" y="355600"/>
                  </a:moveTo>
                  <a:lnTo>
                    <a:pt x="3144548" y="355600"/>
                  </a:lnTo>
                  <a:lnTo>
                    <a:pt x="3141502" y="368300"/>
                  </a:lnTo>
                  <a:lnTo>
                    <a:pt x="3169994" y="368300"/>
                  </a:lnTo>
                  <a:lnTo>
                    <a:pt x="3164714" y="355600"/>
                  </a:lnTo>
                  <a:close/>
                </a:path>
                <a:path w="3905884" h="1752600">
                  <a:moveTo>
                    <a:pt x="3184934" y="342900"/>
                  </a:moveTo>
                  <a:lnTo>
                    <a:pt x="3106935" y="342900"/>
                  </a:lnTo>
                  <a:lnTo>
                    <a:pt x="3105303" y="355600"/>
                  </a:lnTo>
                  <a:lnTo>
                    <a:pt x="3169565" y="355600"/>
                  </a:lnTo>
                  <a:lnTo>
                    <a:pt x="3184934" y="342900"/>
                  </a:lnTo>
                  <a:close/>
                </a:path>
                <a:path w="3905884" h="1752600">
                  <a:moveTo>
                    <a:pt x="3205798" y="342900"/>
                  </a:moveTo>
                  <a:lnTo>
                    <a:pt x="3184934" y="342900"/>
                  </a:lnTo>
                  <a:lnTo>
                    <a:pt x="3187900" y="355600"/>
                  </a:lnTo>
                  <a:lnTo>
                    <a:pt x="3201949" y="355600"/>
                  </a:lnTo>
                  <a:lnTo>
                    <a:pt x="3205798" y="342900"/>
                  </a:lnTo>
                  <a:close/>
                </a:path>
                <a:path w="3905884" h="1752600">
                  <a:moveTo>
                    <a:pt x="3217935" y="330200"/>
                  </a:moveTo>
                  <a:lnTo>
                    <a:pt x="3131815" y="330200"/>
                  </a:lnTo>
                  <a:lnTo>
                    <a:pt x="3111282" y="342900"/>
                  </a:lnTo>
                  <a:lnTo>
                    <a:pt x="3206088" y="342900"/>
                  </a:lnTo>
                  <a:lnTo>
                    <a:pt x="3208077" y="355600"/>
                  </a:lnTo>
                  <a:lnTo>
                    <a:pt x="3217027" y="342900"/>
                  </a:lnTo>
                  <a:lnTo>
                    <a:pt x="3217935" y="330200"/>
                  </a:lnTo>
                  <a:close/>
                </a:path>
                <a:path w="3905884" h="1752600">
                  <a:moveTo>
                    <a:pt x="3219012" y="342900"/>
                  </a:moveTo>
                  <a:lnTo>
                    <a:pt x="3215456" y="355600"/>
                  </a:lnTo>
                  <a:lnTo>
                    <a:pt x="3219012" y="342900"/>
                  </a:lnTo>
                  <a:close/>
                </a:path>
                <a:path w="3905884" h="1752600">
                  <a:moveTo>
                    <a:pt x="3234071" y="330200"/>
                  </a:moveTo>
                  <a:lnTo>
                    <a:pt x="3217935" y="330200"/>
                  </a:lnTo>
                  <a:lnTo>
                    <a:pt x="3218969" y="342900"/>
                  </a:lnTo>
                  <a:lnTo>
                    <a:pt x="3232095" y="342900"/>
                  </a:lnTo>
                  <a:lnTo>
                    <a:pt x="3234071" y="330200"/>
                  </a:lnTo>
                  <a:close/>
                </a:path>
                <a:path w="3905884" h="1752600">
                  <a:moveTo>
                    <a:pt x="3182349" y="317500"/>
                  </a:moveTo>
                  <a:lnTo>
                    <a:pt x="3157960" y="317500"/>
                  </a:lnTo>
                  <a:lnTo>
                    <a:pt x="3148930" y="330200"/>
                  </a:lnTo>
                  <a:lnTo>
                    <a:pt x="3184178" y="330200"/>
                  </a:lnTo>
                  <a:lnTo>
                    <a:pt x="3182349" y="317500"/>
                  </a:lnTo>
                  <a:close/>
                </a:path>
                <a:path w="3905884" h="1752600">
                  <a:moveTo>
                    <a:pt x="3218807" y="317500"/>
                  </a:moveTo>
                  <a:lnTo>
                    <a:pt x="3188162" y="317500"/>
                  </a:lnTo>
                  <a:lnTo>
                    <a:pt x="3195310" y="330200"/>
                  </a:lnTo>
                  <a:lnTo>
                    <a:pt x="3218556" y="330200"/>
                  </a:lnTo>
                  <a:lnTo>
                    <a:pt x="3218807" y="317500"/>
                  </a:lnTo>
                  <a:close/>
                </a:path>
                <a:path w="3905884" h="1752600">
                  <a:moveTo>
                    <a:pt x="3225875" y="317500"/>
                  </a:moveTo>
                  <a:lnTo>
                    <a:pt x="3218556" y="330200"/>
                  </a:lnTo>
                  <a:lnTo>
                    <a:pt x="3222315" y="330200"/>
                  </a:lnTo>
                  <a:lnTo>
                    <a:pt x="3225875" y="317500"/>
                  </a:lnTo>
                  <a:close/>
                </a:path>
                <a:path w="3905884" h="1752600">
                  <a:moveTo>
                    <a:pt x="3253874" y="317500"/>
                  </a:moveTo>
                  <a:lnTo>
                    <a:pt x="3229069" y="317500"/>
                  </a:lnTo>
                  <a:lnTo>
                    <a:pt x="3222315" y="330200"/>
                  </a:lnTo>
                  <a:lnTo>
                    <a:pt x="3235035" y="330200"/>
                  </a:lnTo>
                  <a:lnTo>
                    <a:pt x="3253874" y="317500"/>
                  </a:lnTo>
                  <a:close/>
                </a:path>
                <a:path w="3905884" h="1752600">
                  <a:moveTo>
                    <a:pt x="3269046" y="317500"/>
                  </a:moveTo>
                  <a:lnTo>
                    <a:pt x="3253874" y="317500"/>
                  </a:lnTo>
                  <a:lnTo>
                    <a:pt x="3247065" y="330200"/>
                  </a:lnTo>
                  <a:lnTo>
                    <a:pt x="3263910" y="330200"/>
                  </a:lnTo>
                  <a:lnTo>
                    <a:pt x="3269046" y="317500"/>
                  </a:lnTo>
                  <a:close/>
                </a:path>
                <a:path w="3905884" h="1752600">
                  <a:moveTo>
                    <a:pt x="3272834" y="317500"/>
                  </a:moveTo>
                  <a:lnTo>
                    <a:pt x="3269078" y="330200"/>
                  </a:lnTo>
                  <a:lnTo>
                    <a:pt x="3270432" y="330200"/>
                  </a:lnTo>
                  <a:lnTo>
                    <a:pt x="3272834" y="317500"/>
                  </a:lnTo>
                  <a:close/>
                </a:path>
                <a:path w="3905884" h="1752600">
                  <a:moveTo>
                    <a:pt x="3287683" y="292100"/>
                  </a:moveTo>
                  <a:lnTo>
                    <a:pt x="3211802" y="292100"/>
                  </a:lnTo>
                  <a:lnTo>
                    <a:pt x="3186574" y="304800"/>
                  </a:lnTo>
                  <a:lnTo>
                    <a:pt x="3181972" y="317500"/>
                  </a:lnTo>
                  <a:lnTo>
                    <a:pt x="3276632" y="317500"/>
                  </a:lnTo>
                  <a:lnTo>
                    <a:pt x="3275961" y="304800"/>
                  </a:lnTo>
                  <a:lnTo>
                    <a:pt x="3286428" y="304800"/>
                  </a:lnTo>
                  <a:lnTo>
                    <a:pt x="3287683" y="292100"/>
                  </a:lnTo>
                  <a:close/>
                </a:path>
                <a:path w="3905884" h="1752600">
                  <a:moveTo>
                    <a:pt x="3298187" y="292100"/>
                  </a:moveTo>
                  <a:lnTo>
                    <a:pt x="3293295" y="304800"/>
                  </a:lnTo>
                  <a:lnTo>
                    <a:pt x="3299674" y="304800"/>
                  </a:lnTo>
                  <a:lnTo>
                    <a:pt x="3298187" y="292100"/>
                  </a:lnTo>
                  <a:close/>
                </a:path>
                <a:path w="3905884" h="1752600">
                  <a:moveTo>
                    <a:pt x="3359159" y="266700"/>
                  </a:moveTo>
                  <a:lnTo>
                    <a:pt x="3259826" y="266700"/>
                  </a:lnTo>
                  <a:lnTo>
                    <a:pt x="3245589" y="279400"/>
                  </a:lnTo>
                  <a:lnTo>
                    <a:pt x="3235745" y="292100"/>
                  </a:lnTo>
                  <a:lnTo>
                    <a:pt x="3249696" y="292100"/>
                  </a:lnTo>
                  <a:lnTo>
                    <a:pt x="3250785" y="279400"/>
                  </a:lnTo>
                  <a:lnTo>
                    <a:pt x="3349850" y="279400"/>
                  </a:lnTo>
                  <a:lnTo>
                    <a:pt x="3359159" y="266700"/>
                  </a:lnTo>
                  <a:close/>
                </a:path>
                <a:path w="3905884" h="1752600">
                  <a:moveTo>
                    <a:pt x="3313097" y="279400"/>
                  </a:moveTo>
                  <a:lnTo>
                    <a:pt x="3250785" y="279400"/>
                  </a:lnTo>
                  <a:lnTo>
                    <a:pt x="3249696" y="292100"/>
                  </a:lnTo>
                  <a:lnTo>
                    <a:pt x="3314040" y="292100"/>
                  </a:lnTo>
                  <a:lnTo>
                    <a:pt x="3313097" y="279400"/>
                  </a:lnTo>
                  <a:close/>
                </a:path>
                <a:path w="3905884" h="1752600">
                  <a:moveTo>
                    <a:pt x="3344620" y="279400"/>
                  </a:moveTo>
                  <a:lnTo>
                    <a:pt x="3313097" y="279400"/>
                  </a:lnTo>
                  <a:lnTo>
                    <a:pt x="3314040" y="292100"/>
                  </a:lnTo>
                  <a:lnTo>
                    <a:pt x="3344216" y="292100"/>
                  </a:lnTo>
                  <a:lnTo>
                    <a:pt x="3344620" y="279400"/>
                  </a:lnTo>
                  <a:close/>
                </a:path>
                <a:path w="3905884" h="1752600">
                  <a:moveTo>
                    <a:pt x="3361373" y="266700"/>
                  </a:moveTo>
                  <a:lnTo>
                    <a:pt x="3359159" y="266700"/>
                  </a:lnTo>
                  <a:lnTo>
                    <a:pt x="3352908" y="279400"/>
                  </a:lnTo>
                  <a:lnTo>
                    <a:pt x="3365724" y="279400"/>
                  </a:lnTo>
                  <a:lnTo>
                    <a:pt x="3361373" y="266700"/>
                  </a:lnTo>
                  <a:close/>
                </a:path>
                <a:path w="3905884" h="1752600">
                  <a:moveTo>
                    <a:pt x="3382144" y="266700"/>
                  </a:moveTo>
                  <a:lnTo>
                    <a:pt x="3374675" y="266700"/>
                  </a:lnTo>
                  <a:lnTo>
                    <a:pt x="3365724" y="279400"/>
                  </a:lnTo>
                  <a:lnTo>
                    <a:pt x="3373234" y="279400"/>
                  </a:lnTo>
                  <a:lnTo>
                    <a:pt x="3382144" y="266700"/>
                  </a:lnTo>
                  <a:close/>
                </a:path>
                <a:path w="3905884" h="1752600">
                  <a:moveTo>
                    <a:pt x="3395262" y="266700"/>
                  </a:moveTo>
                  <a:lnTo>
                    <a:pt x="3385661" y="266700"/>
                  </a:lnTo>
                  <a:lnTo>
                    <a:pt x="3392728" y="279400"/>
                  </a:lnTo>
                  <a:lnTo>
                    <a:pt x="3395262" y="266700"/>
                  </a:lnTo>
                  <a:close/>
                </a:path>
                <a:path w="3905884" h="1752600">
                  <a:moveTo>
                    <a:pt x="3310519" y="254000"/>
                  </a:moveTo>
                  <a:lnTo>
                    <a:pt x="3306815" y="254000"/>
                  </a:lnTo>
                  <a:lnTo>
                    <a:pt x="3296069" y="266700"/>
                  </a:lnTo>
                  <a:lnTo>
                    <a:pt x="3300354" y="266700"/>
                  </a:lnTo>
                  <a:lnTo>
                    <a:pt x="3310519" y="254000"/>
                  </a:lnTo>
                  <a:close/>
                </a:path>
                <a:path w="3905884" h="1752600">
                  <a:moveTo>
                    <a:pt x="3393336" y="234659"/>
                  </a:moveTo>
                  <a:lnTo>
                    <a:pt x="3393360" y="241300"/>
                  </a:lnTo>
                  <a:lnTo>
                    <a:pt x="3396847" y="254000"/>
                  </a:lnTo>
                  <a:lnTo>
                    <a:pt x="3323728" y="254000"/>
                  </a:lnTo>
                  <a:lnTo>
                    <a:pt x="3327722" y="266700"/>
                  </a:lnTo>
                  <a:lnTo>
                    <a:pt x="3406414" y="266700"/>
                  </a:lnTo>
                  <a:lnTo>
                    <a:pt x="3399353" y="254000"/>
                  </a:lnTo>
                  <a:lnTo>
                    <a:pt x="3396045" y="241300"/>
                  </a:lnTo>
                  <a:lnTo>
                    <a:pt x="3393336" y="234659"/>
                  </a:lnTo>
                  <a:close/>
                </a:path>
                <a:path w="3905884" h="1752600">
                  <a:moveTo>
                    <a:pt x="3422057" y="254000"/>
                  </a:moveTo>
                  <a:lnTo>
                    <a:pt x="3404707" y="254000"/>
                  </a:lnTo>
                  <a:lnTo>
                    <a:pt x="3417869" y="266700"/>
                  </a:lnTo>
                  <a:lnTo>
                    <a:pt x="3418843" y="266700"/>
                  </a:lnTo>
                  <a:lnTo>
                    <a:pt x="3422275" y="256027"/>
                  </a:lnTo>
                  <a:lnTo>
                    <a:pt x="3422057" y="254000"/>
                  </a:lnTo>
                  <a:close/>
                </a:path>
                <a:path w="3905884" h="1752600">
                  <a:moveTo>
                    <a:pt x="3427785" y="254000"/>
                  </a:moveTo>
                  <a:lnTo>
                    <a:pt x="3422926" y="254000"/>
                  </a:lnTo>
                  <a:lnTo>
                    <a:pt x="3422275" y="256027"/>
                  </a:lnTo>
                  <a:lnTo>
                    <a:pt x="3423419" y="266700"/>
                  </a:lnTo>
                  <a:lnTo>
                    <a:pt x="3427785" y="254000"/>
                  </a:lnTo>
                  <a:close/>
                </a:path>
                <a:path w="3905884" h="1752600">
                  <a:moveTo>
                    <a:pt x="3390865" y="228600"/>
                  </a:moveTo>
                  <a:lnTo>
                    <a:pt x="3350596" y="228600"/>
                  </a:lnTo>
                  <a:lnTo>
                    <a:pt x="3341961" y="241300"/>
                  </a:lnTo>
                  <a:lnTo>
                    <a:pt x="3338233" y="241300"/>
                  </a:lnTo>
                  <a:lnTo>
                    <a:pt x="3328940" y="254000"/>
                  </a:lnTo>
                  <a:lnTo>
                    <a:pt x="3396847" y="254000"/>
                  </a:lnTo>
                  <a:lnTo>
                    <a:pt x="3393360" y="241300"/>
                  </a:lnTo>
                  <a:lnTo>
                    <a:pt x="3393336" y="234659"/>
                  </a:lnTo>
                  <a:lnTo>
                    <a:pt x="3390865" y="228600"/>
                  </a:lnTo>
                  <a:close/>
                </a:path>
                <a:path w="3905884" h="1752600">
                  <a:moveTo>
                    <a:pt x="3451108" y="228600"/>
                  </a:moveTo>
                  <a:lnTo>
                    <a:pt x="3393315" y="228600"/>
                  </a:lnTo>
                  <a:lnTo>
                    <a:pt x="3393336" y="234659"/>
                  </a:lnTo>
                  <a:lnTo>
                    <a:pt x="3396045" y="241300"/>
                  </a:lnTo>
                  <a:lnTo>
                    <a:pt x="3399353" y="254000"/>
                  </a:lnTo>
                  <a:lnTo>
                    <a:pt x="3438103" y="254000"/>
                  </a:lnTo>
                  <a:lnTo>
                    <a:pt x="3443240" y="241300"/>
                  </a:lnTo>
                  <a:lnTo>
                    <a:pt x="3451108" y="228600"/>
                  </a:lnTo>
                  <a:close/>
                </a:path>
                <a:path w="3905884" h="1752600">
                  <a:moveTo>
                    <a:pt x="3469867" y="228600"/>
                  </a:moveTo>
                  <a:lnTo>
                    <a:pt x="3460653" y="228600"/>
                  </a:lnTo>
                  <a:lnTo>
                    <a:pt x="3468148" y="241300"/>
                  </a:lnTo>
                  <a:lnTo>
                    <a:pt x="3469867" y="228600"/>
                  </a:lnTo>
                  <a:close/>
                </a:path>
                <a:path w="3905884" h="1752600">
                  <a:moveTo>
                    <a:pt x="3370488" y="215900"/>
                  </a:moveTo>
                  <a:lnTo>
                    <a:pt x="3365399" y="228600"/>
                  </a:lnTo>
                  <a:lnTo>
                    <a:pt x="3378184" y="228600"/>
                  </a:lnTo>
                  <a:lnTo>
                    <a:pt x="3370488" y="215900"/>
                  </a:lnTo>
                  <a:close/>
                </a:path>
                <a:path w="3905884" h="1752600">
                  <a:moveTo>
                    <a:pt x="3397910" y="203200"/>
                  </a:moveTo>
                  <a:lnTo>
                    <a:pt x="3391666" y="215900"/>
                  </a:lnTo>
                  <a:lnTo>
                    <a:pt x="3391232" y="228600"/>
                  </a:lnTo>
                  <a:lnTo>
                    <a:pt x="3467619" y="228600"/>
                  </a:lnTo>
                  <a:lnTo>
                    <a:pt x="3473222" y="215900"/>
                  </a:lnTo>
                  <a:lnTo>
                    <a:pt x="3406204" y="215900"/>
                  </a:lnTo>
                  <a:lnTo>
                    <a:pt x="3397910" y="203200"/>
                  </a:lnTo>
                  <a:close/>
                </a:path>
                <a:path w="3905884" h="1752600">
                  <a:moveTo>
                    <a:pt x="3498181" y="215900"/>
                  </a:moveTo>
                  <a:lnTo>
                    <a:pt x="3480606" y="215900"/>
                  </a:lnTo>
                  <a:lnTo>
                    <a:pt x="3483699" y="228600"/>
                  </a:lnTo>
                  <a:lnTo>
                    <a:pt x="3498181" y="215900"/>
                  </a:lnTo>
                  <a:close/>
                </a:path>
                <a:path w="3905884" h="1752600">
                  <a:moveTo>
                    <a:pt x="3499921" y="227910"/>
                  </a:moveTo>
                  <a:lnTo>
                    <a:pt x="3499517" y="228600"/>
                  </a:lnTo>
                  <a:lnTo>
                    <a:pt x="3500021" y="228600"/>
                  </a:lnTo>
                  <a:lnTo>
                    <a:pt x="3499921" y="227910"/>
                  </a:lnTo>
                  <a:close/>
                </a:path>
                <a:path w="3905884" h="1752600">
                  <a:moveTo>
                    <a:pt x="3506966" y="215900"/>
                  </a:moveTo>
                  <a:lnTo>
                    <a:pt x="3498181" y="215900"/>
                  </a:lnTo>
                  <a:lnTo>
                    <a:pt x="3499921" y="227910"/>
                  </a:lnTo>
                  <a:lnTo>
                    <a:pt x="3506966" y="215900"/>
                  </a:lnTo>
                  <a:close/>
                </a:path>
                <a:path w="3905884" h="1752600">
                  <a:moveTo>
                    <a:pt x="3471888" y="203200"/>
                  </a:moveTo>
                  <a:lnTo>
                    <a:pt x="3416822" y="203200"/>
                  </a:lnTo>
                  <a:lnTo>
                    <a:pt x="3417030" y="215900"/>
                  </a:lnTo>
                  <a:lnTo>
                    <a:pt x="3469618" y="215900"/>
                  </a:lnTo>
                  <a:lnTo>
                    <a:pt x="3471888" y="203200"/>
                  </a:lnTo>
                  <a:close/>
                </a:path>
                <a:path w="3905884" h="1752600">
                  <a:moveTo>
                    <a:pt x="3506479" y="203200"/>
                  </a:moveTo>
                  <a:lnTo>
                    <a:pt x="3486254" y="203200"/>
                  </a:lnTo>
                  <a:lnTo>
                    <a:pt x="3485626" y="215900"/>
                  </a:lnTo>
                  <a:lnTo>
                    <a:pt x="3495169" y="215900"/>
                  </a:lnTo>
                  <a:lnTo>
                    <a:pt x="3506479" y="203200"/>
                  </a:lnTo>
                  <a:close/>
                </a:path>
                <a:path w="3905884" h="1752600">
                  <a:moveTo>
                    <a:pt x="3533720" y="192618"/>
                  </a:moveTo>
                  <a:lnTo>
                    <a:pt x="3522777" y="203200"/>
                  </a:lnTo>
                  <a:lnTo>
                    <a:pt x="3528995" y="215900"/>
                  </a:lnTo>
                  <a:lnTo>
                    <a:pt x="3548847" y="203200"/>
                  </a:lnTo>
                  <a:lnTo>
                    <a:pt x="3525269" y="203200"/>
                  </a:lnTo>
                  <a:lnTo>
                    <a:pt x="3533136" y="193811"/>
                  </a:lnTo>
                  <a:lnTo>
                    <a:pt x="3533720" y="192618"/>
                  </a:lnTo>
                  <a:close/>
                </a:path>
                <a:path w="3905884" h="1752600">
                  <a:moveTo>
                    <a:pt x="3534757" y="190500"/>
                  </a:moveTo>
                  <a:lnTo>
                    <a:pt x="3440234" y="190500"/>
                  </a:lnTo>
                  <a:lnTo>
                    <a:pt x="3435651" y="203200"/>
                  </a:lnTo>
                  <a:lnTo>
                    <a:pt x="3522777" y="203200"/>
                  </a:lnTo>
                  <a:lnTo>
                    <a:pt x="3533720" y="192618"/>
                  </a:lnTo>
                  <a:lnTo>
                    <a:pt x="3534757" y="190500"/>
                  </a:lnTo>
                  <a:close/>
                </a:path>
                <a:path w="3905884" h="1752600">
                  <a:moveTo>
                    <a:pt x="3533136" y="193811"/>
                  </a:moveTo>
                  <a:lnTo>
                    <a:pt x="3525269" y="203200"/>
                  </a:lnTo>
                  <a:lnTo>
                    <a:pt x="3528542" y="203200"/>
                  </a:lnTo>
                  <a:lnTo>
                    <a:pt x="3533136" y="193811"/>
                  </a:lnTo>
                  <a:close/>
                </a:path>
                <a:path w="3905884" h="1752600">
                  <a:moveTo>
                    <a:pt x="3551718" y="190500"/>
                  </a:moveTo>
                  <a:lnTo>
                    <a:pt x="3541249" y="190500"/>
                  </a:lnTo>
                  <a:lnTo>
                    <a:pt x="3535310" y="203200"/>
                  </a:lnTo>
                  <a:lnTo>
                    <a:pt x="3562899" y="203200"/>
                  </a:lnTo>
                  <a:lnTo>
                    <a:pt x="3551718" y="190500"/>
                  </a:lnTo>
                  <a:close/>
                </a:path>
                <a:path w="3905884" h="1752600">
                  <a:moveTo>
                    <a:pt x="3535911" y="190500"/>
                  </a:moveTo>
                  <a:lnTo>
                    <a:pt x="3533720" y="192618"/>
                  </a:lnTo>
                  <a:lnTo>
                    <a:pt x="3533136" y="193811"/>
                  </a:lnTo>
                  <a:lnTo>
                    <a:pt x="3535911" y="190500"/>
                  </a:lnTo>
                  <a:close/>
                </a:path>
                <a:path w="3905884" h="1752600">
                  <a:moveTo>
                    <a:pt x="3468053" y="177800"/>
                  </a:moveTo>
                  <a:lnTo>
                    <a:pt x="3465970" y="190500"/>
                  </a:lnTo>
                  <a:lnTo>
                    <a:pt x="3473250" y="190500"/>
                  </a:lnTo>
                  <a:lnTo>
                    <a:pt x="3468053" y="177800"/>
                  </a:lnTo>
                  <a:close/>
                </a:path>
                <a:path w="3905884" h="1752600">
                  <a:moveTo>
                    <a:pt x="3563062" y="177800"/>
                  </a:moveTo>
                  <a:lnTo>
                    <a:pt x="3469961" y="177800"/>
                  </a:lnTo>
                  <a:lnTo>
                    <a:pt x="3473250" y="190500"/>
                  </a:lnTo>
                  <a:lnTo>
                    <a:pt x="3554669" y="190500"/>
                  </a:lnTo>
                  <a:lnTo>
                    <a:pt x="3560829" y="183199"/>
                  </a:lnTo>
                  <a:lnTo>
                    <a:pt x="3563062" y="177800"/>
                  </a:lnTo>
                  <a:close/>
                </a:path>
                <a:path w="3905884" h="1752600">
                  <a:moveTo>
                    <a:pt x="3563574" y="179945"/>
                  </a:moveTo>
                  <a:lnTo>
                    <a:pt x="3560829" y="183199"/>
                  </a:lnTo>
                  <a:lnTo>
                    <a:pt x="3557810" y="190500"/>
                  </a:lnTo>
                  <a:lnTo>
                    <a:pt x="3566095" y="190500"/>
                  </a:lnTo>
                  <a:lnTo>
                    <a:pt x="3563574" y="179945"/>
                  </a:lnTo>
                  <a:close/>
                </a:path>
                <a:path w="3905884" h="1752600">
                  <a:moveTo>
                    <a:pt x="3575034" y="189679"/>
                  </a:moveTo>
                  <a:lnTo>
                    <a:pt x="3574385" y="190500"/>
                  </a:lnTo>
                  <a:lnTo>
                    <a:pt x="3575700" y="190500"/>
                  </a:lnTo>
                  <a:lnTo>
                    <a:pt x="3575034" y="189679"/>
                  </a:lnTo>
                  <a:close/>
                </a:path>
                <a:path w="3905884" h="1752600">
                  <a:moveTo>
                    <a:pt x="3584426" y="177800"/>
                  </a:moveTo>
                  <a:lnTo>
                    <a:pt x="3565384" y="177800"/>
                  </a:lnTo>
                  <a:lnTo>
                    <a:pt x="3575034" y="189679"/>
                  </a:lnTo>
                  <a:lnTo>
                    <a:pt x="3584426" y="177800"/>
                  </a:lnTo>
                  <a:close/>
                </a:path>
                <a:path w="3905884" h="1752600">
                  <a:moveTo>
                    <a:pt x="3565384" y="177800"/>
                  </a:moveTo>
                  <a:lnTo>
                    <a:pt x="3563062" y="177800"/>
                  </a:lnTo>
                  <a:lnTo>
                    <a:pt x="3563574" y="179945"/>
                  </a:lnTo>
                  <a:lnTo>
                    <a:pt x="3565384" y="177800"/>
                  </a:lnTo>
                  <a:close/>
                </a:path>
                <a:path w="3905884" h="1752600">
                  <a:moveTo>
                    <a:pt x="3586623" y="165100"/>
                  </a:moveTo>
                  <a:lnTo>
                    <a:pt x="3495147" y="165100"/>
                  </a:lnTo>
                  <a:lnTo>
                    <a:pt x="3494422" y="177800"/>
                  </a:lnTo>
                  <a:lnTo>
                    <a:pt x="3587253" y="177800"/>
                  </a:lnTo>
                  <a:lnTo>
                    <a:pt x="3586623" y="165100"/>
                  </a:lnTo>
                  <a:close/>
                </a:path>
                <a:path w="3905884" h="1752600">
                  <a:moveTo>
                    <a:pt x="3604931" y="165100"/>
                  </a:moveTo>
                  <a:lnTo>
                    <a:pt x="3589780" y="165100"/>
                  </a:lnTo>
                  <a:lnTo>
                    <a:pt x="3587253" y="177800"/>
                  </a:lnTo>
                  <a:lnTo>
                    <a:pt x="3595060" y="177800"/>
                  </a:lnTo>
                  <a:lnTo>
                    <a:pt x="3604931" y="165100"/>
                  </a:lnTo>
                  <a:close/>
                </a:path>
                <a:path w="3905884" h="1752600">
                  <a:moveTo>
                    <a:pt x="3611319" y="165100"/>
                  </a:moveTo>
                  <a:lnTo>
                    <a:pt x="3606673" y="177800"/>
                  </a:lnTo>
                  <a:lnTo>
                    <a:pt x="3618562" y="177800"/>
                  </a:lnTo>
                  <a:lnTo>
                    <a:pt x="3611319" y="165100"/>
                  </a:lnTo>
                  <a:close/>
                </a:path>
                <a:path w="3905884" h="1752600">
                  <a:moveTo>
                    <a:pt x="3530569" y="152400"/>
                  </a:moveTo>
                  <a:lnTo>
                    <a:pt x="3515087" y="165100"/>
                  </a:lnTo>
                  <a:lnTo>
                    <a:pt x="3517918" y="165100"/>
                  </a:lnTo>
                  <a:lnTo>
                    <a:pt x="3530569" y="152400"/>
                  </a:lnTo>
                  <a:close/>
                </a:path>
                <a:path w="3905884" h="1752600">
                  <a:moveTo>
                    <a:pt x="3537931" y="152400"/>
                  </a:moveTo>
                  <a:lnTo>
                    <a:pt x="3535104" y="152400"/>
                  </a:lnTo>
                  <a:lnTo>
                    <a:pt x="3533943" y="165100"/>
                  </a:lnTo>
                  <a:lnTo>
                    <a:pt x="3536349" y="165100"/>
                  </a:lnTo>
                  <a:lnTo>
                    <a:pt x="3537931" y="152400"/>
                  </a:lnTo>
                  <a:close/>
                </a:path>
                <a:path w="3905884" h="1752600">
                  <a:moveTo>
                    <a:pt x="3611389" y="152400"/>
                  </a:moveTo>
                  <a:lnTo>
                    <a:pt x="3541527" y="152400"/>
                  </a:lnTo>
                  <a:lnTo>
                    <a:pt x="3541959" y="165100"/>
                  </a:lnTo>
                  <a:lnTo>
                    <a:pt x="3606989" y="165100"/>
                  </a:lnTo>
                  <a:lnTo>
                    <a:pt x="3611389" y="152400"/>
                  </a:lnTo>
                  <a:close/>
                </a:path>
                <a:path w="3905884" h="1752600">
                  <a:moveTo>
                    <a:pt x="3622307" y="152400"/>
                  </a:moveTo>
                  <a:lnTo>
                    <a:pt x="3615346" y="152400"/>
                  </a:lnTo>
                  <a:lnTo>
                    <a:pt x="3610502" y="165100"/>
                  </a:lnTo>
                  <a:lnTo>
                    <a:pt x="3614060" y="165100"/>
                  </a:lnTo>
                  <a:lnTo>
                    <a:pt x="3622307" y="152400"/>
                  </a:lnTo>
                  <a:close/>
                </a:path>
                <a:path w="3905884" h="1752600">
                  <a:moveTo>
                    <a:pt x="3637953" y="152400"/>
                  </a:moveTo>
                  <a:lnTo>
                    <a:pt x="3627253" y="152400"/>
                  </a:lnTo>
                  <a:lnTo>
                    <a:pt x="3626480" y="165100"/>
                  </a:lnTo>
                  <a:lnTo>
                    <a:pt x="3633423" y="165100"/>
                  </a:lnTo>
                  <a:lnTo>
                    <a:pt x="3637953" y="152400"/>
                  </a:lnTo>
                  <a:close/>
                </a:path>
                <a:path w="3905884" h="1752600">
                  <a:moveTo>
                    <a:pt x="3661244" y="139700"/>
                  </a:moveTo>
                  <a:lnTo>
                    <a:pt x="3650657" y="139700"/>
                  </a:lnTo>
                  <a:lnTo>
                    <a:pt x="3650406" y="152400"/>
                  </a:lnTo>
                  <a:lnTo>
                    <a:pt x="3639387" y="152400"/>
                  </a:lnTo>
                  <a:lnTo>
                    <a:pt x="3637839" y="165100"/>
                  </a:lnTo>
                  <a:lnTo>
                    <a:pt x="3646524" y="165100"/>
                  </a:lnTo>
                  <a:lnTo>
                    <a:pt x="3659013" y="152400"/>
                  </a:lnTo>
                  <a:lnTo>
                    <a:pt x="3661244" y="139700"/>
                  </a:lnTo>
                  <a:close/>
                </a:path>
                <a:path w="3905884" h="1752600">
                  <a:moveTo>
                    <a:pt x="3643613" y="139700"/>
                  </a:moveTo>
                  <a:lnTo>
                    <a:pt x="3558587" y="139700"/>
                  </a:lnTo>
                  <a:lnTo>
                    <a:pt x="3547406" y="152400"/>
                  </a:lnTo>
                  <a:lnTo>
                    <a:pt x="3639967" y="152400"/>
                  </a:lnTo>
                  <a:lnTo>
                    <a:pt x="3643613" y="139700"/>
                  </a:lnTo>
                  <a:close/>
                </a:path>
                <a:path w="3905884" h="1752600">
                  <a:moveTo>
                    <a:pt x="3683837" y="139700"/>
                  </a:moveTo>
                  <a:lnTo>
                    <a:pt x="3678753" y="139700"/>
                  </a:lnTo>
                  <a:lnTo>
                    <a:pt x="3674154" y="152400"/>
                  </a:lnTo>
                  <a:lnTo>
                    <a:pt x="3683837" y="139700"/>
                  </a:lnTo>
                  <a:close/>
                </a:path>
                <a:path w="3905884" h="1752600">
                  <a:moveTo>
                    <a:pt x="3582356" y="127000"/>
                  </a:moveTo>
                  <a:lnTo>
                    <a:pt x="3570436" y="139700"/>
                  </a:lnTo>
                  <a:lnTo>
                    <a:pt x="3580890" y="139700"/>
                  </a:lnTo>
                  <a:lnTo>
                    <a:pt x="3582356" y="127000"/>
                  </a:lnTo>
                  <a:close/>
                </a:path>
                <a:path w="3905884" h="1752600">
                  <a:moveTo>
                    <a:pt x="3701137" y="114300"/>
                  </a:moveTo>
                  <a:lnTo>
                    <a:pt x="3612496" y="114300"/>
                  </a:lnTo>
                  <a:lnTo>
                    <a:pt x="3602615" y="127000"/>
                  </a:lnTo>
                  <a:lnTo>
                    <a:pt x="3606833" y="127000"/>
                  </a:lnTo>
                  <a:lnTo>
                    <a:pt x="3596279" y="139700"/>
                  </a:lnTo>
                  <a:lnTo>
                    <a:pt x="3694793" y="139700"/>
                  </a:lnTo>
                  <a:lnTo>
                    <a:pt x="3690265" y="127000"/>
                  </a:lnTo>
                  <a:lnTo>
                    <a:pt x="3701137" y="114300"/>
                  </a:lnTo>
                  <a:close/>
                </a:path>
                <a:path w="3905884" h="1752600">
                  <a:moveTo>
                    <a:pt x="3737113" y="114300"/>
                  </a:moveTo>
                  <a:lnTo>
                    <a:pt x="3730027" y="114300"/>
                  </a:lnTo>
                  <a:lnTo>
                    <a:pt x="3725816" y="127000"/>
                  </a:lnTo>
                  <a:lnTo>
                    <a:pt x="3731943" y="127000"/>
                  </a:lnTo>
                  <a:lnTo>
                    <a:pt x="3737113" y="114300"/>
                  </a:lnTo>
                  <a:close/>
                </a:path>
                <a:path w="3905884" h="1752600">
                  <a:moveTo>
                    <a:pt x="3658999" y="101600"/>
                  </a:moveTo>
                  <a:lnTo>
                    <a:pt x="3651683" y="101600"/>
                  </a:lnTo>
                  <a:lnTo>
                    <a:pt x="3637318" y="114300"/>
                  </a:lnTo>
                  <a:lnTo>
                    <a:pt x="3650238" y="114300"/>
                  </a:lnTo>
                  <a:lnTo>
                    <a:pt x="3658999" y="101600"/>
                  </a:lnTo>
                  <a:close/>
                </a:path>
                <a:path w="3905884" h="1752600">
                  <a:moveTo>
                    <a:pt x="3749587" y="88900"/>
                  </a:moveTo>
                  <a:lnTo>
                    <a:pt x="3673788" y="88900"/>
                  </a:lnTo>
                  <a:lnTo>
                    <a:pt x="3670719" y="101600"/>
                  </a:lnTo>
                  <a:lnTo>
                    <a:pt x="3658999" y="101600"/>
                  </a:lnTo>
                  <a:lnTo>
                    <a:pt x="3665998" y="114300"/>
                  </a:lnTo>
                  <a:lnTo>
                    <a:pt x="3744219" y="114300"/>
                  </a:lnTo>
                  <a:lnTo>
                    <a:pt x="3746303" y="101487"/>
                  </a:lnTo>
                  <a:lnTo>
                    <a:pt x="3749587" y="88900"/>
                  </a:lnTo>
                  <a:close/>
                </a:path>
                <a:path w="3905884" h="1752600">
                  <a:moveTo>
                    <a:pt x="3761440" y="88900"/>
                  </a:moveTo>
                  <a:lnTo>
                    <a:pt x="3749587" y="88900"/>
                  </a:lnTo>
                  <a:lnTo>
                    <a:pt x="3748791" y="101600"/>
                  </a:lnTo>
                  <a:lnTo>
                    <a:pt x="3744219" y="114300"/>
                  </a:lnTo>
                  <a:lnTo>
                    <a:pt x="3747143" y="114300"/>
                  </a:lnTo>
                  <a:lnTo>
                    <a:pt x="3760896" y="101600"/>
                  </a:lnTo>
                  <a:lnTo>
                    <a:pt x="3760768" y="101600"/>
                  </a:lnTo>
                  <a:lnTo>
                    <a:pt x="3760901" y="101487"/>
                  </a:lnTo>
                  <a:lnTo>
                    <a:pt x="3761440" y="88900"/>
                  </a:lnTo>
                  <a:close/>
                </a:path>
                <a:path w="3905884" h="1752600">
                  <a:moveTo>
                    <a:pt x="3781146" y="88900"/>
                  </a:moveTo>
                  <a:lnTo>
                    <a:pt x="3775837" y="88900"/>
                  </a:lnTo>
                  <a:lnTo>
                    <a:pt x="3760901" y="101487"/>
                  </a:lnTo>
                  <a:lnTo>
                    <a:pt x="3778926" y="101600"/>
                  </a:lnTo>
                  <a:lnTo>
                    <a:pt x="3781146" y="88900"/>
                  </a:lnTo>
                  <a:close/>
                </a:path>
                <a:path w="3905884" h="1752600">
                  <a:moveTo>
                    <a:pt x="3799836" y="40368"/>
                  </a:moveTo>
                  <a:lnTo>
                    <a:pt x="3799210" y="50800"/>
                  </a:lnTo>
                  <a:lnTo>
                    <a:pt x="3797522" y="50800"/>
                  </a:lnTo>
                  <a:lnTo>
                    <a:pt x="3798549" y="63500"/>
                  </a:lnTo>
                  <a:lnTo>
                    <a:pt x="3806294" y="63500"/>
                  </a:lnTo>
                  <a:lnTo>
                    <a:pt x="3804835" y="76200"/>
                  </a:lnTo>
                  <a:lnTo>
                    <a:pt x="3790172" y="76200"/>
                  </a:lnTo>
                  <a:lnTo>
                    <a:pt x="3788517" y="88900"/>
                  </a:lnTo>
                  <a:lnTo>
                    <a:pt x="3785251" y="101600"/>
                  </a:lnTo>
                  <a:lnTo>
                    <a:pt x="3789157" y="88900"/>
                  </a:lnTo>
                  <a:lnTo>
                    <a:pt x="3799606" y="88900"/>
                  </a:lnTo>
                  <a:lnTo>
                    <a:pt x="3810242" y="76200"/>
                  </a:lnTo>
                  <a:lnTo>
                    <a:pt x="3812903" y="63500"/>
                  </a:lnTo>
                  <a:lnTo>
                    <a:pt x="3808501" y="50800"/>
                  </a:lnTo>
                  <a:lnTo>
                    <a:pt x="3799836" y="40368"/>
                  </a:lnTo>
                  <a:close/>
                </a:path>
                <a:path w="3905884" h="1752600">
                  <a:moveTo>
                    <a:pt x="3790172" y="76200"/>
                  </a:moveTo>
                  <a:lnTo>
                    <a:pt x="3691086" y="76200"/>
                  </a:lnTo>
                  <a:lnTo>
                    <a:pt x="3685688" y="88900"/>
                  </a:lnTo>
                  <a:lnTo>
                    <a:pt x="3776113" y="88900"/>
                  </a:lnTo>
                  <a:lnTo>
                    <a:pt x="3790172" y="76200"/>
                  </a:lnTo>
                  <a:close/>
                </a:path>
                <a:path w="3905884" h="1752600">
                  <a:moveTo>
                    <a:pt x="3827820" y="76200"/>
                  </a:moveTo>
                  <a:lnTo>
                    <a:pt x="3818144" y="76200"/>
                  </a:lnTo>
                  <a:lnTo>
                    <a:pt x="3819522" y="88900"/>
                  </a:lnTo>
                  <a:lnTo>
                    <a:pt x="3827820" y="76200"/>
                  </a:lnTo>
                  <a:close/>
                </a:path>
                <a:path w="3905884" h="1752600">
                  <a:moveTo>
                    <a:pt x="3806294" y="63500"/>
                  </a:moveTo>
                  <a:lnTo>
                    <a:pt x="3727231" y="63500"/>
                  </a:lnTo>
                  <a:lnTo>
                    <a:pt x="3726979" y="76200"/>
                  </a:lnTo>
                  <a:lnTo>
                    <a:pt x="3804835" y="76200"/>
                  </a:lnTo>
                  <a:lnTo>
                    <a:pt x="3806294" y="63500"/>
                  </a:lnTo>
                  <a:close/>
                </a:path>
                <a:path w="3905884" h="1752600">
                  <a:moveTo>
                    <a:pt x="3878295" y="38100"/>
                  </a:moveTo>
                  <a:lnTo>
                    <a:pt x="3799972" y="38100"/>
                  </a:lnTo>
                  <a:lnTo>
                    <a:pt x="3799836" y="40368"/>
                  </a:lnTo>
                  <a:lnTo>
                    <a:pt x="3808501" y="50800"/>
                  </a:lnTo>
                  <a:lnTo>
                    <a:pt x="3812903" y="63500"/>
                  </a:lnTo>
                  <a:lnTo>
                    <a:pt x="3810242" y="76200"/>
                  </a:lnTo>
                  <a:lnTo>
                    <a:pt x="3824118" y="76200"/>
                  </a:lnTo>
                  <a:lnTo>
                    <a:pt x="3826286" y="63500"/>
                  </a:lnTo>
                  <a:lnTo>
                    <a:pt x="3860871" y="63500"/>
                  </a:lnTo>
                  <a:lnTo>
                    <a:pt x="3858225" y="50800"/>
                  </a:lnTo>
                  <a:lnTo>
                    <a:pt x="3879112" y="50800"/>
                  </a:lnTo>
                  <a:lnTo>
                    <a:pt x="3878295" y="38100"/>
                  </a:lnTo>
                  <a:close/>
                </a:path>
                <a:path w="3905884" h="1752600">
                  <a:moveTo>
                    <a:pt x="3843682" y="63500"/>
                  </a:moveTo>
                  <a:lnTo>
                    <a:pt x="3839542" y="63500"/>
                  </a:lnTo>
                  <a:lnTo>
                    <a:pt x="3835856" y="76200"/>
                  </a:lnTo>
                  <a:lnTo>
                    <a:pt x="3836848" y="76200"/>
                  </a:lnTo>
                  <a:lnTo>
                    <a:pt x="3843682" y="63500"/>
                  </a:lnTo>
                  <a:close/>
                </a:path>
                <a:path w="3905884" h="1752600">
                  <a:moveTo>
                    <a:pt x="3853563" y="63500"/>
                  </a:moveTo>
                  <a:lnTo>
                    <a:pt x="3847234" y="63500"/>
                  </a:lnTo>
                  <a:lnTo>
                    <a:pt x="3848442" y="76200"/>
                  </a:lnTo>
                  <a:lnTo>
                    <a:pt x="3852211" y="76200"/>
                  </a:lnTo>
                  <a:lnTo>
                    <a:pt x="3853563" y="63500"/>
                  </a:lnTo>
                  <a:close/>
                </a:path>
                <a:path w="3905884" h="1752600">
                  <a:moveTo>
                    <a:pt x="3765895" y="50800"/>
                  </a:moveTo>
                  <a:lnTo>
                    <a:pt x="3755084" y="50800"/>
                  </a:lnTo>
                  <a:lnTo>
                    <a:pt x="3743487" y="63500"/>
                  </a:lnTo>
                  <a:lnTo>
                    <a:pt x="3763796" y="63500"/>
                  </a:lnTo>
                  <a:lnTo>
                    <a:pt x="3765895" y="50800"/>
                  </a:lnTo>
                  <a:close/>
                </a:path>
                <a:path w="3905884" h="1752600">
                  <a:moveTo>
                    <a:pt x="3797952" y="38100"/>
                  </a:moveTo>
                  <a:lnTo>
                    <a:pt x="3782499" y="38100"/>
                  </a:lnTo>
                  <a:lnTo>
                    <a:pt x="3771960" y="50800"/>
                  </a:lnTo>
                  <a:lnTo>
                    <a:pt x="3763796" y="63500"/>
                  </a:lnTo>
                  <a:lnTo>
                    <a:pt x="3798549" y="63500"/>
                  </a:lnTo>
                  <a:lnTo>
                    <a:pt x="3797522" y="50800"/>
                  </a:lnTo>
                  <a:lnTo>
                    <a:pt x="3799210" y="50800"/>
                  </a:lnTo>
                  <a:lnTo>
                    <a:pt x="3799836" y="40368"/>
                  </a:lnTo>
                  <a:lnTo>
                    <a:pt x="3797952" y="38100"/>
                  </a:lnTo>
                  <a:close/>
                </a:path>
                <a:path w="3905884" h="1752600">
                  <a:moveTo>
                    <a:pt x="3886894" y="50800"/>
                  </a:moveTo>
                  <a:lnTo>
                    <a:pt x="3878085" y="50800"/>
                  </a:lnTo>
                  <a:lnTo>
                    <a:pt x="3877948" y="63500"/>
                  </a:lnTo>
                  <a:lnTo>
                    <a:pt x="3886894" y="50800"/>
                  </a:lnTo>
                  <a:close/>
                </a:path>
                <a:path w="3905884" h="1752600">
                  <a:moveTo>
                    <a:pt x="3894336" y="38100"/>
                  </a:moveTo>
                  <a:lnTo>
                    <a:pt x="3886450" y="38100"/>
                  </a:lnTo>
                  <a:lnTo>
                    <a:pt x="3888680" y="50800"/>
                  </a:lnTo>
                  <a:lnTo>
                    <a:pt x="3895499" y="50800"/>
                  </a:lnTo>
                  <a:lnTo>
                    <a:pt x="3894336" y="38100"/>
                  </a:lnTo>
                  <a:close/>
                </a:path>
                <a:path w="3905884" h="1752600">
                  <a:moveTo>
                    <a:pt x="3888230" y="25400"/>
                  </a:moveTo>
                  <a:lnTo>
                    <a:pt x="3806763" y="25400"/>
                  </a:lnTo>
                  <a:lnTo>
                    <a:pt x="3800950" y="38100"/>
                  </a:lnTo>
                  <a:lnTo>
                    <a:pt x="3884049" y="38100"/>
                  </a:lnTo>
                  <a:lnTo>
                    <a:pt x="3888230" y="25400"/>
                  </a:lnTo>
                  <a:close/>
                </a:path>
                <a:path w="3905884" h="1752600">
                  <a:moveTo>
                    <a:pt x="3905626" y="25400"/>
                  </a:moveTo>
                  <a:lnTo>
                    <a:pt x="3902757" y="25400"/>
                  </a:lnTo>
                  <a:lnTo>
                    <a:pt x="3897003" y="38100"/>
                  </a:lnTo>
                  <a:lnTo>
                    <a:pt x="3901394" y="38100"/>
                  </a:lnTo>
                  <a:lnTo>
                    <a:pt x="3905626" y="25400"/>
                  </a:lnTo>
                  <a:close/>
                </a:path>
                <a:path w="3905884" h="1752600">
                  <a:moveTo>
                    <a:pt x="3890697" y="12700"/>
                  </a:moveTo>
                  <a:lnTo>
                    <a:pt x="3844371" y="12700"/>
                  </a:lnTo>
                  <a:lnTo>
                    <a:pt x="3839699" y="25400"/>
                  </a:lnTo>
                  <a:lnTo>
                    <a:pt x="3897190" y="25400"/>
                  </a:lnTo>
                  <a:lnTo>
                    <a:pt x="3890697" y="12700"/>
                  </a:lnTo>
                  <a:close/>
                </a:path>
                <a:path w="3905884" h="1752600">
                  <a:moveTo>
                    <a:pt x="3878157" y="0"/>
                  </a:moveTo>
                  <a:lnTo>
                    <a:pt x="3869080" y="0"/>
                  </a:lnTo>
                  <a:lnTo>
                    <a:pt x="3866389" y="12700"/>
                  </a:lnTo>
                  <a:lnTo>
                    <a:pt x="3873792" y="12700"/>
                  </a:lnTo>
                  <a:lnTo>
                    <a:pt x="3878157" y="0"/>
                  </a:lnTo>
                  <a:close/>
                </a:path>
                <a:path w="3905884" h="1752600">
                  <a:moveTo>
                    <a:pt x="3893849" y="0"/>
                  </a:moveTo>
                  <a:lnTo>
                    <a:pt x="3879525" y="0"/>
                  </a:lnTo>
                  <a:lnTo>
                    <a:pt x="3873792" y="12700"/>
                  </a:lnTo>
                  <a:lnTo>
                    <a:pt x="3893321" y="12700"/>
                  </a:lnTo>
                  <a:lnTo>
                    <a:pt x="3893849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47305" y="4749949"/>
              <a:ext cx="263327" cy="2641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30990" y="3045420"/>
              <a:ext cx="263321" cy="26416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4693133" y="4368226"/>
              <a:ext cx="4776470" cy="1047115"/>
            </a:xfrm>
            <a:custGeom>
              <a:avLst/>
              <a:gdLst/>
              <a:ahLst/>
              <a:cxnLst/>
              <a:rect l="l" t="t" r="r" b="b"/>
              <a:pathLst>
                <a:path w="4776469" h="1047114">
                  <a:moveTo>
                    <a:pt x="4536039" y="0"/>
                  </a:moveTo>
                  <a:lnTo>
                    <a:pt x="240097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99180" y="11766"/>
                  </a:lnTo>
                  <a:lnTo>
                    <a:pt x="45778" y="45785"/>
                  </a:lnTo>
                  <a:lnTo>
                    <a:pt x="11758" y="99184"/>
                  </a:lnTo>
                  <a:lnTo>
                    <a:pt x="1469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1"/>
                  </a:lnTo>
                  <a:lnTo>
                    <a:pt x="183" y="854769"/>
                  </a:lnTo>
                  <a:lnTo>
                    <a:pt x="1469" y="893300"/>
                  </a:lnTo>
                  <a:lnTo>
                    <a:pt x="11758" y="947904"/>
                  </a:lnTo>
                  <a:lnTo>
                    <a:pt x="45778" y="1001303"/>
                  </a:lnTo>
                  <a:lnTo>
                    <a:pt x="99180" y="1035322"/>
                  </a:lnTo>
                  <a:lnTo>
                    <a:pt x="153787" y="1045617"/>
                  </a:lnTo>
                  <a:lnTo>
                    <a:pt x="192318" y="1046904"/>
                  </a:lnTo>
                  <a:lnTo>
                    <a:pt x="240097" y="1047088"/>
                  </a:lnTo>
                  <a:lnTo>
                    <a:pt x="4536039" y="1047088"/>
                  </a:lnTo>
                  <a:lnTo>
                    <a:pt x="4583819" y="1046904"/>
                  </a:lnTo>
                  <a:lnTo>
                    <a:pt x="4622350" y="1045617"/>
                  </a:lnTo>
                  <a:lnTo>
                    <a:pt x="4676957" y="1035322"/>
                  </a:lnTo>
                  <a:lnTo>
                    <a:pt x="4730354" y="1001303"/>
                  </a:lnTo>
                  <a:lnTo>
                    <a:pt x="4764378" y="947904"/>
                  </a:lnTo>
                  <a:lnTo>
                    <a:pt x="4774667" y="893300"/>
                  </a:lnTo>
                  <a:lnTo>
                    <a:pt x="4775953" y="854769"/>
                  </a:lnTo>
                  <a:lnTo>
                    <a:pt x="4776137" y="806991"/>
                  </a:lnTo>
                  <a:lnTo>
                    <a:pt x="4776137" y="240097"/>
                  </a:lnTo>
                  <a:lnTo>
                    <a:pt x="4775953" y="192319"/>
                  </a:lnTo>
                  <a:lnTo>
                    <a:pt x="4774667" y="153788"/>
                  </a:lnTo>
                  <a:lnTo>
                    <a:pt x="4764378" y="99184"/>
                  </a:lnTo>
                  <a:lnTo>
                    <a:pt x="4730354" y="45785"/>
                  </a:lnTo>
                  <a:lnTo>
                    <a:pt x="4676957" y="11766"/>
                  </a:lnTo>
                  <a:lnTo>
                    <a:pt x="4622350" y="1470"/>
                  </a:lnTo>
                  <a:lnTo>
                    <a:pt x="4583819" y="183"/>
                  </a:lnTo>
                  <a:lnTo>
                    <a:pt x="4536039" y="0"/>
                  </a:lnTo>
                  <a:close/>
                </a:path>
              </a:pathLst>
            </a:custGeom>
            <a:solidFill>
              <a:srgbClr val="B08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052213" y="4587471"/>
            <a:ext cx="405828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Hibernate</a:t>
            </a:r>
            <a:r>
              <a:rPr sz="3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r>
              <a:rPr sz="3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663580" y="4758656"/>
            <a:ext cx="8806180" cy="2439670"/>
            <a:chOff x="10663580" y="4758656"/>
            <a:chExt cx="8806180" cy="243967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3580" y="4758656"/>
              <a:ext cx="3913744" cy="82020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693133" y="6150708"/>
              <a:ext cx="4776470" cy="1047115"/>
            </a:xfrm>
            <a:custGeom>
              <a:avLst/>
              <a:gdLst/>
              <a:ahLst/>
              <a:cxnLst/>
              <a:rect l="l" t="t" r="r" b="b"/>
              <a:pathLst>
                <a:path w="4776469" h="1047115">
                  <a:moveTo>
                    <a:pt x="4536039" y="0"/>
                  </a:moveTo>
                  <a:lnTo>
                    <a:pt x="240097" y="0"/>
                  </a:lnTo>
                  <a:lnTo>
                    <a:pt x="192316" y="183"/>
                  </a:lnTo>
                  <a:lnTo>
                    <a:pt x="153783" y="1470"/>
                  </a:lnTo>
                  <a:lnTo>
                    <a:pt x="99180" y="11766"/>
                  </a:lnTo>
                  <a:lnTo>
                    <a:pt x="45778" y="45785"/>
                  </a:lnTo>
                  <a:lnTo>
                    <a:pt x="11758" y="99184"/>
                  </a:lnTo>
                  <a:lnTo>
                    <a:pt x="1469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1"/>
                  </a:lnTo>
                  <a:lnTo>
                    <a:pt x="183" y="854769"/>
                  </a:lnTo>
                  <a:lnTo>
                    <a:pt x="1469" y="893300"/>
                  </a:lnTo>
                  <a:lnTo>
                    <a:pt x="11758" y="947904"/>
                  </a:lnTo>
                  <a:lnTo>
                    <a:pt x="45778" y="1001303"/>
                  </a:lnTo>
                  <a:lnTo>
                    <a:pt x="99180" y="1035322"/>
                  </a:lnTo>
                  <a:lnTo>
                    <a:pt x="153783" y="1045617"/>
                  </a:lnTo>
                  <a:lnTo>
                    <a:pt x="192316" y="1046904"/>
                  </a:lnTo>
                  <a:lnTo>
                    <a:pt x="240097" y="1047088"/>
                  </a:lnTo>
                  <a:lnTo>
                    <a:pt x="4536039" y="1047088"/>
                  </a:lnTo>
                  <a:lnTo>
                    <a:pt x="4583819" y="1046904"/>
                  </a:lnTo>
                  <a:lnTo>
                    <a:pt x="4622350" y="1045617"/>
                  </a:lnTo>
                  <a:lnTo>
                    <a:pt x="4676957" y="1035322"/>
                  </a:lnTo>
                  <a:lnTo>
                    <a:pt x="4730354" y="1001303"/>
                  </a:lnTo>
                  <a:lnTo>
                    <a:pt x="4764378" y="947904"/>
                  </a:lnTo>
                  <a:lnTo>
                    <a:pt x="4774667" y="893300"/>
                  </a:lnTo>
                  <a:lnTo>
                    <a:pt x="4775953" y="854769"/>
                  </a:lnTo>
                  <a:lnTo>
                    <a:pt x="4776137" y="806991"/>
                  </a:lnTo>
                  <a:lnTo>
                    <a:pt x="4776137" y="240097"/>
                  </a:lnTo>
                  <a:lnTo>
                    <a:pt x="4775953" y="192319"/>
                  </a:lnTo>
                  <a:lnTo>
                    <a:pt x="4774667" y="153788"/>
                  </a:lnTo>
                  <a:lnTo>
                    <a:pt x="4764378" y="99184"/>
                  </a:lnTo>
                  <a:lnTo>
                    <a:pt x="4730354" y="45785"/>
                  </a:lnTo>
                  <a:lnTo>
                    <a:pt x="4676957" y="11766"/>
                  </a:lnTo>
                  <a:lnTo>
                    <a:pt x="4622350" y="1470"/>
                  </a:lnTo>
                  <a:lnTo>
                    <a:pt x="4583819" y="183"/>
                  </a:lnTo>
                  <a:lnTo>
                    <a:pt x="4536039" y="0"/>
                  </a:lnTo>
                  <a:close/>
                </a:path>
              </a:pathLst>
            </a:custGeom>
            <a:solidFill>
              <a:srgbClr val="3D5B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321827" y="6166444"/>
            <a:ext cx="3518535" cy="9531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908050" marR="5080" indent="-895985">
              <a:lnSpc>
                <a:spcPts val="3550"/>
              </a:lnSpc>
              <a:spcBef>
                <a:spcPts val="390"/>
              </a:spcBef>
            </a:pPr>
            <a:r>
              <a:rPr sz="3100" b="1" spc="15" dirty="0">
                <a:solidFill>
                  <a:srgbClr val="FFFFFF"/>
                </a:solidFill>
                <a:latin typeface="Arial"/>
                <a:cs typeface="Arial"/>
              </a:rPr>
              <a:t>Apache</a:t>
            </a:r>
            <a:r>
              <a:rPr sz="31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15" dirty="0">
                <a:solidFill>
                  <a:srgbClr val="FFFFFF"/>
                </a:solidFill>
                <a:latin typeface="Arial"/>
                <a:cs typeface="Arial"/>
              </a:rPr>
              <a:t>Commons </a:t>
            </a:r>
            <a:r>
              <a:rPr sz="3100" b="1" spc="-8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20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r>
              <a:rPr sz="31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10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665863" y="5746350"/>
            <a:ext cx="8803640" cy="3234055"/>
            <a:chOff x="10665863" y="5746350"/>
            <a:chExt cx="8803640" cy="3234055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65863" y="5746350"/>
              <a:ext cx="3830658" cy="103999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4693133" y="7933191"/>
              <a:ext cx="4776470" cy="1047115"/>
            </a:xfrm>
            <a:custGeom>
              <a:avLst/>
              <a:gdLst/>
              <a:ahLst/>
              <a:cxnLst/>
              <a:rect l="l" t="t" r="r" b="b"/>
              <a:pathLst>
                <a:path w="4776469" h="1047115">
                  <a:moveTo>
                    <a:pt x="4536039" y="0"/>
                  </a:moveTo>
                  <a:lnTo>
                    <a:pt x="240097" y="0"/>
                  </a:lnTo>
                  <a:lnTo>
                    <a:pt x="192316" y="183"/>
                  </a:lnTo>
                  <a:lnTo>
                    <a:pt x="153783" y="1470"/>
                  </a:lnTo>
                  <a:lnTo>
                    <a:pt x="99180" y="11765"/>
                  </a:lnTo>
                  <a:lnTo>
                    <a:pt x="45778" y="45784"/>
                  </a:lnTo>
                  <a:lnTo>
                    <a:pt x="11758" y="99184"/>
                  </a:lnTo>
                  <a:lnTo>
                    <a:pt x="1469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1"/>
                  </a:lnTo>
                  <a:lnTo>
                    <a:pt x="183" y="854769"/>
                  </a:lnTo>
                  <a:lnTo>
                    <a:pt x="1469" y="893300"/>
                  </a:lnTo>
                  <a:lnTo>
                    <a:pt x="11758" y="947904"/>
                  </a:lnTo>
                  <a:lnTo>
                    <a:pt x="45778" y="1001303"/>
                  </a:lnTo>
                  <a:lnTo>
                    <a:pt x="99180" y="1035322"/>
                  </a:lnTo>
                  <a:lnTo>
                    <a:pt x="153783" y="1045617"/>
                  </a:lnTo>
                  <a:lnTo>
                    <a:pt x="192316" y="1046904"/>
                  </a:lnTo>
                  <a:lnTo>
                    <a:pt x="240097" y="1047088"/>
                  </a:lnTo>
                  <a:lnTo>
                    <a:pt x="4536039" y="1047088"/>
                  </a:lnTo>
                  <a:lnTo>
                    <a:pt x="4583819" y="1046904"/>
                  </a:lnTo>
                  <a:lnTo>
                    <a:pt x="4622350" y="1045617"/>
                  </a:lnTo>
                  <a:lnTo>
                    <a:pt x="4676957" y="1035322"/>
                  </a:lnTo>
                  <a:lnTo>
                    <a:pt x="4730354" y="1001303"/>
                  </a:lnTo>
                  <a:lnTo>
                    <a:pt x="4764378" y="947904"/>
                  </a:lnTo>
                  <a:lnTo>
                    <a:pt x="4774667" y="893300"/>
                  </a:lnTo>
                  <a:lnTo>
                    <a:pt x="4775953" y="854769"/>
                  </a:lnTo>
                  <a:lnTo>
                    <a:pt x="4776137" y="806991"/>
                  </a:lnTo>
                  <a:lnTo>
                    <a:pt x="4776137" y="240097"/>
                  </a:lnTo>
                  <a:lnTo>
                    <a:pt x="4775953" y="192319"/>
                  </a:lnTo>
                  <a:lnTo>
                    <a:pt x="4774667" y="153788"/>
                  </a:lnTo>
                  <a:lnTo>
                    <a:pt x="4764378" y="99184"/>
                  </a:lnTo>
                  <a:lnTo>
                    <a:pt x="4730354" y="45784"/>
                  </a:lnTo>
                  <a:lnTo>
                    <a:pt x="4676957" y="11765"/>
                  </a:lnTo>
                  <a:lnTo>
                    <a:pt x="4622350" y="1470"/>
                  </a:lnTo>
                  <a:lnTo>
                    <a:pt x="4583819" y="183"/>
                  </a:lnTo>
                  <a:lnTo>
                    <a:pt x="4536039" y="0"/>
                  </a:lnTo>
                  <a:close/>
                </a:path>
              </a:pathLst>
            </a:custGeom>
            <a:solidFill>
              <a:srgbClr val="C15E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5620069" y="8173990"/>
            <a:ext cx="292227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b="1" spc="20" dirty="0">
                <a:solidFill>
                  <a:srgbClr val="FFFFFF"/>
                </a:solidFill>
                <a:latin typeface="Arial"/>
                <a:cs typeface="Arial"/>
              </a:rPr>
              <a:t>JSON</a:t>
            </a:r>
            <a:r>
              <a:rPr sz="3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20" dirty="0">
                <a:solidFill>
                  <a:srgbClr val="FFFFFF"/>
                </a:solidFill>
                <a:latin typeface="Arial"/>
                <a:cs typeface="Arial"/>
              </a:rPr>
              <a:t>JAR</a:t>
            </a:r>
            <a:r>
              <a:rPr sz="3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10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532091" y="5130733"/>
            <a:ext cx="6994525" cy="3348990"/>
            <a:chOff x="7532091" y="5130733"/>
            <a:chExt cx="6994525" cy="3348990"/>
          </a:xfrm>
        </p:grpSpPr>
        <p:sp>
          <p:nvSpPr>
            <p:cNvPr id="27" name="object 27"/>
            <p:cNvSpPr/>
            <p:nvPr/>
          </p:nvSpPr>
          <p:spPr>
            <a:xfrm>
              <a:off x="10387710" y="6415925"/>
              <a:ext cx="3971925" cy="1955800"/>
            </a:xfrm>
            <a:custGeom>
              <a:avLst/>
              <a:gdLst/>
              <a:ahLst/>
              <a:cxnLst/>
              <a:rect l="l" t="t" r="r" b="b"/>
              <a:pathLst>
                <a:path w="3971925" h="1955800">
                  <a:moveTo>
                    <a:pt x="3929267" y="1943100"/>
                  </a:moveTo>
                  <a:lnTo>
                    <a:pt x="3924094" y="1943100"/>
                  </a:lnTo>
                  <a:lnTo>
                    <a:pt x="3918189" y="1955800"/>
                  </a:lnTo>
                  <a:lnTo>
                    <a:pt x="3931015" y="1955800"/>
                  </a:lnTo>
                  <a:lnTo>
                    <a:pt x="3929267" y="1943100"/>
                  </a:lnTo>
                  <a:close/>
                </a:path>
                <a:path w="3971925" h="1955800">
                  <a:moveTo>
                    <a:pt x="3946418" y="1943100"/>
                  </a:moveTo>
                  <a:lnTo>
                    <a:pt x="3932651" y="1943100"/>
                  </a:lnTo>
                  <a:lnTo>
                    <a:pt x="3934985" y="1955800"/>
                  </a:lnTo>
                  <a:lnTo>
                    <a:pt x="3950903" y="1955800"/>
                  </a:lnTo>
                  <a:lnTo>
                    <a:pt x="3946418" y="1943100"/>
                  </a:lnTo>
                  <a:close/>
                </a:path>
                <a:path w="3971925" h="1955800">
                  <a:moveTo>
                    <a:pt x="3891711" y="1930400"/>
                  </a:moveTo>
                  <a:lnTo>
                    <a:pt x="3890434" y="1943100"/>
                  </a:lnTo>
                  <a:lnTo>
                    <a:pt x="3896807" y="1943100"/>
                  </a:lnTo>
                  <a:lnTo>
                    <a:pt x="3891711" y="1930400"/>
                  </a:lnTo>
                  <a:close/>
                </a:path>
                <a:path w="3971925" h="1955800">
                  <a:moveTo>
                    <a:pt x="3899718" y="1930400"/>
                  </a:moveTo>
                  <a:lnTo>
                    <a:pt x="3895100" y="1930400"/>
                  </a:lnTo>
                  <a:lnTo>
                    <a:pt x="3897268" y="1943100"/>
                  </a:lnTo>
                  <a:lnTo>
                    <a:pt x="3905267" y="1943100"/>
                  </a:lnTo>
                  <a:lnTo>
                    <a:pt x="3899718" y="1930400"/>
                  </a:lnTo>
                  <a:close/>
                </a:path>
                <a:path w="3971925" h="1955800">
                  <a:moveTo>
                    <a:pt x="3910213" y="1930400"/>
                  </a:moveTo>
                  <a:lnTo>
                    <a:pt x="3908524" y="1930400"/>
                  </a:lnTo>
                  <a:lnTo>
                    <a:pt x="3905267" y="1943100"/>
                  </a:lnTo>
                  <a:lnTo>
                    <a:pt x="3907058" y="1943100"/>
                  </a:lnTo>
                  <a:lnTo>
                    <a:pt x="3910213" y="1930400"/>
                  </a:lnTo>
                  <a:close/>
                </a:path>
                <a:path w="3971925" h="1955800">
                  <a:moveTo>
                    <a:pt x="3943486" y="1930400"/>
                  </a:moveTo>
                  <a:lnTo>
                    <a:pt x="3918650" y="1930400"/>
                  </a:lnTo>
                  <a:lnTo>
                    <a:pt x="3925551" y="1943100"/>
                  </a:lnTo>
                  <a:lnTo>
                    <a:pt x="3948805" y="1943100"/>
                  </a:lnTo>
                  <a:lnTo>
                    <a:pt x="3943486" y="1930400"/>
                  </a:lnTo>
                  <a:close/>
                </a:path>
                <a:path w="3971925" h="1955800">
                  <a:moveTo>
                    <a:pt x="3957937" y="1930400"/>
                  </a:moveTo>
                  <a:lnTo>
                    <a:pt x="3943486" y="1930400"/>
                  </a:lnTo>
                  <a:lnTo>
                    <a:pt x="3951768" y="1943100"/>
                  </a:lnTo>
                  <a:lnTo>
                    <a:pt x="3960390" y="1943100"/>
                  </a:lnTo>
                  <a:lnTo>
                    <a:pt x="3957937" y="1930400"/>
                  </a:lnTo>
                  <a:close/>
                </a:path>
                <a:path w="3971925" h="1955800">
                  <a:moveTo>
                    <a:pt x="3872797" y="1917700"/>
                  </a:moveTo>
                  <a:lnTo>
                    <a:pt x="3863690" y="1917700"/>
                  </a:lnTo>
                  <a:lnTo>
                    <a:pt x="3861981" y="1930400"/>
                  </a:lnTo>
                  <a:lnTo>
                    <a:pt x="3878137" y="1930400"/>
                  </a:lnTo>
                  <a:lnTo>
                    <a:pt x="3872797" y="1917700"/>
                  </a:lnTo>
                  <a:close/>
                </a:path>
                <a:path w="3971925" h="1955800">
                  <a:moveTo>
                    <a:pt x="3967706" y="1917700"/>
                  </a:moveTo>
                  <a:lnTo>
                    <a:pt x="3891245" y="1917700"/>
                  </a:lnTo>
                  <a:lnTo>
                    <a:pt x="3888035" y="1930400"/>
                  </a:lnTo>
                  <a:lnTo>
                    <a:pt x="3971376" y="1930400"/>
                  </a:lnTo>
                  <a:lnTo>
                    <a:pt x="3967706" y="1917700"/>
                  </a:lnTo>
                  <a:close/>
                </a:path>
                <a:path w="3971925" h="1955800">
                  <a:moveTo>
                    <a:pt x="3858691" y="1905000"/>
                  </a:moveTo>
                  <a:lnTo>
                    <a:pt x="3848607" y="1905000"/>
                  </a:lnTo>
                  <a:lnTo>
                    <a:pt x="3850128" y="1917700"/>
                  </a:lnTo>
                  <a:lnTo>
                    <a:pt x="3863970" y="1917700"/>
                  </a:lnTo>
                  <a:lnTo>
                    <a:pt x="3864935" y="1913275"/>
                  </a:lnTo>
                  <a:lnTo>
                    <a:pt x="3858691" y="1905000"/>
                  </a:lnTo>
                  <a:close/>
                </a:path>
                <a:path w="3971925" h="1955800">
                  <a:moveTo>
                    <a:pt x="3871474" y="1905000"/>
                  </a:moveTo>
                  <a:lnTo>
                    <a:pt x="3866740" y="1905000"/>
                  </a:lnTo>
                  <a:lnTo>
                    <a:pt x="3864935" y="1913275"/>
                  </a:lnTo>
                  <a:lnTo>
                    <a:pt x="3868274" y="1917700"/>
                  </a:lnTo>
                  <a:lnTo>
                    <a:pt x="3876975" y="1917700"/>
                  </a:lnTo>
                  <a:lnTo>
                    <a:pt x="3871474" y="1905000"/>
                  </a:lnTo>
                  <a:close/>
                </a:path>
                <a:path w="3971925" h="1955800">
                  <a:moveTo>
                    <a:pt x="3945337" y="1905000"/>
                  </a:moveTo>
                  <a:lnTo>
                    <a:pt x="3876940" y="1905000"/>
                  </a:lnTo>
                  <a:lnTo>
                    <a:pt x="3876975" y="1917700"/>
                  </a:lnTo>
                  <a:lnTo>
                    <a:pt x="3948805" y="1917700"/>
                  </a:lnTo>
                  <a:lnTo>
                    <a:pt x="3945337" y="1905000"/>
                  </a:lnTo>
                  <a:close/>
                </a:path>
                <a:path w="3971925" h="1955800">
                  <a:moveTo>
                    <a:pt x="3866740" y="1905000"/>
                  </a:moveTo>
                  <a:lnTo>
                    <a:pt x="3858691" y="1905000"/>
                  </a:lnTo>
                  <a:lnTo>
                    <a:pt x="3864935" y="1913275"/>
                  </a:lnTo>
                  <a:lnTo>
                    <a:pt x="3866740" y="1905000"/>
                  </a:lnTo>
                  <a:close/>
                </a:path>
                <a:path w="3971925" h="1955800">
                  <a:moveTo>
                    <a:pt x="3830642" y="1902078"/>
                  </a:moveTo>
                  <a:lnTo>
                    <a:pt x="3830212" y="1905000"/>
                  </a:lnTo>
                  <a:lnTo>
                    <a:pt x="3834966" y="1905000"/>
                  </a:lnTo>
                  <a:lnTo>
                    <a:pt x="3830642" y="1902078"/>
                  </a:lnTo>
                  <a:close/>
                </a:path>
                <a:path w="3971925" h="1955800">
                  <a:moveTo>
                    <a:pt x="3863918" y="1892300"/>
                  </a:moveTo>
                  <a:lnTo>
                    <a:pt x="3838776" y="1892300"/>
                  </a:lnTo>
                  <a:lnTo>
                    <a:pt x="3841186" y="1905000"/>
                  </a:lnTo>
                  <a:lnTo>
                    <a:pt x="3865038" y="1905000"/>
                  </a:lnTo>
                  <a:lnTo>
                    <a:pt x="3863918" y="1892300"/>
                  </a:lnTo>
                  <a:close/>
                </a:path>
                <a:path w="3971925" h="1955800">
                  <a:moveTo>
                    <a:pt x="3867729" y="1892300"/>
                  </a:moveTo>
                  <a:lnTo>
                    <a:pt x="3863918" y="1892300"/>
                  </a:lnTo>
                  <a:lnTo>
                    <a:pt x="3865038" y="1905000"/>
                  </a:lnTo>
                  <a:lnTo>
                    <a:pt x="3867729" y="1892300"/>
                  </a:lnTo>
                  <a:close/>
                </a:path>
                <a:path w="3971925" h="1955800">
                  <a:moveTo>
                    <a:pt x="3868860" y="1892300"/>
                  </a:moveTo>
                  <a:lnTo>
                    <a:pt x="3867729" y="1892300"/>
                  </a:lnTo>
                  <a:lnTo>
                    <a:pt x="3865038" y="1905000"/>
                  </a:lnTo>
                  <a:lnTo>
                    <a:pt x="3867405" y="1905000"/>
                  </a:lnTo>
                  <a:lnTo>
                    <a:pt x="3868860" y="1892300"/>
                  </a:lnTo>
                  <a:close/>
                </a:path>
                <a:path w="3971925" h="1955800">
                  <a:moveTo>
                    <a:pt x="3876905" y="1888917"/>
                  </a:moveTo>
                  <a:lnTo>
                    <a:pt x="3875453" y="1892300"/>
                  </a:lnTo>
                  <a:lnTo>
                    <a:pt x="3868860" y="1892300"/>
                  </a:lnTo>
                  <a:lnTo>
                    <a:pt x="3867405" y="1905000"/>
                  </a:lnTo>
                  <a:lnTo>
                    <a:pt x="3872983" y="1905000"/>
                  </a:lnTo>
                  <a:lnTo>
                    <a:pt x="3877526" y="1892300"/>
                  </a:lnTo>
                  <a:lnTo>
                    <a:pt x="3876905" y="1888917"/>
                  </a:lnTo>
                  <a:close/>
                </a:path>
                <a:path w="3971925" h="1955800">
                  <a:moveTo>
                    <a:pt x="3896618" y="1879600"/>
                  </a:moveTo>
                  <a:lnTo>
                    <a:pt x="3880906" y="1879600"/>
                  </a:lnTo>
                  <a:lnTo>
                    <a:pt x="3876905" y="1888917"/>
                  </a:lnTo>
                  <a:lnTo>
                    <a:pt x="3877526" y="1892300"/>
                  </a:lnTo>
                  <a:lnTo>
                    <a:pt x="3872983" y="1905000"/>
                  </a:lnTo>
                  <a:lnTo>
                    <a:pt x="3909675" y="1905000"/>
                  </a:lnTo>
                  <a:lnTo>
                    <a:pt x="3908775" y="1892300"/>
                  </a:lnTo>
                  <a:lnTo>
                    <a:pt x="3897596" y="1892300"/>
                  </a:lnTo>
                  <a:lnTo>
                    <a:pt x="3896618" y="1879600"/>
                  </a:lnTo>
                  <a:close/>
                </a:path>
                <a:path w="3971925" h="1955800">
                  <a:moveTo>
                    <a:pt x="3923693" y="1892300"/>
                  </a:moveTo>
                  <a:lnTo>
                    <a:pt x="3911791" y="1892300"/>
                  </a:lnTo>
                  <a:lnTo>
                    <a:pt x="3909675" y="1905000"/>
                  </a:lnTo>
                  <a:lnTo>
                    <a:pt x="3928265" y="1905000"/>
                  </a:lnTo>
                  <a:lnTo>
                    <a:pt x="3923693" y="1892300"/>
                  </a:lnTo>
                  <a:close/>
                </a:path>
                <a:path w="3971925" h="1955800">
                  <a:moveTo>
                    <a:pt x="3934429" y="1892300"/>
                  </a:moveTo>
                  <a:lnTo>
                    <a:pt x="3926188" y="1892300"/>
                  </a:lnTo>
                  <a:lnTo>
                    <a:pt x="3931455" y="1905000"/>
                  </a:lnTo>
                  <a:lnTo>
                    <a:pt x="3934429" y="1892300"/>
                  </a:lnTo>
                  <a:close/>
                </a:path>
                <a:path w="3971925" h="1955800">
                  <a:moveTo>
                    <a:pt x="3832083" y="1892300"/>
                  </a:moveTo>
                  <a:lnTo>
                    <a:pt x="3816170" y="1892300"/>
                  </a:lnTo>
                  <a:lnTo>
                    <a:pt x="3830642" y="1902078"/>
                  </a:lnTo>
                  <a:lnTo>
                    <a:pt x="3832083" y="1892300"/>
                  </a:lnTo>
                  <a:close/>
                </a:path>
                <a:path w="3971925" h="1955800">
                  <a:moveTo>
                    <a:pt x="3874975" y="1866900"/>
                  </a:moveTo>
                  <a:lnTo>
                    <a:pt x="3780060" y="1866900"/>
                  </a:lnTo>
                  <a:lnTo>
                    <a:pt x="3789864" y="1879600"/>
                  </a:lnTo>
                  <a:lnTo>
                    <a:pt x="3792150" y="1879600"/>
                  </a:lnTo>
                  <a:lnTo>
                    <a:pt x="3800518" y="1892300"/>
                  </a:lnTo>
                  <a:lnTo>
                    <a:pt x="3875453" y="1892300"/>
                  </a:lnTo>
                  <a:lnTo>
                    <a:pt x="3876905" y="1888917"/>
                  </a:lnTo>
                  <a:lnTo>
                    <a:pt x="3875195" y="1879600"/>
                  </a:lnTo>
                  <a:lnTo>
                    <a:pt x="3874975" y="1866900"/>
                  </a:lnTo>
                  <a:close/>
                </a:path>
                <a:path w="3971925" h="1955800">
                  <a:moveTo>
                    <a:pt x="3750873" y="1854200"/>
                  </a:moveTo>
                  <a:lnTo>
                    <a:pt x="3741000" y="1854200"/>
                  </a:lnTo>
                  <a:lnTo>
                    <a:pt x="3744867" y="1866900"/>
                  </a:lnTo>
                  <a:lnTo>
                    <a:pt x="3750873" y="1854200"/>
                  </a:lnTo>
                  <a:close/>
                </a:path>
                <a:path w="3971925" h="1955800">
                  <a:moveTo>
                    <a:pt x="3800946" y="1854200"/>
                  </a:moveTo>
                  <a:lnTo>
                    <a:pt x="3772546" y="1854200"/>
                  </a:lnTo>
                  <a:lnTo>
                    <a:pt x="3786234" y="1866900"/>
                  </a:lnTo>
                  <a:lnTo>
                    <a:pt x="3817675" y="1866900"/>
                  </a:lnTo>
                  <a:lnTo>
                    <a:pt x="3800946" y="1854200"/>
                  </a:lnTo>
                  <a:close/>
                </a:path>
                <a:path w="3971925" h="1955800">
                  <a:moveTo>
                    <a:pt x="3845172" y="1854200"/>
                  </a:moveTo>
                  <a:lnTo>
                    <a:pt x="3817601" y="1854200"/>
                  </a:lnTo>
                  <a:lnTo>
                    <a:pt x="3817675" y="1866900"/>
                  </a:lnTo>
                  <a:lnTo>
                    <a:pt x="3851813" y="1866900"/>
                  </a:lnTo>
                  <a:lnTo>
                    <a:pt x="3845172" y="1854200"/>
                  </a:lnTo>
                  <a:close/>
                </a:path>
                <a:path w="3971925" h="1955800">
                  <a:moveTo>
                    <a:pt x="3799448" y="1841500"/>
                  </a:moveTo>
                  <a:lnTo>
                    <a:pt x="3732414" y="1841500"/>
                  </a:lnTo>
                  <a:lnTo>
                    <a:pt x="3720921" y="1854200"/>
                  </a:lnTo>
                  <a:lnTo>
                    <a:pt x="3807101" y="1854200"/>
                  </a:lnTo>
                  <a:lnTo>
                    <a:pt x="3799448" y="1841500"/>
                  </a:lnTo>
                  <a:close/>
                </a:path>
                <a:path w="3971925" h="1955800">
                  <a:moveTo>
                    <a:pt x="3819857" y="1841500"/>
                  </a:moveTo>
                  <a:lnTo>
                    <a:pt x="3801815" y="1841500"/>
                  </a:lnTo>
                  <a:lnTo>
                    <a:pt x="3809417" y="1854200"/>
                  </a:lnTo>
                  <a:lnTo>
                    <a:pt x="3817524" y="1854200"/>
                  </a:lnTo>
                  <a:lnTo>
                    <a:pt x="3819857" y="1841500"/>
                  </a:lnTo>
                  <a:close/>
                </a:path>
                <a:path w="3971925" h="1955800">
                  <a:moveTo>
                    <a:pt x="3697715" y="1828800"/>
                  </a:moveTo>
                  <a:lnTo>
                    <a:pt x="3682179" y="1828800"/>
                  </a:lnTo>
                  <a:lnTo>
                    <a:pt x="3692551" y="1841500"/>
                  </a:lnTo>
                  <a:lnTo>
                    <a:pt x="3696636" y="1834252"/>
                  </a:lnTo>
                  <a:lnTo>
                    <a:pt x="3697715" y="1828800"/>
                  </a:lnTo>
                  <a:close/>
                </a:path>
                <a:path w="3971925" h="1955800">
                  <a:moveTo>
                    <a:pt x="3791175" y="1828800"/>
                  </a:moveTo>
                  <a:lnTo>
                    <a:pt x="3699710" y="1828800"/>
                  </a:lnTo>
                  <a:lnTo>
                    <a:pt x="3696636" y="1834252"/>
                  </a:lnTo>
                  <a:lnTo>
                    <a:pt x="3695203" y="1841500"/>
                  </a:lnTo>
                  <a:lnTo>
                    <a:pt x="3796192" y="1841500"/>
                  </a:lnTo>
                  <a:lnTo>
                    <a:pt x="3791175" y="1828800"/>
                  </a:lnTo>
                  <a:close/>
                </a:path>
                <a:path w="3971925" h="1955800">
                  <a:moveTo>
                    <a:pt x="3699710" y="1828800"/>
                  </a:moveTo>
                  <a:lnTo>
                    <a:pt x="3697715" y="1828800"/>
                  </a:lnTo>
                  <a:lnTo>
                    <a:pt x="3696636" y="1834252"/>
                  </a:lnTo>
                  <a:lnTo>
                    <a:pt x="3699710" y="1828800"/>
                  </a:lnTo>
                  <a:close/>
                </a:path>
                <a:path w="3971925" h="1955800">
                  <a:moveTo>
                    <a:pt x="3685580" y="1816100"/>
                  </a:moveTo>
                  <a:lnTo>
                    <a:pt x="3668064" y="1816100"/>
                  </a:lnTo>
                  <a:lnTo>
                    <a:pt x="3672697" y="1828800"/>
                  </a:lnTo>
                  <a:lnTo>
                    <a:pt x="3685058" y="1828800"/>
                  </a:lnTo>
                  <a:lnTo>
                    <a:pt x="3685580" y="1816100"/>
                  </a:lnTo>
                  <a:close/>
                </a:path>
                <a:path w="3971925" h="1955800">
                  <a:moveTo>
                    <a:pt x="3771030" y="1816100"/>
                  </a:moveTo>
                  <a:lnTo>
                    <a:pt x="3685580" y="1816100"/>
                  </a:lnTo>
                  <a:lnTo>
                    <a:pt x="3691368" y="1828800"/>
                  </a:lnTo>
                  <a:lnTo>
                    <a:pt x="3773879" y="1828800"/>
                  </a:lnTo>
                  <a:lnTo>
                    <a:pt x="3771030" y="1816100"/>
                  </a:lnTo>
                  <a:close/>
                </a:path>
                <a:path w="3971925" h="1955800">
                  <a:moveTo>
                    <a:pt x="3647956" y="1803400"/>
                  </a:moveTo>
                  <a:lnTo>
                    <a:pt x="3637338" y="1803400"/>
                  </a:lnTo>
                  <a:lnTo>
                    <a:pt x="3634061" y="1816100"/>
                  </a:lnTo>
                  <a:lnTo>
                    <a:pt x="3650466" y="1816100"/>
                  </a:lnTo>
                  <a:lnTo>
                    <a:pt x="3647956" y="1803400"/>
                  </a:lnTo>
                  <a:close/>
                </a:path>
                <a:path w="3971925" h="1955800">
                  <a:moveTo>
                    <a:pt x="3654171" y="1814381"/>
                  </a:moveTo>
                  <a:lnTo>
                    <a:pt x="3653952" y="1816100"/>
                  </a:lnTo>
                  <a:lnTo>
                    <a:pt x="3655144" y="1816100"/>
                  </a:lnTo>
                  <a:lnTo>
                    <a:pt x="3654171" y="1814381"/>
                  </a:lnTo>
                  <a:close/>
                </a:path>
                <a:path w="3971925" h="1955800">
                  <a:moveTo>
                    <a:pt x="3676904" y="1803400"/>
                  </a:moveTo>
                  <a:lnTo>
                    <a:pt x="3655573" y="1803400"/>
                  </a:lnTo>
                  <a:lnTo>
                    <a:pt x="3671201" y="1816100"/>
                  </a:lnTo>
                  <a:lnTo>
                    <a:pt x="3690551" y="1816100"/>
                  </a:lnTo>
                  <a:lnTo>
                    <a:pt x="3676904" y="1803400"/>
                  </a:lnTo>
                  <a:close/>
                </a:path>
                <a:path w="3971925" h="1955800">
                  <a:moveTo>
                    <a:pt x="3703503" y="1790700"/>
                  </a:moveTo>
                  <a:lnTo>
                    <a:pt x="3693378" y="1790700"/>
                  </a:lnTo>
                  <a:lnTo>
                    <a:pt x="3690055" y="1803400"/>
                  </a:lnTo>
                  <a:lnTo>
                    <a:pt x="3690551" y="1816100"/>
                  </a:lnTo>
                  <a:lnTo>
                    <a:pt x="3736284" y="1816100"/>
                  </a:lnTo>
                  <a:lnTo>
                    <a:pt x="3729471" y="1803400"/>
                  </a:lnTo>
                  <a:lnTo>
                    <a:pt x="3704080" y="1803400"/>
                  </a:lnTo>
                  <a:lnTo>
                    <a:pt x="3708870" y="1794124"/>
                  </a:lnTo>
                  <a:lnTo>
                    <a:pt x="3703503" y="1790700"/>
                  </a:lnTo>
                  <a:close/>
                </a:path>
                <a:path w="3971925" h="1955800">
                  <a:moveTo>
                    <a:pt x="3739262" y="1803400"/>
                  </a:moveTo>
                  <a:lnTo>
                    <a:pt x="3735775" y="1803400"/>
                  </a:lnTo>
                  <a:lnTo>
                    <a:pt x="3742633" y="1816100"/>
                  </a:lnTo>
                  <a:lnTo>
                    <a:pt x="3739262" y="1803400"/>
                  </a:lnTo>
                  <a:close/>
                </a:path>
                <a:path w="3971925" h="1955800">
                  <a:moveTo>
                    <a:pt x="3757783" y="1803400"/>
                  </a:moveTo>
                  <a:lnTo>
                    <a:pt x="3758151" y="1816100"/>
                  </a:lnTo>
                  <a:lnTo>
                    <a:pt x="3760594" y="1816100"/>
                  </a:lnTo>
                  <a:lnTo>
                    <a:pt x="3757783" y="1803400"/>
                  </a:lnTo>
                  <a:close/>
                </a:path>
                <a:path w="3971925" h="1955800">
                  <a:moveTo>
                    <a:pt x="3655573" y="1803400"/>
                  </a:moveTo>
                  <a:lnTo>
                    <a:pt x="3647956" y="1803400"/>
                  </a:lnTo>
                  <a:lnTo>
                    <a:pt x="3654171" y="1814381"/>
                  </a:lnTo>
                  <a:lnTo>
                    <a:pt x="3655573" y="1803400"/>
                  </a:lnTo>
                  <a:close/>
                </a:path>
                <a:path w="3971925" h="1955800">
                  <a:moveTo>
                    <a:pt x="3622474" y="1803020"/>
                  </a:moveTo>
                  <a:lnTo>
                    <a:pt x="3622237" y="1803400"/>
                  </a:lnTo>
                  <a:lnTo>
                    <a:pt x="3622606" y="1803400"/>
                  </a:lnTo>
                  <a:lnTo>
                    <a:pt x="3622474" y="1803020"/>
                  </a:lnTo>
                  <a:close/>
                </a:path>
                <a:path w="3971925" h="1955800">
                  <a:moveTo>
                    <a:pt x="3683389" y="1778000"/>
                  </a:moveTo>
                  <a:lnTo>
                    <a:pt x="3608172" y="1778000"/>
                  </a:lnTo>
                  <a:lnTo>
                    <a:pt x="3630155" y="1790700"/>
                  </a:lnTo>
                  <a:lnTo>
                    <a:pt x="3622857" y="1802406"/>
                  </a:lnTo>
                  <a:lnTo>
                    <a:pt x="3622606" y="1803400"/>
                  </a:lnTo>
                  <a:lnTo>
                    <a:pt x="3674726" y="1803400"/>
                  </a:lnTo>
                  <a:lnTo>
                    <a:pt x="3677583" y="1790700"/>
                  </a:lnTo>
                  <a:lnTo>
                    <a:pt x="3687930" y="1790700"/>
                  </a:lnTo>
                  <a:lnTo>
                    <a:pt x="3683389" y="1778000"/>
                  </a:lnTo>
                  <a:close/>
                </a:path>
                <a:path w="3971925" h="1955800">
                  <a:moveTo>
                    <a:pt x="3688650" y="1790700"/>
                  </a:moveTo>
                  <a:lnTo>
                    <a:pt x="3679044" y="1790700"/>
                  </a:lnTo>
                  <a:lnTo>
                    <a:pt x="3685652" y="1803400"/>
                  </a:lnTo>
                  <a:lnTo>
                    <a:pt x="3688650" y="1790700"/>
                  </a:lnTo>
                  <a:close/>
                </a:path>
                <a:path w="3971925" h="1955800">
                  <a:moveTo>
                    <a:pt x="3710683" y="1795280"/>
                  </a:moveTo>
                  <a:lnTo>
                    <a:pt x="3710763" y="1803400"/>
                  </a:lnTo>
                  <a:lnTo>
                    <a:pt x="3723409" y="1803400"/>
                  </a:lnTo>
                  <a:lnTo>
                    <a:pt x="3710683" y="1795280"/>
                  </a:lnTo>
                  <a:close/>
                </a:path>
                <a:path w="3971925" h="1955800">
                  <a:moveTo>
                    <a:pt x="3625811" y="1790700"/>
                  </a:moveTo>
                  <a:lnTo>
                    <a:pt x="3618181" y="1790700"/>
                  </a:lnTo>
                  <a:lnTo>
                    <a:pt x="3622474" y="1803020"/>
                  </a:lnTo>
                  <a:lnTo>
                    <a:pt x="3622857" y="1802406"/>
                  </a:lnTo>
                  <a:lnTo>
                    <a:pt x="3625811" y="1790700"/>
                  </a:lnTo>
                  <a:close/>
                </a:path>
                <a:path w="3971925" h="1955800">
                  <a:moveTo>
                    <a:pt x="3710638" y="1790700"/>
                  </a:moveTo>
                  <a:lnTo>
                    <a:pt x="3708870" y="1794124"/>
                  </a:lnTo>
                  <a:lnTo>
                    <a:pt x="3710683" y="1795280"/>
                  </a:lnTo>
                  <a:lnTo>
                    <a:pt x="3710638" y="1790700"/>
                  </a:lnTo>
                  <a:close/>
                </a:path>
                <a:path w="3971925" h="1955800">
                  <a:moveTo>
                    <a:pt x="3586964" y="1778000"/>
                  </a:moveTo>
                  <a:lnTo>
                    <a:pt x="3581644" y="1778000"/>
                  </a:lnTo>
                  <a:lnTo>
                    <a:pt x="3585674" y="1790700"/>
                  </a:lnTo>
                  <a:lnTo>
                    <a:pt x="3586964" y="1778000"/>
                  </a:lnTo>
                  <a:close/>
                </a:path>
                <a:path w="3971925" h="1955800">
                  <a:moveTo>
                    <a:pt x="3608172" y="1778000"/>
                  </a:moveTo>
                  <a:lnTo>
                    <a:pt x="3595101" y="1778000"/>
                  </a:lnTo>
                  <a:lnTo>
                    <a:pt x="3590971" y="1790700"/>
                  </a:lnTo>
                  <a:lnTo>
                    <a:pt x="3602293" y="1790700"/>
                  </a:lnTo>
                  <a:lnTo>
                    <a:pt x="3608172" y="1778000"/>
                  </a:lnTo>
                  <a:close/>
                </a:path>
                <a:path w="3971925" h="1955800">
                  <a:moveTo>
                    <a:pt x="3660084" y="1765300"/>
                  </a:moveTo>
                  <a:lnTo>
                    <a:pt x="3571204" y="1765300"/>
                  </a:lnTo>
                  <a:lnTo>
                    <a:pt x="3574292" y="1778000"/>
                  </a:lnTo>
                  <a:lnTo>
                    <a:pt x="3666032" y="1778000"/>
                  </a:lnTo>
                  <a:lnTo>
                    <a:pt x="3660084" y="1765300"/>
                  </a:lnTo>
                  <a:close/>
                </a:path>
                <a:path w="3971925" h="1955800">
                  <a:moveTo>
                    <a:pt x="3532162" y="1752600"/>
                  </a:moveTo>
                  <a:lnTo>
                    <a:pt x="3525279" y="1752600"/>
                  </a:lnTo>
                  <a:lnTo>
                    <a:pt x="3529271" y="1765300"/>
                  </a:lnTo>
                  <a:lnTo>
                    <a:pt x="3532162" y="1752600"/>
                  </a:lnTo>
                  <a:close/>
                </a:path>
                <a:path w="3971925" h="1955800">
                  <a:moveTo>
                    <a:pt x="3539951" y="1752600"/>
                  </a:moveTo>
                  <a:lnTo>
                    <a:pt x="3533707" y="1752600"/>
                  </a:lnTo>
                  <a:lnTo>
                    <a:pt x="3537020" y="1765300"/>
                  </a:lnTo>
                  <a:lnTo>
                    <a:pt x="3538778" y="1765300"/>
                  </a:lnTo>
                  <a:lnTo>
                    <a:pt x="3539951" y="1752600"/>
                  </a:lnTo>
                  <a:close/>
                </a:path>
                <a:path w="3971925" h="1955800">
                  <a:moveTo>
                    <a:pt x="3633827" y="1752600"/>
                  </a:moveTo>
                  <a:lnTo>
                    <a:pt x="3542306" y="1752600"/>
                  </a:lnTo>
                  <a:lnTo>
                    <a:pt x="3542315" y="1765300"/>
                  </a:lnTo>
                  <a:lnTo>
                    <a:pt x="3647045" y="1765300"/>
                  </a:lnTo>
                  <a:lnTo>
                    <a:pt x="3646369" y="1763660"/>
                  </a:lnTo>
                  <a:lnTo>
                    <a:pt x="3633827" y="1752600"/>
                  </a:lnTo>
                  <a:close/>
                </a:path>
                <a:path w="3971925" h="1955800">
                  <a:moveTo>
                    <a:pt x="3647099" y="1764304"/>
                  </a:moveTo>
                  <a:lnTo>
                    <a:pt x="3647045" y="1765300"/>
                  </a:lnTo>
                  <a:lnTo>
                    <a:pt x="3648228" y="1765300"/>
                  </a:lnTo>
                  <a:lnTo>
                    <a:pt x="3647099" y="1764304"/>
                  </a:lnTo>
                  <a:close/>
                </a:path>
                <a:path w="3971925" h="1955800">
                  <a:moveTo>
                    <a:pt x="3647736" y="1752600"/>
                  </a:moveTo>
                  <a:lnTo>
                    <a:pt x="3641809" y="1752600"/>
                  </a:lnTo>
                  <a:lnTo>
                    <a:pt x="3646369" y="1763660"/>
                  </a:lnTo>
                  <a:lnTo>
                    <a:pt x="3647099" y="1764304"/>
                  </a:lnTo>
                  <a:lnTo>
                    <a:pt x="3647736" y="1752600"/>
                  </a:lnTo>
                  <a:close/>
                </a:path>
                <a:path w="3971925" h="1955800">
                  <a:moveTo>
                    <a:pt x="3521405" y="1739900"/>
                  </a:moveTo>
                  <a:lnTo>
                    <a:pt x="3498797" y="1739900"/>
                  </a:lnTo>
                  <a:lnTo>
                    <a:pt x="3498977" y="1752600"/>
                  </a:lnTo>
                  <a:lnTo>
                    <a:pt x="3539723" y="1752600"/>
                  </a:lnTo>
                  <a:lnTo>
                    <a:pt x="3521405" y="1739900"/>
                  </a:lnTo>
                  <a:close/>
                </a:path>
                <a:path w="3971925" h="1955800">
                  <a:moveTo>
                    <a:pt x="3610045" y="1739900"/>
                  </a:moveTo>
                  <a:lnTo>
                    <a:pt x="3533693" y="1739900"/>
                  </a:lnTo>
                  <a:lnTo>
                    <a:pt x="3539723" y="1752600"/>
                  </a:lnTo>
                  <a:lnTo>
                    <a:pt x="3615064" y="1752600"/>
                  </a:lnTo>
                  <a:lnTo>
                    <a:pt x="3610045" y="1739900"/>
                  </a:lnTo>
                  <a:close/>
                </a:path>
                <a:path w="3971925" h="1955800">
                  <a:moveTo>
                    <a:pt x="3554549" y="1714500"/>
                  </a:moveTo>
                  <a:lnTo>
                    <a:pt x="3496438" y="1714500"/>
                  </a:lnTo>
                  <a:lnTo>
                    <a:pt x="3488785" y="1723166"/>
                  </a:lnTo>
                  <a:lnTo>
                    <a:pt x="3487902" y="1727200"/>
                  </a:lnTo>
                  <a:lnTo>
                    <a:pt x="3489230" y="1739900"/>
                  </a:lnTo>
                  <a:lnTo>
                    <a:pt x="3497170" y="1739900"/>
                  </a:lnTo>
                  <a:lnTo>
                    <a:pt x="3499651" y="1727200"/>
                  </a:lnTo>
                  <a:lnTo>
                    <a:pt x="3548103" y="1727200"/>
                  </a:lnTo>
                  <a:lnTo>
                    <a:pt x="3554549" y="1714500"/>
                  </a:lnTo>
                  <a:close/>
                </a:path>
                <a:path w="3971925" h="1955800">
                  <a:moveTo>
                    <a:pt x="3584071" y="1727200"/>
                  </a:moveTo>
                  <a:lnTo>
                    <a:pt x="3499651" y="1727200"/>
                  </a:lnTo>
                  <a:lnTo>
                    <a:pt x="3516080" y="1739900"/>
                  </a:lnTo>
                  <a:lnTo>
                    <a:pt x="3592388" y="1739900"/>
                  </a:lnTo>
                  <a:lnTo>
                    <a:pt x="3584071" y="1727200"/>
                  </a:lnTo>
                  <a:close/>
                </a:path>
                <a:path w="3971925" h="1955800">
                  <a:moveTo>
                    <a:pt x="3439568" y="1704042"/>
                  </a:moveTo>
                  <a:lnTo>
                    <a:pt x="3436077" y="1708431"/>
                  </a:lnTo>
                  <a:lnTo>
                    <a:pt x="3442601" y="1714500"/>
                  </a:lnTo>
                  <a:lnTo>
                    <a:pt x="3445093" y="1727200"/>
                  </a:lnTo>
                  <a:lnTo>
                    <a:pt x="3450056" y="1714500"/>
                  </a:lnTo>
                  <a:lnTo>
                    <a:pt x="3450910" y="1714500"/>
                  </a:lnTo>
                  <a:lnTo>
                    <a:pt x="3439568" y="1704042"/>
                  </a:lnTo>
                  <a:close/>
                </a:path>
                <a:path w="3971925" h="1955800">
                  <a:moveTo>
                    <a:pt x="3490683" y="1714500"/>
                  </a:moveTo>
                  <a:lnTo>
                    <a:pt x="3462956" y="1714500"/>
                  </a:lnTo>
                  <a:lnTo>
                    <a:pt x="3453558" y="1727200"/>
                  </a:lnTo>
                  <a:lnTo>
                    <a:pt x="3485223" y="1727200"/>
                  </a:lnTo>
                  <a:lnTo>
                    <a:pt x="3488785" y="1723166"/>
                  </a:lnTo>
                  <a:lnTo>
                    <a:pt x="3490683" y="1714500"/>
                  </a:lnTo>
                  <a:close/>
                </a:path>
                <a:path w="3971925" h="1955800">
                  <a:moveTo>
                    <a:pt x="3496438" y="1714500"/>
                  </a:moveTo>
                  <a:lnTo>
                    <a:pt x="3490683" y="1714500"/>
                  </a:lnTo>
                  <a:lnTo>
                    <a:pt x="3488785" y="1723166"/>
                  </a:lnTo>
                  <a:lnTo>
                    <a:pt x="3496438" y="1714500"/>
                  </a:lnTo>
                  <a:close/>
                </a:path>
                <a:path w="3971925" h="1955800">
                  <a:moveTo>
                    <a:pt x="3501720" y="1689100"/>
                  </a:moveTo>
                  <a:lnTo>
                    <a:pt x="3410788" y="1689100"/>
                  </a:lnTo>
                  <a:lnTo>
                    <a:pt x="3422158" y="1701800"/>
                  </a:lnTo>
                  <a:lnTo>
                    <a:pt x="3431252" y="1714500"/>
                  </a:lnTo>
                  <a:lnTo>
                    <a:pt x="3436077" y="1708431"/>
                  </a:lnTo>
                  <a:lnTo>
                    <a:pt x="3428948" y="1701800"/>
                  </a:lnTo>
                  <a:lnTo>
                    <a:pt x="3500588" y="1701800"/>
                  </a:lnTo>
                  <a:lnTo>
                    <a:pt x="3501720" y="1689100"/>
                  </a:lnTo>
                  <a:close/>
                </a:path>
                <a:path w="3971925" h="1955800">
                  <a:moveTo>
                    <a:pt x="3500588" y="1701800"/>
                  </a:moveTo>
                  <a:lnTo>
                    <a:pt x="3441351" y="1701800"/>
                  </a:lnTo>
                  <a:lnTo>
                    <a:pt x="3455782" y="1714500"/>
                  </a:lnTo>
                  <a:lnTo>
                    <a:pt x="3497190" y="1714500"/>
                  </a:lnTo>
                  <a:lnTo>
                    <a:pt x="3501095" y="1710921"/>
                  </a:lnTo>
                  <a:lnTo>
                    <a:pt x="3500588" y="1701800"/>
                  </a:lnTo>
                  <a:close/>
                </a:path>
                <a:path w="3971925" h="1955800">
                  <a:moveTo>
                    <a:pt x="3501095" y="1710921"/>
                  </a:moveTo>
                  <a:lnTo>
                    <a:pt x="3497190" y="1714500"/>
                  </a:lnTo>
                  <a:lnTo>
                    <a:pt x="3501294" y="1714500"/>
                  </a:lnTo>
                  <a:lnTo>
                    <a:pt x="3501095" y="1710921"/>
                  </a:lnTo>
                  <a:close/>
                </a:path>
                <a:path w="3971925" h="1955800">
                  <a:moveTo>
                    <a:pt x="3525495" y="1701800"/>
                  </a:moveTo>
                  <a:lnTo>
                    <a:pt x="3511046" y="1701800"/>
                  </a:lnTo>
                  <a:lnTo>
                    <a:pt x="3501095" y="1710921"/>
                  </a:lnTo>
                  <a:lnTo>
                    <a:pt x="3501294" y="1714500"/>
                  </a:lnTo>
                  <a:lnTo>
                    <a:pt x="3533781" y="1714500"/>
                  </a:lnTo>
                  <a:lnTo>
                    <a:pt x="3525495" y="1701800"/>
                  </a:lnTo>
                  <a:close/>
                </a:path>
                <a:path w="3971925" h="1955800">
                  <a:moveTo>
                    <a:pt x="3541928" y="1701800"/>
                  </a:moveTo>
                  <a:lnTo>
                    <a:pt x="3536148" y="1714500"/>
                  </a:lnTo>
                  <a:lnTo>
                    <a:pt x="3541582" y="1714500"/>
                  </a:lnTo>
                  <a:lnTo>
                    <a:pt x="3541928" y="1701800"/>
                  </a:lnTo>
                  <a:close/>
                </a:path>
                <a:path w="3971925" h="1955800">
                  <a:moveTo>
                    <a:pt x="3441351" y="1701800"/>
                  </a:moveTo>
                  <a:lnTo>
                    <a:pt x="3437136" y="1701800"/>
                  </a:lnTo>
                  <a:lnTo>
                    <a:pt x="3439568" y="1704042"/>
                  </a:lnTo>
                  <a:lnTo>
                    <a:pt x="3441351" y="1701800"/>
                  </a:lnTo>
                  <a:close/>
                </a:path>
                <a:path w="3971925" h="1955800">
                  <a:moveTo>
                    <a:pt x="3469134" y="1676400"/>
                  </a:moveTo>
                  <a:lnTo>
                    <a:pt x="3387957" y="1676400"/>
                  </a:lnTo>
                  <a:lnTo>
                    <a:pt x="3398462" y="1689100"/>
                  </a:lnTo>
                  <a:lnTo>
                    <a:pt x="3477332" y="1689100"/>
                  </a:lnTo>
                  <a:lnTo>
                    <a:pt x="3469134" y="1676400"/>
                  </a:lnTo>
                  <a:close/>
                </a:path>
                <a:path w="3971925" h="1955800">
                  <a:moveTo>
                    <a:pt x="3354923" y="1663700"/>
                  </a:moveTo>
                  <a:lnTo>
                    <a:pt x="3347871" y="1663700"/>
                  </a:lnTo>
                  <a:lnTo>
                    <a:pt x="3356370" y="1676400"/>
                  </a:lnTo>
                  <a:lnTo>
                    <a:pt x="3354923" y="1663700"/>
                  </a:lnTo>
                  <a:close/>
                </a:path>
                <a:path w="3971925" h="1955800">
                  <a:moveTo>
                    <a:pt x="3428208" y="1651000"/>
                  </a:moveTo>
                  <a:lnTo>
                    <a:pt x="3339923" y="1651000"/>
                  </a:lnTo>
                  <a:lnTo>
                    <a:pt x="3332813" y="1663700"/>
                  </a:lnTo>
                  <a:lnTo>
                    <a:pt x="3359988" y="1663700"/>
                  </a:lnTo>
                  <a:lnTo>
                    <a:pt x="3362547" y="1676400"/>
                  </a:lnTo>
                  <a:lnTo>
                    <a:pt x="3430739" y="1676400"/>
                  </a:lnTo>
                  <a:lnTo>
                    <a:pt x="3430190" y="1663700"/>
                  </a:lnTo>
                  <a:lnTo>
                    <a:pt x="3428208" y="1651000"/>
                  </a:lnTo>
                  <a:close/>
                </a:path>
                <a:path w="3971925" h="1955800">
                  <a:moveTo>
                    <a:pt x="3452634" y="1663700"/>
                  </a:moveTo>
                  <a:lnTo>
                    <a:pt x="3440161" y="1663700"/>
                  </a:lnTo>
                  <a:lnTo>
                    <a:pt x="3430739" y="1676400"/>
                  </a:lnTo>
                  <a:lnTo>
                    <a:pt x="3449532" y="1676400"/>
                  </a:lnTo>
                  <a:lnTo>
                    <a:pt x="3452634" y="1663700"/>
                  </a:lnTo>
                  <a:close/>
                </a:path>
                <a:path w="3971925" h="1955800">
                  <a:moveTo>
                    <a:pt x="3454655" y="1663700"/>
                  </a:moveTo>
                  <a:lnTo>
                    <a:pt x="3449532" y="1676400"/>
                  </a:lnTo>
                  <a:lnTo>
                    <a:pt x="3467952" y="1676400"/>
                  </a:lnTo>
                  <a:lnTo>
                    <a:pt x="3454655" y="1663700"/>
                  </a:lnTo>
                  <a:close/>
                </a:path>
                <a:path w="3971925" h="1955800">
                  <a:moveTo>
                    <a:pt x="3329980" y="1651000"/>
                  </a:moveTo>
                  <a:lnTo>
                    <a:pt x="3313682" y="1651000"/>
                  </a:lnTo>
                  <a:lnTo>
                    <a:pt x="3326020" y="1663700"/>
                  </a:lnTo>
                  <a:lnTo>
                    <a:pt x="3332813" y="1663700"/>
                  </a:lnTo>
                  <a:lnTo>
                    <a:pt x="3329980" y="1651000"/>
                  </a:lnTo>
                  <a:close/>
                </a:path>
                <a:path w="3971925" h="1955800">
                  <a:moveTo>
                    <a:pt x="3296071" y="1638300"/>
                  </a:moveTo>
                  <a:lnTo>
                    <a:pt x="3289682" y="1638300"/>
                  </a:lnTo>
                  <a:lnTo>
                    <a:pt x="3294363" y="1651000"/>
                  </a:lnTo>
                  <a:lnTo>
                    <a:pt x="3299898" y="1651000"/>
                  </a:lnTo>
                  <a:lnTo>
                    <a:pt x="3296071" y="1638300"/>
                  </a:lnTo>
                  <a:close/>
                </a:path>
                <a:path w="3971925" h="1955800">
                  <a:moveTo>
                    <a:pt x="3303327" y="1638300"/>
                  </a:moveTo>
                  <a:lnTo>
                    <a:pt x="3307503" y="1651000"/>
                  </a:lnTo>
                  <a:lnTo>
                    <a:pt x="3309965" y="1651000"/>
                  </a:lnTo>
                  <a:lnTo>
                    <a:pt x="3303327" y="1638300"/>
                  </a:lnTo>
                  <a:close/>
                </a:path>
                <a:path w="3971925" h="1955800">
                  <a:moveTo>
                    <a:pt x="3362166" y="1638300"/>
                  </a:moveTo>
                  <a:lnTo>
                    <a:pt x="3320432" y="1638300"/>
                  </a:lnTo>
                  <a:lnTo>
                    <a:pt x="3311882" y="1651000"/>
                  </a:lnTo>
                  <a:lnTo>
                    <a:pt x="3368212" y="1651000"/>
                  </a:lnTo>
                  <a:lnTo>
                    <a:pt x="3362166" y="1638300"/>
                  </a:lnTo>
                  <a:close/>
                </a:path>
                <a:path w="3971925" h="1955800">
                  <a:moveTo>
                    <a:pt x="3409425" y="1638300"/>
                  </a:moveTo>
                  <a:lnTo>
                    <a:pt x="3373797" y="1638300"/>
                  </a:lnTo>
                  <a:lnTo>
                    <a:pt x="3373011" y="1651000"/>
                  </a:lnTo>
                  <a:lnTo>
                    <a:pt x="3414486" y="1651000"/>
                  </a:lnTo>
                  <a:lnTo>
                    <a:pt x="3409425" y="1638300"/>
                  </a:lnTo>
                  <a:close/>
                </a:path>
                <a:path w="3971925" h="1955800">
                  <a:moveTo>
                    <a:pt x="3264175" y="1625600"/>
                  </a:moveTo>
                  <a:lnTo>
                    <a:pt x="3256820" y="1625600"/>
                  </a:lnTo>
                  <a:lnTo>
                    <a:pt x="3261852" y="1638300"/>
                  </a:lnTo>
                  <a:lnTo>
                    <a:pt x="3264175" y="1625600"/>
                  </a:lnTo>
                  <a:close/>
                </a:path>
                <a:path w="3971925" h="1955800">
                  <a:moveTo>
                    <a:pt x="3358558" y="1625600"/>
                  </a:moveTo>
                  <a:lnTo>
                    <a:pt x="3273262" y="1625600"/>
                  </a:lnTo>
                  <a:lnTo>
                    <a:pt x="3281182" y="1638300"/>
                  </a:lnTo>
                  <a:lnTo>
                    <a:pt x="3357640" y="1638300"/>
                  </a:lnTo>
                  <a:lnTo>
                    <a:pt x="3358558" y="1625600"/>
                  </a:lnTo>
                  <a:close/>
                </a:path>
                <a:path w="3971925" h="1955800">
                  <a:moveTo>
                    <a:pt x="3370357" y="1625600"/>
                  </a:moveTo>
                  <a:lnTo>
                    <a:pt x="3365832" y="1625600"/>
                  </a:lnTo>
                  <a:lnTo>
                    <a:pt x="3373049" y="1638300"/>
                  </a:lnTo>
                  <a:lnTo>
                    <a:pt x="3380697" y="1638300"/>
                  </a:lnTo>
                  <a:lnTo>
                    <a:pt x="3370357" y="1625600"/>
                  </a:lnTo>
                  <a:close/>
                </a:path>
                <a:path w="3971925" h="1955800">
                  <a:moveTo>
                    <a:pt x="3224585" y="1600200"/>
                  </a:moveTo>
                  <a:lnTo>
                    <a:pt x="3216597" y="1600200"/>
                  </a:lnTo>
                  <a:lnTo>
                    <a:pt x="3218757" y="1612900"/>
                  </a:lnTo>
                  <a:lnTo>
                    <a:pt x="3234942" y="1625600"/>
                  </a:lnTo>
                  <a:lnTo>
                    <a:pt x="3248567" y="1625600"/>
                  </a:lnTo>
                  <a:lnTo>
                    <a:pt x="3243047" y="1612900"/>
                  </a:lnTo>
                  <a:lnTo>
                    <a:pt x="3225445" y="1612900"/>
                  </a:lnTo>
                  <a:lnTo>
                    <a:pt x="3224585" y="1600200"/>
                  </a:lnTo>
                  <a:close/>
                </a:path>
                <a:path w="3971925" h="1955800">
                  <a:moveTo>
                    <a:pt x="3258558" y="1612900"/>
                  </a:moveTo>
                  <a:lnTo>
                    <a:pt x="3249378" y="1612900"/>
                  </a:lnTo>
                  <a:lnTo>
                    <a:pt x="3258324" y="1625600"/>
                  </a:lnTo>
                  <a:lnTo>
                    <a:pt x="3258558" y="1612900"/>
                  </a:lnTo>
                  <a:close/>
                </a:path>
                <a:path w="3971925" h="1955800">
                  <a:moveTo>
                    <a:pt x="3291209" y="1612900"/>
                  </a:moveTo>
                  <a:lnTo>
                    <a:pt x="3260228" y="1612900"/>
                  </a:lnTo>
                  <a:lnTo>
                    <a:pt x="3264175" y="1625600"/>
                  </a:lnTo>
                  <a:lnTo>
                    <a:pt x="3284861" y="1625600"/>
                  </a:lnTo>
                  <a:lnTo>
                    <a:pt x="3291209" y="1612900"/>
                  </a:lnTo>
                  <a:close/>
                </a:path>
                <a:path w="3971925" h="1955800">
                  <a:moveTo>
                    <a:pt x="3324761" y="1612900"/>
                  </a:moveTo>
                  <a:lnTo>
                    <a:pt x="3291209" y="1612900"/>
                  </a:lnTo>
                  <a:lnTo>
                    <a:pt x="3289726" y="1625600"/>
                  </a:lnTo>
                  <a:lnTo>
                    <a:pt x="3327557" y="1625600"/>
                  </a:lnTo>
                  <a:lnTo>
                    <a:pt x="3324761" y="1612900"/>
                  </a:lnTo>
                  <a:close/>
                </a:path>
                <a:path w="3971925" h="1955800">
                  <a:moveTo>
                    <a:pt x="3351805" y="1612900"/>
                  </a:moveTo>
                  <a:lnTo>
                    <a:pt x="3328018" y="1612900"/>
                  </a:lnTo>
                  <a:lnTo>
                    <a:pt x="3327557" y="1625600"/>
                  </a:lnTo>
                  <a:lnTo>
                    <a:pt x="3352436" y="1625600"/>
                  </a:lnTo>
                  <a:lnTo>
                    <a:pt x="3351805" y="1612900"/>
                  </a:lnTo>
                  <a:close/>
                </a:path>
                <a:path w="3971925" h="1955800">
                  <a:moveTo>
                    <a:pt x="3241876" y="1600200"/>
                  </a:moveTo>
                  <a:lnTo>
                    <a:pt x="3232152" y="1600200"/>
                  </a:lnTo>
                  <a:lnTo>
                    <a:pt x="3236365" y="1612900"/>
                  </a:lnTo>
                  <a:lnTo>
                    <a:pt x="3240281" y="1612900"/>
                  </a:lnTo>
                  <a:lnTo>
                    <a:pt x="3241876" y="1600200"/>
                  </a:lnTo>
                  <a:close/>
                </a:path>
                <a:path w="3971925" h="1955800">
                  <a:moveTo>
                    <a:pt x="3262501" y="1600200"/>
                  </a:moveTo>
                  <a:lnTo>
                    <a:pt x="3241876" y="1600200"/>
                  </a:lnTo>
                  <a:lnTo>
                    <a:pt x="3242313" y="1612900"/>
                  </a:lnTo>
                  <a:lnTo>
                    <a:pt x="3262114" y="1612900"/>
                  </a:lnTo>
                  <a:lnTo>
                    <a:pt x="3262501" y="1600200"/>
                  </a:lnTo>
                  <a:close/>
                </a:path>
                <a:path w="3971925" h="1955800">
                  <a:moveTo>
                    <a:pt x="3307589" y="1600200"/>
                  </a:moveTo>
                  <a:lnTo>
                    <a:pt x="3262501" y="1600200"/>
                  </a:lnTo>
                  <a:lnTo>
                    <a:pt x="3262114" y="1612900"/>
                  </a:lnTo>
                  <a:lnTo>
                    <a:pt x="3314429" y="1612900"/>
                  </a:lnTo>
                  <a:lnTo>
                    <a:pt x="3307589" y="1600200"/>
                  </a:lnTo>
                  <a:close/>
                </a:path>
                <a:path w="3971925" h="1955800">
                  <a:moveTo>
                    <a:pt x="3327195" y="1600200"/>
                  </a:moveTo>
                  <a:lnTo>
                    <a:pt x="3314500" y="1600200"/>
                  </a:lnTo>
                  <a:lnTo>
                    <a:pt x="3324222" y="1612900"/>
                  </a:lnTo>
                  <a:lnTo>
                    <a:pt x="3335484" y="1612900"/>
                  </a:lnTo>
                  <a:lnTo>
                    <a:pt x="3327195" y="1600200"/>
                  </a:lnTo>
                  <a:close/>
                </a:path>
                <a:path w="3971925" h="1955800">
                  <a:moveTo>
                    <a:pt x="3198720" y="1587500"/>
                  </a:moveTo>
                  <a:lnTo>
                    <a:pt x="3192662" y="1587500"/>
                  </a:lnTo>
                  <a:lnTo>
                    <a:pt x="3192251" y="1600200"/>
                  </a:lnTo>
                  <a:lnTo>
                    <a:pt x="3203404" y="1600200"/>
                  </a:lnTo>
                  <a:lnTo>
                    <a:pt x="3198720" y="1587500"/>
                  </a:lnTo>
                  <a:close/>
                </a:path>
                <a:path w="3971925" h="1955800">
                  <a:moveTo>
                    <a:pt x="3299550" y="1587500"/>
                  </a:moveTo>
                  <a:lnTo>
                    <a:pt x="3217810" y="1587500"/>
                  </a:lnTo>
                  <a:lnTo>
                    <a:pt x="3232996" y="1600200"/>
                  </a:lnTo>
                  <a:lnTo>
                    <a:pt x="3308165" y="1600200"/>
                  </a:lnTo>
                  <a:lnTo>
                    <a:pt x="3299550" y="1587500"/>
                  </a:lnTo>
                  <a:close/>
                </a:path>
                <a:path w="3971925" h="1955800">
                  <a:moveTo>
                    <a:pt x="3182705" y="1562100"/>
                  </a:moveTo>
                  <a:lnTo>
                    <a:pt x="3158904" y="1562100"/>
                  </a:lnTo>
                  <a:lnTo>
                    <a:pt x="3163041" y="1574800"/>
                  </a:lnTo>
                  <a:lnTo>
                    <a:pt x="3164214" y="1587500"/>
                  </a:lnTo>
                  <a:lnTo>
                    <a:pt x="3169562" y="1574800"/>
                  </a:lnTo>
                  <a:lnTo>
                    <a:pt x="3185937" y="1574800"/>
                  </a:lnTo>
                  <a:lnTo>
                    <a:pt x="3182705" y="1562100"/>
                  </a:lnTo>
                  <a:close/>
                </a:path>
                <a:path w="3971925" h="1955800">
                  <a:moveTo>
                    <a:pt x="3268585" y="1574800"/>
                  </a:moveTo>
                  <a:lnTo>
                    <a:pt x="3183281" y="1574800"/>
                  </a:lnTo>
                  <a:lnTo>
                    <a:pt x="3182441" y="1587500"/>
                  </a:lnTo>
                  <a:lnTo>
                    <a:pt x="3275345" y="1587500"/>
                  </a:lnTo>
                  <a:lnTo>
                    <a:pt x="3268585" y="1574800"/>
                  </a:lnTo>
                  <a:close/>
                </a:path>
                <a:path w="3971925" h="1955800">
                  <a:moveTo>
                    <a:pt x="3248074" y="1562100"/>
                  </a:moveTo>
                  <a:lnTo>
                    <a:pt x="3189279" y="1562100"/>
                  </a:lnTo>
                  <a:lnTo>
                    <a:pt x="3201582" y="1574800"/>
                  </a:lnTo>
                  <a:lnTo>
                    <a:pt x="3259369" y="1574800"/>
                  </a:lnTo>
                  <a:lnTo>
                    <a:pt x="3248074" y="1562100"/>
                  </a:lnTo>
                  <a:close/>
                </a:path>
                <a:path w="3971925" h="1955800">
                  <a:moveTo>
                    <a:pt x="3192566" y="1536700"/>
                  </a:moveTo>
                  <a:lnTo>
                    <a:pt x="3111287" y="1536700"/>
                  </a:lnTo>
                  <a:lnTo>
                    <a:pt x="3110928" y="1538346"/>
                  </a:lnTo>
                  <a:lnTo>
                    <a:pt x="3110575" y="1549400"/>
                  </a:lnTo>
                  <a:lnTo>
                    <a:pt x="3115009" y="1562100"/>
                  </a:lnTo>
                  <a:lnTo>
                    <a:pt x="3121312" y="1562100"/>
                  </a:lnTo>
                  <a:lnTo>
                    <a:pt x="3121176" y="1549400"/>
                  </a:lnTo>
                  <a:lnTo>
                    <a:pt x="3196464" y="1549400"/>
                  </a:lnTo>
                  <a:lnTo>
                    <a:pt x="3192566" y="1536700"/>
                  </a:lnTo>
                  <a:close/>
                </a:path>
                <a:path w="3971925" h="1955800">
                  <a:moveTo>
                    <a:pt x="3137761" y="1549400"/>
                  </a:moveTo>
                  <a:lnTo>
                    <a:pt x="3121176" y="1549400"/>
                  </a:lnTo>
                  <a:lnTo>
                    <a:pt x="3127733" y="1562100"/>
                  </a:lnTo>
                  <a:lnTo>
                    <a:pt x="3134778" y="1562100"/>
                  </a:lnTo>
                  <a:lnTo>
                    <a:pt x="3137761" y="1549400"/>
                  </a:lnTo>
                  <a:close/>
                </a:path>
                <a:path w="3971925" h="1955800">
                  <a:moveTo>
                    <a:pt x="3213561" y="1549400"/>
                  </a:moveTo>
                  <a:lnTo>
                    <a:pt x="3137761" y="1549400"/>
                  </a:lnTo>
                  <a:lnTo>
                    <a:pt x="3138453" y="1562100"/>
                  </a:lnTo>
                  <a:lnTo>
                    <a:pt x="3221356" y="1562100"/>
                  </a:lnTo>
                  <a:lnTo>
                    <a:pt x="3213561" y="1549400"/>
                  </a:lnTo>
                  <a:close/>
                </a:path>
                <a:path w="3971925" h="1955800">
                  <a:moveTo>
                    <a:pt x="3115456" y="1524000"/>
                  </a:moveTo>
                  <a:lnTo>
                    <a:pt x="3083322" y="1524000"/>
                  </a:lnTo>
                  <a:lnTo>
                    <a:pt x="3085733" y="1536700"/>
                  </a:lnTo>
                  <a:lnTo>
                    <a:pt x="3093158" y="1536700"/>
                  </a:lnTo>
                  <a:lnTo>
                    <a:pt x="3094685" y="1549400"/>
                  </a:lnTo>
                  <a:lnTo>
                    <a:pt x="3108517" y="1549400"/>
                  </a:lnTo>
                  <a:lnTo>
                    <a:pt x="3110928" y="1538346"/>
                  </a:lnTo>
                  <a:lnTo>
                    <a:pt x="3110980" y="1536700"/>
                  </a:lnTo>
                  <a:lnTo>
                    <a:pt x="3115456" y="1524000"/>
                  </a:lnTo>
                  <a:close/>
                </a:path>
                <a:path w="3971925" h="1955800">
                  <a:moveTo>
                    <a:pt x="3119522" y="1498600"/>
                  </a:moveTo>
                  <a:lnTo>
                    <a:pt x="3024606" y="1498600"/>
                  </a:lnTo>
                  <a:lnTo>
                    <a:pt x="3034410" y="1511300"/>
                  </a:lnTo>
                  <a:lnTo>
                    <a:pt x="3036697" y="1511300"/>
                  </a:lnTo>
                  <a:lnTo>
                    <a:pt x="3045064" y="1524000"/>
                  </a:lnTo>
                  <a:lnTo>
                    <a:pt x="3115456" y="1524000"/>
                  </a:lnTo>
                  <a:lnTo>
                    <a:pt x="3110980" y="1536700"/>
                  </a:lnTo>
                  <a:lnTo>
                    <a:pt x="3110928" y="1538346"/>
                  </a:lnTo>
                  <a:lnTo>
                    <a:pt x="3111287" y="1536700"/>
                  </a:lnTo>
                  <a:lnTo>
                    <a:pt x="3117529" y="1536700"/>
                  </a:lnTo>
                  <a:lnTo>
                    <a:pt x="3122072" y="1524000"/>
                  </a:lnTo>
                  <a:lnTo>
                    <a:pt x="3119741" y="1511300"/>
                  </a:lnTo>
                  <a:lnTo>
                    <a:pt x="3119522" y="1498600"/>
                  </a:lnTo>
                  <a:close/>
                </a:path>
                <a:path w="3971925" h="1955800">
                  <a:moveTo>
                    <a:pt x="3075189" y="1533778"/>
                  </a:moveTo>
                  <a:lnTo>
                    <a:pt x="3074759" y="1536700"/>
                  </a:lnTo>
                  <a:lnTo>
                    <a:pt x="3079512" y="1536700"/>
                  </a:lnTo>
                  <a:lnTo>
                    <a:pt x="3075189" y="1533778"/>
                  </a:lnTo>
                  <a:close/>
                </a:path>
                <a:path w="3971925" h="1955800">
                  <a:moveTo>
                    <a:pt x="3127661" y="1524000"/>
                  </a:moveTo>
                  <a:lnTo>
                    <a:pt x="3122072" y="1524000"/>
                  </a:lnTo>
                  <a:lnTo>
                    <a:pt x="3117529" y="1536700"/>
                  </a:lnTo>
                  <a:lnTo>
                    <a:pt x="3127769" y="1536700"/>
                  </a:lnTo>
                  <a:lnTo>
                    <a:pt x="3127661" y="1524000"/>
                  </a:lnTo>
                  <a:close/>
                </a:path>
                <a:path w="3971925" h="1955800">
                  <a:moveTo>
                    <a:pt x="3142575" y="1511300"/>
                  </a:moveTo>
                  <a:lnTo>
                    <a:pt x="3128577" y="1511300"/>
                  </a:lnTo>
                  <a:lnTo>
                    <a:pt x="3131825" y="1524000"/>
                  </a:lnTo>
                  <a:lnTo>
                    <a:pt x="3127769" y="1536700"/>
                  </a:lnTo>
                  <a:lnTo>
                    <a:pt x="3172910" y="1536700"/>
                  </a:lnTo>
                  <a:lnTo>
                    <a:pt x="3160850" y="1524000"/>
                  </a:lnTo>
                  <a:lnTo>
                    <a:pt x="3140830" y="1524000"/>
                  </a:lnTo>
                  <a:lnTo>
                    <a:pt x="3142575" y="1511300"/>
                  </a:lnTo>
                  <a:close/>
                </a:path>
                <a:path w="3971925" h="1955800">
                  <a:moveTo>
                    <a:pt x="3076630" y="1524000"/>
                  </a:moveTo>
                  <a:lnTo>
                    <a:pt x="3060717" y="1524000"/>
                  </a:lnTo>
                  <a:lnTo>
                    <a:pt x="3075189" y="1533778"/>
                  </a:lnTo>
                  <a:lnTo>
                    <a:pt x="3076630" y="1524000"/>
                  </a:lnTo>
                  <a:close/>
                </a:path>
                <a:path w="3971925" h="1955800">
                  <a:moveTo>
                    <a:pt x="2995419" y="1485900"/>
                  </a:moveTo>
                  <a:lnTo>
                    <a:pt x="2985547" y="1485900"/>
                  </a:lnTo>
                  <a:lnTo>
                    <a:pt x="2989413" y="1498600"/>
                  </a:lnTo>
                  <a:lnTo>
                    <a:pt x="2995419" y="1485900"/>
                  </a:lnTo>
                  <a:close/>
                </a:path>
                <a:path w="3971925" h="1955800">
                  <a:moveTo>
                    <a:pt x="3045492" y="1485900"/>
                  </a:moveTo>
                  <a:lnTo>
                    <a:pt x="3017093" y="1485900"/>
                  </a:lnTo>
                  <a:lnTo>
                    <a:pt x="3030781" y="1498600"/>
                  </a:lnTo>
                  <a:lnTo>
                    <a:pt x="3062221" y="1498600"/>
                  </a:lnTo>
                  <a:lnTo>
                    <a:pt x="3045492" y="1485900"/>
                  </a:lnTo>
                  <a:close/>
                </a:path>
                <a:path w="3971925" h="1955800">
                  <a:moveTo>
                    <a:pt x="3089718" y="1485900"/>
                  </a:moveTo>
                  <a:lnTo>
                    <a:pt x="3062148" y="1485900"/>
                  </a:lnTo>
                  <a:lnTo>
                    <a:pt x="3062221" y="1498600"/>
                  </a:lnTo>
                  <a:lnTo>
                    <a:pt x="3096360" y="1498600"/>
                  </a:lnTo>
                  <a:lnTo>
                    <a:pt x="3089718" y="1485900"/>
                  </a:lnTo>
                  <a:close/>
                </a:path>
                <a:path w="3971925" h="1955800">
                  <a:moveTo>
                    <a:pt x="3043999" y="1473200"/>
                  </a:moveTo>
                  <a:lnTo>
                    <a:pt x="2965468" y="1473200"/>
                  </a:lnTo>
                  <a:lnTo>
                    <a:pt x="2968563" y="1485900"/>
                  </a:lnTo>
                  <a:lnTo>
                    <a:pt x="3051652" y="1485900"/>
                  </a:lnTo>
                  <a:lnTo>
                    <a:pt x="3043999" y="1473200"/>
                  </a:lnTo>
                  <a:close/>
                </a:path>
                <a:path w="3971925" h="1955800">
                  <a:moveTo>
                    <a:pt x="3064408" y="1473200"/>
                  </a:moveTo>
                  <a:lnTo>
                    <a:pt x="3046361" y="1473200"/>
                  </a:lnTo>
                  <a:lnTo>
                    <a:pt x="3053963" y="1485900"/>
                  </a:lnTo>
                  <a:lnTo>
                    <a:pt x="3062074" y="1485900"/>
                  </a:lnTo>
                  <a:lnTo>
                    <a:pt x="3064408" y="1473200"/>
                  </a:lnTo>
                  <a:close/>
                </a:path>
                <a:path w="3971925" h="1955800">
                  <a:moveTo>
                    <a:pt x="3035721" y="1460500"/>
                  </a:moveTo>
                  <a:lnTo>
                    <a:pt x="2942261" y="1460500"/>
                  </a:lnTo>
                  <a:lnTo>
                    <a:pt x="2939750" y="1473200"/>
                  </a:lnTo>
                  <a:lnTo>
                    <a:pt x="3040739" y="1473200"/>
                  </a:lnTo>
                  <a:lnTo>
                    <a:pt x="3035721" y="1460500"/>
                  </a:lnTo>
                  <a:close/>
                </a:path>
                <a:path w="3971925" h="1955800">
                  <a:moveTo>
                    <a:pt x="3049419" y="1460500"/>
                  </a:moveTo>
                  <a:lnTo>
                    <a:pt x="3050388" y="1473200"/>
                  </a:lnTo>
                  <a:lnTo>
                    <a:pt x="3054199" y="1473200"/>
                  </a:lnTo>
                  <a:lnTo>
                    <a:pt x="3049419" y="1460500"/>
                  </a:lnTo>
                  <a:close/>
                </a:path>
                <a:path w="3971925" h="1955800">
                  <a:moveTo>
                    <a:pt x="2929605" y="1447800"/>
                  </a:moveTo>
                  <a:lnTo>
                    <a:pt x="2912615" y="1447800"/>
                  </a:lnTo>
                  <a:lnTo>
                    <a:pt x="2917245" y="1460500"/>
                  </a:lnTo>
                  <a:lnTo>
                    <a:pt x="2932238" y="1460500"/>
                  </a:lnTo>
                  <a:lnTo>
                    <a:pt x="2929605" y="1447800"/>
                  </a:lnTo>
                  <a:close/>
                </a:path>
                <a:path w="3971925" h="1955800">
                  <a:moveTo>
                    <a:pt x="2999117" y="1447800"/>
                  </a:moveTo>
                  <a:lnTo>
                    <a:pt x="2930126" y="1447800"/>
                  </a:lnTo>
                  <a:lnTo>
                    <a:pt x="2935915" y="1460500"/>
                  </a:lnTo>
                  <a:lnTo>
                    <a:pt x="2997305" y="1460500"/>
                  </a:lnTo>
                  <a:lnTo>
                    <a:pt x="2999117" y="1447800"/>
                  </a:lnTo>
                  <a:close/>
                </a:path>
                <a:path w="3971925" h="1955800">
                  <a:moveTo>
                    <a:pt x="3015577" y="1447800"/>
                  </a:moveTo>
                  <a:lnTo>
                    <a:pt x="2999117" y="1447800"/>
                  </a:lnTo>
                  <a:lnTo>
                    <a:pt x="2997305" y="1460500"/>
                  </a:lnTo>
                  <a:lnTo>
                    <a:pt x="3018425" y="1460500"/>
                  </a:lnTo>
                  <a:lnTo>
                    <a:pt x="3015577" y="1447800"/>
                  </a:lnTo>
                  <a:close/>
                </a:path>
                <a:path w="3971925" h="1955800">
                  <a:moveTo>
                    <a:pt x="2892502" y="1435100"/>
                  </a:moveTo>
                  <a:lnTo>
                    <a:pt x="2881889" y="1435100"/>
                  </a:lnTo>
                  <a:lnTo>
                    <a:pt x="2878618" y="1447800"/>
                  </a:lnTo>
                  <a:lnTo>
                    <a:pt x="2895012" y="1447800"/>
                  </a:lnTo>
                  <a:lnTo>
                    <a:pt x="2892502" y="1435100"/>
                  </a:lnTo>
                  <a:close/>
                </a:path>
                <a:path w="3971925" h="1955800">
                  <a:moveTo>
                    <a:pt x="2898719" y="1446083"/>
                  </a:moveTo>
                  <a:lnTo>
                    <a:pt x="2898499" y="1447800"/>
                  </a:lnTo>
                  <a:lnTo>
                    <a:pt x="2899691" y="1447800"/>
                  </a:lnTo>
                  <a:lnTo>
                    <a:pt x="2898719" y="1446083"/>
                  </a:lnTo>
                  <a:close/>
                </a:path>
                <a:path w="3971925" h="1955800">
                  <a:moveTo>
                    <a:pt x="2974018" y="1435100"/>
                  </a:moveTo>
                  <a:lnTo>
                    <a:pt x="2900124" y="1435100"/>
                  </a:lnTo>
                  <a:lnTo>
                    <a:pt x="2915758" y="1447800"/>
                  </a:lnTo>
                  <a:lnTo>
                    <a:pt x="2980831" y="1447800"/>
                  </a:lnTo>
                  <a:lnTo>
                    <a:pt x="2974018" y="1435100"/>
                  </a:lnTo>
                  <a:close/>
                </a:path>
                <a:path w="3971925" h="1955800">
                  <a:moveTo>
                    <a:pt x="2983808" y="1435100"/>
                  </a:moveTo>
                  <a:lnTo>
                    <a:pt x="2980322" y="1435100"/>
                  </a:lnTo>
                  <a:lnTo>
                    <a:pt x="2987180" y="1447800"/>
                  </a:lnTo>
                  <a:lnTo>
                    <a:pt x="2983808" y="1435100"/>
                  </a:lnTo>
                  <a:close/>
                </a:path>
                <a:path w="3971925" h="1955800">
                  <a:moveTo>
                    <a:pt x="3002330" y="1435100"/>
                  </a:moveTo>
                  <a:lnTo>
                    <a:pt x="3002698" y="1447800"/>
                  </a:lnTo>
                  <a:lnTo>
                    <a:pt x="3005140" y="1447800"/>
                  </a:lnTo>
                  <a:lnTo>
                    <a:pt x="3002330" y="1435100"/>
                  </a:lnTo>
                  <a:close/>
                </a:path>
                <a:path w="3971925" h="1955800">
                  <a:moveTo>
                    <a:pt x="2900124" y="1435100"/>
                  </a:moveTo>
                  <a:lnTo>
                    <a:pt x="2892502" y="1435100"/>
                  </a:lnTo>
                  <a:lnTo>
                    <a:pt x="2898719" y="1446083"/>
                  </a:lnTo>
                  <a:lnTo>
                    <a:pt x="2900124" y="1435100"/>
                  </a:lnTo>
                  <a:close/>
                </a:path>
                <a:path w="3971925" h="1955800">
                  <a:moveTo>
                    <a:pt x="2867020" y="1434720"/>
                  </a:moveTo>
                  <a:lnTo>
                    <a:pt x="2866784" y="1435100"/>
                  </a:lnTo>
                  <a:lnTo>
                    <a:pt x="2867152" y="1435100"/>
                  </a:lnTo>
                  <a:lnTo>
                    <a:pt x="2867020" y="1434720"/>
                  </a:lnTo>
                  <a:close/>
                </a:path>
                <a:path w="3971925" h="1955800">
                  <a:moveTo>
                    <a:pt x="2932477" y="1409700"/>
                  </a:moveTo>
                  <a:lnTo>
                    <a:pt x="2852719" y="1409700"/>
                  </a:lnTo>
                  <a:lnTo>
                    <a:pt x="2874702" y="1422400"/>
                  </a:lnTo>
                  <a:lnTo>
                    <a:pt x="2867403" y="1434106"/>
                  </a:lnTo>
                  <a:lnTo>
                    <a:pt x="2867152" y="1435100"/>
                  </a:lnTo>
                  <a:lnTo>
                    <a:pt x="2919272" y="1435100"/>
                  </a:lnTo>
                  <a:lnTo>
                    <a:pt x="2922130" y="1422400"/>
                  </a:lnTo>
                  <a:lnTo>
                    <a:pt x="2933196" y="1422400"/>
                  </a:lnTo>
                  <a:lnTo>
                    <a:pt x="2932477" y="1409700"/>
                  </a:lnTo>
                  <a:close/>
                </a:path>
                <a:path w="3971925" h="1955800">
                  <a:moveTo>
                    <a:pt x="2933196" y="1422400"/>
                  </a:moveTo>
                  <a:lnTo>
                    <a:pt x="2923590" y="1422400"/>
                  </a:lnTo>
                  <a:lnTo>
                    <a:pt x="2930199" y="1435100"/>
                  </a:lnTo>
                  <a:lnTo>
                    <a:pt x="2933196" y="1422400"/>
                  </a:lnTo>
                  <a:close/>
                </a:path>
                <a:path w="3971925" h="1955800">
                  <a:moveTo>
                    <a:pt x="2948050" y="1422400"/>
                  </a:moveTo>
                  <a:lnTo>
                    <a:pt x="2937925" y="1422400"/>
                  </a:lnTo>
                  <a:lnTo>
                    <a:pt x="2934601" y="1435100"/>
                  </a:lnTo>
                  <a:lnTo>
                    <a:pt x="2952092" y="1435100"/>
                  </a:lnTo>
                  <a:lnTo>
                    <a:pt x="2948748" y="1422845"/>
                  </a:lnTo>
                  <a:lnTo>
                    <a:pt x="2948050" y="1422400"/>
                  </a:lnTo>
                  <a:close/>
                </a:path>
                <a:path w="3971925" h="1955800">
                  <a:moveTo>
                    <a:pt x="2954299" y="1426387"/>
                  </a:moveTo>
                  <a:lnTo>
                    <a:pt x="2952092" y="1435100"/>
                  </a:lnTo>
                  <a:lnTo>
                    <a:pt x="2967955" y="1435100"/>
                  </a:lnTo>
                  <a:lnTo>
                    <a:pt x="2954299" y="1426387"/>
                  </a:lnTo>
                  <a:close/>
                </a:path>
                <a:path w="3971925" h="1955800">
                  <a:moveTo>
                    <a:pt x="2870358" y="1422400"/>
                  </a:moveTo>
                  <a:lnTo>
                    <a:pt x="2862728" y="1422400"/>
                  </a:lnTo>
                  <a:lnTo>
                    <a:pt x="2867020" y="1434720"/>
                  </a:lnTo>
                  <a:lnTo>
                    <a:pt x="2867403" y="1434106"/>
                  </a:lnTo>
                  <a:lnTo>
                    <a:pt x="2870358" y="1422400"/>
                  </a:lnTo>
                  <a:close/>
                </a:path>
                <a:path w="3971925" h="1955800">
                  <a:moveTo>
                    <a:pt x="2955309" y="1422400"/>
                  </a:moveTo>
                  <a:lnTo>
                    <a:pt x="2948626" y="1422400"/>
                  </a:lnTo>
                  <a:lnTo>
                    <a:pt x="2948748" y="1422845"/>
                  </a:lnTo>
                  <a:lnTo>
                    <a:pt x="2954299" y="1426387"/>
                  </a:lnTo>
                  <a:lnTo>
                    <a:pt x="2955309" y="1422400"/>
                  </a:lnTo>
                  <a:close/>
                </a:path>
                <a:path w="3971925" h="1955800">
                  <a:moveTo>
                    <a:pt x="2852719" y="1409700"/>
                  </a:moveTo>
                  <a:lnTo>
                    <a:pt x="2839649" y="1409700"/>
                  </a:lnTo>
                  <a:lnTo>
                    <a:pt x="2835521" y="1422400"/>
                  </a:lnTo>
                  <a:lnTo>
                    <a:pt x="2846840" y="1422400"/>
                  </a:lnTo>
                  <a:lnTo>
                    <a:pt x="2852719" y="1409700"/>
                  </a:lnTo>
                  <a:close/>
                </a:path>
                <a:path w="3971925" h="1955800">
                  <a:moveTo>
                    <a:pt x="2878374" y="1384300"/>
                  </a:moveTo>
                  <a:lnTo>
                    <a:pt x="2798985" y="1384300"/>
                  </a:lnTo>
                  <a:lnTo>
                    <a:pt x="2815751" y="1397000"/>
                  </a:lnTo>
                  <a:lnTo>
                    <a:pt x="2818839" y="1409700"/>
                  </a:lnTo>
                  <a:lnTo>
                    <a:pt x="2910579" y="1409700"/>
                  </a:lnTo>
                  <a:lnTo>
                    <a:pt x="2904631" y="1397000"/>
                  </a:lnTo>
                  <a:lnTo>
                    <a:pt x="2891591" y="1397000"/>
                  </a:lnTo>
                  <a:lnTo>
                    <a:pt x="2890918" y="1395362"/>
                  </a:lnTo>
                  <a:lnTo>
                    <a:pt x="2878374" y="1384300"/>
                  </a:lnTo>
                  <a:close/>
                </a:path>
                <a:path w="3971925" h="1955800">
                  <a:moveTo>
                    <a:pt x="2776709" y="1384300"/>
                  </a:moveTo>
                  <a:lnTo>
                    <a:pt x="2769825" y="1384300"/>
                  </a:lnTo>
                  <a:lnTo>
                    <a:pt x="2773817" y="1397000"/>
                  </a:lnTo>
                  <a:lnTo>
                    <a:pt x="2776709" y="1384300"/>
                  </a:lnTo>
                  <a:close/>
                </a:path>
                <a:path w="3971925" h="1955800">
                  <a:moveTo>
                    <a:pt x="2784498" y="1384300"/>
                  </a:moveTo>
                  <a:lnTo>
                    <a:pt x="2778253" y="1384300"/>
                  </a:lnTo>
                  <a:lnTo>
                    <a:pt x="2781566" y="1397000"/>
                  </a:lnTo>
                  <a:lnTo>
                    <a:pt x="2783325" y="1397000"/>
                  </a:lnTo>
                  <a:lnTo>
                    <a:pt x="2784498" y="1384300"/>
                  </a:lnTo>
                  <a:close/>
                </a:path>
                <a:path w="3971925" h="1955800">
                  <a:moveTo>
                    <a:pt x="2798985" y="1384300"/>
                  </a:moveTo>
                  <a:lnTo>
                    <a:pt x="2786853" y="1384300"/>
                  </a:lnTo>
                  <a:lnTo>
                    <a:pt x="2786862" y="1397000"/>
                  </a:lnTo>
                  <a:lnTo>
                    <a:pt x="2792974" y="1397000"/>
                  </a:lnTo>
                  <a:lnTo>
                    <a:pt x="2798985" y="1384300"/>
                  </a:lnTo>
                  <a:close/>
                </a:path>
                <a:path w="3971925" h="1955800">
                  <a:moveTo>
                    <a:pt x="2891646" y="1396005"/>
                  </a:moveTo>
                  <a:lnTo>
                    <a:pt x="2891591" y="1397000"/>
                  </a:lnTo>
                  <a:lnTo>
                    <a:pt x="2892775" y="1397000"/>
                  </a:lnTo>
                  <a:lnTo>
                    <a:pt x="2891646" y="1396005"/>
                  </a:lnTo>
                  <a:close/>
                </a:path>
                <a:path w="3971925" h="1955800">
                  <a:moveTo>
                    <a:pt x="2892293" y="1384300"/>
                  </a:moveTo>
                  <a:lnTo>
                    <a:pt x="2886366" y="1384300"/>
                  </a:lnTo>
                  <a:lnTo>
                    <a:pt x="2890918" y="1395362"/>
                  </a:lnTo>
                  <a:lnTo>
                    <a:pt x="2891646" y="1396005"/>
                  </a:lnTo>
                  <a:lnTo>
                    <a:pt x="2892293" y="1384300"/>
                  </a:lnTo>
                  <a:close/>
                </a:path>
                <a:path w="3971925" h="1955800">
                  <a:moveTo>
                    <a:pt x="2765951" y="1371600"/>
                  </a:moveTo>
                  <a:lnTo>
                    <a:pt x="2743344" y="1371600"/>
                  </a:lnTo>
                  <a:lnTo>
                    <a:pt x="2743524" y="1384300"/>
                  </a:lnTo>
                  <a:lnTo>
                    <a:pt x="2784269" y="1384300"/>
                  </a:lnTo>
                  <a:lnTo>
                    <a:pt x="2765951" y="1371600"/>
                  </a:lnTo>
                  <a:close/>
                </a:path>
                <a:path w="3971925" h="1955800">
                  <a:moveTo>
                    <a:pt x="2854591" y="1371600"/>
                  </a:moveTo>
                  <a:lnTo>
                    <a:pt x="2778239" y="1371600"/>
                  </a:lnTo>
                  <a:lnTo>
                    <a:pt x="2784269" y="1384300"/>
                  </a:lnTo>
                  <a:lnTo>
                    <a:pt x="2859610" y="1384300"/>
                  </a:lnTo>
                  <a:lnTo>
                    <a:pt x="2854591" y="1371600"/>
                  </a:lnTo>
                  <a:close/>
                </a:path>
                <a:path w="3971925" h="1955800">
                  <a:moveTo>
                    <a:pt x="2740475" y="1346200"/>
                  </a:moveTo>
                  <a:lnTo>
                    <a:pt x="2735230" y="1346200"/>
                  </a:lnTo>
                  <a:lnTo>
                    <a:pt x="2732449" y="1358900"/>
                  </a:lnTo>
                  <a:lnTo>
                    <a:pt x="2733777" y="1371600"/>
                  </a:lnTo>
                  <a:lnTo>
                    <a:pt x="2741717" y="1371600"/>
                  </a:lnTo>
                  <a:lnTo>
                    <a:pt x="2744197" y="1358900"/>
                  </a:lnTo>
                  <a:lnTo>
                    <a:pt x="2734689" y="1358900"/>
                  </a:lnTo>
                  <a:lnTo>
                    <a:pt x="2740475" y="1346200"/>
                  </a:lnTo>
                  <a:close/>
                </a:path>
                <a:path w="3971925" h="1955800">
                  <a:moveTo>
                    <a:pt x="2828618" y="1358900"/>
                  </a:moveTo>
                  <a:lnTo>
                    <a:pt x="2744197" y="1358900"/>
                  </a:lnTo>
                  <a:lnTo>
                    <a:pt x="2760627" y="1371600"/>
                  </a:lnTo>
                  <a:lnTo>
                    <a:pt x="2836935" y="1371600"/>
                  </a:lnTo>
                  <a:lnTo>
                    <a:pt x="2828618" y="1358900"/>
                  </a:lnTo>
                  <a:close/>
                </a:path>
                <a:path w="3971925" h="1955800">
                  <a:moveTo>
                    <a:pt x="2735230" y="1346200"/>
                  </a:moveTo>
                  <a:lnTo>
                    <a:pt x="2712473" y="1346200"/>
                  </a:lnTo>
                  <a:lnTo>
                    <a:pt x="2720916" y="1358900"/>
                  </a:lnTo>
                  <a:lnTo>
                    <a:pt x="2732449" y="1358900"/>
                  </a:lnTo>
                  <a:lnTo>
                    <a:pt x="2735230" y="1346200"/>
                  </a:lnTo>
                  <a:close/>
                </a:path>
                <a:path w="3971925" h="1955800">
                  <a:moveTo>
                    <a:pt x="2799095" y="1346200"/>
                  </a:moveTo>
                  <a:lnTo>
                    <a:pt x="2740475" y="1346200"/>
                  </a:lnTo>
                  <a:lnTo>
                    <a:pt x="2734689" y="1358900"/>
                  </a:lnTo>
                  <a:lnTo>
                    <a:pt x="2792649" y="1358900"/>
                  </a:lnTo>
                  <a:lnTo>
                    <a:pt x="2799095" y="1346200"/>
                  </a:lnTo>
                  <a:close/>
                </a:path>
                <a:path w="3971925" h="1955800">
                  <a:moveTo>
                    <a:pt x="2679837" y="1333500"/>
                  </a:moveTo>
                  <a:lnTo>
                    <a:pt x="2665274" y="1333500"/>
                  </a:lnTo>
                  <a:lnTo>
                    <a:pt x="2678947" y="1346200"/>
                  </a:lnTo>
                  <a:lnTo>
                    <a:pt x="2679478" y="1346200"/>
                  </a:lnTo>
                  <a:lnTo>
                    <a:pt x="2679837" y="1333500"/>
                  </a:lnTo>
                  <a:close/>
                </a:path>
                <a:path w="3971925" h="1955800">
                  <a:moveTo>
                    <a:pt x="2692683" y="1333500"/>
                  </a:moveTo>
                  <a:lnTo>
                    <a:pt x="2684852" y="1333500"/>
                  </a:lnTo>
                  <a:lnTo>
                    <a:pt x="2689147" y="1346200"/>
                  </a:lnTo>
                  <a:lnTo>
                    <a:pt x="2692781" y="1346200"/>
                  </a:lnTo>
                  <a:lnTo>
                    <a:pt x="2692683" y="1333500"/>
                  </a:lnTo>
                  <a:close/>
                </a:path>
                <a:path w="3971925" h="1955800">
                  <a:moveTo>
                    <a:pt x="2726528" y="1308100"/>
                  </a:moveTo>
                  <a:lnTo>
                    <a:pt x="2638740" y="1308100"/>
                  </a:lnTo>
                  <a:lnTo>
                    <a:pt x="2630240" y="1320800"/>
                  </a:lnTo>
                  <a:lnTo>
                    <a:pt x="2666545" y="1320800"/>
                  </a:lnTo>
                  <a:lnTo>
                    <a:pt x="2680620" y="1333500"/>
                  </a:lnTo>
                  <a:lnTo>
                    <a:pt x="2692683" y="1333500"/>
                  </a:lnTo>
                  <a:lnTo>
                    <a:pt x="2701155" y="1346200"/>
                  </a:lnTo>
                  <a:lnTo>
                    <a:pt x="2738168" y="1346200"/>
                  </a:lnTo>
                  <a:lnTo>
                    <a:pt x="2746605" y="1333500"/>
                  </a:lnTo>
                  <a:lnTo>
                    <a:pt x="2748490" y="1320800"/>
                  </a:lnTo>
                  <a:lnTo>
                    <a:pt x="2726528" y="1308100"/>
                  </a:lnTo>
                  <a:close/>
                </a:path>
                <a:path w="3971925" h="1955800">
                  <a:moveTo>
                    <a:pt x="2770043" y="1333500"/>
                  </a:moveTo>
                  <a:lnTo>
                    <a:pt x="2755597" y="1333500"/>
                  </a:lnTo>
                  <a:lnTo>
                    <a:pt x="2741741" y="1346200"/>
                  </a:lnTo>
                  <a:lnTo>
                    <a:pt x="2778328" y="1346200"/>
                  </a:lnTo>
                  <a:lnTo>
                    <a:pt x="2770043" y="1333500"/>
                  </a:lnTo>
                  <a:close/>
                </a:path>
                <a:path w="3971925" h="1955800">
                  <a:moveTo>
                    <a:pt x="2786474" y="1333500"/>
                  </a:moveTo>
                  <a:lnTo>
                    <a:pt x="2780694" y="1333500"/>
                  </a:lnTo>
                  <a:lnTo>
                    <a:pt x="2786129" y="1346200"/>
                  </a:lnTo>
                  <a:lnTo>
                    <a:pt x="2786474" y="1333500"/>
                  </a:lnTo>
                  <a:close/>
                </a:path>
                <a:path w="3971925" h="1955800">
                  <a:moveTo>
                    <a:pt x="2649749" y="1320800"/>
                  </a:moveTo>
                  <a:lnTo>
                    <a:pt x="2645791" y="1320800"/>
                  </a:lnTo>
                  <a:lnTo>
                    <a:pt x="2645253" y="1333500"/>
                  </a:lnTo>
                  <a:lnTo>
                    <a:pt x="2656939" y="1333500"/>
                  </a:lnTo>
                  <a:lnTo>
                    <a:pt x="2649749" y="1320800"/>
                  </a:lnTo>
                  <a:close/>
                </a:path>
                <a:path w="3971925" h="1955800">
                  <a:moveTo>
                    <a:pt x="2616987" y="1308100"/>
                  </a:moveTo>
                  <a:lnTo>
                    <a:pt x="2610689" y="1308100"/>
                  </a:lnTo>
                  <a:lnTo>
                    <a:pt x="2620048" y="1320800"/>
                  </a:lnTo>
                  <a:lnTo>
                    <a:pt x="2616987" y="1308100"/>
                  </a:lnTo>
                  <a:close/>
                </a:path>
                <a:path w="3971925" h="1955800">
                  <a:moveTo>
                    <a:pt x="2590847" y="1295400"/>
                  </a:moveTo>
                  <a:lnTo>
                    <a:pt x="2585283" y="1295400"/>
                  </a:lnTo>
                  <a:lnTo>
                    <a:pt x="2589108" y="1308100"/>
                  </a:lnTo>
                  <a:lnTo>
                    <a:pt x="2590847" y="1295400"/>
                  </a:lnTo>
                  <a:close/>
                </a:path>
                <a:path w="3971925" h="1955800">
                  <a:moveTo>
                    <a:pt x="2611610" y="1295400"/>
                  </a:moveTo>
                  <a:lnTo>
                    <a:pt x="2605306" y="1295400"/>
                  </a:lnTo>
                  <a:lnTo>
                    <a:pt x="2604977" y="1308100"/>
                  </a:lnTo>
                  <a:lnTo>
                    <a:pt x="2611610" y="1295400"/>
                  </a:lnTo>
                  <a:close/>
                </a:path>
                <a:path w="3971925" h="1955800">
                  <a:moveTo>
                    <a:pt x="2631078" y="1295400"/>
                  </a:moveTo>
                  <a:lnTo>
                    <a:pt x="2619195" y="1295400"/>
                  </a:lnTo>
                  <a:lnTo>
                    <a:pt x="2624036" y="1308100"/>
                  </a:lnTo>
                  <a:lnTo>
                    <a:pt x="2640962" y="1308100"/>
                  </a:lnTo>
                  <a:lnTo>
                    <a:pt x="2631078" y="1295400"/>
                  </a:lnTo>
                  <a:close/>
                </a:path>
                <a:path w="3971925" h="1955800">
                  <a:moveTo>
                    <a:pt x="2702392" y="1295400"/>
                  </a:moveTo>
                  <a:lnTo>
                    <a:pt x="2636489" y="1295400"/>
                  </a:lnTo>
                  <a:lnTo>
                    <a:pt x="2640962" y="1308100"/>
                  </a:lnTo>
                  <a:lnTo>
                    <a:pt x="2711822" y="1308100"/>
                  </a:lnTo>
                  <a:lnTo>
                    <a:pt x="2702392" y="1295400"/>
                  </a:lnTo>
                  <a:close/>
                </a:path>
                <a:path w="3971925" h="1955800">
                  <a:moveTo>
                    <a:pt x="2582614" y="1282700"/>
                  </a:moveTo>
                  <a:lnTo>
                    <a:pt x="2568868" y="1282700"/>
                  </a:lnTo>
                  <a:lnTo>
                    <a:pt x="2573917" y="1295400"/>
                  </a:lnTo>
                  <a:lnTo>
                    <a:pt x="2576372" y="1295400"/>
                  </a:lnTo>
                  <a:lnTo>
                    <a:pt x="2582614" y="1282700"/>
                  </a:lnTo>
                  <a:close/>
                </a:path>
                <a:path w="3971925" h="1955800">
                  <a:moveTo>
                    <a:pt x="2668225" y="1282700"/>
                  </a:moveTo>
                  <a:lnTo>
                    <a:pt x="2582614" y="1282700"/>
                  </a:lnTo>
                  <a:lnTo>
                    <a:pt x="2599024" y="1295400"/>
                  </a:lnTo>
                  <a:lnTo>
                    <a:pt x="2671247" y="1295400"/>
                  </a:lnTo>
                  <a:lnTo>
                    <a:pt x="2668225" y="1282700"/>
                  </a:lnTo>
                  <a:close/>
                </a:path>
                <a:path w="3971925" h="1955800">
                  <a:moveTo>
                    <a:pt x="2686655" y="1282700"/>
                  </a:moveTo>
                  <a:lnTo>
                    <a:pt x="2677870" y="1282700"/>
                  </a:lnTo>
                  <a:lnTo>
                    <a:pt x="2671247" y="1295400"/>
                  </a:lnTo>
                  <a:lnTo>
                    <a:pt x="2683629" y="1295400"/>
                  </a:lnTo>
                  <a:lnTo>
                    <a:pt x="2686655" y="1282700"/>
                  </a:lnTo>
                  <a:close/>
                </a:path>
                <a:path w="3971925" h="1955800">
                  <a:moveTo>
                    <a:pt x="2579649" y="1270000"/>
                  </a:moveTo>
                  <a:lnTo>
                    <a:pt x="2557993" y="1270000"/>
                  </a:lnTo>
                  <a:lnTo>
                    <a:pt x="2553170" y="1282700"/>
                  </a:lnTo>
                  <a:lnTo>
                    <a:pt x="2578299" y="1282700"/>
                  </a:lnTo>
                  <a:lnTo>
                    <a:pt x="2579649" y="1270000"/>
                  </a:lnTo>
                  <a:close/>
                </a:path>
                <a:path w="3971925" h="1955800">
                  <a:moveTo>
                    <a:pt x="2628552" y="1257300"/>
                  </a:moveTo>
                  <a:lnTo>
                    <a:pt x="2553555" y="1257300"/>
                  </a:lnTo>
                  <a:lnTo>
                    <a:pt x="2557245" y="1270000"/>
                  </a:lnTo>
                  <a:lnTo>
                    <a:pt x="2585444" y="1270000"/>
                  </a:lnTo>
                  <a:lnTo>
                    <a:pt x="2578299" y="1282700"/>
                  </a:lnTo>
                  <a:lnTo>
                    <a:pt x="2639035" y="1282700"/>
                  </a:lnTo>
                  <a:lnTo>
                    <a:pt x="2632547" y="1270000"/>
                  </a:lnTo>
                  <a:lnTo>
                    <a:pt x="2628552" y="1257300"/>
                  </a:lnTo>
                  <a:close/>
                </a:path>
                <a:path w="3971925" h="1955800">
                  <a:moveTo>
                    <a:pt x="2531138" y="1257300"/>
                  </a:moveTo>
                  <a:lnTo>
                    <a:pt x="2512168" y="1257300"/>
                  </a:lnTo>
                  <a:lnTo>
                    <a:pt x="2512952" y="1270000"/>
                  </a:lnTo>
                  <a:lnTo>
                    <a:pt x="2522722" y="1270000"/>
                  </a:lnTo>
                  <a:lnTo>
                    <a:pt x="2531138" y="1257300"/>
                  </a:lnTo>
                  <a:close/>
                </a:path>
                <a:path w="3971925" h="1955800">
                  <a:moveTo>
                    <a:pt x="2543165" y="1257300"/>
                  </a:moveTo>
                  <a:lnTo>
                    <a:pt x="2531138" y="1257300"/>
                  </a:lnTo>
                  <a:lnTo>
                    <a:pt x="2527864" y="1270000"/>
                  </a:lnTo>
                  <a:lnTo>
                    <a:pt x="2536233" y="1270000"/>
                  </a:lnTo>
                  <a:lnTo>
                    <a:pt x="2543165" y="1257300"/>
                  </a:lnTo>
                  <a:close/>
                </a:path>
                <a:path w="3971925" h="1955800">
                  <a:moveTo>
                    <a:pt x="2590172" y="1244600"/>
                  </a:moveTo>
                  <a:lnTo>
                    <a:pt x="2508552" y="1244600"/>
                  </a:lnTo>
                  <a:lnTo>
                    <a:pt x="2507297" y="1257300"/>
                  </a:lnTo>
                  <a:lnTo>
                    <a:pt x="2612716" y="1257300"/>
                  </a:lnTo>
                  <a:lnTo>
                    <a:pt x="2590172" y="1244600"/>
                  </a:lnTo>
                  <a:close/>
                </a:path>
                <a:path w="3971925" h="1955800">
                  <a:moveTo>
                    <a:pt x="2560982" y="1231900"/>
                  </a:moveTo>
                  <a:lnTo>
                    <a:pt x="2472421" y="1231900"/>
                  </a:lnTo>
                  <a:lnTo>
                    <a:pt x="2477017" y="1244600"/>
                  </a:lnTo>
                  <a:lnTo>
                    <a:pt x="2580784" y="1244600"/>
                  </a:lnTo>
                  <a:lnTo>
                    <a:pt x="2560982" y="1231900"/>
                  </a:lnTo>
                  <a:close/>
                </a:path>
                <a:path w="3971925" h="1955800">
                  <a:moveTo>
                    <a:pt x="2536237" y="1219200"/>
                  </a:moveTo>
                  <a:lnTo>
                    <a:pt x="2445475" y="1219200"/>
                  </a:lnTo>
                  <a:lnTo>
                    <a:pt x="2438663" y="1231900"/>
                  </a:lnTo>
                  <a:lnTo>
                    <a:pt x="2537977" y="1231900"/>
                  </a:lnTo>
                  <a:lnTo>
                    <a:pt x="2536237" y="1219200"/>
                  </a:lnTo>
                  <a:close/>
                </a:path>
                <a:path w="3971925" h="1955800">
                  <a:moveTo>
                    <a:pt x="2548356" y="1219200"/>
                  </a:moveTo>
                  <a:lnTo>
                    <a:pt x="2537977" y="1231900"/>
                  </a:lnTo>
                  <a:lnTo>
                    <a:pt x="2548586" y="1231900"/>
                  </a:lnTo>
                  <a:lnTo>
                    <a:pt x="2548356" y="1219200"/>
                  </a:lnTo>
                  <a:close/>
                </a:path>
                <a:path w="3971925" h="1955800">
                  <a:moveTo>
                    <a:pt x="2523745" y="1206500"/>
                  </a:moveTo>
                  <a:lnTo>
                    <a:pt x="2414663" y="1206500"/>
                  </a:lnTo>
                  <a:lnTo>
                    <a:pt x="2423289" y="1219200"/>
                  </a:lnTo>
                  <a:lnTo>
                    <a:pt x="2525443" y="1219200"/>
                  </a:lnTo>
                  <a:lnTo>
                    <a:pt x="2523745" y="1206500"/>
                  </a:lnTo>
                  <a:close/>
                </a:path>
                <a:path w="3971925" h="1955800">
                  <a:moveTo>
                    <a:pt x="2382812" y="1193800"/>
                  </a:moveTo>
                  <a:lnTo>
                    <a:pt x="2382424" y="1193800"/>
                  </a:lnTo>
                  <a:lnTo>
                    <a:pt x="2386377" y="1206500"/>
                  </a:lnTo>
                  <a:lnTo>
                    <a:pt x="2382812" y="1193800"/>
                  </a:lnTo>
                  <a:close/>
                </a:path>
                <a:path w="3971925" h="1955800">
                  <a:moveTo>
                    <a:pt x="2388829" y="1205464"/>
                  </a:moveTo>
                  <a:lnTo>
                    <a:pt x="2388308" y="1206500"/>
                  </a:lnTo>
                  <a:lnTo>
                    <a:pt x="2388842" y="1206500"/>
                  </a:lnTo>
                  <a:lnTo>
                    <a:pt x="2388829" y="1205464"/>
                  </a:lnTo>
                  <a:close/>
                </a:path>
                <a:path w="3971925" h="1955800">
                  <a:moveTo>
                    <a:pt x="2428874" y="1193800"/>
                  </a:moveTo>
                  <a:lnTo>
                    <a:pt x="2402059" y="1193800"/>
                  </a:lnTo>
                  <a:lnTo>
                    <a:pt x="2415288" y="1206500"/>
                  </a:lnTo>
                  <a:lnTo>
                    <a:pt x="2440640" y="1206500"/>
                  </a:lnTo>
                  <a:lnTo>
                    <a:pt x="2428874" y="1193800"/>
                  </a:lnTo>
                  <a:close/>
                </a:path>
                <a:path w="3971925" h="1955800">
                  <a:moveTo>
                    <a:pt x="2483285" y="1193800"/>
                  </a:moveTo>
                  <a:lnTo>
                    <a:pt x="2428874" y="1193800"/>
                  </a:lnTo>
                  <a:lnTo>
                    <a:pt x="2447532" y="1206500"/>
                  </a:lnTo>
                  <a:lnTo>
                    <a:pt x="2492829" y="1206500"/>
                  </a:lnTo>
                  <a:lnTo>
                    <a:pt x="2483285" y="1193800"/>
                  </a:lnTo>
                  <a:close/>
                </a:path>
                <a:path w="3971925" h="1955800">
                  <a:moveTo>
                    <a:pt x="2394695" y="1193800"/>
                  </a:moveTo>
                  <a:lnTo>
                    <a:pt x="2388677" y="1193800"/>
                  </a:lnTo>
                  <a:lnTo>
                    <a:pt x="2388829" y="1205464"/>
                  </a:lnTo>
                  <a:lnTo>
                    <a:pt x="2394695" y="1193800"/>
                  </a:lnTo>
                  <a:close/>
                </a:path>
                <a:path w="3971925" h="1955800">
                  <a:moveTo>
                    <a:pt x="2457118" y="1181100"/>
                  </a:moveTo>
                  <a:lnTo>
                    <a:pt x="2364551" y="1181100"/>
                  </a:lnTo>
                  <a:lnTo>
                    <a:pt x="2394423" y="1193800"/>
                  </a:lnTo>
                  <a:lnTo>
                    <a:pt x="2460224" y="1193800"/>
                  </a:lnTo>
                  <a:lnTo>
                    <a:pt x="2457118" y="1181100"/>
                  </a:lnTo>
                  <a:close/>
                </a:path>
                <a:path w="3971925" h="1955800">
                  <a:moveTo>
                    <a:pt x="2352043" y="1168400"/>
                  </a:moveTo>
                  <a:lnTo>
                    <a:pt x="2332574" y="1168400"/>
                  </a:lnTo>
                  <a:lnTo>
                    <a:pt x="2333671" y="1181100"/>
                  </a:lnTo>
                  <a:lnTo>
                    <a:pt x="2352043" y="1168400"/>
                  </a:lnTo>
                  <a:close/>
                </a:path>
                <a:path w="3971925" h="1955800">
                  <a:moveTo>
                    <a:pt x="2367666" y="1147647"/>
                  </a:moveTo>
                  <a:lnTo>
                    <a:pt x="2363639" y="1155700"/>
                  </a:lnTo>
                  <a:lnTo>
                    <a:pt x="2360696" y="1155700"/>
                  </a:lnTo>
                  <a:lnTo>
                    <a:pt x="2357797" y="1168400"/>
                  </a:lnTo>
                  <a:lnTo>
                    <a:pt x="2355712" y="1181100"/>
                  </a:lnTo>
                  <a:lnTo>
                    <a:pt x="2428988" y="1181100"/>
                  </a:lnTo>
                  <a:lnTo>
                    <a:pt x="2429658" y="1168400"/>
                  </a:lnTo>
                  <a:lnTo>
                    <a:pt x="2363258" y="1168400"/>
                  </a:lnTo>
                  <a:lnTo>
                    <a:pt x="2368114" y="1155700"/>
                  </a:lnTo>
                  <a:lnTo>
                    <a:pt x="2367666" y="1147647"/>
                  </a:lnTo>
                  <a:close/>
                </a:path>
                <a:path w="3971925" h="1955800">
                  <a:moveTo>
                    <a:pt x="2440086" y="1168400"/>
                  </a:moveTo>
                  <a:lnTo>
                    <a:pt x="2432635" y="1168400"/>
                  </a:lnTo>
                  <a:lnTo>
                    <a:pt x="2433789" y="1181100"/>
                  </a:lnTo>
                  <a:lnTo>
                    <a:pt x="2441479" y="1181100"/>
                  </a:lnTo>
                  <a:lnTo>
                    <a:pt x="2440086" y="1168400"/>
                  </a:lnTo>
                  <a:close/>
                </a:path>
                <a:path w="3971925" h="1955800">
                  <a:moveTo>
                    <a:pt x="2317730" y="1155700"/>
                  </a:moveTo>
                  <a:lnTo>
                    <a:pt x="2295768" y="1155700"/>
                  </a:lnTo>
                  <a:lnTo>
                    <a:pt x="2309421" y="1168400"/>
                  </a:lnTo>
                  <a:lnTo>
                    <a:pt x="2320834" y="1168400"/>
                  </a:lnTo>
                  <a:lnTo>
                    <a:pt x="2317730" y="1155700"/>
                  </a:lnTo>
                  <a:close/>
                </a:path>
                <a:path w="3971925" h="1955800">
                  <a:moveTo>
                    <a:pt x="2360696" y="1155700"/>
                  </a:moveTo>
                  <a:lnTo>
                    <a:pt x="2322602" y="1155700"/>
                  </a:lnTo>
                  <a:lnTo>
                    <a:pt x="2334377" y="1168400"/>
                  </a:lnTo>
                  <a:lnTo>
                    <a:pt x="2357797" y="1168400"/>
                  </a:lnTo>
                  <a:lnTo>
                    <a:pt x="2360696" y="1155700"/>
                  </a:lnTo>
                  <a:close/>
                </a:path>
                <a:path w="3971925" h="1955800">
                  <a:moveTo>
                    <a:pt x="2387881" y="1143000"/>
                  </a:moveTo>
                  <a:lnTo>
                    <a:pt x="2369991" y="1143000"/>
                  </a:lnTo>
                  <a:lnTo>
                    <a:pt x="2367666" y="1147647"/>
                  </a:lnTo>
                  <a:lnTo>
                    <a:pt x="2368114" y="1155700"/>
                  </a:lnTo>
                  <a:lnTo>
                    <a:pt x="2363258" y="1168400"/>
                  </a:lnTo>
                  <a:lnTo>
                    <a:pt x="2416629" y="1168400"/>
                  </a:lnTo>
                  <a:lnTo>
                    <a:pt x="2413666" y="1155700"/>
                  </a:lnTo>
                  <a:lnTo>
                    <a:pt x="2391546" y="1155700"/>
                  </a:lnTo>
                  <a:lnTo>
                    <a:pt x="2387881" y="1143000"/>
                  </a:lnTo>
                  <a:close/>
                </a:path>
                <a:path w="3971925" h="1955800">
                  <a:moveTo>
                    <a:pt x="2270856" y="1143000"/>
                  </a:moveTo>
                  <a:lnTo>
                    <a:pt x="2269914" y="1143000"/>
                  </a:lnTo>
                  <a:lnTo>
                    <a:pt x="2275403" y="1155700"/>
                  </a:lnTo>
                  <a:lnTo>
                    <a:pt x="2270856" y="1143000"/>
                  </a:lnTo>
                  <a:close/>
                </a:path>
                <a:path w="3971925" h="1955800">
                  <a:moveTo>
                    <a:pt x="2368541" y="1130300"/>
                  </a:moveTo>
                  <a:lnTo>
                    <a:pt x="2264050" y="1130300"/>
                  </a:lnTo>
                  <a:lnTo>
                    <a:pt x="2277608" y="1143000"/>
                  </a:lnTo>
                  <a:lnTo>
                    <a:pt x="2288977" y="1155700"/>
                  </a:lnTo>
                  <a:lnTo>
                    <a:pt x="2363639" y="1155700"/>
                  </a:lnTo>
                  <a:lnTo>
                    <a:pt x="2367666" y="1147647"/>
                  </a:lnTo>
                  <a:lnTo>
                    <a:pt x="2367408" y="1143000"/>
                  </a:lnTo>
                  <a:lnTo>
                    <a:pt x="2368541" y="1130300"/>
                  </a:lnTo>
                  <a:close/>
                </a:path>
                <a:path w="3971925" h="1955800">
                  <a:moveTo>
                    <a:pt x="2242739" y="1117600"/>
                  </a:moveTo>
                  <a:lnTo>
                    <a:pt x="2230325" y="1117600"/>
                  </a:lnTo>
                  <a:lnTo>
                    <a:pt x="2234035" y="1130300"/>
                  </a:lnTo>
                  <a:lnTo>
                    <a:pt x="2239370" y="1130300"/>
                  </a:lnTo>
                  <a:lnTo>
                    <a:pt x="2242739" y="1117600"/>
                  </a:lnTo>
                  <a:close/>
                </a:path>
                <a:path w="3971925" h="1955800">
                  <a:moveTo>
                    <a:pt x="2334772" y="1117600"/>
                  </a:moveTo>
                  <a:lnTo>
                    <a:pt x="2254777" y="1117600"/>
                  </a:lnTo>
                  <a:lnTo>
                    <a:pt x="2265281" y="1130300"/>
                  </a:lnTo>
                  <a:lnTo>
                    <a:pt x="2343759" y="1130300"/>
                  </a:lnTo>
                  <a:lnTo>
                    <a:pt x="2334772" y="1117600"/>
                  </a:lnTo>
                  <a:close/>
                </a:path>
                <a:path w="3971925" h="1955800">
                  <a:moveTo>
                    <a:pt x="2212177" y="1104900"/>
                  </a:moveTo>
                  <a:lnTo>
                    <a:pt x="2192844" y="1104900"/>
                  </a:lnTo>
                  <a:lnTo>
                    <a:pt x="2206480" y="1117600"/>
                  </a:lnTo>
                  <a:lnTo>
                    <a:pt x="2212177" y="1104900"/>
                  </a:lnTo>
                  <a:close/>
                </a:path>
                <a:path w="3971925" h="1955800">
                  <a:moveTo>
                    <a:pt x="2297010" y="1104900"/>
                  </a:moveTo>
                  <a:lnTo>
                    <a:pt x="2218331" y="1104900"/>
                  </a:lnTo>
                  <a:lnTo>
                    <a:pt x="2226808" y="1117600"/>
                  </a:lnTo>
                  <a:lnTo>
                    <a:pt x="2297559" y="1117600"/>
                  </a:lnTo>
                  <a:lnTo>
                    <a:pt x="2297010" y="1104900"/>
                  </a:lnTo>
                  <a:close/>
                </a:path>
                <a:path w="3971925" h="1955800">
                  <a:moveTo>
                    <a:pt x="2306981" y="1104900"/>
                  </a:moveTo>
                  <a:lnTo>
                    <a:pt x="2297559" y="1117600"/>
                  </a:lnTo>
                  <a:lnTo>
                    <a:pt x="2311235" y="1117600"/>
                  </a:lnTo>
                  <a:lnTo>
                    <a:pt x="2306981" y="1104900"/>
                  </a:lnTo>
                  <a:close/>
                </a:path>
                <a:path w="3971925" h="1955800">
                  <a:moveTo>
                    <a:pt x="2196800" y="1092200"/>
                  </a:moveTo>
                  <a:lnTo>
                    <a:pt x="2178702" y="1092200"/>
                  </a:lnTo>
                  <a:lnTo>
                    <a:pt x="2180506" y="1104900"/>
                  </a:lnTo>
                  <a:lnTo>
                    <a:pt x="2199633" y="1104900"/>
                  </a:lnTo>
                  <a:lnTo>
                    <a:pt x="2196800" y="1092200"/>
                  </a:lnTo>
                  <a:close/>
                </a:path>
                <a:path w="3971925" h="1955800">
                  <a:moveTo>
                    <a:pt x="2281306" y="1092200"/>
                  </a:moveTo>
                  <a:lnTo>
                    <a:pt x="2202484" y="1092200"/>
                  </a:lnTo>
                  <a:lnTo>
                    <a:pt x="2206742" y="1104900"/>
                  </a:lnTo>
                  <a:lnTo>
                    <a:pt x="2295027" y="1104900"/>
                  </a:lnTo>
                  <a:lnTo>
                    <a:pt x="2281306" y="1092200"/>
                  </a:lnTo>
                  <a:close/>
                </a:path>
                <a:path w="3971925" h="1955800">
                  <a:moveTo>
                    <a:pt x="2151132" y="1079500"/>
                  </a:moveTo>
                  <a:lnTo>
                    <a:pt x="2148001" y="1079500"/>
                  </a:lnTo>
                  <a:lnTo>
                    <a:pt x="2151313" y="1092200"/>
                  </a:lnTo>
                  <a:lnTo>
                    <a:pt x="2151132" y="1079500"/>
                  </a:lnTo>
                  <a:close/>
                </a:path>
                <a:path w="3971925" h="1955800">
                  <a:moveTo>
                    <a:pt x="2224460" y="1079500"/>
                  </a:moveTo>
                  <a:lnTo>
                    <a:pt x="2162713" y="1079500"/>
                  </a:lnTo>
                  <a:lnTo>
                    <a:pt x="2169978" y="1092200"/>
                  </a:lnTo>
                  <a:lnTo>
                    <a:pt x="2228985" y="1092200"/>
                  </a:lnTo>
                  <a:lnTo>
                    <a:pt x="2224460" y="1079500"/>
                  </a:lnTo>
                  <a:close/>
                </a:path>
                <a:path w="3971925" h="1955800">
                  <a:moveTo>
                    <a:pt x="2254079" y="1079500"/>
                  </a:moveTo>
                  <a:lnTo>
                    <a:pt x="2239869" y="1079500"/>
                  </a:lnTo>
                  <a:lnTo>
                    <a:pt x="2240616" y="1092200"/>
                  </a:lnTo>
                  <a:lnTo>
                    <a:pt x="2255998" y="1092200"/>
                  </a:lnTo>
                  <a:lnTo>
                    <a:pt x="2254079" y="1079500"/>
                  </a:lnTo>
                  <a:close/>
                </a:path>
                <a:path w="3971925" h="1955800">
                  <a:moveTo>
                    <a:pt x="2181249" y="1054100"/>
                  </a:moveTo>
                  <a:lnTo>
                    <a:pt x="2119212" y="1054100"/>
                  </a:lnTo>
                  <a:lnTo>
                    <a:pt x="2127048" y="1066800"/>
                  </a:lnTo>
                  <a:lnTo>
                    <a:pt x="2130995" y="1079500"/>
                  </a:lnTo>
                  <a:lnTo>
                    <a:pt x="2147767" y="1079500"/>
                  </a:lnTo>
                  <a:lnTo>
                    <a:pt x="2151685" y="1066800"/>
                  </a:lnTo>
                  <a:lnTo>
                    <a:pt x="2188906" y="1066800"/>
                  </a:lnTo>
                  <a:lnTo>
                    <a:pt x="2181249" y="1054100"/>
                  </a:lnTo>
                  <a:close/>
                </a:path>
                <a:path w="3971925" h="1955800">
                  <a:moveTo>
                    <a:pt x="2223936" y="1066800"/>
                  </a:moveTo>
                  <a:lnTo>
                    <a:pt x="2156546" y="1066800"/>
                  </a:lnTo>
                  <a:lnTo>
                    <a:pt x="2147767" y="1079500"/>
                  </a:lnTo>
                  <a:lnTo>
                    <a:pt x="2237181" y="1079500"/>
                  </a:lnTo>
                  <a:lnTo>
                    <a:pt x="2223936" y="1066800"/>
                  </a:lnTo>
                  <a:close/>
                </a:path>
                <a:path w="3971925" h="1955800">
                  <a:moveTo>
                    <a:pt x="2107101" y="1054100"/>
                  </a:moveTo>
                  <a:lnTo>
                    <a:pt x="2085577" y="1054100"/>
                  </a:lnTo>
                  <a:lnTo>
                    <a:pt x="2101762" y="1066800"/>
                  </a:lnTo>
                  <a:lnTo>
                    <a:pt x="2106380" y="1066800"/>
                  </a:lnTo>
                  <a:lnTo>
                    <a:pt x="2107101" y="1054100"/>
                  </a:lnTo>
                  <a:close/>
                </a:path>
                <a:path w="3971925" h="1955800">
                  <a:moveTo>
                    <a:pt x="2119212" y="1054100"/>
                  </a:moveTo>
                  <a:lnTo>
                    <a:pt x="2109133" y="1054100"/>
                  </a:lnTo>
                  <a:lnTo>
                    <a:pt x="2106380" y="1066800"/>
                  </a:lnTo>
                  <a:lnTo>
                    <a:pt x="2109866" y="1066800"/>
                  </a:lnTo>
                  <a:lnTo>
                    <a:pt x="2119212" y="1054100"/>
                  </a:lnTo>
                  <a:close/>
                </a:path>
                <a:path w="3971925" h="1955800">
                  <a:moveTo>
                    <a:pt x="2185778" y="1041400"/>
                  </a:moveTo>
                  <a:lnTo>
                    <a:pt x="2181320" y="1054100"/>
                  </a:lnTo>
                  <a:lnTo>
                    <a:pt x="2191042" y="1066800"/>
                  </a:lnTo>
                  <a:lnTo>
                    <a:pt x="2191581" y="1066800"/>
                  </a:lnTo>
                  <a:lnTo>
                    <a:pt x="2194838" y="1054100"/>
                  </a:lnTo>
                  <a:lnTo>
                    <a:pt x="2194014" y="1054100"/>
                  </a:lnTo>
                  <a:lnTo>
                    <a:pt x="2185778" y="1041400"/>
                  </a:lnTo>
                  <a:close/>
                </a:path>
                <a:path w="3971925" h="1955800">
                  <a:moveTo>
                    <a:pt x="2206921" y="1054100"/>
                  </a:moveTo>
                  <a:lnTo>
                    <a:pt x="2194838" y="1054100"/>
                  </a:lnTo>
                  <a:lnTo>
                    <a:pt x="2194377" y="1066800"/>
                  </a:lnTo>
                  <a:lnTo>
                    <a:pt x="2218625" y="1066800"/>
                  </a:lnTo>
                  <a:lnTo>
                    <a:pt x="2206921" y="1054100"/>
                  </a:lnTo>
                  <a:close/>
                </a:path>
                <a:path w="3971925" h="1955800">
                  <a:moveTo>
                    <a:pt x="2153958" y="1028700"/>
                  </a:moveTo>
                  <a:lnTo>
                    <a:pt x="2065540" y="1028700"/>
                  </a:lnTo>
                  <a:lnTo>
                    <a:pt x="2084630" y="1041400"/>
                  </a:lnTo>
                  <a:lnTo>
                    <a:pt x="2099816" y="1054100"/>
                  </a:lnTo>
                  <a:lnTo>
                    <a:pt x="2167332" y="1054100"/>
                  </a:lnTo>
                  <a:lnTo>
                    <a:pt x="2162807" y="1041400"/>
                  </a:lnTo>
                  <a:lnTo>
                    <a:pt x="2166369" y="1041400"/>
                  </a:lnTo>
                  <a:lnTo>
                    <a:pt x="2153958" y="1028700"/>
                  </a:lnTo>
                  <a:close/>
                </a:path>
                <a:path w="3971925" h="1955800">
                  <a:moveTo>
                    <a:pt x="2065540" y="1028700"/>
                  </a:moveTo>
                  <a:lnTo>
                    <a:pt x="2049261" y="1028700"/>
                  </a:lnTo>
                  <a:lnTo>
                    <a:pt x="2059486" y="1041400"/>
                  </a:lnTo>
                  <a:lnTo>
                    <a:pt x="2070224" y="1041400"/>
                  </a:lnTo>
                  <a:lnTo>
                    <a:pt x="2065540" y="1028700"/>
                  </a:lnTo>
                  <a:close/>
                </a:path>
                <a:path w="3971925" h="1955800">
                  <a:moveTo>
                    <a:pt x="2039582" y="1016000"/>
                  </a:moveTo>
                  <a:lnTo>
                    <a:pt x="2029861" y="1016000"/>
                  </a:lnTo>
                  <a:lnTo>
                    <a:pt x="2031033" y="1028700"/>
                  </a:lnTo>
                  <a:lnTo>
                    <a:pt x="2036382" y="1028700"/>
                  </a:lnTo>
                  <a:lnTo>
                    <a:pt x="2039582" y="1016000"/>
                  </a:lnTo>
                  <a:close/>
                </a:path>
                <a:path w="3971925" h="1955800">
                  <a:moveTo>
                    <a:pt x="2052757" y="1016000"/>
                  </a:moveTo>
                  <a:lnTo>
                    <a:pt x="2045519" y="1016000"/>
                  </a:lnTo>
                  <a:lnTo>
                    <a:pt x="2050107" y="1028700"/>
                  </a:lnTo>
                  <a:lnTo>
                    <a:pt x="2059466" y="1028700"/>
                  </a:lnTo>
                  <a:lnTo>
                    <a:pt x="2052757" y="1016000"/>
                  </a:lnTo>
                  <a:close/>
                </a:path>
                <a:path w="3971925" h="1955800">
                  <a:moveTo>
                    <a:pt x="2111416" y="1016000"/>
                  </a:moveTo>
                  <a:lnTo>
                    <a:pt x="2064433" y="1016000"/>
                  </a:lnTo>
                  <a:lnTo>
                    <a:pt x="2059466" y="1028700"/>
                  </a:lnTo>
                  <a:lnTo>
                    <a:pt x="2120405" y="1028700"/>
                  </a:lnTo>
                  <a:lnTo>
                    <a:pt x="2111416" y="1016000"/>
                  </a:lnTo>
                  <a:close/>
                </a:path>
                <a:path w="3971925" h="1955800">
                  <a:moveTo>
                    <a:pt x="1991053" y="1003300"/>
                  </a:moveTo>
                  <a:lnTo>
                    <a:pt x="1984279" y="1016000"/>
                  </a:lnTo>
                  <a:lnTo>
                    <a:pt x="1992771" y="1016000"/>
                  </a:lnTo>
                  <a:lnTo>
                    <a:pt x="1991053" y="1003300"/>
                  </a:lnTo>
                  <a:close/>
                </a:path>
                <a:path w="3971925" h="1955800">
                  <a:moveTo>
                    <a:pt x="2001597" y="1003300"/>
                  </a:moveTo>
                  <a:lnTo>
                    <a:pt x="1994553" y="1003300"/>
                  </a:lnTo>
                  <a:lnTo>
                    <a:pt x="2003737" y="1016000"/>
                  </a:lnTo>
                  <a:lnTo>
                    <a:pt x="2004127" y="1016000"/>
                  </a:lnTo>
                  <a:lnTo>
                    <a:pt x="2001597" y="1003300"/>
                  </a:lnTo>
                  <a:close/>
                </a:path>
                <a:path w="3971925" h="1955800">
                  <a:moveTo>
                    <a:pt x="2097373" y="1003300"/>
                  </a:moveTo>
                  <a:lnTo>
                    <a:pt x="2005273" y="1003300"/>
                  </a:lnTo>
                  <a:lnTo>
                    <a:pt x="2004127" y="1016000"/>
                  </a:lnTo>
                  <a:lnTo>
                    <a:pt x="2114894" y="1016000"/>
                  </a:lnTo>
                  <a:lnTo>
                    <a:pt x="2097373" y="1003300"/>
                  </a:lnTo>
                  <a:close/>
                </a:path>
                <a:path w="3971925" h="1955800">
                  <a:moveTo>
                    <a:pt x="1955766" y="990600"/>
                  </a:moveTo>
                  <a:lnTo>
                    <a:pt x="1957170" y="1003300"/>
                  </a:lnTo>
                  <a:lnTo>
                    <a:pt x="1962227" y="1003300"/>
                  </a:lnTo>
                  <a:lnTo>
                    <a:pt x="1955766" y="990600"/>
                  </a:lnTo>
                  <a:close/>
                </a:path>
                <a:path w="3971925" h="1955800">
                  <a:moveTo>
                    <a:pt x="1977397" y="990600"/>
                  </a:moveTo>
                  <a:lnTo>
                    <a:pt x="1967592" y="990600"/>
                  </a:lnTo>
                  <a:lnTo>
                    <a:pt x="1968447" y="1003300"/>
                  </a:lnTo>
                  <a:lnTo>
                    <a:pt x="1975336" y="1003300"/>
                  </a:lnTo>
                  <a:lnTo>
                    <a:pt x="1977833" y="991851"/>
                  </a:lnTo>
                  <a:lnTo>
                    <a:pt x="1977397" y="990600"/>
                  </a:lnTo>
                  <a:close/>
                </a:path>
                <a:path w="3971925" h="1955800">
                  <a:moveTo>
                    <a:pt x="1990059" y="965200"/>
                  </a:moveTo>
                  <a:lnTo>
                    <a:pt x="1987254" y="969779"/>
                  </a:lnTo>
                  <a:lnTo>
                    <a:pt x="1984349" y="977900"/>
                  </a:lnTo>
                  <a:lnTo>
                    <a:pt x="1978106" y="990600"/>
                  </a:lnTo>
                  <a:lnTo>
                    <a:pt x="1977833" y="991851"/>
                  </a:lnTo>
                  <a:lnTo>
                    <a:pt x="1981828" y="1003300"/>
                  </a:lnTo>
                  <a:lnTo>
                    <a:pt x="2071847" y="1003300"/>
                  </a:lnTo>
                  <a:lnTo>
                    <a:pt x="2071123" y="990600"/>
                  </a:lnTo>
                  <a:lnTo>
                    <a:pt x="2046643" y="990600"/>
                  </a:lnTo>
                  <a:lnTo>
                    <a:pt x="2044364" y="977900"/>
                  </a:lnTo>
                  <a:lnTo>
                    <a:pt x="1994308" y="977900"/>
                  </a:lnTo>
                  <a:lnTo>
                    <a:pt x="1990059" y="965200"/>
                  </a:lnTo>
                  <a:close/>
                </a:path>
                <a:path w="3971925" h="1955800">
                  <a:moveTo>
                    <a:pt x="2073723" y="990600"/>
                  </a:moveTo>
                  <a:lnTo>
                    <a:pt x="2071847" y="1003300"/>
                  </a:lnTo>
                  <a:lnTo>
                    <a:pt x="2080380" y="1003300"/>
                  </a:lnTo>
                  <a:lnTo>
                    <a:pt x="2073723" y="990600"/>
                  </a:lnTo>
                  <a:close/>
                </a:path>
                <a:path w="3971925" h="1955800">
                  <a:moveTo>
                    <a:pt x="1987254" y="969779"/>
                  </a:moveTo>
                  <a:lnTo>
                    <a:pt x="1982280" y="977900"/>
                  </a:lnTo>
                  <a:lnTo>
                    <a:pt x="1977804" y="990600"/>
                  </a:lnTo>
                  <a:lnTo>
                    <a:pt x="1977397" y="990600"/>
                  </a:lnTo>
                  <a:lnTo>
                    <a:pt x="1977833" y="991851"/>
                  </a:lnTo>
                  <a:lnTo>
                    <a:pt x="1978106" y="990600"/>
                  </a:lnTo>
                  <a:lnTo>
                    <a:pt x="1984349" y="977900"/>
                  </a:lnTo>
                  <a:lnTo>
                    <a:pt x="1987254" y="969779"/>
                  </a:lnTo>
                  <a:close/>
                </a:path>
                <a:path w="3971925" h="1955800">
                  <a:moveTo>
                    <a:pt x="1957944" y="977900"/>
                  </a:moveTo>
                  <a:lnTo>
                    <a:pt x="1946332" y="977900"/>
                  </a:lnTo>
                  <a:lnTo>
                    <a:pt x="1956033" y="990600"/>
                  </a:lnTo>
                  <a:lnTo>
                    <a:pt x="1962300" y="990600"/>
                  </a:lnTo>
                  <a:lnTo>
                    <a:pt x="1957944" y="977900"/>
                  </a:lnTo>
                  <a:close/>
                </a:path>
                <a:path w="3971925" h="1955800">
                  <a:moveTo>
                    <a:pt x="1967773" y="939800"/>
                  </a:moveTo>
                  <a:lnTo>
                    <a:pt x="1891426" y="939800"/>
                  </a:lnTo>
                  <a:lnTo>
                    <a:pt x="1901230" y="952500"/>
                  </a:lnTo>
                  <a:lnTo>
                    <a:pt x="1910698" y="965200"/>
                  </a:lnTo>
                  <a:lnTo>
                    <a:pt x="1943450" y="965200"/>
                  </a:lnTo>
                  <a:lnTo>
                    <a:pt x="1950142" y="977900"/>
                  </a:lnTo>
                  <a:lnTo>
                    <a:pt x="1962683" y="977900"/>
                  </a:lnTo>
                  <a:lnTo>
                    <a:pt x="1964007" y="990600"/>
                  </a:lnTo>
                  <a:lnTo>
                    <a:pt x="1977804" y="990600"/>
                  </a:lnTo>
                  <a:lnTo>
                    <a:pt x="1982280" y="977900"/>
                  </a:lnTo>
                  <a:lnTo>
                    <a:pt x="1987254" y="969779"/>
                  </a:lnTo>
                  <a:lnTo>
                    <a:pt x="1988892" y="965200"/>
                  </a:lnTo>
                  <a:lnTo>
                    <a:pt x="1986561" y="952500"/>
                  </a:lnTo>
                  <a:lnTo>
                    <a:pt x="1971808" y="952500"/>
                  </a:lnTo>
                  <a:lnTo>
                    <a:pt x="1967773" y="939800"/>
                  </a:lnTo>
                  <a:close/>
                </a:path>
                <a:path w="3971925" h="1955800">
                  <a:moveTo>
                    <a:pt x="2050208" y="977900"/>
                  </a:moveTo>
                  <a:lnTo>
                    <a:pt x="2044364" y="977900"/>
                  </a:lnTo>
                  <a:lnTo>
                    <a:pt x="2048449" y="990600"/>
                  </a:lnTo>
                  <a:lnTo>
                    <a:pt x="2059386" y="990600"/>
                  </a:lnTo>
                  <a:lnTo>
                    <a:pt x="2050208" y="977900"/>
                  </a:lnTo>
                  <a:close/>
                </a:path>
                <a:path w="3971925" h="1955800">
                  <a:moveTo>
                    <a:pt x="1924398" y="965200"/>
                  </a:moveTo>
                  <a:lnTo>
                    <a:pt x="1903517" y="965200"/>
                  </a:lnTo>
                  <a:lnTo>
                    <a:pt x="1911884" y="977900"/>
                  </a:lnTo>
                  <a:lnTo>
                    <a:pt x="1918138" y="977900"/>
                  </a:lnTo>
                  <a:lnTo>
                    <a:pt x="1924398" y="965200"/>
                  </a:lnTo>
                  <a:close/>
                </a:path>
                <a:path w="3971925" h="1955800">
                  <a:moveTo>
                    <a:pt x="1943450" y="965200"/>
                  </a:moveTo>
                  <a:lnTo>
                    <a:pt x="1940521" y="965200"/>
                  </a:lnTo>
                  <a:lnTo>
                    <a:pt x="1929464" y="977900"/>
                  </a:lnTo>
                  <a:lnTo>
                    <a:pt x="1941578" y="977900"/>
                  </a:lnTo>
                  <a:lnTo>
                    <a:pt x="1943450" y="965200"/>
                  </a:lnTo>
                  <a:close/>
                </a:path>
                <a:path w="3971925" h="1955800">
                  <a:moveTo>
                    <a:pt x="2009400" y="952500"/>
                  </a:moveTo>
                  <a:lnTo>
                    <a:pt x="2002150" y="952500"/>
                  </a:lnTo>
                  <a:lnTo>
                    <a:pt x="1995399" y="965200"/>
                  </a:lnTo>
                  <a:lnTo>
                    <a:pt x="1998645" y="965200"/>
                  </a:lnTo>
                  <a:lnTo>
                    <a:pt x="1994589" y="977900"/>
                  </a:lnTo>
                  <a:lnTo>
                    <a:pt x="2018310" y="977900"/>
                  </a:lnTo>
                  <a:lnTo>
                    <a:pt x="2007650" y="965200"/>
                  </a:lnTo>
                  <a:lnTo>
                    <a:pt x="2009400" y="952500"/>
                  </a:lnTo>
                  <a:close/>
                </a:path>
                <a:path w="3971925" h="1955800">
                  <a:moveTo>
                    <a:pt x="2023829" y="965200"/>
                  </a:moveTo>
                  <a:lnTo>
                    <a:pt x="2022204" y="965200"/>
                  </a:lnTo>
                  <a:lnTo>
                    <a:pt x="2018310" y="977900"/>
                  </a:lnTo>
                  <a:lnTo>
                    <a:pt x="2027680" y="977900"/>
                  </a:lnTo>
                  <a:lnTo>
                    <a:pt x="2023829" y="965200"/>
                  </a:lnTo>
                  <a:close/>
                </a:path>
                <a:path w="3971925" h="1955800">
                  <a:moveTo>
                    <a:pt x="1856890" y="939800"/>
                  </a:moveTo>
                  <a:lnTo>
                    <a:pt x="1858230" y="952500"/>
                  </a:lnTo>
                  <a:lnTo>
                    <a:pt x="1863350" y="952500"/>
                  </a:lnTo>
                  <a:lnTo>
                    <a:pt x="1856890" y="939800"/>
                  </a:lnTo>
                  <a:close/>
                </a:path>
                <a:path w="3971925" h="1955800">
                  <a:moveTo>
                    <a:pt x="1986341" y="939800"/>
                  </a:moveTo>
                  <a:lnTo>
                    <a:pt x="1976080" y="952500"/>
                  </a:lnTo>
                  <a:lnTo>
                    <a:pt x="1986561" y="952500"/>
                  </a:lnTo>
                  <a:lnTo>
                    <a:pt x="1986341" y="939800"/>
                  </a:lnTo>
                  <a:close/>
                </a:path>
                <a:path w="3971925" h="1955800">
                  <a:moveTo>
                    <a:pt x="1866233" y="927100"/>
                  </a:moveTo>
                  <a:lnTo>
                    <a:pt x="1835387" y="927100"/>
                  </a:lnTo>
                  <a:lnTo>
                    <a:pt x="1844827" y="939800"/>
                  </a:lnTo>
                  <a:lnTo>
                    <a:pt x="1862239" y="939800"/>
                  </a:lnTo>
                  <a:lnTo>
                    <a:pt x="1866233" y="927100"/>
                  </a:lnTo>
                  <a:close/>
                </a:path>
                <a:path w="3971925" h="1955800">
                  <a:moveTo>
                    <a:pt x="1918472" y="927100"/>
                  </a:moveTo>
                  <a:lnTo>
                    <a:pt x="1866233" y="927100"/>
                  </a:lnTo>
                  <a:lnTo>
                    <a:pt x="1864062" y="939800"/>
                  </a:lnTo>
                  <a:lnTo>
                    <a:pt x="1912312" y="939800"/>
                  </a:lnTo>
                  <a:lnTo>
                    <a:pt x="1918472" y="927100"/>
                  </a:lnTo>
                  <a:close/>
                </a:path>
                <a:path w="3971925" h="1955800">
                  <a:moveTo>
                    <a:pt x="1928149" y="927100"/>
                  </a:moveTo>
                  <a:lnTo>
                    <a:pt x="1920788" y="927100"/>
                  </a:lnTo>
                  <a:lnTo>
                    <a:pt x="1928971" y="939800"/>
                  </a:lnTo>
                  <a:lnTo>
                    <a:pt x="1939673" y="939800"/>
                  </a:lnTo>
                  <a:lnTo>
                    <a:pt x="1928149" y="927100"/>
                  </a:lnTo>
                  <a:close/>
                </a:path>
                <a:path w="3971925" h="1955800">
                  <a:moveTo>
                    <a:pt x="1949155" y="930591"/>
                  </a:moveTo>
                  <a:lnTo>
                    <a:pt x="1950407" y="939800"/>
                  </a:lnTo>
                  <a:lnTo>
                    <a:pt x="1956543" y="939800"/>
                  </a:lnTo>
                  <a:lnTo>
                    <a:pt x="1949155" y="930591"/>
                  </a:lnTo>
                  <a:close/>
                </a:path>
                <a:path w="3971925" h="1955800">
                  <a:moveTo>
                    <a:pt x="1948680" y="927100"/>
                  </a:moveTo>
                  <a:lnTo>
                    <a:pt x="1946353" y="927100"/>
                  </a:lnTo>
                  <a:lnTo>
                    <a:pt x="1949155" y="930591"/>
                  </a:lnTo>
                  <a:lnTo>
                    <a:pt x="1948680" y="927100"/>
                  </a:lnTo>
                  <a:close/>
                </a:path>
                <a:path w="3971925" h="1955800">
                  <a:moveTo>
                    <a:pt x="1821846" y="914400"/>
                  </a:moveTo>
                  <a:lnTo>
                    <a:pt x="1806570" y="914400"/>
                  </a:lnTo>
                  <a:lnTo>
                    <a:pt x="1812179" y="927100"/>
                  </a:lnTo>
                  <a:lnTo>
                    <a:pt x="1819437" y="927100"/>
                  </a:lnTo>
                  <a:lnTo>
                    <a:pt x="1821846" y="914400"/>
                  </a:lnTo>
                  <a:close/>
                </a:path>
                <a:path w="3971925" h="1955800">
                  <a:moveTo>
                    <a:pt x="1891293" y="914400"/>
                  </a:moveTo>
                  <a:lnTo>
                    <a:pt x="1827322" y="914400"/>
                  </a:lnTo>
                  <a:lnTo>
                    <a:pt x="1843780" y="927100"/>
                  </a:lnTo>
                  <a:lnTo>
                    <a:pt x="1889789" y="927100"/>
                  </a:lnTo>
                  <a:lnTo>
                    <a:pt x="1891293" y="914400"/>
                  </a:lnTo>
                  <a:close/>
                </a:path>
                <a:path w="3971925" h="1955800">
                  <a:moveTo>
                    <a:pt x="1904130" y="914400"/>
                  </a:moveTo>
                  <a:lnTo>
                    <a:pt x="1891293" y="914400"/>
                  </a:lnTo>
                  <a:lnTo>
                    <a:pt x="1893940" y="927100"/>
                  </a:lnTo>
                  <a:lnTo>
                    <a:pt x="1910819" y="927100"/>
                  </a:lnTo>
                  <a:lnTo>
                    <a:pt x="1904130" y="914400"/>
                  </a:lnTo>
                  <a:close/>
                </a:path>
                <a:path w="3971925" h="1955800">
                  <a:moveTo>
                    <a:pt x="1924469" y="914400"/>
                  </a:moveTo>
                  <a:lnTo>
                    <a:pt x="1904130" y="914400"/>
                  </a:lnTo>
                  <a:lnTo>
                    <a:pt x="1913181" y="927100"/>
                  </a:lnTo>
                  <a:lnTo>
                    <a:pt x="1931228" y="927100"/>
                  </a:lnTo>
                  <a:lnTo>
                    <a:pt x="1924469" y="914400"/>
                  </a:lnTo>
                  <a:close/>
                </a:path>
                <a:path w="3971925" h="1955800">
                  <a:moveTo>
                    <a:pt x="1817949" y="901700"/>
                  </a:moveTo>
                  <a:lnTo>
                    <a:pt x="1788600" y="901700"/>
                  </a:lnTo>
                  <a:lnTo>
                    <a:pt x="1785175" y="914400"/>
                  </a:lnTo>
                  <a:lnTo>
                    <a:pt x="1825558" y="914400"/>
                  </a:lnTo>
                  <a:lnTo>
                    <a:pt x="1817949" y="901700"/>
                  </a:lnTo>
                  <a:close/>
                </a:path>
                <a:path w="3971925" h="1955800">
                  <a:moveTo>
                    <a:pt x="1885245" y="901700"/>
                  </a:moveTo>
                  <a:lnTo>
                    <a:pt x="1830026" y="901700"/>
                  </a:lnTo>
                  <a:lnTo>
                    <a:pt x="1830684" y="914400"/>
                  </a:lnTo>
                  <a:lnTo>
                    <a:pt x="1902545" y="914400"/>
                  </a:lnTo>
                  <a:lnTo>
                    <a:pt x="1885245" y="901700"/>
                  </a:lnTo>
                  <a:close/>
                </a:path>
                <a:path w="3971925" h="1955800">
                  <a:moveTo>
                    <a:pt x="1759144" y="876300"/>
                  </a:moveTo>
                  <a:lnTo>
                    <a:pt x="1748709" y="876300"/>
                  </a:lnTo>
                  <a:lnTo>
                    <a:pt x="1745438" y="889000"/>
                  </a:lnTo>
                  <a:lnTo>
                    <a:pt x="1752646" y="901700"/>
                  </a:lnTo>
                  <a:lnTo>
                    <a:pt x="1758859" y="901700"/>
                  </a:lnTo>
                  <a:lnTo>
                    <a:pt x="1761832" y="889000"/>
                  </a:lnTo>
                  <a:lnTo>
                    <a:pt x="1755144" y="889000"/>
                  </a:lnTo>
                  <a:lnTo>
                    <a:pt x="1759144" y="876300"/>
                  </a:lnTo>
                  <a:close/>
                </a:path>
                <a:path w="3971925" h="1955800">
                  <a:moveTo>
                    <a:pt x="1854128" y="889000"/>
                  </a:moveTo>
                  <a:lnTo>
                    <a:pt x="1782578" y="889000"/>
                  </a:lnTo>
                  <a:lnTo>
                    <a:pt x="1779435" y="901700"/>
                  </a:lnTo>
                  <a:lnTo>
                    <a:pt x="1859183" y="901700"/>
                  </a:lnTo>
                  <a:lnTo>
                    <a:pt x="1854128" y="889000"/>
                  </a:lnTo>
                  <a:close/>
                </a:path>
                <a:path w="3971925" h="1955800">
                  <a:moveTo>
                    <a:pt x="1868386" y="889000"/>
                  </a:moveTo>
                  <a:lnTo>
                    <a:pt x="1856289" y="889000"/>
                  </a:lnTo>
                  <a:lnTo>
                    <a:pt x="1859183" y="901700"/>
                  </a:lnTo>
                  <a:lnTo>
                    <a:pt x="1882396" y="901700"/>
                  </a:lnTo>
                  <a:lnTo>
                    <a:pt x="1868386" y="889000"/>
                  </a:lnTo>
                  <a:close/>
                </a:path>
                <a:path w="3971925" h="1955800">
                  <a:moveTo>
                    <a:pt x="1744855" y="863600"/>
                  </a:moveTo>
                  <a:lnTo>
                    <a:pt x="1719539" y="863600"/>
                  </a:lnTo>
                  <a:lnTo>
                    <a:pt x="1741522" y="876300"/>
                  </a:lnTo>
                  <a:lnTo>
                    <a:pt x="1733604" y="889000"/>
                  </a:lnTo>
                  <a:lnTo>
                    <a:pt x="1740382" y="889000"/>
                  </a:lnTo>
                  <a:lnTo>
                    <a:pt x="1748709" y="876300"/>
                  </a:lnTo>
                  <a:lnTo>
                    <a:pt x="1743500" y="876300"/>
                  </a:lnTo>
                  <a:lnTo>
                    <a:pt x="1744855" y="863600"/>
                  </a:lnTo>
                  <a:close/>
                </a:path>
                <a:path w="3971925" h="1955800">
                  <a:moveTo>
                    <a:pt x="1788271" y="876300"/>
                  </a:moveTo>
                  <a:lnTo>
                    <a:pt x="1759144" y="876300"/>
                  </a:lnTo>
                  <a:lnTo>
                    <a:pt x="1762233" y="889000"/>
                  </a:lnTo>
                  <a:lnTo>
                    <a:pt x="1797105" y="889000"/>
                  </a:lnTo>
                  <a:lnTo>
                    <a:pt x="1792282" y="880032"/>
                  </a:lnTo>
                  <a:lnTo>
                    <a:pt x="1788271" y="876300"/>
                  </a:lnTo>
                  <a:close/>
                </a:path>
                <a:path w="3971925" h="1955800">
                  <a:moveTo>
                    <a:pt x="1796453" y="883914"/>
                  </a:moveTo>
                  <a:lnTo>
                    <a:pt x="1797105" y="889000"/>
                  </a:lnTo>
                  <a:lnTo>
                    <a:pt x="1801918" y="889000"/>
                  </a:lnTo>
                  <a:lnTo>
                    <a:pt x="1796453" y="883914"/>
                  </a:lnTo>
                  <a:close/>
                </a:path>
                <a:path w="3971925" h="1955800">
                  <a:moveTo>
                    <a:pt x="1814870" y="863600"/>
                  </a:moveTo>
                  <a:lnTo>
                    <a:pt x="1804745" y="863600"/>
                  </a:lnTo>
                  <a:lnTo>
                    <a:pt x="1801421" y="876300"/>
                  </a:lnTo>
                  <a:lnTo>
                    <a:pt x="1801918" y="889000"/>
                  </a:lnTo>
                  <a:lnTo>
                    <a:pt x="1840837" y="889000"/>
                  </a:lnTo>
                  <a:lnTo>
                    <a:pt x="1834775" y="876300"/>
                  </a:lnTo>
                  <a:lnTo>
                    <a:pt x="1814870" y="863600"/>
                  </a:lnTo>
                  <a:close/>
                </a:path>
                <a:path w="3971925" h="1955800">
                  <a:moveTo>
                    <a:pt x="1795477" y="876300"/>
                  </a:moveTo>
                  <a:lnTo>
                    <a:pt x="1790274" y="876300"/>
                  </a:lnTo>
                  <a:lnTo>
                    <a:pt x="1792282" y="880032"/>
                  </a:lnTo>
                  <a:lnTo>
                    <a:pt x="1796453" y="883914"/>
                  </a:lnTo>
                  <a:lnTo>
                    <a:pt x="1795477" y="876300"/>
                  </a:lnTo>
                  <a:close/>
                </a:path>
                <a:path w="3971925" h="1955800">
                  <a:moveTo>
                    <a:pt x="1713660" y="863600"/>
                  </a:moveTo>
                  <a:lnTo>
                    <a:pt x="1699471" y="863600"/>
                  </a:lnTo>
                  <a:lnTo>
                    <a:pt x="1711199" y="876300"/>
                  </a:lnTo>
                  <a:lnTo>
                    <a:pt x="1713660" y="863600"/>
                  </a:lnTo>
                  <a:close/>
                </a:path>
                <a:path w="3971925" h="1955800">
                  <a:moveTo>
                    <a:pt x="1790410" y="863600"/>
                  </a:moveTo>
                  <a:lnTo>
                    <a:pt x="1747544" y="863600"/>
                  </a:lnTo>
                  <a:lnTo>
                    <a:pt x="1747521" y="876300"/>
                  </a:lnTo>
                  <a:lnTo>
                    <a:pt x="1788950" y="876300"/>
                  </a:lnTo>
                  <a:lnTo>
                    <a:pt x="1790410" y="863600"/>
                  </a:lnTo>
                  <a:close/>
                </a:path>
                <a:path w="3971925" h="1955800">
                  <a:moveTo>
                    <a:pt x="1794756" y="850900"/>
                  </a:moveTo>
                  <a:lnTo>
                    <a:pt x="1783235" y="863600"/>
                  </a:lnTo>
                  <a:lnTo>
                    <a:pt x="1790410" y="863600"/>
                  </a:lnTo>
                  <a:lnTo>
                    <a:pt x="1797019" y="876300"/>
                  </a:lnTo>
                  <a:lnTo>
                    <a:pt x="1800016" y="876300"/>
                  </a:lnTo>
                  <a:lnTo>
                    <a:pt x="1799297" y="863600"/>
                  </a:lnTo>
                  <a:lnTo>
                    <a:pt x="1794756" y="850900"/>
                  </a:lnTo>
                  <a:close/>
                </a:path>
                <a:path w="3971925" h="1955800">
                  <a:moveTo>
                    <a:pt x="1777400" y="850900"/>
                  </a:moveTo>
                  <a:lnTo>
                    <a:pt x="1687961" y="850900"/>
                  </a:lnTo>
                  <a:lnTo>
                    <a:pt x="1705879" y="863600"/>
                  </a:lnTo>
                  <a:lnTo>
                    <a:pt x="1783235" y="863600"/>
                  </a:lnTo>
                  <a:lnTo>
                    <a:pt x="1777400" y="850900"/>
                  </a:lnTo>
                  <a:close/>
                </a:path>
                <a:path w="3971925" h="1955800">
                  <a:moveTo>
                    <a:pt x="1649604" y="825500"/>
                  </a:moveTo>
                  <a:lnTo>
                    <a:pt x="1645077" y="825500"/>
                  </a:lnTo>
                  <a:lnTo>
                    <a:pt x="1648391" y="838200"/>
                  </a:lnTo>
                  <a:lnTo>
                    <a:pt x="1648530" y="850900"/>
                  </a:lnTo>
                  <a:lnTo>
                    <a:pt x="1656661" y="850900"/>
                  </a:lnTo>
                  <a:lnTo>
                    <a:pt x="1659795" y="838200"/>
                  </a:lnTo>
                  <a:lnTo>
                    <a:pt x="1653660" y="838200"/>
                  </a:lnTo>
                  <a:lnTo>
                    <a:pt x="1649604" y="825500"/>
                  </a:lnTo>
                  <a:close/>
                </a:path>
                <a:path w="3971925" h="1955800">
                  <a:moveTo>
                    <a:pt x="1739939" y="825500"/>
                  </a:moveTo>
                  <a:lnTo>
                    <a:pt x="1737678" y="838200"/>
                  </a:lnTo>
                  <a:lnTo>
                    <a:pt x="1665809" y="838200"/>
                  </a:lnTo>
                  <a:lnTo>
                    <a:pt x="1682581" y="850900"/>
                  </a:lnTo>
                  <a:lnTo>
                    <a:pt x="1759605" y="850900"/>
                  </a:lnTo>
                  <a:lnTo>
                    <a:pt x="1745198" y="838200"/>
                  </a:lnTo>
                  <a:lnTo>
                    <a:pt x="1739939" y="825500"/>
                  </a:lnTo>
                  <a:close/>
                </a:path>
                <a:path w="3971925" h="1955800">
                  <a:moveTo>
                    <a:pt x="1621633" y="830047"/>
                  </a:moveTo>
                  <a:lnTo>
                    <a:pt x="1624266" y="838200"/>
                  </a:lnTo>
                  <a:lnTo>
                    <a:pt x="1624818" y="832647"/>
                  </a:lnTo>
                  <a:lnTo>
                    <a:pt x="1621633" y="830047"/>
                  </a:lnTo>
                  <a:close/>
                </a:path>
                <a:path w="3971925" h="1955800">
                  <a:moveTo>
                    <a:pt x="1639262" y="825500"/>
                  </a:moveTo>
                  <a:lnTo>
                    <a:pt x="1625528" y="825500"/>
                  </a:lnTo>
                  <a:lnTo>
                    <a:pt x="1624818" y="832647"/>
                  </a:lnTo>
                  <a:lnTo>
                    <a:pt x="1631619" y="838200"/>
                  </a:lnTo>
                  <a:lnTo>
                    <a:pt x="1639262" y="825500"/>
                  </a:lnTo>
                  <a:close/>
                </a:path>
                <a:path w="3971925" h="1955800">
                  <a:moveTo>
                    <a:pt x="1642978" y="825500"/>
                  </a:moveTo>
                  <a:lnTo>
                    <a:pt x="1636645" y="838200"/>
                  </a:lnTo>
                  <a:lnTo>
                    <a:pt x="1643529" y="838200"/>
                  </a:lnTo>
                  <a:lnTo>
                    <a:pt x="1642978" y="825500"/>
                  </a:lnTo>
                  <a:close/>
                </a:path>
                <a:path w="3971925" h="1955800">
                  <a:moveTo>
                    <a:pt x="1701303" y="825500"/>
                  </a:moveTo>
                  <a:lnTo>
                    <a:pt x="1654403" y="825500"/>
                  </a:lnTo>
                  <a:lnTo>
                    <a:pt x="1658830" y="838200"/>
                  </a:lnTo>
                  <a:lnTo>
                    <a:pt x="1701554" y="838200"/>
                  </a:lnTo>
                  <a:lnTo>
                    <a:pt x="1701303" y="825500"/>
                  </a:lnTo>
                  <a:close/>
                </a:path>
                <a:path w="3971925" h="1955800">
                  <a:moveTo>
                    <a:pt x="1726430" y="825500"/>
                  </a:moveTo>
                  <a:lnTo>
                    <a:pt x="1701303" y="825500"/>
                  </a:lnTo>
                  <a:lnTo>
                    <a:pt x="1701554" y="838200"/>
                  </a:lnTo>
                  <a:lnTo>
                    <a:pt x="1732265" y="838200"/>
                  </a:lnTo>
                  <a:lnTo>
                    <a:pt x="1726430" y="825500"/>
                  </a:lnTo>
                  <a:close/>
                </a:path>
                <a:path w="3971925" h="1955800">
                  <a:moveTo>
                    <a:pt x="1759113" y="825500"/>
                  </a:moveTo>
                  <a:lnTo>
                    <a:pt x="1753186" y="838200"/>
                  </a:lnTo>
                  <a:lnTo>
                    <a:pt x="1758422" y="838200"/>
                  </a:lnTo>
                  <a:lnTo>
                    <a:pt x="1759113" y="825500"/>
                  </a:lnTo>
                  <a:close/>
                </a:path>
                <a:path w="3971925" h="1955800">
                  <a:moveTo>
                    <a:pt x="1620164" y="825500"/>
                  </a:moveTo>
                  <a:lnTo>
                    <a:pt x="1616062" y="825500"/>
                  </a:lnTo>
                  <a:lnTo>
                    <a:pt x="1621633" y="830047"/>
                  </a:lnTo>
                  <a:lnTo>
                    <a:pt x="1620164" y="825500"/>
                  </a:lnTo>
                  <a:close/>
                </a:path>
                <a:path w="3971925" h="1955800">
                  <a:moveTo>
                    <a:pt x="1654291" y="800100"/>
                  </a:moveTo>
                  <a:lnTo>
                    <a:pt x="1599268" y="800100"/>
                  </a:lnTo>
                  <a:lnTo>
                    <a:pt x="1600597" y="812800"/>
                  </a:lnTo>
                  <a:lnTo>
                    <a:pt x="1604944" y="825500"/>
                  </a:lnTo>
                  <a:lnTo>
                    <a:pt x="1610669" y="813917"/>
                  </a:lnTo>
                  <a:lnTo>
                    <a:pt x="1608537" y="812800"/>
                  </a:lnTo>
                  <a:lnTo>
                    <a:pt x="1666351" y="812800"/>
                  </a:lnTo>
                  <a:lnTo>
                    <a:pt x="1654291" y="800100"/>
                  </a:lnTo>
                  <a:close/>
                </a:path>
                <a:path w="3971925" h="1955800">
                  <a:moveTo>
                    <a:pt x="1611110" y="814148"/>
                  </a:moveTo>
                  <a:lnTo>
                    <a:pt x="1610164" y="825500"/>
                  </a:lnTo>
                  <a:lnTo>
                    <a:pt x="1632771" y="825500"/>
                  </a:lnTo>
                  <a:lnTo>
                    <a:pt x="1611110" y="814148"/>
                  </a:lnTo>
                  <a:close/>
                </a:path>
                <a:path w="3971925" h="1955800">
                  <a:moveTo>
                    <a:pt x="1715204" y="812800"/>
                  </a:moveTo>
                  <a:lnTo>
                    <a:pt x="1627447" y="812800"/>
                  </a:lnTo>
                  <a:lnTo>
                    <a:pt x="1645059" y="825500"/>
                  </a:lnTo>
                  <a:lnTo>
                    <a:pt x="1721411" y="825500"/>
                  </a:lnTo>
                  <a:lnTo>
                    <a:pt x="1715204" y="812800"/>
                  </a:lnTo>
                  <a:close/>
                </a:path>
                <a:path w="3971925" h="1955800">
                  <a:moveTo>
                    <a:pt x="1611222" y="812800"/>
                  </a:moveTo>
                  <a:lnTo>
                    <a:pt x="1610669" y="813917"/>
                  </a:lnTo>
                  <a:lnTo>
                    <a:pt x="1611110" y="814148"/>
                  </a:lnTo>
                  <a:lnTo>
                    <a:pt x="1611222" y="812800"/>
                  </a:lnTo>
                  <a:close/>
                </a:path>
                <a:path w="3971925" h="1955800">
                  <a:moveTo>
                    <a:pt x="1596590" y="800100"/>
                  </a:moveTo>
                  <a:lnTo>
                    <a:pt x="1577120" y="800100"/>
                  </a:lnTo>
                  <a:lnTo>
                    <a:pt x="1578218" y="812800"/>
                  </a:lnTo>
                  <a:lnTo>
                    <a:pt x="1596590" y="800100"/>
                  </a:lnTo>
                  <a:close/>
                </a:path>
                <a:path w="3971925" h="1955800">
                  <a:moveTo>
                    <a:pt x="1682006" y="800100"/>
                  </a:moveTo>
                  <a:lnTo>
                    <a:pt x="1676209" y="800100"/>
                  </a:lnTo>
                  <a:lnTo>
                    <a:pt x="1671496" y="812800"/>
                  </a:lnTo>
                  <a:lnTo>
                    <a:pt x="1690403" y="812800"/>
                  </a:lnTo>
                  <a:lnTo>
                    <a:pt x="1682006" y="800100"/>
                  </a:lnTo>
                  <a:close/>
                </a:path>
                <a:path w="3971925" h="1955800">
                  <a:moveTo>
                    <a:pt x="1562276" y="787400"/>
                  </a:moveTo>
                  <a:lnTo>
                    <a:pt x="1540315" y="787400"/>
                  </a:lnTo>
                  <a:lnTo>
                    <a:pt x="1553967" y="800100"/>
                  </a:lnTo>
                  <a:lnTo>
                    <a:pt x="1565380" y="800100"/>
                  </a:lnTo>
                  <a:lnTo>
                    <a:pt x="1562276" y="787400"/>
                  </a:lnTo>
                  <a:close/>
                </a:path>
                <a:path w="3971925" h="1955800">
                  <a:moveTo>
                    <a:pt x="1613088" y="762000"/>
                  </a:moveTo>
                  <a:lnTo>
                    <a:pt x="1508597" y="762000"/>
                  </a:lnTo>
                  <a:lnTo>
                    <a:pt x="1522154" y="774700"/>
                  </a:lnTo>
                  <a:lnTo>
                    <a:pt x="1533524" y="787400"/>
                  </a:lnTo>
                  <a:lnTo>
                    <a:pt x="1567149" y="787400"/>
                  </a:lnTo>
                  <a:lnTo>
                    <a:pt x="1578924" y="800100"/>
                  </a:lnTo>
                  <a:lnTo>
                    <a:pt x="1602049" y="800100"/>
                  </a:lnTo>
                  <a:lnTo>
                    <a:pt x="1608561" y="787400"/>
                  </a:lnTo>
                  <a:lnTo>
                    <a:pt x="1612462" y="783824"/>
                  </a:lnTo>
                  <a:lnTo>
                    <a:pt x="1611955" y="774700"/>
                  </a:lnTo>
                  <a:lnTo>
                    <a:pt x="1613088" y="762000"/>
                  </a:lnTo>
                  <a:close/>
                </a:path>
                <a:path w="3971925" h="1955800">
                  <a:moveTo>
                    <a:pt x="1612462" y="783824"/>
                  </a:moveTo>
                  <a:lnTo>
                    <a:pt x="1608561" y="787400"/>
                  </a:lnTo>
                  <a:lnTo>
                    <a:pt x="1602049" y="800100"/>
                  </a:lnTo>
                  <a:lnTo>
                    <a:pt x="1607804" y="800100"/>
                  </a:lnTo>
                  <a:lnTo>
                    <a:pt x="1612660" y="787400"/>
                  </a:lnTo>
                  <a:lnTo>
                    <a:pt x="1612462" y="783824"/>
                  </a:lnTo>
                  <a:close/>
                </a:path>
                <a:path w="3971925" h="1955800">
                  <a:moveTo>
                    <a:pt x="1636863" y="774700"/>
                  </a:moveTo>
                  <a:lnTo>
                    <a:pt x="1622417" y="774700"/>
                  </a:lnTo>
                  <a:lnTo>
                    <a:pt x="1612462" y="783824"/>
                  </a:lnTo>
                  <a:lnTo>
                    <a:pt x="1612660" y="787400"/>
                  </a:lnTo>
                  <a:lnTo>
                    <a:pt x="1607804" y="800100"/>
                  </a:lnTo>
                  <a:lnTo>
                    <a:pt x="1647933" y="800100"/>
                  </a:lnTo>
                  <a:lnTo>
                    <a:pt x="1645148" y="787400"/>
                  </a:lnTo>
                  <a:lnTo>
                    <a:pt x="1636863" y="774700"/>
                  </a:lnTo>
                  <a:close/>
                </a:path>
                <a:path w="3971925" h="1955800">
                  <a:moveTo>
                    <a:pt x="1650610" y="794634"/>
                  </a:moveTo>
                  <a:lnTo>
                    <a:pt x="1647933" y="800100"/>
                  </a:lnTo>
                  <a:lnTo>
                    <a:pt x="1652948" y="800100"/>
                  </a:lnTo>
                  <a:lnTo>
                    <a:pt x="1650610" y="794634"/>
                  </a:lnTo>
                  <a:close/>
                </a:path>
                <a:path w="3971925" h="1955800">
                  <a:moveTo>
                    <a:pt x="1657660" y="787400"/>
                  </a:moveTo>
                  <a:lnTo>
                    <a:pt x="1654153" y="787400"/>
                  </a:lnTo>
                  <a:lnTo>
                    <a:pt x="1653243" y="789256"/>
                  </a:lnTo>
                  <a:lnTo>
                    <a:pt x="1652948" y="800100"/>
                  </a:lnTo>
                  <a:lnTo>
                    <a:pt x="1665915" y="800100"/>
                  </a:lnTo>
                  <a:lnTo>
                    <a:pt x="1657660" y="787400"/>
                  </a:lnTo>
                  <a:close/>
                </a:path>
                <a:path w="3971925" h="1955800">
                  <a:moveTo>
                    <a:pt x="1653294" y="787400"/>
                  </a:moveTo>
                  <a:lnTo>
                    <a:pt x="1647514" y="787400"/>
                  </a:lnTo>
                  <a:lnTo>
                    <a:pt x="1650610" y="794634"/>
                  </a:lnTo>
                  <a:lnTo>
                    <a:pt x="1653243" y="789256"/>
                  </a:lnTo>
                  <a:lnTo>
                    <a:pt x="1653294" y="787400"/>
                  </a:lnTo>
                  <a:close/>
                </a:path>
                <a:path w="3971925" h="1955800">
                  <a:moveTo>
                    <a:pt x="1487286" y="749300"/>
                  </a:moveTo>
                  <a:lnTo>
                    <a:pt x="1474871" y="749300"/>
                  </a:lnTo>
                  <a:lnTo>
                    <a:pt x="1478582" y="762000"/>
                  </a:lnTo>
                  <a:lnTo>
                    <a:pt x="1483917" y="762000"/>
                  </a:lnTo>
                  <a:lnTo>
                    <a:pt x="1487286" y="749300"/>
                  </a:lnTo>
                  <a:close/>
                </a:path>
                <a:path w="3971925" h="1955800">
                  <a:moveTo>
                    <a:pt x="1579320" y="749300"/>
                  </a:moveTo>
                  <a:lnTo>
                    <a:pt x="1499323" y="749300"/>
                  </a:lnTo>
                  <a:lnTo>
                    <a:pt x="1509828" y="762000"/>
                  </a:lnTo>
                  <a:lnTo>
                    <a:pt x="1588310" y="762000"/>
                  </a:lnTo>
                  <a:lnTo>
                    <a:pt x="1579320" y="749300"/>
                  </a:lnTo>
                  <a:close/>
                </a:path>
                <a:path w="3971925" h="1955800">
                  <a:moveTo>
                    <a:pt x="1456724" y="736600"/>
                  </a:moveTo>
                  <a:lnTo>
                    <a:pt x="1437391" y="736600"/>
                  </a:lnTo>
                  <a:lnTo>
                    <a:pt x="1451027" y="749300"/>
                  </a:lnTo>
                  <a:lnTo>
                    <a:pt x="1456724" y="736600"/>
                  </a:lnTo>
                  <a:close/>
                </a:path>
                <a:path w="3971925" h="1955800">
                  <a:moveTo>
                    <a:pt x="1461316" y="736600"/>
                  </a:moveTo>
                  <a:lnTo>
                    <a:pt x="1459237" y="749300"/>
                  </a:lnTo>
                  <a:lnTo>
                    <a:pt x="1466289" y="749300"/>
                  </a:lnTo>
                  <a:lnTo>
                    <a:pt x="1461316" y="736600"/>
                  </a:lnTo>
                  <a:close/>
                </a:path>
                <a:path w="3971925" h="1955800">
                  <a:moveTo>
                    <a:pt x="1531476" y="736600"/>
                  </a:moveTo>
                  <a:lnTo>
                    <a:pt x="1462878" y="736600"/>
                  </a:lnTo>
                  <a:lnTo>
                    <a:pt x="1471354" y="749300"/>
                  </a:lnTo>
                  <a:lnTo>
                    <a:pt x="1531675" y="749300"/>
                  </a:lnTo>
                  <a:lnTo>
                    <a:pt x="1531476" y="736600"/>
                  </a:lnTo>
                  <a:close/>
                </a:path>
                <a:path w="3971925" h="1955800">
                  <a:moveTo>
                    <a:pt x="1541557" y="736600"/>
                  </a:moveTo>
                  <a:lnTo>
                    <a:pt x="1531476" y="736600"/>
                  </a:lnTo>
                  <a:lnTo>
                    <a:pt x="1531675" y="749300"/>
                  </a:lnTo>
                  <a:lnTo>
                    <a:pt x="1542106" y="749300"/>
                  </a:lnTo>
                  <a:lnTo>
                    <a:pt x="1541557" y="736600"/>
                  </a:lnTo>
                  <a:close/>
                </a:path>
                <a:path w="3971925" h="1955800">
                  <a:moveTo>
                    <a:pt x="1551527" y="736600"/>
                  </a:moveTo>
                  <a:lnTo>
                    <a:pt x="1542106" y="749300"/>
                  </a:lnTo>
                  <a:lnTo>
                    <a:pt x="1555782" y="749300"/>
                  </a:lnTo>
                  <a:lnTo>
                    <a:pt x="1551527" y="736600"/>
                  </a:lnTo>
                  <a:close/>
                </a:path>
                <a:path w="3971925" h="1955800">
                  <a:moveTo>
                    <a:pt x="1441351" y="723900"/>
                  </a:moveTo>
                  <a:lnTo>
                    <a:pt x="1423249" y="723900"/>
                  </a:lnTo>
                  <a:lnTo>
                    <a:pt x="1425053" y="736600"/>
                  </a:lnTo>
                  <a:lnTo>
                    <a:pt x="1444190" y="736600"/>
                  </a:lnTo>
                  <a:lnTo>
                    <a:pt x="1441351" y="723900"/>
                  </a:lnTo>
                  <a:close/>
                </a:path>
                <a:path w="3971925" h="1955800">
                  <a:moveTo>
                    <a:pt x="1525853" y="723900"/>
                  </a:moveTo>
                  <a:lnTo>
                    <a:pt x="1447033" y="723900"/>
                  </a:lnTo>
                  <a:lnTo>
                    <a:pt x="1451294" y="736600"/>
                  </a:lnTo>
                  <a:lnTo>
                    <a:pt x="1539574" y="736600"/>
                  </a:lnTo>
                  <a:lnTo>
                    <a:pt x="1525853" y="723900"/>
                  </a:lnTo>
                  <a:close/>
                </a:path>
                <a:path w="3971925" h="1955800">
                  <a:moveTo>
                    <a:pt x="1395679" y="711200"/>
                  </a:moveTo>
                  <a:lnTo>
                    <a:pt x="1392548" y="711200"/>
                  </a:lnTo>
                  <a:lnTo>
                    <a:pt x="1395860" y="723900"/>
                  </a:lnTo>
                  <a:lnTo>
                    <a:pt x="1395679" y="711200"/>
                  </a:lnTo>
                  <a:close/>
                </a:path>
                <a:path w="3971925" h="1955800">
                  <a:moveTo>
                    <a:pt x="1469006" y="711200"/>
                  </a:moveTo>
                  <a:lnTo>
                    <a:pt x="1407260" y="711200"/>
                  </a:lnTo>
                  <a:lnTo>
                    <a:pt x="1414524" y="723900"/>
                  </a:lnTo>
                  <a:lnTo>
                    <a:pt x="1473532" y="723900"/>
                  </a:lnTo>
                  <a:lnTo>
                    <a:pt x="1469006" y="711200"/>
                  </a:lnTo>
                  <a:close/>
                </a:path>
                <a:path w="3971925" h="1955800">
                  <a:moveTo>
                    <a:pt x="1498626" y="711200"/>
                  </a:moveTo>
                  <a:lnTo>
                    <a:pt x="1484416" y="711200"/>
                  </a:lnTo>
                  <a:lnTo>
                    <a:pt x="1485163" y="723900"/>
                  </a:lnTo>
                  <a:lnTo>
                    <a:pt x="1500545" y="723900"/>
                  </a:lnTo>
                  <a:lnTo>
                    <a:pt x="1498626" y="711200"/>
                  </a:lnTo>
                  <a:close/>
                </a:path>
                <a:path w="3971925" h="1955800">
                  <a:moveTo>
                    <a:pt x="1368186" y="698500"/>
                  </a:moveTo>
                  <a:lnTo>
                    <a:pt x="1373219" y="711200"/>
                  </a:lnTo>
                  <a:lnTo>
                    <a:pt x="1374249" y="711200"/>
                  </a:lnTo>
                  <a:lnTo>
                    <a:pt x="1368186" y="698500"/>
                  </a:lnTo>
                  <a:close/>
                </a:path>
                <a:path w="3971925" h="1955800">
                  <a:moveTo>
                    <a:pt x="1425796" y="685800"/>
                  </a:moveTo>
                  <a:lnTo>
                    <a:pt x="1363758" y="685800"/>
                  </a:lnTo>
                  <a:lnTo>
                    <a:pt x="1371594" y="698500"/>
                  </a:lnTo>
                  <a:lnTo>
                    <a:pt x="1375541" y="711200"/>
                  </a:lnTo>
                  <a:lnTo>
                    <a:pt x="1392313" y="711200"/>
                  </a:lnTo>
                  <a:lnTo>
                    <a:pt x="1396231" y="698500"/>
                  </a:lnTo>
                  <a:lnTo>
                    <a:pt x="1433452" y="698500"/>
                  </a:lnTo>
                  <a:lnTo>
                    <a:pt x="1425796" y="685800"/>
                  </a:lnTo>
                  <a:close/>
                </a:path>
                <a:path w="3971925" h="1955800">
                  <a:moveTo>
                    <a:pt x="1468483" y="698500"/>
                  </a:moveTo>
                  <a:lnTo>
                    <a:pt x="1401092" y="698500"/>
                  </a:lnTo>
                  <a:lnTo>
                    <a:pt x="1392313" y="711200"/>
                  </a:lnTo>
                  <a:lnTo>
                    <a:pt x="1481728" y="711200"/>
                  </a:lnTo>
                  <a:lnTo>
                    <a:pt x="1468483" y="698500"/>
                  </a:lnTo>
                  <a:close/>
                </a:path>
                <a:path w="3971925" h="1955800">
                  <a:moveTo>
                    <a:pt x="1363758" y="685800"/>
                  </a:moveTo>
                  <a:lnTo>
                    <a:pt x="1330123" y="685800"/>
                  </a:lnTo>
                  <a:lnTo>
                    <a:pt x="1346309" y="698500"/>
                  </a:lnTo>
                  <a:lnTo>
                    <a:pt x="1354413" y="698500"/>
                  </a:lnTo>
                  <a:lnTo>
                    <a:pt x="1363758" y="685800"/>
                  </a:lnTo>
                  <a:close/>
                </a:path>
                <a:path w="3971925" h="1955800">
                  <a:moveTo>
                    <a:pt x="1430324" y="673100"/>
                  </a:moveTo>
                  <a:lnTo>
                    <a:pt x="1425866" y="685800"/>
                  </a:lnTo>
                  <a:lnTo>
                    <a:pt x="1435589" y="698500"/>
                  </a:lnTo>
                  <a:lnTo>
                    <a:pt x="1436128" y="698500"/>
                  </a:lnTo>
                  <a:lnTo>
                    <a:pt x="1439384" y="685800"/>
                  </a:lnTo>
                  <a:lnTo>
                    <a:pt x="1438561" y="685800"/>
                  </a:lnTo>
                  <a:lnTo>
                    <a:pt x="1430324" y="673100"/>
                  </a:lnTo>
                  <a:close/>
                </a:path>
                <a:path w="3971925" h="1955800">
                  <a:moveTo>
                    <a:pt x="1451468" y="685800"/>
                  </a:moveTo>
                  <a:lnTo>
                    <a:pt x="1439384" y="685800"/>
                  </a:lnTo>
                  <a:lnTo>
                    <a:pt x="1438924" y="698500"/>
                  </a:lnTo>
                  <a:lnTo>
                    <a:pt x="1463172" y="698500"/>
                  </a:lnTo>
                  <a:lnTo>
                    <a:pt x="1451468" y="685800"/>
                  </a:lnTo>
                  <a:close/>
                </a:path>
                <a:path w="3971925" h="1955800">
                  <a:moveTo>
                    <a:pt x="1320240" y="673100"/>
                  </a:moveTo>
                  <a:lnTo>
                    <a:pt x="1316508" y="673100"/>
                  </a:lnTo>
                  <a:lnTo>
                    <a:pt x="1314442" y="685800"/>
                  </a:lnTo>
                  <a:lnTo>
                    <a:pt x="1319754" y="685800"/>
                  </a:lnTo>
                  <a:lnTo>
                    <a:pt x="1320240" y="673100"/>
                  </a:lnTo>
                  <a:close/>
                </a:path>
                <a:path w="3971925" h="1955800">
                  <a:moveTo>
                    <a:pt x="1398505" y="660400"/>
                  </a:moveTo>
                  <a:lnTo>
                    <a:pt x="1310091" y="660400"/>
                  </a:lnTo>
                  <a:lnTo>
                    <a:pt x="1329181" y="673100"/>
                  </a:lnTo>
                  <a:lnTo>
                    <a:pt x="1344364" y="685800"/>
                  </a:lnTo>
                  <a:lnTo>
                    <a:pt x="1411879" y="685800"/>
                  </a:lnTo>
                  <a:lnTo>
                    <a:pt x="1407354" y="673100"/>
                  </a:lnTo>
                  <a:lnTo>
                    <a:pt x="1410916" y="673100"/>
                  </a:lnTo>
                  <a:lnTo>
                    <a:pt x="1398505" y="660400"/>
                  </a:lnTo>
                  <a:close/>
                </a:path>
                <a:path w="3971925" h="1955800">
                  <a:moveTo>
                    <a:pt x="1310091" y="660400"/>
                  </a:moveTo>
                  <a:lnTo>
                    <a:pt x="1293808" y="660400"/>
                  </a:lnTo>
                  <a:lnTo>
                    <a:pt x="1304034" y="673100"/>
                  </a:lnTo>
                  <a:lnTo>
                    <a:pt x="1314770" y="673100"/>
                  </a:lnTo>
                  <a:lnTo>
                    <a:pt x="1310091" y="660400"/>
                  </a:lnTo>
                  <a:close/>
                </a:path>
                <a:path w="3971925" h="1955800">
                  <a:moveTo>
                    <a:pt x="1284129" y="647700"/>
                  </a:moveTo>
                  <a:lnTo>
                    <a:pt x="1274409" y="647700"/>
                  </a:lnTo>
                  <a:lnTo>
                    <a:pt x="1275580" y="660400"/>
                  </a:lnTo>
                  <a:lnTo>
                    <a:pt x="1280928" y="660400"/>
                  </a:lnTo>
                  <a:lnTo>
                    <a:pt x="1284129" y="647700"/>
                  </a:lnTo>
                  <a:close/>
                </a:path>
                <a:path w="3971925" h="1955800">
                  <a:moveTo>
                    <a:pt x="1297305" y="647700"/>
                  </a:moveTo>
                  <a:lnTo>
                    <a:pt x="1290065" y="647700"/>
                  </a:lnTo>
                  <a:lnTo>
                    <a:pt x="1294653" y="660400"/>
                  </a:lnTo>
                  <a:lnTo>
                    <a:pt x="1304017" y="660400"/>
                  </a:lnTo>
                  <a:lnTo>
                    <a:pt x="1297305" y="647700"/>
                  </a:lnTo>
                  <a:close/>
                </a:path>
                <a:path w="3971925" h="1955800">
                  <a:moveTo>
                    <a:pt x="1355963" y="647700"/>
                  </a:moveTo>
                  <a:lnTo>
                    <a:pt x="1308990" y="647700"/>
                  </a:lnTo>
                  <a:lnTo>
                    <a:pt x="1304017" y="660400"/>
                  </a:lnTo>
                  <a:lnTo>
                    <a:pt x="1364951" y="660400"/>
                  </a:lnTo>
                  <a:lnTo>
                    <a:pt x="1355963" y="647700"/>
                  </a:lnTo>
                  <a:close/>
                </a:path>
                <a:path w="3971925" h="1955800">
                  <a:moveTo>
                    <a:pt x="1379951" y="647700"/>
                  </a:moveTo>
                  <a:lnTo>
                    <a:pt x="1375339" y="660400"/>
                  </a:lnTo>
                  <a:lnTo>
                    <a:pt x="1386712" y="660400"/>
                  </a:lnTo>
                  <a:lnTo>
                    <a:pt x="1379951" y="647700"/>
                  </a:lnTo>
                  <a:close/>
                </a:path>
                <a:path w="3971925" h="1955800">
                  <a:moveTo>
                    <a:pt x="1235600" y="635000"/>
                  </a:moveTo>
                  <a:lnTo>
                    <a:pt x="1228825" y="647700"/>
                  </a:lnTo>
                  <a:lnTo>
                    <a:pt x="1237317" y="647700"/>
                  </a:lnTo>
                  <a:lnTo>
                    <a:pt x="1235600" y="635000"/>
                  </a:lnTo>
                  <a:close/>
                </a:path>
                <a:path w="3971925" h="1955800">
                  <a:moveTo>
                    <a:pt x="1246144" y="635000"/>
                  </a:moveTo>
                  <a:lnTo>
                    <a:pt x="1239101" y="635000"/>
                  </a:lnTo>
                  <a:lnTo>
                    <a:pt x="1248288" y="647700"/>
                  </a:lnTo>
                  <a:lnTo>
                    <a:pt x="1248674" y="647700"/>
                  </a:lnTo>
                  <a:lnTo>
                    <a:pt x="1246144" y="635000"/>
                  </a:lnTo>
                  <a:close/>
                </a:path>
                <a:path w="3971925" h="1955800">
                  <a:moveTo>
                    <a:pt x="1341920" y="635000"/>
                  </a:moveTo>
                  <a:lnTo>
                    <a:pt x="1249819" y="635000"/>
                  </a:lnTo>
                  <a:lnTo>
                    <a:pt x="1248674" y="647700"/>
                  </a:lnTo>
                  <a:lnTo>
                    <a:pt x="1359440" y="647700"/>
                  </a:lnTo>
                  <a:lnTo>
                    <a:pt x="1341920" y="635000"/>
                  </a:lnTo>
                  <a:close/>
                </a:path>
                <a:path w="3971925" h="1955800">
                  <a:moveTo>
                    <a:pt x="1206774" y="622300"/>
                  </a:moveTo>
                  <a:lnTo>
                    <a:pt x="1200313" y="622300"/>
                  </a:lnTo>
                  <a:lnTo>
                    <a:pt x="1201716" y="635000"/>
                  </a:lnTo>
                  <a:lnTo>
                    <a:pt x="1206774" y="622300"/>
                  </a:lnTo>
                  <a:close/>
                </a:path>
                <a:path w="3971925" h="1955800">
                  <a:moveTo>
                    <a:pt x="1221943" y="622300"/>
                  </a:moveTo>
                  <a:lnTo>
                    <a:pt x="1212140" y="622300"/>
                  </a:lnTo>
                  <a:lnTo>
                    <a:pt x="1212998" y="635000"/>
                  </a:lnTo>
                  <a:lnTo>
                    <a:pt x="1219894" y="635000"/>
                  </a:lnTo>
                  <a:lnTo>
                    <a:pt x="1222386" y="623567"/>
                  </a:lnTo>
                  <a:lnTo>
                    <a:pt x="1221943" y="622300"/>
                  </a:lnTo>
                  <a:close/>
                </a:path>
                <a:path w="3971925" h="1955800">
                  <a:moveTo>
                    <a:pt x="1234605" y="596900"/>
                  </a:moveTo>
                  <a:lnTo>
                    <a:pt x="1231808" y="601467"/>
                  </a:lnTo>
                  <a:lnTo>
                    <a:pt x="1228901" y="609600"/>
                  </a:lnTo>
                  <a:lnTo>
                    <a:pt x="1222662" y="622300"/>
                  </a:lnTo>
                  <a:lnTo>
                    <a:pt x="1222386" y="623567"/>
                  </a:lnTo>
                  <a:lnTo>
                    <a:pt x="1226375" y="635000"/>
                  </a:lnTo>
                  <a:lnTo>
                    <a:pt x="1316393" y="635000"/>
                  </a:lnTo>
                  <a:lnTo>
                    <a:pt x="1315670" y="622300"/>
                  </a:lnTo>
                  <a:lnTo>
                    <a:pt x="1291190" y="622300"/>
                  </a:lnTo>
                  <a:lnTo>
                    <a:pt x="1288912" y="609600"/>
                  </a:lnTo>
                  <a:lnTo>
                    <a:pt x="1238855" y="609600"/>
                  </a:lnTo>
                  <a:lnTo>
                    <a:pt x="1234605" y="596900"/>
                  </a:lnTo>
                  <a:close/>
                </a:path>
                <a:path w="3971925" h="1955800">
                  <a:moveTo>
                    <a:pt x="1324927" y="622300"/>
                  </a:moveTo>
                  <a:lnTo>
                    <a:pt x="1318270" y="622300"/>
                  </a:lnTo>
                  <a:lnTo>
                    <a:pt x="1316393" y="635000"/>
                  </a:lnTo>
                  <a:lnTo>
                    <a:pt x="1332723" y="635000"/>
                  </a:lnTo>
                  <a:lnTo>
                    <a:pt x="1324927" y="622300"/>
                  </a:lnTo>
                  <a:close/>
                </a:path>
                <a:path w="3971925" h="1955800">
                  <a:moveTo>
                    <a:pt x="1231808" y="601467"/>
                  </a:moveTo>
                  <a:lnTo>
                    <a:pt x="1226827" y="609600"/>
                  </a:lnTo>
                  <a:lnTo>
                    <a:pt x="1222350" y="622300"/>
                  </a:lnTo>
                  <a:lnTo>
                    <a:pt x="1221943" y="622300"/>
                  </a:lnTo>
                  <a:lnTo>
                    <a:pt x="1222386" y="623567"/>
                  </a:lnTo>
                  <a:lnTo>
                    <a:pt x="1222662" y="622300"/>
                  </a:lnTo>
                  <a:lnTo>
                    <a:pt x="1228901" y="609600"/>
                  </a:lnTo>
                  <a:lnTo>
                    <a:pt x="1231808" y="601467"/>
                  </a:lnTo>
                  <a:close/>
                </a:path>
                <a:path w="3971925" h="1955800">
                  <a:moveTo>
                    <a:pt x="1202491" y="609600"/>
                  </a:moveTo>
                  <a:lnTo>
                    <a:pt x="1190879" y="609600"/>
                  </a:lnTo>
                  <a:lnTo>
                    <a:pt x="1200580" y="622300"/>
                  </a:lnTo>
                  <a:lnTo>
                    <a:pt x="1206846" y="622300"/>
                  </a:lnTo>
                  <a:lnTo>
                    <a:pt x="1202491" y="609600"/>
                  </a:lnTo>
                  <a:close/>
                </a:path>
                <a:path w="3971925" h="1955800">
                  <a:moveTo>
                    <a:pt x="1212320" y="571500"/>
                  </a:moveTo>
                  <a:lnTo>
                    <a:pt x="1135973" y="571500"/>
                  </a:lnTo>
                  <a:lnTo>
                    <a:pt x="1145777" y="584200"/>
                  </a:lnTo>
                  <a:lnTo>
                    <a:pt x="1155245" y="596900"/>
                  </a:lnTo>
                  <a:lnTo>
                    <a:pt x="1187996" y="596900"/>
                  </a:lnTo>
                  <a:lnTo>
                    <a:pt x="1194689" y="609600"/>
                  </a:lnTo>
                  <a:lnTo>
                    <a:pt x="1207229" y="609600"/>
                  </a:lnTo>
                  <a:lnTo>
                    <a:pt x="1208554" y="622300"/>
                  </a:lnTo>
                  <a:lnTo>
                    <a:pt x="1222350" y="622300"/>
                  </a:lnTo>
                  <a:lnTo>
                    <a:pt x="1226827" y="609600"/>
                  </a:lnTo>
                  <a:lnTo>
                    <a:pt x="1231808" y="601467"/>
                  </a:lnTo>
                  <a:lnTo>
                    <a:pt x="1233440" y="596900"/>
                  </a:lnTo>
                  <a:lnTo>
                    <a:pt x="1231108" y="584200"/>
                  </a:lnTo>
                  <a:lnTo>
                    <a:pt x="1216354" y="584200"/>
                  </a:lnTo>
                  <a:lnTo>
                    <a:pt x="1212320" y="571500"/>
                  </a:lnTo>
                  <a:close/>
                </a:path>
                <a:path w="3971925" h="1955800">
                  <a:moveTo>
                    <a:pt x="1303933" y="609600"/>
                  </a:moveTo>
                  <a:lnTo>
                    <a:pt x="1293000" y="609600"/>
                  </a:lnTo>
                  <a:lnTo>
                    <a:pt x="1296183" y="622300"/>
                  </a:lnTo>
                  <a:lnTo>
                    <a:pt x="1307831" y="622300"/>
                  </a:lnTo>
                  <a:lnTo>
                    <a:pt x="1303933" y="609600"/>
                  </a:lnTo>
                  <a:close/>
                </a:path>
                <a:path w="3971925" h="1955800">
                  <a:moveTo>
                    <a:pt x="1168944" y="596900"/>
                  </a:moveTo>
                  <a:lnTo>
                    <a:pt x="1148063" y="596900"/>
                  </a:lnTo>
                  <a:lnTo>
                    <a:pt x="1156431" y="609600"/>
                  </a:lnTo>
                  <a:lnTo>
                    <a:pt x="1162685" y="609600"/>
                  </a:lnTo>
                  <a:lnTo>
                    <a:pt x="1168944" y="596900"/>
                  </a:lnTo>
                  <a:close/>
                </a:path>
                <a:path w="3971925" h="1955800">
                  <a:moveTo>
                    <a:pt x="1187996" y="596900"/>
                  </a:moveTo>
                  <a:lnTo>
                    <a:pt x="1185067" y="596900"/>
                  </a:lnTo>
                  <a:lnTo>
                    <a:pt x="1174010" y="609600"/>
                  </a:lnTo>
                  <a:lnTo>
                    <a:pt x="1186125" y="609600"/>
                  </a:lnTo>
                  <a:lnTo>
                    <a:pt x="1187996" y="596900"/>
                  </a:lnTo>
                  <a:close/>
                </a:path>
                <a:path w="3971925" h="1955800">
                  <a:moveTo>
                    <a:pt x="1253946" y="584200"/>
                  </a:moveTo>
                  <a:lnTo>
                    <a:pt x="1246698" y="584200"/>
                  </a:lnTo>
                  <a:lnTo>
                    <a:pt x="1239950" y="596900"/>
                  </a:lnTo>
                  <a:lnTo>
                    <a:pt x="1243202" y="596900"/>
                  </a:lnTo>
                  <a:lnTo>
                    <a:pt x="1239140" y="609600"/>
                  </a:lnTo>
                  <a:lnTo>
                    <a:pt x="1262856" y="609600"/>
                  </a:lnTo>
                  <a:lnTo>
                    <a:pt x="1252196" y="596900"/>
                  </a:lnTo>
                  <a:lnTo>
                    <a:pt x="1253946" y="584200"/>
                  </a:lnTo>
                  <a:close/>
                </a:path>
                <a:path w="3971925" h="1955800">
                  <a:moveTo>
                    <a:pt x="1268376" y="596900"/>
                  </a:moveTo>
                  <a:lnTo>
                    <a:pt x="1266751" y="596900"/>
                  </a:lnTo>
                  <a:lnTo>
                    <a:pt x="1262856" y="609600"/>
                  </a:lnTo>
                  <a:lnTo>
                    <a:pt x="1272227" y="609600"/>
                  </a:lnTo>
                  <a:lnTo>
                    <a:pt x="1268376" y="596900"/>
                  </a:lnTo>
                  <a:close/>
                </a:path>
                <a:path w="3971925" h="1955800">
                  <a:moveTo>
                    <a:pt x="1101436" y="571500"/>
                  </a:moveTo>
                  <a:lnTo>
                    <a:pt x="1102777" y="584200"/>
                  </a:lnTo>
                  <a:lnTo>
                    <a:pt x="1107907" y="584200"/>
                  </a:lnTo>
                  <a:lnTo>
                    <a:pt x="1101436" y="571500"/>
                  </a:lnTo>
                  <a:close/>
                </a:path>
                <a:path w="3971925" h="1955800">
                  <a:moveTo>
                    <a:pt x="1230888" y="571500"/>
                  </a:moveTo>
                  <a:lnTo>
                    <a:pt x="1220626" y="584200"/>
                  </a:lnTo>
                  <a:lnTo>
                    <a:pt x="1231108" y="584200"/>
                  </a:lnTo>
                  <a:lnTo>
                    <a:pt x="1230888" y="571500"/>
                  </a:lnTo>
                  <a:close/>
                </a:path>
                <a:path w="3971925" h="1955800">
                  <a:moveTo>
                    <a:pt x="1110779" y="558800"/>
                  </a:moveTo>
                  <a:lnTo>
                    <a:pt x="1079933" y="558800"/>
                  </a:lnTo>
                  <a:lnTo>
                    <a:pt x="1089374" y="571500"/>
                  </a:lnTo>
                  <a:lnTo>
                    <a:pt x="1106786" y="571500"/>
                  </a:lnTo>
                  <a:lnTo>
                    <a:pt x="1110779" y="558800"/>
                  </a:lnTo>
                  <a:close/>
                </a:path>
                <a:path w="3971925" h="1955800">
                  <a:moveTo>
                    <a:pt x="1163023" y="558800"/>
                  </a:moveTo>
                  <a:lnTo>
                    <a:pt x="1110779" y="558800"/>
                  </a:lnTo>
                  <a:lnTo>
                    <a:pt x="1108609" y="571500"/>
                  </a:lnTo>
                  <a:lnTo>
                    <a:pt x="1156869" y="571500"/>
                  </a:lnTo>
                  <a:lnTo>
                    <a:pt x="1163023" y="558800"/>
                  </a:lnTo>
                  <a:close/>
                </a:path>
                <a:path w="3971925" h="1955800">
                  <a:moveTo>
                    <a:pt x="1184219" y="558800"/>
                  </a:moveTo>
                  <a:lnTo>
                    <a:pt x="1165334" y="558800"/>
                  </a:lnTo>
                  <a:lnTo>
                    <a:pt x="1173519" y="571500"/>
                  </a:lnTo>
                  <a:lnTo>
                    <a:pt x="1192983" y="571500"/>
                  </a:lnTo>
                  <a:lnTo>
                    <a:pt x="1184219" y="558800"/>
                  </a:lnTo>
                  <a:close/>
                </a:path>
                <a:path w="3971925" h="1955800">
                  <a:moveTo>
                    <a:pt x="1193701" y="562291"/>
                  </a:moveTo>
                  <a:lnTo>
                    <a:pt x="1194953" y="571500"/>
                  </a:lnTo>
                  <a:lnTo>
                    <a:pt x="1201089" y="571500"/>
                  </a:lnTo>
                  <a:lnTo>
                    <a:pt x="1193701" y="562291"/>
                  </a:lnTo>
                  <a:close/>
                </a:path>
                <a:path w="3971925" h="1955800">
                  <a:moveTo>
                    <a:pt x="1193226" y="558800"/>
                  </a:moveTo>
                  <a:lnTo>
                    <a:pt x="1190900" y="558800"/>
                  </a:lnTo>
                  <a:lnTo>
                    <a:pt x="1193701" y="562291"/>
                  </a:lnTo>
                  <a:lnTo>
                    <a:pt x="1193226" y="558800"/>
                  </a:lnTo>
                  <a:close/>
                </a:path>
                <a:path w="3971925" h="1955800">
                  <a:moveTo>
                    <a:pt x="1066393" y="546100"/>
                  </a:moveTo>
                  <a:lnTo>
                    <a:pt x="1051116" y="546100"/>
                  </a:lnTo>
                  <a:lnTo>
                    <a:pt x="1056726" y="558800"/>
                  </a:lnTo>
                  <a:lnTo>
                    <a:pt x="1063984" y="558800"/>
                  </a:lnTo>
                  <a:lnTo>
                    <a:pt x="1066393" y="546100"/>
                  </a:lnTo>
                  <a:close/>
                </a:path>
                <a:path w="3971925" h="1955800">
                  <a:moveTo>
                    <a:pt x="1134336" y="546100"/>
                  </a:moveTo>
                  <a:lnTo>
                    <a:pt x="1071869" y="546100"/>
                  </a:lnTo>
                  <a:lnTo>
                    <a:pt x="1088327" y="558800"/>
                  </a:lnTo>
                  <a:lnTo>
                    <a:pt x="1138490" y="558800"/>
                  </a:lnTo>
                  <a:lnTo>
                    <a:pt x="1137765" y="555318"/>
                  </a:lnTo>
                  <a:lnTo>
                    <a:pt x="1134336" y="546100"/>
                  </a:lnTo>
                  <a:close/>
                </a:path>
                <a:path w="3971925" h="1955800">
                  <a:moveTo>
                    <a:pt x="1137765" y="555318"/>
                  </a:moveTo>
                  <a:lnTo>
                    <a:pt x="1138490" y="558800"/>
                  </a:lnTo>
                  <a:lnTo>
                    <a:pt x="1139060" y="558800"/>
                  </a:lnTo>
                  <a:lnTo>
                    <a:pt x="1137765" y="555318"/>
                  </a:lnTo>
                  <a:close/>
                </a:path>
                <a:path w="3971925" h="1955800">
                  <a:moveTo>
                    <a:pt x="1148676" y="546100"/>
                  </a:moveTo>
                  <a:lnTo>
                    <a:pt x="1135844" y="546100"/>
                  </a:lnTo>
                  <a:lnTo>
                    <a:pt x="1137765" y="555318"/>
                  </a:lnTo>
                  <a:lnTo>
                    <a:pt x="1139060" y="558800"/>
                  </a:lnTo>
                  <a:lnTo>
                    <a:pt x="1155367" y="558800"/>
                  </a:lnTo>
                  <a:lnTo>
                    <a:pt x="1148676" y="546100"/>
                  </a:lnTo>
                  <a:close/>
                </a:path>
                <a:path w="3971925" h="1955800">
                  <a:moveTo>
                    <a:pt x="1169015" y="546100"/>
                  </a:moveTo>
                  <a:lnTo>
                    <a:pt x="1148676" y="546100"/>
                  </a:lnTo>
                  <a:lnTo>
                    <a:pt x="1157728" y="558800"/>
                  </a:lnTo>
                  <a:lnTo>
                    <a:pt x="1175775" y="558800"/>
                  </a:lnTo>
                  <a:lnTo>
                    <a:pt x="1169015" y="546100"/>
                  </a:lnTo>
                  <a:close/>
                </a:path>
                <a:path w="3971925" h="1955800">
                  <a:moveTo>
                    <a:pt x="1038631" y="533400"/>
                  </a:moveTo>
                  <a:lnTo>
                    <a:pt x="1033147" y="533400"/>
                  </a:lnTo>
                  <a:lnTo>
                    <a:pt x="1029721" y="546100"/>
                  </a:lnTo>
                  <a:lnTo>
                    <a:pt x="1038631" y="533400"/>
                  </a:lnTo>
                  <a:close/>
                </a:path>
                <a:path w="3971925" h="1955800">
                  <a:moveTo>
                    <a:pt x="1055623" y="533400"/>
                  </a:moveTo>
                  <a:lnTo>
                    <a:pt x="1038631" y="533400"/>
                  </a:lnTo>
                  <a:lnTo>
                    <a:pt x="1038119" y="546100"/>
                  </a:lnTo>
                  <a:lnTo>
                    <a:pt x="1048464" y="546100"/>
                  </a:lnTo>
                  <a:lnTo>
                    <a:pt x="1055623" y="533400"/>
                  </a:lnTo>
                  <a:close/>
                </a:path>
                <a:path w="3971925" h="1955800">
                  <a:moveTo>
                    <a:pt x="1062495" y="533400"/>
                  </a:moveTo>
                  <a:lnTo>
                    <a:pt x="1055623" y="533400"/>
                  </a:lnTo>
                  <a:lnTo>
                    <a:pt x="1053628" y="546100"/>
                  </a:lnTo>
                  <a:lnTo>
                    <a:pt x="1070105" y="546100"/>
                  </a:lnTo>
                  <a:lnTo>
                    <a:pt x="1062495" y="533400"/>
                  </a:lnTo>
                  <a:close/>
                </a:path>
                <a:path w="3971925" h="1955800">
                  <a:moveTo>
                    <a:pt x="1129792" y="533400"/>
                  </a:moveTo>
                  <a:lnTo>
                    <a:pt x="1074572" y="533400"/>
                  </a:lnTo>
                  <a:lnTo>
                    <a:pt x="1075230" y="546100"/>
                  </a:lnTo>
                  <a:lnTo>
                    <a:pt x="1147093" y="546100"/>
                  </a:lnTo>
                  <a:lnTo>
                    <a:pt x="1129792" y="533400"/>
                  </a:lnTo>
                  <a:close/>
                </a:path>
                <a:path w="3971925" h="1955800">
                  <a:moveTo>
                    <a:pt x="999691" y="508000"/>
                  </a:moveTo>
                  <a:lnTo>
                    <a:pt x="993255" y="508000"/>
                  </a:lnTo>
                  <a:lnTo>
                    <a:pt x="989984" y="520700"/>
                  </a:lnTo>
                  <a:lnTo>
                    <a:pt x="997193" y="533400"/>
                  </a:lnTo>
                  <a:lnTo>
                    <a:pt x="1003405" y="533400"/>
                  </a:lnTo>
                  <a:lnTo>
                    <a:pt x="1006379" y="520700"/>
                  </a:lnTo>
                  <a:lnTo>
                    <a:pt x="1006780" y="520700"/>
                  </a:lnTo>
                  <a:lnTo>
                    <a:pt x="999691" y="508000"/>
                  </a:lnTo>
                  <a:close/>
                </a:path>
                <a:path w="3971925" h="1955800">
                  <a:moveTo>
                    <a:pt x="1098675" y="520700"/>
                  </a:moveTo>
                  <a:lnTo>
                    <a:pt x="1027125" y="520700"/>
                  </a:lnTo>
                  <a:lnTo>
                    <a:pt x="1023982" y="533400"/>
                  </a:lnTo>
                  <a:lnTo>
                    <a:pt x="1103730" y="533400"/>
                  </a:lnTo>
                  <a:lnTo>
                    <a:pt x="1098675" y="520700"/>
                  </a:lnTo>
                  <a:close/>
                </a:path>
                <a:path w="3971925" h="1955800">
                  <a:moveTo>
                    <a:pt x="1112932" y="520700"/>
                  </a:moveTo>
                  <a:lnTo>
                    <a:pt x="1100835" y="520700"/>
                  </a:lnTo>
                  <a:lnTo>
                    <a:pt x="1103730" y="533400"/>
                  </a:lnTo>
                  <a:lnTo>
                    <a:pt x="1126943" y="533400"/>
                  </a:lnTo>
                  <a:lnTo>
                    <a:pt x="1112932" y="520700"/>
                  </a:lnTo>
                  <a:close/>
                </a:path>
                <a:path w="3971925" h="1955800">
                  <a:moveTo>
                    <a:pt x="989402" y="495300"/>
                  </a:moveTo>
                  <a:lnTo>
                    <a:pt x="964094" y="495300"/>
                  </a:lnTo>
                  <a:lnTo>
                    <a:pt x="986079" y="508000"/>
                  </a:lnTo>
                  <a:lnTo>
                    <a:pt x="978154" y="520700"/>
                  </a:lnTo>
                  <a:lnTo>
                    <a:pt x="984929" y="520700"/>
                  </a:lnTo>
                  <a:lnTo>
                    <a:pt x="993255" y="508000"/>
                  </a:lnTo>
                  <a:lnTo>
                    <a:pt x="988047" y="508000"/>
                  </a:lnTo>
                  <a:lnTo>
                    <a:pt x="989402" y="495300"/>
                  </a:lnTo>
                  <a:close/>
                </a:path>
                <a:path w="3971925" h="1955800">
                  <a:moveTo>
                    <a:pt x="1032817" y="508000"/>
                  </a:moveTo>
                  <a:lnTo>
                    <a:pt x="1003701" y="508000"/>
                  </a:lnTo>
                  <a:lnTo>
                    <a:pt x="1006780" y="520700"/>
                  </a:lnTo>
                  <a:lnTo>
                    <a:pt x="1041651" y="520700"/>
                  </a:lnTo>
                  <a:lnTo>
                    <a:pt x="1036828" y="511732"/>
                  </a:lnTo>
                  <a:lnTo>
                    <a:pt x="1032817" y="508000"/>
                  </a:lnTo>
                  <a:close/>
                </a:path>
                <a:path w="3971925" h="1955800">
                  <a:moveTo>
                    <a:pt x="1040999" y="515614"/>
                  </a:moveTo>
                  <a:lnTo>
                    <a:pt x="1041651" y="520700"/>
                  </a:lnTo>
                  <a:lnTo>
                    <a:pt x="1046464" y="520700"/>
                  </a:lnTo>
                  <a:lnTo>
                    <a:pt x="1040999" y="515614"/>
                  </a:lnTo>
                  <a:close/>
                </a:path>
                <a:path w="3971925" h="1955800">
                  <a:moveTo>
                    <a:pt x="1059416" y="495300"/>
                  </a:moveTo>
                  <a:lnTo>
                    <a:pt x="1049291" y="495300"/>
                  </a:lnTo>
                  <a:lnTo>
                    <a:pt x="1045968" y="508000"/>
                  </a:lnTo>
                  <a:lnTo>
                    <a:pt x="1046464" y="520700"/>
                  </a:lnTo>
                  <a:lnTo>
                    <a:pt x="1085384" y="520700"/>
                  </a:lnTo>
                  <a:lnTo>
                    <a:pt x="1079322" y="508000"/>
                  </a:lnTo>
                  <a:lnTo>
                    <a:pt x="1059416" y="495300"/>
                  </a:lnTo>
                  <a:close/>
                </a:path>
                <a:path w="3971925" h="1955800">
                  <a:moveTo>
                    <a:pt x="1040023" y="508000"/>
                  </a:moveTo>
                  <a:lnTo>
                    <a:pt x="1034821" y="508000"/>
                  </a:lnTo>
                  <a:lnTo>
                    <a:pt x="1036828" y="511732"/>
                  </a:lnTo>
                  <a:lnTo>
                    <a:pt x="1040999" y="515614"/>
                  </a:lnTo>
                  <a:lnTo>
                    <a:pt x="1040023" y="508000"/>
                  </a:lnTo>
                  <a:close/>
                </a:path>
                <a:path w="3971925" h="1955800">
                  <a:moveTo>
                    <a:pt x="958212" y="495300"/>
                  </a:moveTo>
                  <a:lnTo>
                    <a:pt x="944017" y="495300"/>
                  </a:lnTo>
                  <a:lnTo>
                    <a:pt x="955747" y="508000"/>
                  </a:lnTo>
                  <a:lnTo>
                    <a:pt x="958212" y="495300"/>
                  </a:lnTo>
                  <a:close/>
                </a:path>
                <a:path w="3971925" h="1955800">
                  <a:moveTo>
                    <a:pt x="1034957" y="495300"/>
                  </a:moveTo>
                  <a:lnTo>
                    <a:pt x="992090" y="495300"/>
                  </a:lnTo>
                  <a:lnTo>
                    <a:pt x="992068" y="508000"/>
                  </a:lnTo>
                  <a:lnTo>
                    <a:pt x="1033496" y="508000"/>
                  </a:lnTo>
                  <a:lnTo>
                    <a:pt x="1034957" y="495300"/>
                  </a:lnTo>
                  <a:close/>
                </a:path>
                <a:path w="3971925" h="1955800">
                  <a:moveTo>
                    <a:pt x="1039302" y="482600"/>
                  </a:moveTo>
                  <a:lnTo>
                    <a:pt x="932508" y="482600"/>
                  </a:lnTo>
                  <a:lnTo>
                    <a:pt x="950425" y="495300"/>
                  </a:lnTo>
                  <a:lnTo>
                    <a:pt x="1034957" y="495300"/>
                  </a:lnTo>
                  <a:lnTo>
                    <a:pt x="1041565" y="508000"/>
                  </a:lnTo>
                  <a:lnTo>
                    <a:pt x="1044562" y="508000"/>
                  </a:lnTo>
                  <a:lnTo>
                    <a:pt x="1043843" y="495300"/>
                  </a:lnTo>
                  <a:lnTo>
                    <a:pt x="1039302" y="482600"/>
                  </a:lnTo>
                  <a:close/>
                </a:path>
                <a:path w="3971925" h="1955800">
                  <a:moveTo>
                    <a:pt x="898207" y="457200"/>
                  </a:moveTo>
                  <a:lnTo>
                    <a:pt x="889623" y="457200"/>
                  </a:lnTo>
                  <a:lnTo>
                    <a:pt x="892937" y="469900"/>
                  </a:lnTo>
                  <a:lnTo>
                    <a:pt x="893076" y="482600"/>
                  </a:lnTo>
                  <a:lnTo>
                    <a:pt x="901208" y="482600"/>
                  </a:lnTo>
                  <a:lnTo>
                    <a:pt x="904342" y="469900"/>
                  </a:lnTo>
                  <a:lnTo>
                    <a:pt x="903377" y="469900"/>
                  </a:lnTo>
                  <a:lnTo>
                    <a:pt x="898207" y="457200"/>
                  </a:lnTo>
                  <a:close/>
                </a:path>
                <a:path w="3971925" h="1955800">
                  <a:moveTo>
                    <a:pt x="984486" y="457200"/>
                  </a:moveTo>
                  <a:lnTo>
                    <a:pt x="982225" y="469900"/>
                  </a:lnTo>
                  <a:lnTo>
                    <a:pt x="927128" y="469900"/>
                  </a:lnTo>
                  <a:lnTo>
                    <a:pt x="930214" y="482600"/>
                  </a:lnTo>
                  <a:lnTo>
                    <a:pt x="1004151" y="482600"/>
                  </a:lnTo>
                  <a:lnTo>
                    <a:pt x="989745" y="469900"/>
                  </a:lnTo>
                  <a:lnTo>
                    <a:pt x="984486" y="457200"/>
                  </a:lnTo>
                  <a:close/>
                </a:path>
                <a:path w="3971925" h="1955800">
                  <a:moveTo>
                    <a:pt x="1016002" y="469900"/>
                  </a:moveTo>
                  <a:lnTo>
                    <a:pt x="1004151" y="482600"/>
                  </a:lnTo>
                  <a:lnTo>
                    <a:pt x="1021947" y="482600"/>
                  </a:lnTo>
                  <a:lnTo>
                    <a:pt x="1016002" y="469900"/>
                  </a:lnTo>
                  <a:close/>
                </a:path>
                <a:path w="3971925" h="1955800">
                  <a:moveTo>
                    <a:pt x="883809" y="457200"/>
                  </a:moveTo>
                  <a:lnTo>
                    <a:pt x="860608" y="457200"/>
                  </a:lnTo>
                  <a:lnTo>
                    <a:pt x="876166" y="469900"/>
                  </a:lnTo>
                  <a:lnTo>
                    <a:pt x="883809" y="457200"/>
                  </a:lnTo>
                  <a:close/>
                </a:path>
                <a:path w="3971925" h="1955800">
                  <a:moveTo>
                    <a:pt x="887531" y="457200"/>
                  </a:moveTo>
                  <a:lnTo>
                    <a:pt x="881192" y="469900"/>
                  </a:lnTo>
                  <a:lnTo>
                    <a:pt x="888083" y="469900"/>
                  </a:lnTo>
                  <a:lnTo>
                    <a:pt x="887531" y="457200"/>
                  </a:lnTo>
                  <a:close/>
                </a:path>
                <a:path w="3971925" h="1955800">
                  <a:moveTo>
                    <a:pt x="945850" y="457200"/>
                  </a:moveTo>
                  <a:lnTo>
                    <a:pt x="898949" y="457200"/>
                  </a:lnTo>
                  <a:lnTo>
                    <a:pt x="903377" y="469900"/>
                  </a:lnTo>
                  <a:lnTo>
                    <a:pt x="946101" y="469900"/>
                  </a:lnTo>
                  <a:lnTo>
                    <a:pt x="945850" y="457200"/>
                  </a:lnTo>
                  <a:close/>
                </a:path>
                <a:path w="3971925" h="1955800">
                  <a:moveTo>
                    <a:pt x="970977" y="457200"/>
                  </a:moveTo>
                  <a:lnTo>
                    <a:pt x="945850" y="457200"/>
                  </a:lnTo>
                  <a:lnTo>
                    <a:pt x="946101" y="469900"/>
                  </a:lnTo>
                  <a:lnTo>
                    <a:pt x="976812" y="469900"/>
                  </a:lnTo>
                  <a:lnTo>
                    <a:pt x="970977" y="457200"/>
                  </a:lnTo>
                  <a:close/>
                </a:path>
                <a:path w="3971925" h="1955800">
                  <a:moveTo>
                    <a:pt x="1003659" y="457200"/>
                  </a:moveTo>
                  <a:lnTo>
                    <a:pt x="997733" y="469900"/>
                  </a:lnTo>
                  <a:lnTo>
                    <a:pt x="1002968" y="469900"/>
                  </a:lnTo>
                  <a:lnTo>
                    <a:pt x="1003659" y="457200"/>
                  </a:lnTo>
                  <a:close/>
                </a:path>
                <a:path w="3971925" h="1955800">
                  <a:moveTo>
                    <a:pt x="857008" y="415527"/>
                  </a:moveTo>
                  <a:lnTo>
                    <a:pt x="853112" y="419100"/>
                  </a:lnTo>
                  <a:lnTo>
                    <a:pt x="846606" y="419100"/>
                  </a:lnTo>
                  <a:lnTo>
                    <a:pt x="843819" y="431800"/>
                  </a:lnTo>
                  <a:lnTo>
                    <a:pt x="845144" y="444500"/>
                  </a:lnTo>
                  <a:lnTo>
                    <a:pt x="849491" y="457200"/>
                  </a:lnTo>
                  <a:lnTo>
                    <a:pt x="854740" y="446580"/>
                  </a:lnTo>
                  <a:lnTo>
                    <a:pt x="854723" y="445359"/>
                  </a:lnTo>
                  <a:lnTo>
                    <a:pt x="853083" y="444500"/>
                  </a:lnTo>
                  <a:lnTo>
                    <a:pt x="910898" y="444500"/>
                  </a:lnTo>
                  <a:lnTo>
                    <a:pt x="898838" y="431800"/>
                  </a:lnTo>
                  <a:lnTo>
                    <a:pt x="852351" y="431800"/>
                  </a:lnTo>
                  <a:lnTo>
                    <a:pt x="857207" y="419100"/>
                  </a:lnTo>
                  <a:lnTo>
                    <a:pt x="857008" y="415527"/>
                  </a:lnTo>
                  <a:close/>
                </a:path>
                <a:path w="3971925" h="1955800">
                  <a:moveTo>
                    <a:pt x="855216" y="445617"/>
                  </a:moveTo>
                  <a:lnTo>
                    <a:pt x="854740" y="446580"/>
                  </a:lnTo>
                  <a:lnTo>
                    <a:pt x="854890" y="457200"/>
                  </a:lnTo>
                  <a:lnTo>
                    <a:pt x="877318" y="457200"/>
                  </a:lnTo>
                  <a:lnTo>
                    <a:pt x="855216" y="445617"/>
                  </a:lnTo>
                  <a:close/>
                </a:path>
                <a:path w="3971925" h="1955800">
                  <a:moveTo>
                    <a:pt x="959750" y="444500"/>
                  </a:moveTo>
                  <a:lnTo>
                    <a:pt x="871993" y="444500"/>
                  </a:lnTo>
                  <a:lnTo>
                    <a:pt x="889606" y="457200"/>
                  </a:lnTo>
                  <a:lnTo>
                    <a:pt x="965958" y="457200"/>
                  </a:lnTo>
                  <a:lnTo>
                    <a:pt x="959750" y="444500"/>
                  </a:lnTo>
                  <a:close/>
                </a:path>
                <a:path w="3971925" h="1955800">
                  <a:moveTo>
                    <a:pt x="854723" y="445359"/>
                  </a:moveTo>
                  <a:lnTo>
                    <a:pt x="854740" y="446580"/>
                  </a:lnTo>
                  <a:lnTo>
                    <a:pt x="855216" y="445617"/>
                  </a:lnTo>
                  <a:lnTo>
                    <a:pt x="854723" y="445359"/>
                  </a:lnTo>
                  <a:close/>
                </a:path>
                <a:path w="3971925" h="1955800">
                  <a:moveTo>
                    <a:pt x="855768" y="444500"/>
                  </a:moveTo>
                  <a:lnTo>
                    <a:pt x="854710" y="444500"/>
                  </a:lnTo>
                  <a:lnTo>
                    <a:pt x="854723" y="445359"/>
                  </a:lnTo>
                  <a:lnTo>
                    <a:pt x="855216" y="445617"/>
                  </a:lnTo>
                  <a:lnTo>
                    <a:pt x="855768" y="444500"/>
                  </a:lnTo>
                  <a:close/>
                </a:path>
                <a:path w="3971925" h="1955800">
                  <a:moveTo>
                    <a:pt x="841136" y="431800"/>
                  </a:moveTo>
                  <a:lnTo>
                    <a:pt x="821667" y="431800"/>
                  </a:lnTo>
                  <a:lnTo>
                    <a:pt x="822764" y="444500"/>
                  </a:lnTo>
                  <a:lnTo>
                    <a:pt x="841136" y="431800"/>
                  </a:lnTo>
                  <a:close/>
                </a:path>
                <a:path w="3971925" h="1955800">
                  <a:moveTo>
                    <a:pt x="926553" y="431800"/>
                  </a:moveTo>
                  <a:lnTo>
                    <a:pt x="920756" y="431800"/>
                  </a:lnTo>
                  <a:lnTo>
                    <a:pt x="916043" y="444500"/>
                  </a:lnTo>
                  <a:lnTo>
                    <a:pt x="934949" y="444500"/>
                  </a:lnTo>
                  <a:lnTo>
                    <a:pt x="926553" y="431800"/>
                  </a:lnTo>
                  <a:close/>
                </a:path>
                <a:path w="3971925" h="1955800">
                  <a:moveTo>
                    <a:pt x="806827" y="419100"/>
                  </a:moveTo>
                  <a:lnTo>
                    <a:pt x="798514" y="419100"/>
                  </a:lnTo>
                  <a:lnTo>
                    <a:pt x="801006" y="431800"/>
                  </a:lnTo>
                  <a:lnTo>
                    <a:pt x="809937" y="431800"/>
                  </a:lnTo>
                  <a:lnTo>
                    <a:pt x="806827" y="419100"/>
                  </a:lnTo>
                  <a:close/>
                </a:path>
                <a:path w="3971925" h="1955800">
                  <a:moveTo>
                    <a:pt x="846606" y="419100"/>
                  </a:moveTo>
                  <a:lnTo>
                    <a:pt x="811695" y="419100"/>
                  </a:lnTo>
                  <a:lnTo>
                    <a:pt x="823471" y="431800"/>
                  </a:lnTo>
                  <a:lnTo>
                    <a:pt x="843819" y="431800"/>
                  </a:lnTo>
                  <a:lnTo>
                    <a:pt x="846606" y="419100"/>
                  </a:lnTo>
                  <a:close/>
                </a:path>
                <a:path w="3971925" h="1955800">
                  <a:moveTo>
                    <a:pt x="881410" y="406400"/>
                  </a:moveTo>
                  <a:lnTo>
                    <a:pt x="866964" y="406400"/>
                  </a:lnTo>
                  <a:lnTo>
                    <a:pt x="857008" y="415527"/>
                  </a:lnTo>
                  <a:lnTo>
                    <a:pt x="857207" y="419100"/>
                  </a:lnTo>
                  <a:lnTo>
                    <a:pt x="852351" y="431800"/>
                  </a:lnTo>
                  <a:lnTo>
                    <a:pt x="892479" y="431800"/>
                  </a:lnTo>
                  <a:lnTo>
                    <a:pt x="889694" y="419100"/>
                  </a:lnTo>
                  <a:lnTo>
                    <a:pt x="881410" y="406400"/>
                  </a:lnTo>
                  <a:close/>
                </a:path>
                <a:path w="3971925" h="1955800">
                  <a:moveTo>
                    <a:pt x="902207" y="419100"/>
                  </a:moveTo>
                  <a:lnTo>
                    <a:pt x="898699" y="419100"/>
                  </a:lnTo>
                  <a:lnTo>
                    <a:pt x="892479" y="431800"/>
                  </a:lnTo>
                  <a:lnTo>
                    <a:pt x="910462" y="431800"/>
                  </a:lnTo>
                  <a:lnTo>
                    <a:pt x="902207" y="419100"/>
                  </a:lnTo>
                  <a:close/>
                </a:path>
                <a:path w="3971925" h="1955800">
                  <a:moveTo>
                    <a:pt x="857634" y="393700"/>
                  </a:moveTo>
                  <a:lnTo>
                    <a:pt x="753143" y="393700"/>
                  </a:lnTo>
                  <a:lnTo>
                    <a:pt x="766701" y="406400"/>
                  </a:lnTo>
                  <a:lnTo>
                    <a:pt x="778071" y="419100"/>
                  </a:lnTo>
                  <a:lnTo>
                    <a:pt x="853112" y="419100"/>
                  </a:lnTo>
                  <a:lnTo>
                    <a:pt x="857008" y="415527"/>
                  </a:lnTo>
                  <a:lnTo>
                    <a:pt x="856501" y="406400"/>
                  </a:lnTo>
                  <a:lnTo>
                    <a:pt x="857634" y="393700"/>
                  </a:lnTo>
                  <a:close/>
                </a:path>
                <a:path w="3971925" h="1955800">
                  <a:moveTo>
                    <a:pt x="731832" y="381000"/>
                  </a:moveTo>
                  <a:lnTo>
                    <a:pt x="719418" y="381000"/>
                  </a:lnTo>
                  <a:lnTo>
                    <a:pt x="723128" y="393700"/>
                  </a:lnTo>
                  <a:lnTo>
                    <a:pt x="728463" y="393700"/>
                  </a:lnTo>
                  <a:lnTo>
                    <a:pt x="731832" y="381000"/>
                  </a:lnTo>
                  <a:close/>
                </a:path>
                <a:path w="3971925" h="1955800">
                  <a:moveTo>
                    <a:pt x="823866" y="381000"/>
                  </a:moveTo>
                  <a:lnTo>
                    <a:pt x="743870" y="381000"/>
                  </a:lnTo>
                  <a:lnTo>
                    <a:pt x="754374" y="393700"/>
                  </a:lnTo>
                  <a:lnTo>
                    <a:pt x="832857" y="393700"/>
                  </a:lnTo>
                  <a:lnTo>
                    <a:pt x="823866" y="381000"/>
                  </a:lnTo>
                  <a:close/>
                </a:path>
                <a:path w="3971925" h="1955800">
                  <a:moveTo>
                    <a:pt x="701271" y="368300"/>
                  </a:moveTo>
                  <a:lnTo>
                    <a:pt x="681937" y="368300"/>
                  </a:lnTo>
                  <a:lnTo>
                    <a:pt x="695573" y="381000"/>
                  </a:lnTo>
                  <a:lnTo>
                    <a:pt x="701271" y="368300"/>
                  </a:lnTo>
                  <a:close/>
                </a:path>
                <a:path w="3971925" h="1955800">
                  <a:moveTo>
                    <a:pt x="705863" y="368300"/>
                  </a:moveTo>
                  <a:lnTo>
                    <a:pt x="703784" y="381000"/>
                  </a:lnTo>
                  <a:lnTo>
                    <a:pt x="710836" y="381000"/>
                  </a:lnTo>
                  <a:lnTo>
                    <a:pt x="705863" y="368300"/>
                  </a:lnTo>
                  <a:close/>
                </a:path>
                <a:path w="3971925" h="1955800">
                  <a:moveTo>
                    <a:pt x="786103" y="368300"/>
                  </a:moveTo>
                  <a:lnTo>
                    <a:pt x="707425" y="368300"/>
                  </a:lnTo>
                  <a:lnTo>
                    <a:pt x="715901" y="381000"/>
                  </a:lnTo>
                  <a:lnTo>
                    <a:pt x="786652" y="381000"/>
                  </a:lnTo>
                  <a:lnTo>
                    <a:pt x="786103" y="368300"/>
                  </a:lnTo>
                  <a:close/>
                </a:path>
                <a:path w="3971925" h="1955800">
                  <a:moveTo>
                    <a:pt x="796074" y="368300"/>
                  </a:moveTo>
                  <a:lnTo>
                    <a:pt x="786652" y="381000"/>
                  </a:lnTo>
                  <a:lnTo>
                    <a:pt x="800329" y="381000"/>
                  </a:lnTo>
                  <a:lnTo>
                    <a:pt x="796074" y="368300"/>
                  </a:lnTo>
                  <a:close/>
                </a:path>
                <a:path w="3971925" h="1955800">
                  <a:moveTo>
                    <a:pt x="685898" y="355600"/>
                  </a:moveTo>
                  <a:lnTo>
                    <a:pt x="667795" y="355600"/>
                  </a:lnTo>
                  <a:lnTo>
                    <a:pt x="669599" y="368300"/>
                  </a:lnTo>
                  <a:lnTo>
                    <a:pt x="688737" y="368300"/>
                  </a:lnTo>
                  <a:lnTo>
                    <a:pt x="685898" y="355600"/>
                  </a:lnTo>
                  <a:close/>
                </a:path>
                <a:path w="3971925" h="1955800">
                  <a:moveTo>
                    <a:pt x="770399" y="355600"/>
                  </a:moveTo>
                  <a:lnTo>
                    <a:pt x="691580" y="355600"/>
                  </a:lnTo>
                  <a:lnTo>
                    <a:pt x="695840" y="368300"/>
                  </a:lnTo>
                  <a:lnTo>
                    <a:pt x="784120" y="368300"/>
                  </a:lnTo>
                  <a:lnTo>
                    <a:pt x="770399" y="355600"/>
                  </a:lnTo>
                  <a:close/>
                </a:path>
                <a:path w="3971925" h="1955800">
                  <a:moveTo>
                    <a:pt x="640225" y="342900"/>
                  </a:moveTo>
                  <a:lnTo>
                    <a:pt x="637095" y="342900"/>
                  </a:lnTo>
                  <a:lnTo>
                    <a:pt x="640406" y="355600"/>
                  </a:lnTo>
                  <a:lnTo>
                    <a:pt x="640225" y="342900"/>
                  </a:lnTo>
                  <a:close/>
                </a:path>
                <a:path w="3971925" h="1955800">
                  <a:moveTo>
                    <a:pt x="713553" y="342900"/>
                  </a:moveTo>
                  <a:lnTo>
                    <a:pt x="651806" y="342900"/>
                  </a:lnTo>
                  <a:lnTo>
                    <a:pt x="659071" y="355600"/>
                  </a:lnTo>
                  <a:lnTo>
                    <a:pt x="718080" y="355600"/>
                  </a:lnTo>
                  <a:lnTo>
                    <a:pt x="713553" y="342900"/>
                  </a:lnTo>
                  <a:close/>
                </a:path>
                <a:path w="3971925" h="1955800">
                  <a:moveTo>
                    <a:pt x="743172" y="342900"/>
                  </a:moveTo>
                  <a:lnTo>
                    <a:pt x="728962" y="342900"/>
                  </a:lnTo>
                  <a:lnTo>
                    <a:pt x="729709" y="355600"/>
                  </a:lnTo>
                  <a:lnTo>
                    <a:pt x="745091" y="355600"/>
                  </a:lnTo>
                  <a:lnTo>
                    <a:pt x="743172" y="342900"/>
                  </a:lnTo>
                  <a:close/>
                </a:path>
                <a:path w="3971925" h="1955800">
                  <a:moveTo>
                    <a:pt x="612733" y="330200"/>
                  </a:moveTo>
                  <a:lnTo>
                    <a:pt x="617765" y="342900"/>
                  </a:lnTo>
                  <a:lnTo>
                    <a:pt x="618795" y="342900"/>
                  </a:lnTo>
                  <a:lnTo>
                    <a:pt x="612733" y="330200"/>
                  </a:lnTo>
                  <a:close/>
                </a:path>
                <a:path w="3971925" h="1955800">
                  <a:moveTo>
                    <a:pt x="670342" y="317500"/>
                  </a:moveTo>
                  <a:lnTo>
                    <a:pt x="608305" y="317500"/>
                  </a:lnTo>
                  <a:lnTo>
                    <a:pt x="616141" y="330200"/>
                  </a:lnTo>
                  <a:lnTo>
                    <a:pt x="620088" y="342900"/>
                  </a:lnTo>
                  <a:lnTo>
                    <a:pt x="636860" y="342900"/>
                  </a:lnTo>
                  <a:lnTo>
                    <a:pt x="640778" y="330200"/>
                  </a:lnTo>
                  <a:lnTo>
                    <a:pt x="677999" y="330200"/>
                  </a:lnTo>
                  <a:lnTo>
                    <a:pt x="670342" y="317500"/>
                  </a:lnTo>
                  <a:close/>
                </a:path>
                <a:path w="3971925" h="1955800">
                  <a:moveTo>
                    <a:pt x="713029" y="330200"/>
                  </a:moveTo>
                  <a:lnTo>
                    <a:pt x="645639" y="330200"/>
                  </a:lnTo>
                  <a:lnTo>
                    <a:pt x="636860" y="342900"/>
                  </a:lnTo>
                  <a:lnTo>
                    <a:pt x="726275" y="342900"/>
                  </a:lnTo>
                  <a:lnTo>
                    <a:pt x="713029" y="330200"/>
                  </a:lnTo>
                  <a:close/>
                </a:path>
                <a:path w="3971925" h="1955800">
                  <a:moveTo>
                    <a:pt x="608305" y="317500"/>
                  </a:moveTo>
                  <a:lnTo>
                    <a:pt x="574670" y="317500"/>
                  </a:lnTo>
                  <a:lnTo>
                    <a:pt x="590855" y="330200"/>
                  </a:lnTo>
                  <a:lnTo>
                    <a:pt x="598960" y="330200"/>
                  </a:lnTo>
                  <a:lnTo>
                    <a:pt x="608305" y="317500"/>
                  </a:lnTo>
                  <a:close/>
                </a:path>
                <a:path w="3971925" h="1955800">
                  <a:moveTo>
                    <a:pt x="674871" y="304800"/>
                  </a:moveTo>
                  <a:lnTo>
                    <a:pt x="670413" y="304800"/>
                  </a:lnTo>
                  <a:lnTo>
                    <a:pt x="680135" y="330200"/>
                  </a:lnTo>
                  <a:lnTo>
                    <a:pt x="683470" y="330200"/>
                  </a:lnTo>
                  <a:lnTo>
                    <a:pt x="680685" y="317500"/>
                  </a:lnTo>
                  <a:lnTo>
                    <a:pt x="683108" y="317500"/>
                  </a:lnTo>
                  <a:lnTo>
                    <a:pt x="674871" y="304800"/>
                  </a:lnTo>
                  <a:close/>
                </a:path>
                <a:path w="3971925" h="1955800">
                  <a:moveTo>
                    <a:pt x="696014" y="317500"/>
                  </a:moveTo>
                  <a:lnTo>
                    <a:pt x="683941" y="317500"/>
                  </a:lnTo>
                  <a:lnTo>
                    <a:pt x="683470" y="330200"/>
                  </a:lnTo>
                  <a:lnTo>
                    <a:pt x="707718" y="330200"/>
                  </a:lnTo>
                  <a:lnTo>
                    <a:pt x="696014" y="317500"/>
                  </a:lnTo>
                  <a:close/>
                </a:path>
                <a:path w="3971925" h="1955800">
                  <a:moveTo>
                    <a:pt x="564787" y="304800"/>
                  </a:moveTo>
                  <a:lnTo>
                    <a:pt x="561055" y="304800"/>
                  </a:lnTo>
                  <a:lnTo>
                    <a:pt x="558988" y="317500"/>
                  </a:lnTo>
                  <a:lnTo>
                    <a:pt x="564301" y="317500"/>
                  </a:lnTo>
                  <a:lnTo>
                    <a:pt x="564787" y="304800"/>
                  </a:lnTo>
                  <a:close/>
                </a:path>
                <a:path w="3971925" h="1955800">
                  <a:moveTo>
                    <a:pt x="643051" y="292100"/>
                  </a:moveTo>
                  <a:lnTo>
                    <a:pt x="554637" y="292100"/>
                  </a:lnTo>
                  <a:lnTo>
                    <a:pt x="573727" y="304800"/>
                  </a:lnTo>
                  <a:lnTo>
                    <a:pt x="588910" y="317500"/>
                  </a:lnTo>
                  <a:lnTo>
                    <a:pt x="661698" y="317500"/>
                  </a:lnTo>
                  <a:lnTo>
                    <a:pt x="656425" y="304800"/>
                  </a:lnTo>
                  <a:lnTo>
                    <a:pt x="655463" y="304800"/>
                  </a:lnTo>
                  <a:lnTo>
                    <a:pt x="643051" y="292100"/>
                  </a:lnTo>
                  <a:close/>
                </a:path>
                <a:path w="3971925" h="1955800">
                  <a:moveTo>
                    <a:pt x="540197" y="294377"/>
                  </a:moveTo>
                  <a:lnTo>
                    <a:pt x="537778" y="304800"/>
                  </a:lnTo>
                  <a:lnTo>
                    <a:pt x="542561" y="304800"/>
                  </a:lnTo>
                  <a:lnTo>
                    <a:pt x="541243" y="295676"/>
                  </a:lnTo>
                  <a:lnTo>
                    <a:pt x="540197" y="294377"/>
                  </a:lnTo>
                  <a:close/>
                </a:path>
                <a:path w="3971925" h="1955800">
                  <a:moveTo>
                    <a:pt x="554637" y="292100"/>
                  </a:moveTo>
                  <a:lnTo>
                    <a:pt x="540726" y="292100"/>
                  </a:lnTo>
                  <a:lnTo>
                    <a:pt x="541243" y="295676"/>
                  </a:lnTo>
                  <a:lnTo>
                    <a:pt x="548585" y="304800"/>
                  </a:lnTo>
                  <a:lnTo>
                    <a:pt x="559317" y="304800"/>
                  </a:lnTo>
                  <a:lnTo>
                    <a:pt x="554637" y="292100"/>
                  </a:lnTo>
                  <a:close/>
                </a:path>
                <a:path w="3971925" h="1955800">
                  <a:moveTo>
                    <a:pt x="540726" y="292100"/>
                  </a:moveTo>
                  <a:lnTo>
                    <a:pt x="538365" y="292100"/>
                  </a:lnTo>
                  <a:lnTo>
                    <a:pt x="540197" y="294377"/>
                  </a:lnTo>
                  <a:lnTo>
                    <a:pt x="540726" y="292100"/>
                  </a:lnTo>
                  <a:close/>
                </a:path>
                <a:path w="3971925" h="1955800">
                  <a:moveTo>
                    <a:pt x="528676" y="279400"/>
                  </a:moveTo>
                  <a:lnTo>
                    <a:pt x="518955" y="279400"/>
                  </a:lnTo>
                  <a:lnTo>
                    <a:pt x="520127" y="292100"/>
                  </a:lnTo>
                  <a:lnTo>
                    <a:pt x="525475" y="292100"/>
                  </a:lnTo>
                  <a:lnTo>
                    <a:pt x="528676" y="279400"/>
                  </a:lnTo>
                  <a:close/>
                </a:path>
                <a:path w="3971925" h="1955800">
                  <a:moveTo>
                    <a:pt x="541851" y="279400"/>
                  </a:moveTo>
                  <a:lnTo>
                    <a:pt x="534613" y="279400"/>
                  </a:lnTo>
                  <a:lnTo>
                    <a:pt x="539204" y="292100"/>
                  </a:lnTo>
                  <a:lnTo>
                    <a:pt x="548564" y="292100"/>
                  </a:lnTo>
                  <a:lnTo>
                    <a:pt x="541851" y="279400"/>
                  </a:lnTo>
                  <a:close/>
                </a:path>
                <a:path w="3971925" h="1955800">
                  <a:moveTo>
                    <a:pt x="600509" y="279400"/>
                  </a:moveTo>
                  <a:lnTo>
                    <a:pt x="553537" y="279400"/>
                  </a:lnTo>
                  <a:lnTo>
                    <a:pt x="548564" y="292100"/>
                  </a:lnTo>
                  <a:lnTo>
                    <a:pt x="609498" y="292100"/>
                  </a:lnTo>
                  <a:lnTo>
                    <a:pt x="600509" y="279400"/>
                  </a:lnTo>
                  <a:close/>
                </a:path>
                <a:path w="3971925" h="1955800">
                  <a:moveTo>
                    <a:pt x="624498" y="279400"/>
                  </a:moveTo>
                  <a:lnTo>
                    <a:pt x="619885" y="292100"/>
                  </a:lnTo>
                  <a:lnTo>
                    <a:pt x="631258" y="292100"/>
                  </a:lnTo>
                  <a:lnTo>
                    <a:pt x="624498" y="279400"/>
                  </a:lnTo>
                  <a:close/>
                </a:path>
                <a:path w="3971925" h="1955800">
                  <a:moveTo>
                    <a:pt x="480146" y="266700"/>
                  </a:moveTo>
                  <a:lnTo>
                    <a:pt x="473372" y="279400"/>
                  </a:lnTo>
                  <a:lnTo>
                    <a:pt x="481864" y="279400"/>
                  </a:lnTo>
                  <a:lnTo>
                    <a:pt x="480146" y="266700"/>
                  </a:lnTo>
                  <a:close/>
                </a:path>
                <a:path w="3971925" h="1955800">
                  <a:moveTo>
                    <a:pt x="490691" y="266700"/>
                  </a:moveTo>
                  <a:lnTo>
                    <a:pt x="483655" y="266700"/>
                  </a:lnTo>
                  <a:lnTo>
                    <a:pt x="492841" y="279400"/>
                  </a:lnTo>
                  <a:lnTo>
                    <a:pt x="493220" y="279400"/>
                  </a:lnTo>
                  <a:lnTo>
                    <a:pt x="490691" y="266700"/>
                  </a:lnTo>
                  <a:close/>
                </a:path>
                <a:path w="3971925" h="1955800">
                  <a:moveTo>
                    <a:pt x="586471" y="266700"/>
                  </a:moveTo>
                  <a:lnTo>
                    <a:pt x="494366" y="266700"/>
                  </a:lnTo>
                  <a:lnTo>
                    <a:pt x="493220" y="279400"/>
                  </a:lnTo>
                  <a:lnTo>
                    <a:pt x="603988" y="279400"/>
                  </a:lnTo>
                  <a:lnTo>
                    <a:pt x="586471" y="266700"/>
                  </a:lnTo>
                  <a:close/>
                </a:path>
                <a:path w="3971925" h="1955800">
                  <a:moveTo>
                    <a:pt x="560216" y="254000"/>
                  </a:moveTo>
                  <a:lnTo>
                    <a:pt x="466490" y="254000"/>
                  </a:lnTo>
                  <a:lnTo>
                    <a:pt x="470922" y="266700"/>
                  </a:lnTo>
                  <a:lnTo>
                    <a:pt x="560940" y="266700"/>
                  </a:lnTo>
                  <a:lnTo>
                    <a:pt x="560216" y="254000"/>
                  </a:lnTo>
                  <a:close/>
                </a:path>
                <a:path w="3971925" h="1955800">
                  <a:moveTo>
                    <a:pt x="569475" y="254000"/>
                  </a:moveTo>
                  <a:lnTo>
                    <a:pt x="562817" y="254000"/>
                  </a:lnTo>
                  <a:lnTo>
                    <a:pt x="560940" y="266700"/>
                  </a:lnTo>
                  <a:lnTo>
                    <a:pt x="577274" y="266700"/>
                  </a:lnTo>
                  <a:lnTo>
                    <a:pt x="569475" y="254000"/>
                  </a:lnTo>
                  <a:close/>
                </a:path>
                <a:path w="3971925" h="1955800">
                  <a:moveTo>
                    <a:pt x="479152" y="228600"/>
                  </a:moveTo>
                  <a:lnTo>
                    <a:pt x="426327" y="228600"/>
                  </a:lnTo>
                  <a:lnTo>
                    <a:pt x="434796" y="241300"/>
                  </a:lnTo>
                  <a:lnTo>
                    <a:pt x="446113" y="241300"/>
                  </a:lnTo>
                  <a:lnTo>
                    <a:pt x="454556" y="254000"/>
                  </a:lnTo>
                  <a:lnTo>
                    <a:pt x="466897" y="254000"/>
                  </a:lnTo>
                  <a:lnTo>
                    <a:pt x="471374" y="241300"/>
                  </a:lnTo>
                  <a:lnTo>
                    <a:pt x="479152" y="228600"/>
                  </a:lnTo>
                  <a:close/>
                </a:path>
                <a:path w="3971925" h="1955800">
                  <a:moveTo>
                    <a:pt x="460168" y="203200"/>
                  </a:moveTo>
                  <a:lnTo>
                    <a:pt x="363886" y="203200"/>
                  </a:lnTo>
                  <a:lnTo>
                    <a:pt x="370333" y="215900"/>
                  </a:lnTo>
                  <a:lnTo>
                    <a:pt x="400184" y="215900"/>
                  </a:lnTo>
                  <a:lnTo>
                    <a:pt x="414260" y="228600"/>
                  </a:lnTo>
                  <a:lnTo>
                    <a:pt x="479152" y="228600"/>
                  </a:lnTo>
                  <a:lnTo>
                    <a:pt x="471374" y="241300"/>
                  </a:lnTo>
                  <a:lnTo>
                    <a:pt x="466897" y="254000"/>
                  </a:lnTo>
                  <a:lnTo>
                    <a:pt x="468329" y="254000"/>
                  </a:lnTo>
                  <a:lnTo>
                    <a:pt x="474115" y="241300"/>
                  </a:lnTo>
                  <a:lnTo>
                    <a:pt x="471808" y="241300"/>
                  </a:lnTo>
                  <a:lnTo>
                    <a:pt x="480245" y="228600"/>
                  </a:lnTo>
                  <a:lnTo>
                    <a:pt x="482130" y="215900"/>
                  </a:lnTo>
                  <a:lnTo>
                    <a:pt x="460168" y="203200"/>
                  </a:lnTo>
                  <a:close/>
                </a:path>
                <a:path w="3971925" h="1955800">
                  <a:moveTo>
                    <a:pt x="533458" y="241300"/>
                  </a:moveTo>
                  <a:lnTo>
                    <a:pt x="474115" y="241300"/>
                  </a:lnTo>
                  <a:lnTo>
                    <a:pt x="468329" y="254000"/>
                  </a:lnTo>
                  <a:lnTo>
                    <a:pt x="535736" y="254000"/>
                  </a:lnTo>
                  <a:lnTo>
                    <a:pt x="533458" y="241300"/>
                  </a:lnTo>
                  <a:close/>
                </a:path>
                <a:path w="3971925" h="1955800">
                  <a:moveTo>
                    <a:pt x="548479" y="241300"/>
                  </a:moveTo>
                  <a:lnTo>
                    <a:pt x="537546" y="241300"/>
                  </a:lnTo>
                  <a:lnTo>
                    <a:pt x="540729" y="254000"/>
                  </a:lnTo>
                  <a:lnTo>
                    <a:pt x="552377" y="254000"/>
                  </a:lnTo>
                  <a:lnTo>
                    <a:pt x="548479" y="241300"/>
                  </a:lnTo>
                  <a:close/>
                </a:path>
                <a:path w="3971925" h="1955800">
                  <a:moveTo>
                    <a:pt x="413117" y="228600"/>
                  </a:moveTo>
                  <a:lnTo>
                    <a:pt x="398913" y="228600"/>
                  </a:lnTo>
                  <a:lnTo>
                    <a:pt x="412591" y="241300"/>
                  </a:lnTo>
                  <a:lnTo>
                    <a:pt x="422787" y="241300"/>
                  </a:lnTo>
                  <a:lnTo>
                    <a:pt x="413117" y="228600"/>
                  </a:lnTo>
                  <a:close/>
                </a:path>
                <a:path w="3971925" h="1955800">
                  <a:moveTo>
                    <a:pt x="426327" y="228600"/>
                  </a:moveTo>
                  <a:lnTo>
                    <a:pt x="418492" y="228600"/>
                  </a:lnTo>
                  <a:lnTo>
                    <a:pt x="422787" y="241300"/>
                  </a:lnTo>
                  <a:lnTo>
                    <a:pt x="426431" y="241300"/>
                  </a:lnTo>
                  <a:lnTo>
                    <a:pt x="426327" y="228600"/>
                  </a:lnTo>
                  <a:close/>
                </a:path>
                <a:path w="3971925" h="1955800">
                  <a:moveTo>
                    <a:pt x="483402" y="228600"/>
                  </a:moveTo>
                  <a:lnTo>
                    <a:pt x="480245" y="228600"/>
                  </a:lnTo>
                  <a:lnTo>
                    <a:pt x="471808" y="241300"/>
                  </a:lnTo>
                  <a:lnTo>
                    <a:pt x="483576" y="241300"/>
                  </a:lnTo>
                  <a:lnTo>
                    <a:pt x="483402" y="228600"/>
                  </a:lnTo>
                  <a:close/>
                </a:path>
                <a:path w="3971925" h="1955800">
                  <a:moveTo>
                    <a:pt x="498493" y="215900"/>
                  </a:moveTo>
                  <a:lnTo>
                    <a:pt x="491244" y="215900"/>
                  </a:lnTo>
                  <a:lnTo>
                    <a:pt x="484496" y="228600"/>
                  </a:lnTo>
                  <a:lnTo>
                    <a:pt x="487748" y="228600"/>
                  </a:lnTo>
                  <a:lnTo>
                    <a:pt x="483687" y="241300"/>
                  </a:lnTo>
                  <a:lnTo>
                    <a:pt x="507407" y="241300"/>
                  </a:lnTo>
                  <a:lnTo>
                    <a:pt x="496743" y="228600"/>
                  </a:lnTo>
                  <a:lnTo>
                    <a:pt x="498493" y="215900"/>
                  </a:lnTo>
                  <a:close/>
                </a:path>
                <a:path w="3971925" h="1955800">
                  <a:moveTo>
                    <a:pt x="512924" y="228600"/>
                  </a:moveTo>
                  <a:lnTo>
                    <a:pt x="511301" y="228600"/>
                  </a:lnTo>
                  <a:lnTo>
                    <a:pt x="507407" y="241300"/>
                  </a:lnTo>
                  <a:lnTo>
                    <a:pt x="516774" y="241300"/>
                  </a:lnTo>
                  <a:lnTo>
                    <a:pt x="512924" y="228600"/>
                  </a:lnTo>
                  <a:close/>
                </a:path>
                <a:path w="3971925" h="1955800">
                  <a:moveTo>
                    <a:pt x="383389" y="215900"/>
                  </a:moveTo>
                  <a:lnTo>
                    <a:pt x="378893" y="215900"/>
                  </a:lnTo>
                  <a:lnTo>
                    <a:pt x="373331" y="228600"/>
                  </a:lnTo>
                  <a:lnTo>
                    <a:pt x="390578" y="228600"/>
                  </a:lnTo>
                  <a:lnTo>
                    <a:pt x="383389" y="215900"/>
                  </a:lnTo>
                  <a:close/>
                </a:path>
                <a:path w="3971925" h="1955800">
                  <a:moveTo>
                    <a:pt x="350627" y="203200"/>
                  </a:moveTo>
                  <a:lnTo>
                    <a:pt x="344329" y="203200"/>
                  </a:lnTo>
                  <a:lnTo>
                    <a:pt x="353688" y="215900"/>
                  </a:lnTo>
                  <a:lnTo>
                    <a:pt x="350627" y="203200"/>
                  </a:lnTo>
                  <a:close/>
                </a:path>
                <a:path w="3971925" h="1955800">
                  <a:moveTo>
                    <a:pt x="324486" y="190500"/>
                  </a:moveTo>
                  <a:lnTo>
                    <a:pt x="318922" y="190500"/>
                  </a:lnTo>
                  <a:lnTo>
                    <a:pt x="322747" y="203200"/>
                  </a:lnTo>
                  <a:lnTo>
                    <a:pt x="324486" y="190500"/>
                  </a:lnTo>
                  <a:close/>
                </a:path>
                <a:path w="3971925" h="1955800">
                  <a:moveTo>
                    <a:pt x="345250" y="190500"/>
                  </a:moveTo>
                  <a:lnTo>
                    <a:pt x="338945" y="190500"/>
                  </a:lnTo>
                  <a:lnTo>
                    <a:pt x="338617" y="203200"/>
                  </a:lnTo>
                  <a:lnTo>
                    <a:pt x="345250" y="190500"/>
                  </a:lnTo>
                  <a:close/>
                </a:path>
                <a:path w="3971925" h="1955800">
                  <a:moveTo>
                    <a:pt x="364722" y="190500"/>
                  </a:moveTo>
                  <a:lnTo>
                    <a:pt x="352836" y="190500"/>
                  </a:lnTo>
                  <a:lnTo>
                    <a:pt x="357681" y="203200"/>
                  </a:lnTo>
                  <a:lnTo>
                    <a:pt x="374604" y="203200"/>
                  </a:lnTo>
                  <a:lnTo>
                    <a:pt x="364722" y="190500"/>
                  </a:lnTo>
                  <a:close/>
                </a:path>
                <a:path w="3971925" h="1955800">
                  <a:moveTo>
                    <a:pt x="436035" y="190500"/>
                  </a:moveTo>
                  <a:lnTo>
                    <a:pt x="370129" y="190500"/>
                  </a:lnTo>
                  <a:lnTo>
                    <a:pt x="374604" y="203200"/>
                  </a:lnTo>
                  <a:lnTo>
                    <a:pt x="445463" y="203200"/>
                  </a:lnTo>
                  <a:lnTo>
                    <a:pt x="436035" y="190500"/>
                  </a:lnTo>
                  <a:close/>
                </a:path>
                <a:path w="3971925" h="1955800">
                  <a:moveTo>
                    <a:pt x="316253" y="177800"/>
                  </a:moveTo>
                  <a:lnTo>
                    <a:pt x="302508" y="177800"/>
                  </a:lnTo>
                  <a:lnTo>
                    <a:pt x="307557" y="190500"/>
                  </a:lnTo>
                  <a:lnTo>
                    <a:pt x="310012" y="190500"/>
                  </a:lnTo>
                  <a:lnTo>
                    <a:pt x="316253" y="177800"/>
                  </a:lnTo>
                  <a:close/>
                </a:path>
                <a:path w="3971925" h="1955800">
                  <a:moveTo>
                    <a:pt x="318836" y="179798"/>
                  </a:moveTo>
                  <a:lnTo>
                    <a:pt x="318196" y="190500"/>
                  </a:lnTo>
                  <a:lnTo>
                    <a:pt x="322225" y="190500"/>
                  </a:lnTo>
                  <a:lnTo>
                    <a:pt x="319628" y="180411"/>
                  </a:lnTo>
                  <a:lnTo>
                    <a:pt x="318836" y="179798"/>
                  </a:lnTo>
                  <a:close/>
                </a:path>
                <a:path w="3971925" h="1955800">
                  <a:moveTo>
                    <a:pt x="420295" y="177800"/>
                  </a:moveTo>
                  <a:lnTo>
                    <a:pt x="318956" y="177800"/>
                  </a:lnTo>
                  <a:lnTo>
                    <a:pt x="319628" y="180411"/>
                  </a:lnTo>
                  <a:lnTo>
                    <a:pt x="332664" y="190500"/>
                  </a:lnTo>
                  <a:lnTo>
                    <a:pt x="417269" y="190500"/>
                  </a:lnTo>
                  <a:lnTo>
                    <a:pt x="420295" y="177800"/>
                  </a:lnTo>
                  <a:close/>
                </a:path>
                <a:path w="3971925" h="1955800">
                  <a:moveTo>
                    <a:pt x="318956" y="177800"/>
                  </a:moveTo>
                  <a:lnTo>
                    <a:pt x="316253" y="177800"/>
                  </a:lnTo>
                  <a:lnTo>
                    <a:pt x="318836" y="179798"/>
                  </a:lnTo>
                  <a:lnTo>
                    <a:pt x="318956" y="177800"/>
                  </a:lnTo>
                  <a:close/>
                </a:path>
                <a:path w="3971925" h="1955800">
                  <a:moveTo>
                    <a:pt x="362192" y="152400"/>
                  </a:moveTo>
                  <a:lnTo>
                    <a:pt x="354663" y="152400"/>
                  </a:lnTo>
                  <a:lnTo>
                    <a:pt x="359518" y="165100"/>
                  </a:lnTo>
                  <a:lnTo>
                    <a:pt x="291632" y="165100"/>
                  </a:lnTo>
                  <a:lnTo>
                    <a:pt x="286809" y="177800"/>
                  </a:lnTo>
                  <a:lnTo>
                    <a:pt x="372675" y="177800"/>
                  </a:lnTo>
                  <a:lnTo>
                    <a:pt x="366187" y="165100"/>
                  </a:lnTo>
                  <a:lnTo>
                    <a:pt x="362192" y="152400"/>
                  </a:lnTo>
                  <a:close/>
                </a:path>
                <a:path w="3971925" h="1955800">
                  <a:moveTo>
                    <a:pt x="256365" y="152400"/>
                  </a:moveTo>
                  <a:lnTo>
                    <a:pt x="245808" y="152400"/>
                  </a:lnTo>
                  <a:lnTo>
                    <a:pt x="246594" y="165100"/>
                  </a:lnTo>
                  <a:lnTo>
                    <a:pt x="256365" y="152400"/>
                  </a:lnTo>
                  <a:close/>
                </a:path>
                <a:path w="3971925" h="1955800">
                  <a:moveTo>
                    <a:pt x="276804" y="152400"/>
                  </a:moveTo>
                  <a:lnTo>
                    <a:pt x="264782" y="152400"/>
                  </a:lnTo>
                  <a:lnTo>
                    <a:pt x="261504" y="165100"/>
                  </a:lnTo>
                  <a:lnTo>
                    <a:pt x="269873" y="165100"/>
                  </a:lnTo>
                  <a:lnTo>
                    <a:pt x="276804" y="152400"/>
                  </a:lnTo>
                  <a:close/>
                </a:path>
                <a:path w="3971925" h="1955800">
                  <a:moveTo>
                    <a:pt x="283922" y="152400"/>
                  </a:moveTo>
                  <a:lnTo>
                    <a:pt x="284467" y="165100"/>
                  </a:lnTo>
                  <a:lnTo>
                    <a:pt x="290885" y="165100"/>
                  </a:lnTo>
                  <a:lnTo>
                    <a:pt x="290118" y="162460"/>
                  </a:lnTo>
                  <a:lnTo>
                    <a:pt x="283922" y="152400"/>
                  </a:lnTo>
                  <a:close/>
                </a:path>
                <a:path w="3971925" h="1955800">
                  <a:moveTo>
                    <a:pt x="354663" y="152400"/>
                  </a:moveTo>
                  <a:lnTo>
                    <a:pt x="287195" y="152400"/>
                  </a:lnTo>
                  <a:lnTo>
                    <a:pt x="290118" y="162460"/>
                  </a:lnTo>
                  <a:lnTo>
                    <a:pt x="291744" y="165100"/>
                  </a:lnTo>
                  <a:lnTo>
                    <a:pt x="355386" y="165100"/>
                  </a:lnTo>
                  <a:lnTo>
                    <a:pt x="354663" y="152400"/>
                  </a:lnTo>
                  <a:close/>
                </a:path>
                <a:path w="3971925" h="1955800">
                  <a:moveTo>
                    <a:pt x="323816" y="139700"/>
                  </a:moveTo>
                  <a:lnTo>
                    <a:pt x="240936" y="139700"/>
                  </a:lnTo>
                  <a:lnTo>
                    <a:pt x="241036" y="152400"/>
                  </a:lnTo>
                  <a:lnTo>
                    <a:pt x="346357" y="152400"/>
                  </a:lnTo>
                  <a:lnTo>
                    <a:pt x="323816" y="139700"/>
                  </a:lnTo>
                  <a:close/>
                </a:path>
                <a:path w="3971925" h="1955800">
                  <a:moveTo>
                    <a:pt x="198380" y="127000"/>
                  </a:moveTo>
                  <a:lnTo>
                    <a:pt x="190883" y="127000"/>
                  </a:lnTo>
                  <a:lnTo>
                    <a:pt x="196658" y="139700"/>
                  </a:lnTo>
                  <a:lnTo>
                    <a:pt x="198380" y="127000"/>
                  </a:lnTo>
                  <a:close/>
                </a:path>
                <a:path w="3971925" h="1955800">
                  <a:moveTo>
                    <a:pt x="282006" y="114300"/>
                  </a:moveTo>
                  <a:lnTo>
                    <a:pt x="196713" y="114300"/>
                  </a:lnTo>
                  <a:lnTo>
                    <a:pt x="206061" y="127000"/>
                  </a:lnTo>
                  <a:lnTo>
                    <a:pt x="210657" y="139700"/>
                  </a:lnTo>
                  <a:lnTo>
                    <a:pt x="213029" y="139700"/>
                  </a:lnTo>
                  <a:lnTo>
                    <a:pt x="219510" y="127000"/>
                  </a:lnTo>
                  <a:lnTo>
                    <a:pt x="282231" y="127000"/>
                  </a:lnTo>
                  <a:lnTo>
                    <a:pt x="282006" y="114300"/>
                  </a:lnTo>
                  <a:close/>
                </a:path>
                <a:path w="3971925" h="1955800">
                  <a:moveTo>
                    <a:pt x="294626" y="127000"/>
                  </a:moveTo>
                  <a:lnTo>
                    <a:pt x="219510" y="127000"/>
                  </a:lnTo>
                  <a:lnTo>
                    <a:pt x="223170" y="139700"/>
                  </a:lnTo>
                  <a:lnTo>
                    <a:pt x="314424" y="139700"/>
                  </a:lnTo>
                  <a:lnTo>
                    <a:pt x="294626" y="127000"/>
                  </a:lnTo>
                  <a:close/>
                </a:path>
                <a:path w="3971925" h="1955800">
                  <a:moveTo>
                    <a:pt x="189318" y="114300"/>
                  </a:moveTo>
                  <a:lnTo>
                    <a:pt x="172302" y="114300"/>
                  </a:lnTo>
                  <a:lnTo>
                    <a:pt x="177589" y="127000"/>
                  </a:lnTo>
                  <a:lnTo>
                    <a:pt x="191811" y="127000"/>
                  </a:lnTo>
                  <a:lnTo>
                    <a:pt x="189318" y="114300"/>
                  </a:lnTo>
                  <a:close/>
                </a:path>
                <a:path w="3971925" h="1955800">
                  <a:moveTo>
                    <a:pt x="257385" y="101600"/>
                  </a:moveTo>
                  <a:lnTo>
                    <a:pt x="148303" y="101600"/>
                  </a:lnTo>
                  <a:lnTo>
                    <a:pt x="156928" y="114300"/>
                  </a:lnTo>
                  <a:lnTo>
                    <a:pt x="259083" y="114300"/>
                  </a:lnTo>
                  <a:lnTo>
                    <a:pt x="257385" y="101600"/>
                  </a:lnTo>
                  <a:close/>
                </a:path>
                <a:path w="3971925" h="1955800">
                  <a:moveTo>
                    <a:pt x="122469" y="100565"/>
                  </a:moveTo>
                  <a:lnTo>
                    <a:pt x="121948" y="101600"/>
                  </a:lnTo>
                  <a:lnTo>
                    <a:pt x="122482" y="101600"/>
                  </a:lnTo>
                  <a:lnTo>
                    <a:pt x="122469" y="100565"/>
                  </a:lnTo>
                  <a:close/>
                </a:path>
                <a:path w="3971925" h="1955800">
                  <a:moveTo>
                    <a:pt x="138564" y="91643"/>
                  </a:moveTo>
                  <a:lnTo>
                    <a:pt x="128911" y="101600"/>
                  </a:lnTo>
                  <a:lnTo>
                    <a:pt x="138974" y="101600"/>
                  </a:lnTo>
                  <a:lnTo>
                    <a:pt x="140422" y="93427"/>
                  </a:lnTo>
                  <a:lnTo>
                    <a:pt x="138564" y="91643"/>
                  </a:lnTo>
                  <a:close/>
                </a:path>
                <a:path w="3971925" h="1955800">
                  <a:moveTo>
                    <a:pt x="162515" y="88900"/>
                  </a:moveTo>
                  <a:lnTo>
                    <a:pt x="141225" y="88900"/>
                  </a:lnTo>
                  <a:lnTo>
                    <a:pt x="140422" y="93427"/>
                  </a:lnTo>
                  <a:lnTo>
                    <a:pt x="148933" y="101600"/>
                  </a:lnTo>
                  <a:lnTo>
                    <a:pt x="174284" y="101600"/>
                  </a:lnTo>
                  <a:lnTo>
                    <a:pt x="162515" y="88900"/>
                  </a:lnTo>
                  <a:close/>
                </a:path>
                <a:path w="3971925" h="1955800">
                  <a:moveTo>
                    <a:pt x="216929" y="88900"/>
                  </a:moveTo>
                  <a:lnTo>
                    <a:pt x="181171" y="88900"/>
                  </a:lnTo>
                  <a:lnTo>
                    <a:pt x="189497" y="101600"/>
                  </a:lnTo>
                  <a:lnTo>
                    <a:pt x="226479" y="101600"/>
                  </a:lnTo>
                  <a:lnTo>
                    <a:pt x="216929" y="88900"/>
                  </a:lnTo>
                  <a:close/>
                </a:path>
                <a:path w="3971925" h="1955800">
                  <a:moveTo>
                    <a:pt x="128346" y="88900"/>
                  </a:moveTo>
                  <a:lnTo>
                    <a:pt x="122323" y="88900"/>
                  </a:lnTo>
                  <a:lnTo>
                    <a:pt x="122469" y="100565"/>
                  </a:lnTo>
                  <a:lnTo>
                    <a:pt x="128346" y="88900"/>
                  </a:lnTo>
                  <a:close/>
                </a:path>
                <a:path w="3971925" h="1955800">
                  <a:moveTo>
                    <a:pt x="141225" y="88900"/>
                  </a:moveTo>
                  <a:lnTo>
                    <a:pt x="135707" y="88900"/>
                  </a:lnTo>
                  <a:lnTo>
                    <a:pt x="138564" y="91643"/>
                  </a:lnTo>
                  <a:lnTo>
                    <a:pt x="141225" y="88900"/>
                  </a:lnTo>
                  <a:close/>
                </a:path>
                <a:path w="3971925" h="1955800">
                  <a:moveTo>
                    <a:pt x="163297" y="63500"/>
                  </a:moveTo>
                  <a:lnTo>
                    <a:pt x="90294" y="63500"/>
                  </a:lnTo>
                  <a:lnTo>
                    <a:pt x="90539" y="65203"/>
                  </a:lnTo>
                  <a:lnTo>
                    <a:pt x="98192" y="76200"/>
                  </a:lnTo>
                  <a:lnTo>
                    <a:pt x="128063" y="88900"/>
                  </a:lnTo>
                  <a:lnTo>
                    <a:pt x="193868" y="88900"/>
                  </a:lnTo>
                  <a:lnTo>
                    <a:pt x="190761" y="76200"/>
                  </a:lnTo>
                  <a:lnTo>
                    <a:pt x="162627" y="76200"/>
                  </a:lnTo>
                  <a:lnTo>
                    <a:pt x="163297" y="63500"/>
                  </a:lnTo>
                  <a:close/>
                </a:path>
                <a:path w="3971925" h="1955800">
                  <a:moveTo>
                    <a:pt x="62032" y="75868"/>
                  </a:moveTo>
                  <a:lnTo>
                    <a:pt x="62128" y="76200"/>
                  </a:lnTo>
                  <a:lnTo>
                    <a:pt x="62202" y="76044"/>
                  </a:lnTo>
                  <a:lnTo>
                    <a:pt x="62032" y="75868"/>
                  </a:lnTo>
                  <a:close/>
                </a:path>
                <a:path w="3971925" h="1955800">
                  <a:moveTo>
                    <a:pt x="81017" y="63500"/>
                  </a:moveTo>
                  <a:lnTo>
                    <a:pt x="68208" y="63500"/>
                  </a:lnTo>
                  <a:lnTo>
                    <a:pt x="62202" y="76044"/>
                  </a:lnTo>
                  <a:lnTo>
                    <a:pt x="62353" y="76200"/>
                  </a:lnTo>
                  <a:lnTo>
                    <a:pt x="76963" y="76200"/>
                  </a:lnTo>
                  <a:lnTo>
                    <a:pt x="84335" y="67296"/>
                  </a:lnTo>
                  <a:lnTo>
                    <a:pt x="81017" y="63500"/>
                  </a:lnTo>
                  <a:close/>
                </a:path>
                <a:path w="3971925" h="1955800">
                  <a:moveTo>
                    <a:pt x="87226" y="70604"/>
                  </a:moveTo>
                  <a:lnTo>
                    <a:pt x="87027" y="76200"/>
                  </a:lnTo>
                  <a:lnTo>
                    <a:pt x="92116" y="76200"/>
                  </a:lnTo>
                  <a:lnTo>
                    <a:pt x="87226" y="70604"/>
                  </a:lnTo>
                  <a:close/>
                </a:path>
                <a:path w="3971925" h="1955800">
                  <a:moveTo>
                    <a:pt x="89353" y="63500"/>
                  </a:moveTo>
                  <a:lnTo>
                    <a:pt x="87478" y="63500"/>
                  </a:lnTo>
                  <a:lnTo>
                    <a:pt x="87293" y="68714"/>
                  </a:lnTo>
                  <a:lnTo>
                    <a:pt x="92116" y="76200"/>
                  </a:lnTo>
                  <a:lnTo>
                    <a:pt x="90539" y="65203"/>
                  </a:lnTo>
                  <a:lnTo>
                    <a:pt x="89353" y="63500"/>
                  </a:lnTo>
                  <a:close/>
                </a:path>
                <a:path w="3971925" h="1955800">
                  <a:moveTo>
                    <a:pt x="184653" y="63500"/>
                  </a:moveTo>
                  <a:lnTo>
                    <a:pt x="166275" y="63500"/>
                  </a:lnTo>
                  <a:lnTo>
                    <a:pt x="167429" y="76200"/>
                  </a:lnTo>
                  <a:lnTo>
                    <a:pt x="190761" y="76200"/>
                  </a:lnTo>
                  <a:lnTo>
                    <a:pt x="184653" y="63500"/>
                  </a:lnTo>
                  <a:close/>
                </a:path>
                <a:path w="3971925" h="1955800">
                  <a:moveTo>
                    <a:pt x="58479" y="63500"/>
                  </a:moveTo>
                  <a:lnTo>
                    <a:pt x="50076" y="63500"/>
                  </a:lnTo>
                  <a:lnTo>
                    <a:pt x="62032" y="75868"/>
                  </a:lnTo>
                  <a:lnTo>
                    <a:pt x="58479" y="63500"/>
                  </a:lnTo>
                  <a:close/>
                </a:path>
                <a:path w="3971925" h="1955800">
                  <a:moveTo>
                    <a:pt x="85484" y="65907"/>
                  </a:moveTo>
                  <a:lnTo>
                    <a:pt x="84335" y="67296"/>
                  </a:lnTo>
                  <a:lnTo>
                    <a:pt x="87226" y="70604"/>
                  </a:lnTo>
                  <a:lnTo>
                    <a:pt x="87293" y="68714"/>
                  </a:lnTo>
                  <a:lnTo>
                    <a:pt x="85484" y="65907"/>
                  </a:lnTo>
                  <a:close/>
                </a:path>
                <a:path w="3971925" h="1955800">
                  <a:moveTo>
                    <a:pt x="87478" y="63500"/>
                  </a:moveTo>
                  <a:lnTo>
                    <a:pt x="85484" y="65907"/>
                  </a:lnTo>
                  <a:lnTo>
                    <a:pt x="87293" y="68714"/>
                  </a:lnTo>
                  <a:lnTo>
                    <a:pt x="87478" y="63500"/>
                  </a:lnTo>
                  <a:close/>
                </a:path>
                <a:path w="3971925" h="1955800">
                  <a:moveTo>
                    <a:pt x="87478" y="63500"/>
                  </a:moveTo>
                  <a:lnTo>
                    <a:pt x="83933" y="63500"/>
                  </a:lnTo>
                  <a:lnTo>
                    <a:pt x="85484" y="65907"/>
                  </a:lnTo>
                  <a:lnTo>
                    <a:pt x="87478" y="63500"/>
                  </a:lnTo>
                  <a:close/>
                </a:path>
                <a:path w="3971925" h="1955800">
                  <a:moveTo>
                    <a:pt x="85551" y="50800"/>
                  </a:moveTo>
                  <a:lnTo>
                    <a:pt x="51966" y="50800"/>
                  </a:lnTo>
                  <a:lnTo>
                    <a:pt x="45921" y="63500"/>
                  </a:lnTo>
                  <a:lnTo>
                    <a:pt x="89994" y="63500"/>
                  </a:lnTo>
                  <a:lnTo>
                    <a:pt x="86387" y="51753"/>
                  </a:lnTo>
                  <a:lnTo>
                    <a:pt x="85551" y="50800"/>
                  </a:lnTo>
                  <a:close/>
                </a:path>
                <a:path w="3971925" h="1955800">
                  <a:moveTo>
                    <a:pt x="92521" y="58752"/>
                  </a:moveTo>
                  <a:lnTo>
                    <a:pt x="91437" y="63500"/>
                  </a:lnTo>
                  <a:lnTo>
                    <a:pt x="96682" y="63500"/>
                  </a:lnTo>
                  <a:lnTo>
                    <a:pt x="92521" y="58752"/>
                  </a:lnTo>
                  <a:close/>
                </a:path>
                <a:path w="3971925" h="1955800">
                  <a:moveTo>
                    <a:pt x="101435" y="50800"/>
                  </a:moveTo>
                  <a:lnTo>
                    <a:pt x="94336" y="50800"/>
                  </a:lnTo>
                  <a:lnTo>
                    <a:pt x="92521" y="58752"/>
                  </a:lnTo>
                  <a:lnTo>
                    <a:pt x="96682" y="63500"/>
                  </a:lnTo>
                  <a:lnTo>
                    <a:pt x="101310" y="63500"/>
                  </a:lnTo>
                  <a:lnTo>
                    <a:pt x="101435" y="50800"/>
                  </a:lnTo>
                  <a:close/>
                </a:path>
                <a:path w="3971925" h="1955800">
                  <a:moveTo>
                    <a:pt x="147305" y="50800"/>
                  </a:moveTo>
                  <a:lnTo>
                    <a:pt x="101435" y="50800"/>
                  </a:lnTo>
                  <a:lnTo>
                    <a:pt x="101310" y="63500"/>
                  </a:lnTo>
                  <a:lnTo>
                    <a:pt x="150269" y="63500"/>
                  </a:lnTo>
                  <a:lnTo>
                    <a:pt x="147305" y="50800"/>
                  </a:lnTo>
                  <a:close/>
                </a:path>
                <a:path w="3971925" h="1955800">
                  <a:moveTo>
                    <a:pt x="94336" y="50800"/>
                  </a:moveTo>
                  <a:lnTo>
                    <a:pt x="86094" y="50800"/>
                  </a:lnTo>
                  <a:lnTo>
                    <a:pt x="86387" y="51753"/>
                  </a:lnTo>
                  <a:lnTo>
                    <a:pt x="92521" y="58752"/>
                  </a:lnTo>
                  <a:lnTo>
                    <a:pt x="94336" y="50800"/>
                  </a:lnTo>
                  <a:close/>
                </a:path>
                <a:path w="3971925" h="1955800">
                  <a:moveTo>
                    <a:pt x="86094" y="50800"/>
                  </a:moveTo>
                  <a:lnTo>
                    <a:pt x="85551" y="50800"/>
                  </a:lnTo>
                  <a:lnTo>
                    <a:pt x="86387" y="51753"/>
                  </a:lnTo>
                  <a:lnTo>
                    <a:pt x="86094" y="50800"/>
                  </a:lnTo>
                  <a:close/>
                </a:path>
                <a:path w="3971925" h="1955800">
                  <a:moveTo>
                    <a:pt x="34440" y="38100"/>
                  </a:moveTo>
                  <a:lnTo>
                    <a:pt x="0" y="38100"/>
                  </a:lnTo>
                  <a:lnTo>
                    <a:pt x="8387" y="50800"/>
                  </a:lnTo>
                  <a:lnTo>
                    <a:pt x="30201" y="50800"/>
                  </a:lnTo>
                  <a:lnTo>
                    <a:pt x="34440" y="38100"/>
                  </a:lnTo>
                  <a:close/>
                </a:path>
                <a:path w="3971925" h="1955800">
                  <a:moveTo>
                    <a:pt x="51251" y="38100"/>
                  </a:moveTo>
                  <a:lnTo>
                    <a:pt x="34440" y="38100"/>
                  </a:lnTo>
                  <a:lnTo>
                    <a:pt x="42300" y="50800"/>
                  </a:lnTo>
                  <a:lnTo>
                    <a:pt x="58305" y="50800"/>
                  </a:lnTo>
                  <a:lnTo>
                    <a:pt x="51251" y="38100"/>
                  </a:lnTo>
                  <a:close/>
                </a:path>
                <a:path w="3971925" h="1955800">
                  <a:moveTo>
                    <a:pt x="63858" y="38100"/>
                  </a:moveTo>
                  <a:lnTo>
                    <a:pt x="51251" y="38100"/>
                  </a:lnTo>
                  <a:lnTo>
                    <a:pt x="58656" y="50800"/>
                  </a:lnTo>
                  <a:lnTo>
                    <a:pt x="65550" y="50800"/>
                  </a:lnTo>
                  <a:lnTo>
                    <a:pt x="63858" y="38100"/>
                  </a:lnTo>
                  <a:close/>
                </a:path>
                <a:path w="3971925" h="1955800">
                  <a:moveTo>
                    <a:pt x="97280" y="38100"/>
                  </a:moveTo>
                  <a:lnTo>
                    <a:pt x="63858" y="38100"/>
                  </a:lnTo>
                  <a:lnTo>
                    <a:pt x="73331" y="50800"/>
                  </a:lnTo>
                  <a:lnTo>
                    <a:pt x="92964" y="50800"/>
                  </a:lnTo>
                  <a:lnTo>
                    <a:pt x="94260" y="49431"/>
                  </a:lnTo>
                  <a:lnTo>
                    <a:pt x="97280" y="38100"/>
                  </a:lnTo>
                  <a:close/>
                </a:path>
                <a:path w="3971925" h="1955800">
                  <a:moveTo>
                    <a:pt x="121525" y="38100"/>
                  </a:moveTo>
                  <a:lnTo>
                    <a:pt x="104985" y="38100"/>
                  </a:lnTo>
                  <a:lnTo>
                    <a:pt x="94260" y="49431"/>
                  </a:lnTo>
                  <a:lnTo>
                    <a:pt x="93895" y="50800"/>
                  </a:lnTo>
                  <a:lnTo>
                    <a:pt x="125187" y="50800"/>
                  </a:lnTo>
                  <a:lnTo>
                    <a:pt x="121525" y="38100"/>
                  </a:lnTo>
                  <a:close/>
                </a:path>
                <a:path w="3971925" h="1955800">
                  <a:moveTo>
                    <a:pt x="104985" y="38100"/>
                  </a:moveTo>
                  <a:lnTo>
                    <a:pt x="97280" y="38100"/>
                  </a:lnTo>
                  <a:lnTo>
                    <a:pt x="94260" y="49431"/>
                  </a:lnTo>
                  <a:lnTo>
                    <a:pt x="104985" y="38100"/>
                  </a:lnTo>
                  <a:close/>
                </a:path>
                <a:path w="3971925" h="1955800">
                  <a:moveTo>
                    <a:pt x="56918" y="25400"/>
                  </a:moveTo>
                  <a:lnTo>
                    <a:pt x="1198" y="25400"/>
                  </a:lnTo>
                  <a:lnTo>
                    <a:pt x="8058" y="38100"/>
                  </a:lnTo>
                  <a:lnTo>
                    <a:pt x="53586" y="38100"/>
                  </a:lnTo>
                  <a:lnTo>
                    <a:pt x="56918" y="25400"/>
                  </a:lnTo>
                  <a:close/>
                </a:path>
                <a:path w="3971925" h="1955800">
                  <a:moveTo>
                    <a:pt x="102055" y="25400"/>
                  </a:moveTo>
                  <a:lnTo>
                    <a:pt x="56918" y="25400"/>
                  </a:lnTo>
                  <a:lnTo>
                    <a:pt x="59079" y="38100"/>
                  </a:lnTo>
                  <a:lnTo>
                    <a:pt x="109150" y="38100"/>
                  </a:lnTo>
                  <a:lnTo>
                    <a:pt x="102055" y="25400"/>
                  </a:lnTo>
                  <a:close/>
                </a:path>
                <a:path w="3971925" h="1955800">
                  <a:moveTo>
                    <a:pt x="72924" y="12700"/>
                  </a:moveTo>
                  <a:lnTo>
                    <a:pt x="9607" y="12700"/>
                  </a:lnTo>
                  <a:lnTo>
                    <a:pt x="17062" y="25400"/>
                  </a:lnTo>
                  <a:lnTo>
                    <a:pt x="71798" y="25400"/>
                  </a:lnTo>
                  <a:lnTo>
                    <a:pt x="72924" y="12700"/>
                  </a:lnTo>
                  <a:close/>
                </a:path>
                <a:path w="3971925" h="1955800">
                  <a:moveTo>
                    <a:pt x="40818" y="0"/>
                  </a:moveTo>
                  <a:lnTo>
                    <a:pt x="14905" y="0"/>
                  </a:lnTo>
                  <a:lnTo>
                    <a:pt x="12867" y="12700"/>
                  </a:lnTo>
                  <a:lnTo>
                    <a:pt x="47003" y="12700"/>
                  </a:lnTo>
                  <a:lnTo>
                    <a:pt x="40818" y="0"/>
                  </a:lnTo>
                  <a:close/>
                </a:path>
                <a:path w="3971925" h="1955800">
                  <a:moveTo>
                    <a:pt x="57067" y="0"/>
                  </a:moveTo>
                  <a:lnTo>
                    <a:pt x="58702" y="12700"/>
                  </a:lnTo>
                  <a:lnTo>
                    <a:pt x="66387" y="12700"/>
                  </a:lnTo>
                  <a:lnTo>
                    <a:pt x="5706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55922" y="8206381"/>
              <a:ext cx="270389" cy="27305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5303" y="6293948"/>
              <a:ext cx="270387" cy="27305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532091" y="5130733"/>
              <a:ext cx="2940050" cy="1047115"/>
            </a:xfrm>
            <a:custGeom>
              <a:avLst/>
              <a:gdLst/>
              <a:ahLst/>
              <a:cxnLst/>
              <a:rect l="l" t="t" r="r" b="b"/>
              <a:pathLst>
                <a:path w="2940050" h="1047114">
                  <a:moveTo>
                    <a:pt x="2699386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99184" y="11766"/>
                  </a:lnTo>
                  <a:lnTo>
                    <a:pt x="45785" y="45785"/>
                  </a:lnTo>
                  <a:lnTo>
                    <a:pt x="11766" y="99184"/>
                  </a:lnTo>
                  <a:lnTo>
                    <a:pt x="1470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1"/>
                  </a:lnTo>
                  <a:lnTo>
                    <a:pt x="183" y="854769"/>
                  </a:lnTo>
                  <a:lnTo>
                    <a:pt x="1470" y="893300"/>
                  </a:lnTo>
                  <a:lnTo>
                    <a:pt x="11766" y="947904"/>
                  </a:lnTo>
                  <a:lnTo>
                    <a:pt x="45785" y="1001303"/>
                  </a:lnTo>
                  <a:lnTo>
                    <a:pt x="99184" y="1035322"/>
                  </a:lnTo>
                  <a:lnTo>
                    <a:pt x="153788" y="1045617"/>
                  </a:lnTo>
                  <a:lnTo>
                    <a:pt x="192319" y="1046904"/>
                  </a:lnTo>
                  <a:lnTo>
                    <a:pt x="240097" y="1047088"/>
                  </a:lnTo>
                  <a:lnTo>
                    <a:pt x="2699386" y="1047088"/>
                  </a:lnTo>
                  <a:lnTo>
                    <a:pt x="2747165" y="1046904"/>
                  </a:lnTo>
                  <a:lnTo>
                    <a:pt x="2785696" y="1045617"/>
                  </a:lnTo>
                  <a:lnTo>
                    <a:pt x="2840299" y="1035322"/>
                  </a:lnTo>
                  <a:lnTo>
                    <a:pt x="2893699" y="1001303"/>
                  </a:lnTo>
                  <a:lnTo>
                    <a:pt x="2927718" y="947904"/>
                  </a:lnTo>
                  <a:lnTo>
                    <a:pt x="2938014" y="893300"/>
                  </a:lnTo>
                  <a:lnTo>
                    <a:pt x="2939301" y="854769"/>
                  </a:lnTo>
                  <a:lnTo>
                    <a:pt x="2939485" y="806991"/>
                  </a:lnTo>
                  <a:lnTo>
                    <a:pt x="2939485" y="240097"/>
                  </a:lnTo>
                  <a:lnTo>
                    <a:pt x="2939301" y="192319"/>
                  </a:lnTo>
                  <a:lnTo>
                    <a:pt x="2938014" y="153788"/>
                  </a:lnTo>
                  <a:lnTo>
                    <a:pt x="2927718" y="99184"/>
                  </a:lnTo>
                  <a:lnTo>
                    <a:pt x="2893699" y="45785"/>
                  </a:lnTo>
                  <a:lnTo>
                    <a:pt x="2840299" y="11766"/>
                  </a:lnTo>
                  <a:lnTo>
                    <a:pt x="2785696" y="1470"/>
                  </a:lnTo>
                  <a:lnTo>
                    <a:pt x="2747165" y="183"/>
                  </a:lnTo>
                  <a:lnTo>
                    <a:pt x="269938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634070" y="4831539"/>
            <a:ext cx="4032885" cy="3449954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001394" marR="994410" indent="-635" algn="ctr">
              <a:lnSpc>
                <a:spcPts val="3960"/>
              </a:lnSpc>
              <a:spcBef>
                <a:spcPts val="395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Spring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 H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ib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ate</a:t>
            </a:r>
            <a:endParaRPr sz="3450">
              <a:latin typeface="Arial"/>
              <a:cs typeface="Arial"/>
            </a:endParaRPr>
          </a:p>
          <a:p>
            <a:pPr algn="ctr">
              <a:lnSpc>
                <a:spcPts val="3760"/>
              </a:lnSpc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Commons</a:t>
            </a:r>
            <a:r>
              <a:rPr sz="34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Logging</a:t>
            </a:r>
            <a:endParaRPr sz="3450">
              <a:latin typeface="Arial"/>
              <a:cs typeface="Arial"/>
            </a:endParaRPr>
          </a:p>
          <a:p>
            <a:pPr algn="ctr">
              <a:lnSpc>
                <a:spcPts val="3954"/>
              </a:lnSpc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JSON</a:t>
            </a:r>
            <a:endParaRPr sz="3450">
              <a:latin typeface="Arial"/>
              <a:cs typeface="Arial"/>
            </a:endParaRPr>
          </a:p>
          <a:p>
            <a:pPr algn="ctr">
              <a:lnSpc>
                <a:spcPts val="4050"/>
              </a:lnSpc>
            </a:pPr>
            <a:r>
              <a:rPr sz="3450" b="1" spc="1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3450">
              <a:latin typeface="Arial"/>
              <a:cs typeface="Arial"/>
            </a:endParaRPr>
          </a:p>
          <a:p>
            <a:pPr marR="50800" algn="ctr">
              <a:lnSpc>
                <a:spcPct val="100000"/>
              </a:lnSpc>
              <a:spcBef>
                <a:spcPts val="2835"/>
              </a:spcBef>
            </a:pP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developer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34482" y="5508629"/>
            <a:ext cx="798409" cy="292351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8304733" y="5349978"/>
            <a:ext cx="139446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Maven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19587" y="8385816"/>
            <a:ext cx="1403098" cy="1895230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8561482" y="10646497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1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775</Words>
  <Application>Microsoft Office PowerPoint</Application>
  <PresentationFormat>Custom</PresentationFormat>
  <Paragraphs>183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MT</vt:lpstr>
      <vt:lpstr>Calibri</vt:lpstr>
      <vt:lpstr>Palatino Linotype</vt:lpstr>
      <vt:lpstr>Times New Roman</vt:lpstr>
      <vt:lpstr>Trebuchet MS</vt:lpstr>
      <vt:lpstr>Office Theme</vt:lpstr>
      <vt:lpstr>1_Office Theme</vt:lpstr>
      <vt:lpstr>Maven Overview</vt:lpstr>
      <vt:lpstr>You will learn how to …</vt:lpstr>
      <vt:lpstr>Practical Results</vt:lpstr>
      <vt:lpstr>Free Maven Resources</vt:lpstr>
      <vt:lpstr>What is Maven?</vt:lpstr>
      <vt:lpstr>What Problems Does Maven Solve?</vt:lpstr>
      <vt:lpstr>My Project without Maven</vt:lpstr>
      <vt:lpstr>Maven Solution</vt:lpstr>
      <vt:lpstr>My Project with Maven</vt:lpstr>
      <vt:lpstr>Maven - How It Works</vt:lpstr>
      <vt:lpstr>Handling JAR Dependencies</vt:lpstr>
      <vt:lpstr>Building and Running</vt:lpstr>
      <vt:lpstr>Standard Directory Structure</vt:lpstr>
      <vt:lpstr>Standard Directory Structure</vt:lpstr>
      <vt:lpstr>PowerPoint Presentation</vt:lpstr>
      <vt:lpstr>Standard Directory Structure</vt:lpstr>
      <vt:lpstr>Standard Directory Structure Benefits</vt:lpstr>
      <vt:lpstr>Standard Directory Structure Benefits</vt:lpstr>
      <vt:lpstr>Advantages of Maven</vt:lpstr>
      <vt:lpstr>My Personal Best Maven Benefit(s)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01-maven-overview-part-1</dc:title>
  <cp:lastModifiedBy>Shaurya Jaiswal</cp:lastModifiedBy>
  <cp:revision>2</cp:revision>
  <dcterms:created xsi:type="dcterms:W3CDTF">2022-08-22T12:35:13Z</dcterms:created>
  <dcterms:modified xsi:type="dcterms:W3CDTF">2022-08-22T12:52:45Z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2021-11-26T00:00:00Z</vt:filetime>
  </property>
  <property fmtid="{D5CDD505-2E9C-101B-9397-08002B2CF9AE}" pid="3" name="Creator">
    <vt:lpwstr>Keynote</vt:lpwstr>
  </property>
  <property fmtid="{D5CDD505-2E9C-101B-9397-08002B2CF9AE}" pid="4" name="LastSaved">
    <vt:filetime>2022-08-22T00:00:00Z</vt:filetime>
  </property>
</Properties>
</file>