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7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26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01731" y="1882725"/>
            <a:ext cx="8373745" cy="8180705"/>
          </a:xfrm>
          <a:custGeom>
            <a:avLst/>
            <a:gdLst/>
            <a:ahLst/>
            <a:cxnLst/>
            <a:rect l="l" t="t" r="r" b="b"/>
            <a:pathLst>
              <a:path w="8373745" h="8180705">
                <a:moveTo>
                  <a:pt x="0" y="0"/>
                </a:moveTo>
                <a:lnTo>
                  <a:pt x="8373339" y="0"/>
                </a:lnTo>
                <a:lnTo>
                  <a:pt x="8373339" y="8180379"/>
                </a:lnTo>
                <a:lnTo>
                  <a:pt x="0" y="81803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727" y="1767546"/>
            <a:ext cx="8729348" cy="86410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60039" y="1924414"/>
            <a:ext cx="5380990" cy="773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4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39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91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11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9468" y="2565366"/>
            <a:ext cx="16146105" cy="79264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2875" y="2471129"/>
            <a:ext cx="16439290" cy="83034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65863" y="8188232"/>
            <a:ext cx="1256506" cy="5130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7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334" y="2313511"/>
            <a:ext cx="13884910" cy="378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0410" y="615553"/>
            <a:ext cx="8563279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3959" y="2287888"/>
            <a:ext cx="18846165" cy="519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9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rchetypes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uv2cod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hyperlink" Target="http://www.luv2cod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9917" y="615553"/>
            <a:ext cx="978027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120" dirty="0">
                <a:latin typeface="Arial"/>
                <a:cs typeface="Arial"/>
              </a:rPr>
              <a:t>Maven</a:t>
            </a:r>
            <a:r>
              <a:rPr sz="7900" spc="-340" dirty="0">
                <a:latin typeface="Arial"/>
                <a:cs typeface="Arial"/>
              </a:rPr>
              <a:t> </a:t>
            </a:r>
            <a:r>
              <a:rPr sz="7900" spc="-105" dirty="0">
                <a:latin typeface="Arial"/>
                <a:cs typeface="Arial"/>
              </a:rPr>
              <a:t>Key</a:t>
            </a:r>
            <a:r>
              <a:rPr sz="7900" spc="-340" dirty="0">
                <a:latin typeface="Arial"/>
                <a:cs typeface="Arial"/>
              </a:rPr>
              <a:t> </a:t>
            </a:r>
            <a:r>
              <a:rPr sz="7900" spc="-155" dirty="0">
                <a:latin typeface="Arial"/>
                <a:cs typeface="Arial"/>
              </a:rPr>
              <a:t>Concepts</a:t>
            </a:r>
            <a:endParaRPr sz="7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3110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45" dirty="0">
                <a:latin typeface="Calibri"/>
                <a:cs typeface="Calibri"/>
              </a:rPr>
              <a:t>Dependency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240" dirty="0">
                <a:latin typeface="Calibri"/>
                <a:cs typeface="Calibri"/>
              </a:rPr>
              <a:t>Coordinates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 indent="-523875">
              <a:lnSpc>
                <a:spcPct val="100000"/>
              </a:lnSpc>
              <a:spcBef>
                <a:spcPts val="9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48640" algn="l"/>
                <a:tab pos="549275" algn="l"/>
              </a:tabLst>
            </a:pPr>
            <a:r>
              <a:rPr sz="3950" spc="-190" dirty="0"/>
              <a:t>To</a:t>
            </a:r>
            <a:r>
              <a:rPr sz="3950" spc="-15" dirty="0"/>
              <a:t> </a:t>
            </a:r>
            <a:r>
              <a:rPr sz="3950" spc="-5" dirty="0"/>
              <a:t>add</a:t>
            </a:r>
            <a:r>
              <a:rPr sz="3950" spc="-10" dirty="0"/>
              <a:t> </a:t>
            </a:r>
            <a:r>
              <a:rPr sz="3950" spc="-5" dirty="0"/>
              <a:t>given</a:t>
            </a:r>
            <a:r>
              <a:rPr sz="3950" spc="-15" dirty="0"/>
              <a:t> </a:t>
            </a:r>
            <a:r>
              <a:rPr sz="3950" spc="-5" dirty="0"/>
              <a:t>dependency</a:t>
            </a:r>
            <a:r>
              <a:rPr sz="3950" spc="-10" dirty="0"/>
              <a:t> </a:t>
            </a:r>
            <a:r>
              <a:rPr sz="3950" spc="-15" dirty="0"/>
              <a:t>project,</a:t>
            </a:r>
            <a:r>
              <a:rPr sz="3950" spc="-10" dirty="0"/>
              <a:t> </a:t>
            </a:r>
            <a:r>
              <a:rPr sz="3950" spc="-5" dirty="0"/>
              <a:t>we</a:t>
            </a:r>
            <a:r>
              <a:rPr sz="3950" spc="-15" dirty="0"/>
              <a:t> </a:t>
            </a:r>
            <a:r>
              <a:rPr sz="3950" spc="-10" dirty="0"/>
              <a:t>need</a:t>
            </a:r>
            <a:endParaRPr sz="3950"/>
          </a:p>
          <a:p>
            <a:pPr marL="967740" lvl="1" indent="-524510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b="1" spc="-5" dirty="0">
                <a:latin typeface="Palatino Linotype"/>
                <a:cs typeface="Palatino Linotype"/>
              </a:rPr>
              <a:t>Group</a:t>
            </a:r>
            <a:r>
              <a:rPr sz="3950" b="1" spc="-25" dirty="0">
                <a:latin typeface="Palatino Linotype"/>
                <a:cs typeface="Palatino Linotype"/>
              </a:rPr>
              <a:t> </a:t>
            </a:r>
            <a:r>
              <a:rPr sz="3950" b="1" spc="-5" dirty="0">
                <a:latin typeface="Palatino Linotype"/>
                <a:cs typeface="Palatino Linotype"/>
              </a:rPr>
              <a:t>ID</a:t>
            </a:r>
            <a:r>
              <a:rPr sz="3950" spc="-5" dirty="0">
                <a:latin typeface="Palatino Linotype"/>
                <a:cs typeface="Palatino Linotype"/>
              </a:rPr>
              <a:t>,</a:t>
            </a:r>
            <a:r>
              <a:rPr sz="3950" spc="-25" dirty="0">
                <a:latin typeface="Palatino Linotype"/>
                <a:cs typeface="Palatino Linotype"/>
              </a:rPr>
              <a:t> </a:t>
            </a:r>
            <a:r>
              <a:rPr sz="3950" b="1" spc="-5" dirty="0">
                <a:latin typeface="Palatino Linotype"/>
                <a:cs typeface="Palatino Linotype"/>
              </a:rPr>
              <a:t>Artifact</a:t>
            </a:r>
            <a:r>
              <a:rPr sz="3950" b="1" spc="-20" dirty="0">
                <a:latin typeface="Palatino Linotype"/>
                <a:cs typeface="Palatino Linotype"/>
              </a:rPr>
              <a:t> </a:t>
            </a:r>
            <a:r>
              <a:rPr sz="3950" b="1" dirty="0">
                <a:latin typeface="Palatino Linotype"/>
                <a:cs typeface="Palatino Linotype"/>
              </a:rPr>
              <a:t>ID</a:t>
            </a:r>
            <a:endParaRPr sz="3950">
              <a:latin typeface="Palatino Linotype"/>
              <a:cs typeface="Palatino Linotype"/>
            </a:endParaRPr>
          </a:p>
          <a:p>
            <a:pPr marL="967740" lvl="1" indent="-524510">
              <a:lnSpc>
                <a:spcPct val="100000"/>
              </a:lnSpc>
              <a:spcBef>
                <a:spcPts val="3504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967105" algn="l"/>
                <a:tab pos="968375" algn="l"/>
              </a:tabLst>
            </a:pPr>
            <a:r>
              <a:rPr sz="3950" b="1" spc="-70" dirty="0">
                <a:latin typeface="Palatino Linotype"/>
                <a:cs typeface="Palatino Linotype"/>
              </a:rPr>
              <a:t>Version</a:t>
            </a:r>
            <a:r>
              <a:rPr sz="3950" b="1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is</a:t>
            </a:r>
            <a:r>
              <a:rPr sz="3950" spc="-10" dirty="0">
                <a:latin typeface="Palatino Linotype"/>
                <a:cs typeface="Palatino Linotype"/>
              </a:rPr>
              <a:t> optional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…</a:t>
            </a:r>
            <a:endParaRPr sz="3950">
              <a:latin typeface="Palatino Linotype"/>
              <a:cs typeface="Palatino Linotype"/>
            </a:endParaRPr>
          </a:p>
          <a:p>
            <a:pPr marL="1386205" lvl="2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1386205" algn="l"/>
                <a:tab pos="1386840" algn="l"/>
              </a:tabLst>
            </a:pPr>
            <a:r>
              <a:rPr sz="3950" spc="-10" dirty="0">
                <a:latin typeface="Palatino Linotype"/>
                <a:cs typeface="Palatino Linotype"/>
              </a:rPr>
              <a:t>Best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practice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is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include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the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version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(repeatable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builds)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34" y="7290868"/>
            <a:ext cx="2222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7172002"/>
            <a:ext cx="8194675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5"/>
              </a:spcBef>
            </a:pPr>
            <a:r>
              <a:rPr sz="3950" spc="-5" dirty="0">
                <a:latin typeface="Palatino Linotype"/>
                <a:cs typeface="Palatino Linotype"/>
              </a:rPr>
              <a:t>May</a:t>
            </a:r>
            <a:r>
              <a:rPr sz="3950" spc="-20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see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this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20" dirty="0">
                <a:latin typeface="Palatino Linotype"/>
                <a:cs typeface="Palatino Linotype"/>
              </a:rPr>
              <a:t>referred </a:t>
            </a:r>
            <a:r>
              <a:rPr sz="3950" spc="-5" dirty="0">
                <a:latin typeface="Palatino Linotype"/>
                <a:cs typeface="Palatino Linotype"/>
              </a:rPr>
              <a:t>to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as: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b="1" spc="-175" dirty="0">
                <a:latin typeface="Palatino Linotype"/>
                <a:cs typeface="Palatino Linotype"/>
              </a:rPr>
              <a:t>GAV</a:t>
            </a:r>
            <a:endParaRPr sz="3950">
              <a:latin typeface="Palatino Linotype"/>
              <a:cs typeface="Palatino Linotype"/>
            </a:endParaRPr>
          </a:p>
          <a:p>
            <a:pPr marL="535940" indent="-523875">
              <a:lnSpc>
                <a:spcPct val="100000"/>
              </a:lnSpc>
              <a:spcBef>
                <a:spcPts val="3585"/>
              </a:spcBef>
              <a:buClr>
                <a:srgbClr val="5C86B9"/>
              </a:buClr>
              <a:buSzPct val="69620"/>
              <a:buFont typeface="Trebuchet MS"/>
              <a:buChar char="•"/>
              <a:tabLst>
                <a:tab pos="535940" algn="l"/>
                <a:tab pos="536575" algn="l"/>
              </a:tabLst>
            </a:pPr>
            <a:r>
              <a:rPr sz="3950" b="1" u="heavy" spc="-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G</a:t>
            </a:r>
            <a:r>
              <a:rPr sz="3950" spc="-20" dirty="0">
                <a:latin typeface="Palatino Linotype"/>
                <a:cs typeface="Palatino Linotype"/>
              </a:rPr>
              <a:t>roup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ID, </a:t>
            </a:r>
            <a:r>
              <a:rPr sz="3950" b="1" u="heavy" spc="-1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</a:t>
            </a:r>
            <a:r>
              <a:rPr sz="3950" spc="-10" dirty="0">
                <a:latin typeface="Palatino Linotype"/>
                <a:cs typeface="Palatino Linotype"/>
              </a:rPr>
              <a:t>rtifact ID </a:t>
            </a:r>
            <a:r>
              <a:rPr sz="3950" spc="-5" dirty="0">
                <a:latin typeface="Palatino Linotype"/>
                <a:cs typeface="Palatino Linotype"/>
              </a:rPr>
              <a:t>and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b="1" u="heavy" spc="-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V</a:t>
            </a:r>
            <a:r>
              <a:rPr sz="3950" spc="-5" dirty="0">
                <a:latin typeface="Palatino Linotype"/>
                <a:cs typeface="Palatino Linotype"/>
              </a:rPr>
              <a:t>ersion</a:t>
            </a:r>
            <a:endParaRPr sz="395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7900" y="3854577"/>
            <a:ext cx="3153211" cy="14115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 rot="420000">
            <a:off x="13821697" y="4383324"/>
            <a:ext cx="1654707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5175" spc="-44" baseline="241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5175" spc="-44" baseline="1610" dirty="0">
                <a:solidFill>
                  <a:srgbClr val="FFFFFF"/>
                </a:solidFill>
                <a:latin typeface="Arial MT"/>
                <a:cs typeface="Arial MT"/>
              </a:rPr>
              <a:t>evO</a:t>
            </a:r>
            <a:r>
              <a:rPr sz="3450" spc="-30" dirty="0">
                <a:solidFill>
                  <a:srgbClr val="FFFFFF"/>
                </a:solidFill>
                <a:latin typeface="Arial MT"/>
                <a:cs typeface="Arial MT"/>
              </a:rPr>
              <a:t>ps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414271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How</a:t>
            </a:r>
            <a:r>
              <a:rPr spc="110" dirty="0"/>
              <a:t> </a:t>
            </a:r>
            <a:r>
              <a:rPr spc="-85" dirty="0"/>
              <a:t>to</a:t>
            </a:r>
            <a:r>
              <a:rPr spc="110" dirty="0"/>
              <a:t> </a:t>
            </a:r>
            <a:r>
              <a:rPr spc="105" dirty="0"/>
              <a:t>Find</a:t>
            </a:r>
            <a:r>
              <a:rPr spc="114" dirty="0"/>
              <a:t> </a:t>
            </a:r>
            <a:r>
              <a:rPr spc="-90" dirty="0"/>
              <a:t>Dependency</a:t>
            </a:r>
            <a:r>
              <a:rPr spc="110" dirty="0"/>
              <a:t> </a:t>
            </a:r>
            <a:r>
              <a:rPr spc="-90" dirty="0"/>
              <a:t>Coordinates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35955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3474104"/>
            <a:ext cx="144170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Option</a:t>
            </a:r>
            <a:r>
              <a:rPr sz="4250" spc="10" dirty="0">
                <a:latin typeface="Palatino Linotype"/>
                <a:cs typeface="Palatino Linotype"/>
              </a:rPr>
              <a:t> 1: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-35" dirty="0">
                <a:latin typeface="Palatino Linotype"/>
                <a:cs typeface="Palatino Linotype"/>
              </a:rPr>
              <a:t>Visit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5" dirty="0">
                <a:latin typeface="Palatino Linotype"/>
                <a:cs typeface="Palatino Linotype"/>
              </a:rPr>
              <a:t> page </a:t>
            </a:r>
            <a:r>
              <a:rPr sz="4250" spc="10" dirty="0">
                <a:latin typeface="Palatino Linotype"/>
                <a:cs typeface="Palatino Linotype"/>
              </a:rPr>
              <a:t>(spring.io,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hibernate.org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etc)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54593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5337922"/>
            <a:ext cx="138430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Option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2: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35" dirty="0">
                <a:latin typeface="Palatino Linotype"/>
                <a:cs typeface="Palatino Linotype"/>
              </a:rPr>
              <a:t>Visit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Arial MT"/>
                <a:cs typeface="Arial MT"/>
                <a:hlinkClick r:id="rId3"/>
              </a:rPr>
              <a:t>http://search.maven.org</a:t>
            </a:r>
            <a:r>
              <a:rPr sz="4250" spc="-114" dirty="0">
                <a:latin typeface="Arial MT"/>
                <a:cs typeface="Arial MT"/>
                <a:hlinkClick r:id="rId3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(easiest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approach)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15"/>
              </a:spcBef>
            </a:pPr>
            <a:r>
              <a:rPr spc="-155" dirty="0"/>
              <a:t>Mave</a:t>
            </a:r>
            <a:r>
              <a:rPr spc="5" dirty="0"/>
              <a:t>n</a:t>
            </a:r>
            <a:r>
              <a:rPr spc="-605" dirty="0"/>
              <a:t> </a:t>
            </a:r>
            <a:r>
              <a:rPr spc="-155" dirty="0"/>
              <a:t>Archetypes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7424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105" dirty="0">
                <a:latin typeface="Times New Roman"/>
                <a:cs typeface="Times New Roman"/>
              </a:rPr>
              <a:t>M</a:t>
            </a:r>
            <a:r>
              <a:rPr sz="6500" spc="-185" dirty="0">
                <a:latin typeface="Times New Roman"/>
                <a:cs typeface="Times New Roman"/>
              </a:rPr>
              <a:t>a</a:t>
            </a:r>
            <a:r>
              <a:rPr sz="6500" spc="-430" dirty="0">
                <a:latin typeface="Times New Roman"/>
                <a:cs typeface="Times New Roman"/>
              </a:rPr>
              <a:t>v</a:t>
            </a:r>
            <a:r>
              <a:rPr sz="6500" spc="254" dirty="0">
                <a:latin typeface="Times New Roman"/>
                <a:cs typeface="Times New Roman"/>
              </a:rPr>
              <a:t>e</a:t>
            </a:r>
            <a:r>
              <a:rPr sz="6500" spc="484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35" dirty="0">
                <a:latin typeface="Times New Roman"/>
                <a:cs typeface="Times New Roman"/>
              </a:rPr>
              <a:t>hetypes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646905"/>
            <a:ext cx="1287335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Archetypes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be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used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to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projects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932" y="4510722"/>
            <a:ext cx="1185164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Contains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template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given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034" y="649600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469" y="6374539"/>
            <a:ext cx="13212444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Think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of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it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collection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of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“starter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files”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for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Java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Project,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Project,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etc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6286" y="8572914"/>
            <a:ext cx="10858159" cy="11772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28879" y="8772373"/>
            <a:ext cx="86855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archetype</a:t>
            </a:r>
            <a:r>
              <a:rPr kumimoji="0" sz="52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2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:=</a:t>
            </a:r>
            <a:r>
              <a:rPr kumimoji="0" sz="52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starter</a:t>
            </a:r>
            <a:r>
              <a:rPr kumimoji="0" sz="52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74128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215" dirty="0">
                <a:latin typeface="Times New Roman"/>
                <a:cs typeface="Times New Roman"/>
              </a:rPr>
              <a:t>Commo</a:t>
            </a:r>
            <a:r>
              <a:rPr sz="6500" spc="290" dirty="0">
                <a:latin typeface="Times New Roman"/>
                <a:cs typeface="Times New Roman"/>
              </a:rPr>
              <a:t>n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35" dirty="0">
                <a:latin typeface="Times New Roman"/>
                <a:cs typeface="Times New Roman"/>
              </a:rPr>
              <a:t>hetypes</a:t>
            </a:r>
            <a:endParaRPr sz="65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3959" y="2287888"/>
          <a:ext cx="18830290" cy="519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94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Archetype</a:t>
                      </a:r>
                      <a:r>
                        <a:rPr sz="345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Artifact</a:t>
                      </a:r>
                      <a:r>
                        <a:rPr sz="34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maven-archetype-quickstart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archetype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Maven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project.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maven-archetype-webapp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archetype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Maven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Webapp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project.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1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i="1" spc="1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345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i="1" dirty="0">
                          <a:latin typeface="Arial"/>
                          <a:cs typeface="Arial"/>
                        </a:rPr>
                        <a:t>others</a:t>
                      </a:r>
                      <a:r>
                        <a:rPr sz="34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i="1" spc="10" dirty="0">
                          <a:latin typeface="Arial"/>
                          <a:cs typeface="Arial"/>
                        </a:rPr>
                        <a:t>…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i="1" dirty="0">
                          <a:latin typeface="Arial"/>
                          <a:cs typeface="Arial"/>
                        </a:rPr>
                        <a:t>…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543" y="8132340"/>
            <a:ext cx="13679684" cy="1177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0585" y="8322124"/>
            <a:ext cx="1149604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2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http://maven.apache.org/archetypes</a:t>
            </a:r>
            <a:endParaRPr kumimoji="0" sz="5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4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154804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00" dirty="0">
                <a:latin typeface="Times New Roman"/>
                <a:cs typeface="Times New Roman"/>
              </a:rPr>
              <a:t>Archetypes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469" y="2646905"/>
            <a:ext cx="1683321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4945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You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can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create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new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using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Archetypes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(starter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project)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  <a:p>
            <a:pPr marL="613410" marR="0" lvl="0" indent="-575945" algn="l" defTabSz="914400" rtl="0" eaLnBrk="1" fontAlgn="auto" latinLnBrk="0" hangingPunct="1">
              <a:lnSpc>
                <a:spcPct val="100000"/>
              </a:lnSpc>
              <a:spcBef>
                <a:spcPts val="3970"/>
              </a:spcBef>
              <a:spcAft>
                <a:spcPts val="0"/>
              </a:spcAft>
              <a:buClr>
                <a:srgbClr val="5C86B9"/>
              </a:buClr>
              <a:buSzPct val="70588"/>
              <a:buFont typeface="Trebuchet MS"/>
              <a:buChar char="•"/>
              <a:tabLst>
                <a:tab pos="613410" algn="l"/>
                <a:tab pos="614045" algn="l"/>
              </a:tabLst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From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the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command-line</a:t>
            </a:r>
            <a:r>
              <a:rPr kumimoji="0" sz="425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with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0869" y="5783982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5662519"/>
            <a:ext cx="311086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From</a:t>
            </a:r>
            <a:r>
              <a:rPr kumimoji="0" sz="42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an</a:t>
            </a:r>
            <a:r>
              <a:rPr kumimoji="0" sz="425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IDE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705" y="693577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5603" y="6814317"/>
            <a:ext cx="754062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Eclipse,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IntelliJ,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NetBeans</a:t>
            </a:r>
            <a:r>
              <a:rPr kumimoji="0" sz="42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etc…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034" y="487808"/>
            <a:ext cx="100920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500" b="1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Lis</a:t>
            </a:r>
            <a:r>
              <a:rPr kumimoji="0" sz="6500" b="1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6500" b="1" i="0" u="none" strike="noStrike" kern="120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6500" b="1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</a:t>
            </a:r>
            <a:r>
              <a:rPr kumimoji="0" sz="65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6500" b="1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hetype</a:t>
            </a:r>
            <a:r>
              <a:rPr kumimoji="0" sz="6500" b="1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65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6500" b="1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Eclipse</a:t>
            </a:r>
            <a:endParaRPr kumimoji="0" sz="6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6485" y="1947584"/>
            <a:ext cx="9497093" cy="82824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0150" y="3296099"/>
            <a:ext cx="7048500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r>
              <a:rPr kumimoji="0" sz="46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</a:t>
            </a:r>
            <a:r>
              <a:rPr kumimoji="0" sz="4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4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Maven</a:t>
            </a:r>
            <a:r>
              <a:rPr kumimoji="0" sz="46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3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9267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195" dirty="0">
                <a:latin typeface="Times New Roman"/>
                <a:cs typeface="Times New Roman"/>
              </a:rPr>
              <a:t>Qui</a:t>
            </a:r>
            <a:r>
              <a:rPr sz="6500" spc="70" dirty="0">
                <a:latin typeface="Times New Roman"/>
                <a:cs typeface="Times New Roman"/>
              </a:rPr>
              <a:t>c</a:t>
            </a:r>
            <a:r>
              <a:rPr sz="6500" spc="65" dirty="0">
                <a:latin typeface="Times New Roman"/>
                <a:cs typeface="Times New Roman"/>
              </a:rPr>
              <a:t>kstar</a:t>
            </a:r>
            <a:r>
              <a:rPr sz="6500" spc="150" dirty="0">
                <a:latin typeface="Times New Roman"/>
                <a:cs typeface="Times New Roman"/>
              </a:rPr>
              <a:t>t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55" dirty="0">
                <a:latin typeface="Times New Roman"/>
                <a:cs typeface="Times New Roman"/>
              </a:rPr>
              <a:t>Ar</a:t>
            </a:r>
            <a:r>
              <a:rPr sz="6500" spc="-55" dirty="0">
                <a:latin typeface="Times New Roman"/>
                <a:cs typeface="Times New Roman"/>
              </a:rPr>
              <a:t>c</a:t>
            </a:r>
            <a:r>
              <a:rPr sz="6500" spc="140" dirty="0">
                <a:latin typeface="Times New Roman"/>
                <a:cs typeface="Times New Roman"/>
              </a:rPr>
              <a:t>hetype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12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52666"/>
            <a:ext cx="147485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maven-archetype-quickstart</a:t>
            </a:r>
            <a:r>
              <a:rPr kumimoji="0" sz="42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contains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a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sample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Maven</a:t>
            </a:r>
            <a:r>
              <a:rPr kumimoji="0" sz="425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231" y="4324340"/>
            <a:ext cx="9342120" cy="376364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78280" marR="0" lvl="0" indent="0" algn="l" defTabSz="914400" rtl="0" eaLnBrk="1" fontAlgn="auto" latinLnBrk="0" hangingPunct="1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pom.xml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169160" marR="5080" lvl="0" indent="-230504" algn="l" defTabSz="914400" rtl="0" eaLnBrk="1" fontAlgn="auto" latinLnBrk="0" hangingPunct="1">
              <a:lnSpc>
                <a:spcPts val="775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src/main/java/App.java </a:t>
            </a:r>
            <a:r>
              <a:rPr kumimoji="0" sz="4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src/test/java/AppTest.java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06288" y="5276536"/>
            <a:ext cx="507365" cy="2499995"/>
            <a:chOff x="4706288" y="5276536"/>
            <a:chExt cx="507365" cy="2499995"/>
          </a:xfrm>
        </p:grpSpPr>
        <p:sp>
          <p:nvSpPr>
            <p:cNvPr id="7" name="object 7"/>
            <p:cNvSpPr/>
            <p:nvPr/>
          </p:nvSpPr>
          <p:spPr>
            <a:xfrm>
              <a:off x="4732465" y="5276536"/>
              <a:ext cx="0" cy="2494915"/>
            </a:xfrm>
            <a:custGeom>
              <a:avLst/>
              <a:gdLst/>
              <a:ahLst/>
              <a:cxnLst/>
              <a:rect l="l" t="t" r="r" b="b"/>
              <a:pathLst>
                <a:path h="2494915">
                  <a:moveTo>
                    <a:pt x="0" y="249467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57131" y="5785006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57131" y="6762396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57131" y="7750258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9970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35" dirty="0">
                <a:latin typeface="Times New Roman"/>
                <a:cs typeface="Times New Roman"/>
              </a:rPr>
              <a:t>W</a:t>
            </a:r>
            <a:r>
              <a:rPr sz="6500" spc="65" dirty="0">
                <a:latin typeface="Times New Roman"/>
                <a:cs typeface="Times New Roman"/>
              </a:rPr>
              <a:t>e</a:t>
            </a:r>
            <a:r>
              <a:rPr sz="6500" spc="120" dirty="0">
                <a:latin typeface="Times New Roman"/>
                <a:cs typeface="Times New Roman"/>
              </a:rPr>
              <a:t>b</a:t>
            </a:r>
            <a:r>
              <a:rPr sz="6500" dirty="0">
                <a:latin typeface="Times New Roman"/>
                <a:cs typeface="Times New Roman"/>
              </a:rPr>
              <a:t>a</a:t>
            </a:r>
            <a:r>
              <a:rPr sz="6500" spc="120" dirty="0">
                <a:latin typeface="Times New Roman"/>
                <a:cs typeface="Times New Roman"/>
              </a:rPr>
              <a:t>p</a:t>
            </a:r>
            <a:r>
              <a:rPr sz="6500" spc="254" dirty="0">
                <a:latin typeface="Times New Roman"/>
                <a:cs typeface="Times New Roman"/>
              </a:rPr>
              <a:t>p</a:t>
            </a:r>
            <a:r>
              <a:rPr sz="6500" spc="-430" dirty="0">
                <a:latin typeface="Times New Roman"/>
                <a:cs typeface="Times New Roman"/>
              </a:rPr>
              <a:t> </a:t>
            </a:r>
            <a:r>
              <a:rPr sz="6500" spc="125" dirty="0">
                <a:latin typeface="Times New Roman"/>
                <a:cs typeface="Times New Roman"/>
              </a:rPr>
              <a:t>A</a:t>
            </a:r>
            <a:r>
              <a:rPr sz="6500" spc="-125" dirty="0">
                <a:latin typeface="Times New Roman"/>
                <a:cs typeface="Times New Roman"/>
              </a:rPr>
              <a:t>r</a:t>
            </a:r>
            <a:r>
              <a:rPr sz="6500" spc="55" dirty="0">
                <a:latin typeface="Times New Roman"/>
                <a:cs typeface="Times New Roman"/>
              </a:rPr>
              <a:t>c</a:t>
            </a:r>
            <a:r>
              <a:rPr sz="6500" spc="360" dirty="0">
                <a:latin typeface="Times New Roman"/>
                <a:cs typeface="Times New Roman"/>
              </a:rPr>
              <a:t>h</a:t>
            </a:r>
            <a:r>
              <a:rPr sz="6500" spc="240" dirty="0">
                <a:latin typeface="Times New Roman"/>
                <a:cs typeface="Times New Roman"/>
              </a:rPr>
              <a:t>e</a:t>
            </a:r>
            <a:r>
              <a:rPr sz="6500" spc="114" dirty="0">
                <a:latin typeface="Times New Roman"/>
                <a:cs typeface="Times New Roman"/>
              </a:rPr>
              <a:t>t</a:t>
            </a:r>
            <a:r>
              <a:rPr sz="6500" spc="-245" dirty="0">
                <a:latin typeface="Times New Roman"/>
                <a:cs typeface="Times New Roman"/>
              </a:rPr>
              <a:t>y</a:t>
            </a:r>
            <a:r>
              <a:rPr sz="6500" spc="120" dirty="0">
                <a:latin typeface="Times New Roman"/>
                <a:cs typeface="Times New Roman"/>
              </a:rPr>
              <a:t>p</a:t>
            </a:r>
            <a:r>
              <a:rPr sz="6500" spc="375" dirty="0">
                <a:latin typeface="Times New Roman"/>
                <a:cs typeface="Times New Roman"/>
              </a:rPr>
              <a:t>e</a:t>
            </a:r>
            <a:endParaRPr sz="6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34" y="267412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srgbClr val="5C86B9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7932" y="2552666"/>
            <a:ext cx="164045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maven-archetype-webapp</a:t>
            </a:r>
            <a:r>
              <a:rPr kumimoji="0" sz="42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contains a sample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Maven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webapp</a:t>
            </a:r>
            <a:r>
              <a:rPr kumimoji="0" sz="425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 </a:t>
            </a:r>
            <a:r>
              <a:rPr kumimoji="0" sz="42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</a:rPr>
              <a:t>project</a:t>
            </a:r>
            <a:endParaRPr kumimoji="0" sz="4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0585" y="4083510"/>
            <a:ext cx="11647805" cy="377444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81200" marR="2195830" lvl="0" indent="-377190" algn="l" defTabSz="914400" rtl="0" eaLnBrk="1" fontAlgn="auto" latinLnBrk="0" hangingPunct="1">
              <a:lnSpc>
                <a:spcPts val="767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pom.xml </a:t>
            </a:r>
            <a:r>
              <a:rPr kumimoji="0" sz="4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src/main/webapp/index.jsp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29739" marR="0" lvl="0" indent="0" algn="l" defTabSz="914400" rtl="0" eaLnBrk="1" fontAlgn="auto" latinLnBrk="0" hangingPunct="1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src/main/webapp/WEB-INF/web.xml</a:t>
            </a:r>
            <a:endParaRPr kumimoji="0" sz="4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59649" y="5051049"/>
            <a:ext cx="507365" cy="2499995"/>
            <a:chOff x="4759649" y="5051049"/>
            <a:chExt cx="507365" cy="2499995"/>
          </a:xfrm>
        </p:grpSpPr>
        <p:sp>
          <p:nvSpPr>
            <p:cNvPr id="7" name="object 7"/>
            <p:cNvSpPr/>
            <p:nvPr/>
          </p:nvSpPr>
          <p:spPr>
            <a:xfrm>
              <a:off x="4785827" y="5051049"/>
              <a:ext cx="0" cy="2494915"/>
            </a:xfrm>
            <a:custGeom>
              <a:avLst/>
              <a:gdLst/>
              <a:ahLst/>
              <a:cxnLst/>
              <a:rect l="l" t="t" r="r" b="b"/>
              <a:pathLst>
                <a:path h="2494915">
                  <a:moveTo>
                    <a:pt x="0" y="249467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810493" y="5559518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810493" y="6536908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10493" y="7524770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455983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Palatino Linotype"/>
                <a:hlinkClick r:id="rId2"/>
              </a:rPr>
              <a:t>www.luv2code.com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6682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5" dirty="0">
                <a:latin typeface="Calibri"/>
                <a:cs typeface="Calibri"/>
              </a:rPr>
              <a:t>Maven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350" dirty="0">
                <a:latin typeface="Calibri"/>
                <a:cs typeface="Calibri"/>
              </a:rPr>
              <a:t>Key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260" dirty="0">
                <a:latin typeface="Calibri"/>
                <a:cs typeface="Calibri"/>
              </a:rPr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334" y="2301365"/>
            <a:ext cx="553085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0710" indent="-57594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File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-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pom.xml</a:t>
            </a:r>
            <a:endParaRPr sz="4250">
              <a:latin typeface="Palatino Linotype"/>
              <a:cs typeface="Palatino Linotype"/>
            </a:endParaRPr>
          </a:p>
          <a:p>
            <a:pPr marL="600710" indent="-57594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0710" algn="l"/>
                <a:tab pos="601345" algn="l"/>
              </a:tabLst>
            </a:pP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Coordinates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5336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35" dirty="0">
                <a:latin typeface="Calibri"/>
                <a:cs typeface="Calibri"/>
              </a:rPr>
              <a:t>POM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434" dirty="0">
                <a:latin typeface="Calibri"/>
                <a:cs typeface="Calibri"/>
              </a:rPr>
              <a:t>File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425" dirty="0">
                <a:latin typeface="Calibri"/>
                <a:cs typeface="Calibri"/>
              </a:rPr>
              <a:t>-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00" dirty="0">
                <a:latin typeface="Calibri"/>
                <a:cs typeface="Calibri"/>
              </a:rPr>
              <a:t>pom.xml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575" y="2768367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6003" y="2636433"/>
            <a:ext cx="84874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17615" algn="l"/>
              </a:tabLst>
            </a:pPr>
            <a:r>
              <a:rPr sz="4250" u="heavy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</a:t>
            </a:r>
            <a:r>
              <a:rPr sz="4250" dirty="0">
                <a:latin typeface="Palatino Linotype"/>
                <a:cs typeface="Palatino Linotype"/>
              </a:rPr>
              <a:t>roject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u="heavy" spc="15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</a:t>
            </a:r>
            <a:r>
              <a:rPr sz="4250" spc="15" dirty="0">
                <a:latin typeface="Palatino Linotype"/>
                <a:cs typeface="Palatino Linotype"/>
              </a:rPr>
              <a:t>bject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u="heavy" spc="2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M</a:t>
            </a:r>
            <a:r>
              <a:rPr sz="4250" spc="20" dirty="0">
                <a:latin typeface="Palatino Linotype"/>
                <a:cs typeface="Palatino Linotype"/>
              </a:rPr>
              <a:t>odel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file:	</a:t>
            </a:r>
            <a:r>
              <a:rPr sz="4250" spc="25" dirty="0">
                <a:latin typeface="Palatino Linotype"/>
                <a:cs typeface="Palatino Linotype"/>
              </a:rPr>
              <a:t>POM</a:t>
            </a:r>
            <a:r>
              <a:rPr sz="4250" spc="-6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575" y="4632184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9410" y="4500251"/>
            <a:ext cx="1109091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latin typeface="Palatino Linotype"/>
                <a:cs typeface="Palatino Linotype"/>
              </a:rPr>
              <a:t>Configuration </a:t>
            </a:r>
            <a:r>
              <a:rPr sz="4250" spc="-10" dirty="0">
                <a:latin typeface="Palatino Linotype"/>
                <a:cs typeface="Palatino Linotype"/>
              </a:rPr>
              <a:t>file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  <a:p>
            <a:pPr marL="5778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77850" algn="l"/>
                <a:tab pos="5784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Basically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“shopping</a:t>
            </a:r>
            <a:r>
              <a:rPr sz="4250" spc="10" dirty="0">
                <a:latin typeface="Palatino Linotype"/>
                <a:cs typeface="Palatino Linotype"/>
              </a:rPr>
              <a:t> list”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:-)</a:t>
            </a:r>
            <a:endParaRPr sz="42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575" y="764779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03" y="7515866"/>
            <a:ext cx="1003300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latin typeface="Palatino Linotype"/>
                <a:cs typeface="Palatino Linotype"/>
              </a:rPr>
              <a:t>Located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5" dirty="0">
                <a:latin typeface="Palatino Linotype"/>
                <a:cs typeface="Palatino Linotype"/>
              </a:rPr>
              <a:t>root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your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Maven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5205" y="2376890"/>
            <a:ext cx="6522720" cy="7287895"/>
            <a:chOff x="1005205" y="2376890"/>
            <a:chExt cx="6522720" cy="72878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797" y="2471128"/>
              <a:ext cx="5811341" cy="69107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205" y="2376890"/>
              <a:ext cx="6104526" cy="72877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5322" y="3035901"/>
              <a:ext cx="2792398" cy="34645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37743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35" dirty="0">
                <a:latin typeface="Calibri"/>
                <a:cs typeface="Calibri"/>
              </a:rPr>
              <a:t>POM</a:t>
            </a:r>
            <a:r>
              <a:rPr spc="55" dirty="0">
                <a:latin typeface="Calibri"/>
                <a:cs typeface="Calibri"/>
              </a:rPr>
              <a:t> </a:t>
            </a:r>
            <a:r>
              <a:rPr spc="434" dirty="0">
                <a:latin typeface="Calibri"/>
                <a:cs typeface="Calibri"/>
              </a:rPr>
              <a:t>File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315" dirty="0">
                <a:latin typeface="Calibri"/>
                <a:cs typeface="Calibri"/>
              </a:rPr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84615" y="3123425"/>
            <a:ext cx="7468234" cy="6013450"/>
            <a:chOff x="6184615" y="3123425"/>
            <a:chExt cx="7468234" cy="6013450"/>
          </a:xfrm>
        </p:grpSpPr>
        <p:sp>
          <p:nvSpPr>
            <p:cNvPr id="4" name="object 4"/>
            <p:cNvSpPr/>
            <p:nvPr/>
          </p:nvSpPr>
          <p:spPr>
            <a:xfrm>
              <a:off x="6362620" y="3238605"/>
              <a:ext cx="7112000" cy="5552440"/>
            </a:xfrm>
            <a:custGeom>
              <a:avLst/>
              <a:gdLst/>
              <a:ahLst/>
              <a:cxnLst/>
              <a:rect l="l" t="t" r="r" b="b"/>
              <a:pathLst>
                <a:path w="7112000" h="5552440">
                  <a:moveTo>
                    <a:pt x="0" y="0"/>
                  </a:moveTo>
                  <a:lnTo>
                    <a:pt x="7111974" y="0"/>
                  </a:lnTo>
                  <a:lnTo>
                    <a:pt x="7111974" y="5552139"/>
                  </a:lnTo>
                  <a:lnTo>
                    <a:pt x="0" y="5552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4615" y="3123425"/>
              <a:ext cx="7467986" cy="60128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4388" y="4161472"/>
              <a:ext cx="4708440" cy="557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4388" y="7233458"/>
              <a:ext cx="4708440" cy="5575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4388" y="5697465"/>
              <a:ext cx="4708440" cy="5575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238418" y="2531724"/>
            <a:ext cx="144970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0" dirty="0">
                <a:latin typeface="Arial MT"/>
                <a:cs typeface="Arial MT"/>
              </a:rPr>
              <a:t>pom</a:t>
            </a:r>
            <a:r>
              <a:rPr sz="2950" dirty="0">
                <a:latin typeface="Arial MT"/>
                <a:cs typeface="Arial MT"/>
              </a:rPr>
              <a:t>.</a:t>
            </a:r>
            <a:r>
              <a:rPr sz="2950" spc="5" dirty="0">
                <a:latin typeface="Arial MT"/>
                <a:cs typeface="Arial MT"/>
              </a:rPr>
              <a:t>xml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82782" y="1631228"/>
            <a:ext cx="8161020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5110"/>
              </a:lnSpc>
              <a:spcBef>
                <a:spcPts val="434"/>
              </a:spcBef>
            </a:pPr>
            <a:r>
              <a:rPr sz="4450" b="1" spc="-5" dirty="0">
                <a:latin typeface="Arial"/>
                <a:cs typeface="Arial"/>
              </a:rPr>
              <a:t>Project </a:t>
            </a:r>
            <a:r>
              <a:rPr sz="4450" b="1" dirty="0">
                <a:latin typeface="Arial"/>
                <a:cs typeface="Arial"/>
              </a:rPr>
              <a:t>name,</a:t>
            </a:r>
            <a:r>
              <a:rPr sz="4450" b="1" spc="-5" dirty="0">
                <a:latin typeface="Arial"/>
                <a:cs typeface="Arial"/>
              </a:rPr>
              <a:t> version</a:t>
            </a:r>
            <a:r>
              <a:rPr sz="4450" b="1" dirty="0">
                <a:latin typeface="Arial"/>
                <a:cs typeface="Arial"/>
              </a:rPr>
              <a:t> etc </a:t>
            </a:r>
            <a:r>
              <a:rPr sz="4450" b="1" spc="5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Output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file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type: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JAR,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spc="-65" dirty="0">
                <a:latin typeface="Arial"/>
                <a:cs typeface="Arial"/>
              </a:rPr>
              <a:t>WAR,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…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04321" y="2440552"/>
            <a:ext cx="3807460" cy="5792470"/>
            <a:chOff x="6704321" y="2440552"/>
            <a:chExt cx="3807460" cy="5792470"/>
          </a:xfrm>
        </p:grpSpPr>
        <p:sp>
          <p:nvSpPr>
            <p:cNvPr id="12" name="object 12"/>
            <p:cNvSpPr/>
            <p:nvPr/>
          </p:nvSpPr>
          <p:spPr>
            <a:xfrm>
              <a:off x="6937954" y="2527785"/>
              <a:ext cx="3291204" cy="1866900"/>
            </a:xfrm>
            <a:custGeom>
              <a:avLst/>
              <a:gdLst/>
              <a:ahLst/>
              <a:cxnLst/>
              <a:rect l="l" t="t" r="r" b="b"/>
              <a:pathLst>
                <a:path w="3291204" h="1866900">
                  <a:moveTo>
                    <a:pt x="35371" y="1854200"/>
                  </a:moveTo>
                  <a:lnTo>
                    <a:pt x="14185" y="1854200"/>
                  </a:lnTo>
                  <a:lnTo>
                    <a:pt x="9412" y="1866900"/>
                  </a:lnTo>
                  <a:lnTo>
                    <a:pt x="36933" y="1866900"/>
                  </a:lnTo>
                  <a:lnTo>
                    <a:pt x="35371" y="1854200"/>
                  </a:lnTo>
                  <a:close/>
                </a:path>
                <a:path w="3291204" h="1866900">
                  <a:moveTo>
                    <a:pt x="39570" y="1856649"/>
                  </a:moveTo>
                  <a:lnTo>
                    <a:pt x="36933" y="1866900"/>
                  </a:lnTo>
                  <a:lnTo>
                    <a:pt x="43353" y="1866900"/>
                  </a:lnTo>
                  <a:lnTo>
                    <a:pt x="39570" y="1856649"/>
                  </a:lnTo>
                  <a:close/>
                </a:path>
                <a:path w="3291204" h="1866900">
                  <a:moveTo>
                    <a:pt x="40200" y="1854200"/>
                  </a:moveTo>
                  <a:lnTo>
                    <a:pt x="38666" y="1854200"/>
                  </a:lnTo>
                  <a:lnTo>
                    <a:pt x="39570" y="1856649"/>
                  </a:lnTo>
                  <a:lnTo>
                    <a:pt x="40200" y="1854200"/>
                  </a:lnTo>
                  <a:close/>
                </a:path>
                <a:path w="3291204" h="1866900">
                  <a:moveTo>
                    <a:pt x="41670" y="1841500"/>
                  </a:moveTo>
                  <a:lnTo>
                    <a:pt x="0" y="1841500"/>
                  </a:lnTo>
                  <a:lnTo>
                    <a:pt x="1893" y="1854200"/>
                  </a:lnTo>
                  <a:lnTo>
                    <a:pt x="37487" y="1854200"/>
                  </a:lnTo>
                  <a:lnTo>
                    <a:pt x="41670" y="1841500"/>
                  </a:lnTo>
                  <a:close/>
                </a:path>
                <a:path w="3291204" h="1866900">
                  <a:moveTo>
                    <a:pt x="49219" y="1841500"/>
                  </a:moveTo>
                  <a:lnTo>
                    <a:pt x="45810" y="1854200"/>
                  </a:lnTo>
                  <a:lnTo>
                    <a:pt x="47802" y="1854200"/>
                  </a:lnTo>
                  <a:lnTo>
                    <a:pt x="49219" y="1841500"/>
                  </a:lnTo>
                  <a:close/>
                </a:path>
                <a:path w="3291204" h="1866900">
                  <a:moveTo>
                    <a:pt x="69347" y="1841500"/>
                  </a:moveTo>
                  <a:lnTo>
                    <a:pt x="53763" y="1841500"/>
                  </a:lnTo>
                  <a:lnTo>
                    <a:pt x="52806" y="1854200"/>
                  </a:lnTo>
                  <a:lnTo>
                    <a:pt x="60576" y="1854200"/>
                  </a:lnTo>
                  <a:lnTo>
                    <a:pt x="69347" y="1841500"/>
                  </a:lnTo>
                  <a:close/>
                </a:path>
                <a:path w="3291204" h="1866900">
                  <a:moveTo>
                    <a:pt x="1953" y="1828800"/>
                  </a:moveTo>
                  <a:lnTo>
                    <a:pt x="1248" y="1841500"/>
                  </a:lnTo>
                  <a:lnTo>
                    <a:pt x="3324" y="1836780"/>
                  </a:lnTo>
                  <a:lnTo>
                    <a:pt x="1953" y="1828800"/>
                  </a:lnTo>
                  <a:close/>
                </a:path>
                <a:path w="3291204" h="1866900">
                  <a:moveTo>
                    <a:pt x="10134" y="1816100"/>
                  </a:moveTo>
                  <a:lnTo>
                    <a:pt x="6832" y="1828800"/>
                  </a:lnTo>
                  <a:lnTo>
                    <a:pt x="3324" y="1836780"/>
                  </a:lnTo>
                  <a:lnTo>
                    <a:pt x="4134" y="1841500"/>
                  </a:lnTo>
                  <a:lnTo>
                    <a:pt x="50718" y="1841500"/>
                  </a:lnTo>
                  <a:lnTo>
                    <a:pt x="51082" y="1828800"/>
                  </a:lnTo>
                  <a:lnTo>
                    <a:pt x="9928" y="1828800"/>
                  </a:lnTo>
                  <a:lnTo>
                    <a:pt x="10134" y="1816100"/>
                  </a:lnTo>
                  <a:close/>
                </a:path>
                <a:path w="3291204" h="1866900">
                  <a:moveTo>
                    <a:pt x="76843" y="1828800"/>
                  </a:moveTo>
                  <a:lnTo>
                    <a:pt x="53786" y="1828800"/>
                  </a:lnTo>
                  <a:lnTo>
                    <a:pt x="54445" y="1841500"/>
                  </a:lnTo>
                  <a:lnTo>
                    <a:pt x="60655" y="1841500"/>
                  </a:lnTo>
                  <a:lnTo>
                    <a:pt x="76843" y="1828800"/>
                  </a:lnTo>
                  <a:close/>
                </a:path>
                <a:path w="3291204" h="1866900">
                  <a:moveTo>
                    <a:pt x="79463" y="1828800"/>
                  </a:moveTo>
                  <a:lnTo>
                    <a:pt x="76843" y="1828800"/>
                  </a:lnTo>
                  <a:lnTo>
                    <a:pt x="70894" y="1841500"/>
                  </a:lnTo>
                  <a:lnTo>
                    <a:pt x="76483" y="1841500"/>
                  </a:lnTo>
                  <a:lnTo>
                    <a:pt x="77449" y="1839011"/>
                  </a:lnTo>
                  <a:lnTo>
                    <a:pt x="79463" y="1828800"/>
                  </a:lnTo>
                  <a:close/>
                </a:path>
                <a:path w="3291204" h="1866900">
                  <a:moveTo>
                    <a:pt x="83037" y="1828800"/>
                  </a:moveTo>
                  <a:lnTo>
                    <a:pt x="81414" y="1828800"/>
                  </a:lnTo>
                  <a:lnTo>
                    <a:pt x="77449" y="1839011"/>
                  </a:lnTo>
                  <a:lnTo>
                    <a:pt x="76958" y="1841500"/>
                  </a:lnTo>
                  <a:lnTo>
                    <a:pt x="83037" y="1828800"/>
                  </a:lnTo>
                  <a:close/>
                </a:path>
                <a:path w="3291204" h="1866900">
                  <a:moveTo>
                    <a:pt x="86971" y="1828800"/>
                  </a:moveTo>
                  <a:lnTo>
                    <a:pt x="83263" y="1841500"/>
                  </a:lnTo>
                  <a:lnTo>
                    <a:pt x="86785" y="1841500"/>
                  </a:lnTo>
                  <a:lnTo>
                    <a:pt x="86971" y="1828800"/>
                  </a:lnTo>
                  <a:close/>
                </a:path>
                <a:path w="3291204" h="1866900">
                  <a:moveTo>
                    <a:pt x="75006" y="1816100"/>
                  </a:moveTo>
                  <a:lnTo>
                    <a:pt x="22227" y="1816100"/>
                  </a:lnTo>
                  <a:lnTo>
                    <a:pt x="17947" y="1828800"/>
                  </a:lnTo>
                  <a:lnTo>
                    <a:pt x="69761" y="1828800"/>
                  </a:lnTo>
                  <a:lnTo>
                    <a:pt x="75341" y="1816863"/>
                  </a:lnTo>
                  <a:lnTo>
                    <a:pt x="75006" y="1816100"/>
                  </a:lnTo>
                  <a:close/>
                </a:path>
                <a:path w="3291204" h="1866900">
                  <a:moveTo>
                    <a:pt x="118345" y="1790700"/>
                  </a:moveTo>
                  <a:lnTo>
                    <a:pt x="72970" y="1790700"/>
                  </a:lnTo>
                  <a:lnTo>
                    <a:pt x="71419" y="1795582"/>
                  </a:lnTo>
                  <a:lnTo>
                    <a:pt x="70940" y="1803400"/>
                  </a:lnTo>
                  <a:lnTo>
                    <a:pt x="67277" y="1812496"/>
                  </a:lnTo>
                  <a:lnTo>
                    <a:pt x="67469" y="1816100"/>
                  </a:lnTo>
                  <a:lnTo>
                    <a:pt x="75698" y="1816100"/>
                  </a:lnTo>
                  <a:lnTo>
                    <a:pt x="75341" y="1816863"/>
                  </a:lnTo>
                  <a:lnTo>
                    <a:pt x="80579" y="1828800"/>
                  </a:lnTo>
                  <a:lnTo>
                    <a:pt x="92149" y="1828800"/>
                  </a:lnTo>
                  <a:lnTo>
                    <a:pt x="113271" y="1803400"/>
                  </a:lnTo>
                  <a:lnTo>
                    <a:pt x="115354" y="1803400"/>
                  </a:lnTo>
                  <a:lnTo>
                    <a:pt x="118345" y="1790700"/>
                  </a:lnTo>
                  <a:close/>
                </a:path>
                <a:path w="3291204" h="1866900">
                  <a:moveTo>
                    <a:pt x="75698" y="1816100"/>
                  </a:moveTo>
                  <a:lnTo>
                    <a:pt x="75006" y="1816100"/>
                  </a:lnTo>
                  <a:lnTo>
                    <a:pt x="75341" y="1816863"/>
                  </a:lnTo>
                  <a:lnTo>
                    <a:pt x="75698" y="1816100"/>
                  </a:lnTo>
                  <a:close/>
                </a:path>
                <a:path w="3291204" h="1866900">
                  <a:moveTo>
                    <a:pt x="66794" y="1803400"/>
                  </a:moveTo>
                  <a:lnTo>
                    <a:pt x="46491" y="1803400"/>
                  </a:lnTo>
                  <a:lnTo>
                    <a:pt x="43172" y="1816100"/>
                  </a:lnTo>
                  <a:lnTo>
                    <a:pt x="65826" y="1816100"/>
                  </a:lnTo>
                  <a:lnTo>
                    <a:pt x="67277" y="1812496"/>
                  </a:lnTo>
                  <a:lnTo>
                    <a:pt x="66794" y="1803400"/>
                  </a:lnTo>
                  <a:close/>
                </a:path>
                <a:path w="3291204" h="1866900">
                  <a:moveTo>
                    <a:pt x="114897" y="1810635"/>
                  </a:moveTo>
                  <a:lnTo>
                    <a:pt x="112088" y="1816100"/>
                  </a:lnTo>
                  <a:lnTo>
                    <a:pt x="116043" y="1816100"/>
                  </a:lnTo>
                  <a:lnTo>
                    <a:pt x="114897" y="1810635"/>
                  </a:lnTo>
                  <a:close/>
                </a:path>
                <a:path w="3291204" h="1866900">
                  <a:moveTo>
                    <a:pt x="125213" y="1803400"/>
                  </a:moveTo>
                  <a:lnTo>
                    <a:pt x="124299" y="1803400"/>
                  </a:lnTo>
                  <a:lnTo>
                    <a:pt x="119025" y="1816100"/>
                  </a:lnTo>
                  <a:lnTo>
                    <a:pt x="125213" y="1803400"/>
                  </a:lnTo>
                  <a:close/>
                </a:path>
                <a:path w="3291204" h="1866900">
                  <a:moveTo>
                    <a:pt x="71419" y="1795582"/>
                  </a:moveTo>
                  <a:lnTo>
                    <a:pt x="68935" y="1803400"/>
                  </a:lnTo>
                  <a:lnTo>
                    <a:pt x="66794" y="1803400"/>
                  </a:lnTo>
                  <a:lnTo>
                    <a:pt x="67277" y="1812496"/>
                  </a:lnTo>
                  <a:lnTo>
                    <a:pt x="70940" y="1803400"/>
                  </a:lnTo>
                  <a:lnTo>
                    <a:pt x="71419" y="1795582"/>
                  </a:lnTo>
                  <a:close/>
                </a:path>
                <a:path w="3291204" h="1866900">
                  <a:moveTo>
                    <a:pt x="118616" y="1803400"/>
                  </a:moveTo>
                  <a:lnTo>
                    <a:pt x="113380" y="1803400"/>
                  </a:lnTo>
                  <a:lnTo>
                    <a:pt x="114897" y="1810635"/>
                  </a:lnTo>
                  <a:lnTo>
                    <a:pt x="118616" y="1803400"/>
                  </a:lnTo>
                  <a:close/>
                </a:path>
                <a:path w="3291204" h="1866900">
                  <a:moveTo>
                    <a:pt x="71717" y="1790700"/>
                  </a:moveTo>
                  <a:lnTo>
                    <a:pt x="66932" y="1790700"/>
                  </a:lnTo>
                  <a:lnTo>
                    <a:pt x="60786" y="1803400"/>
                  </a:lnTo>
                  <a:lnTo>
                    <a:pt x="68935" y="1803400"/>
                  </a:lnTo>
                  <a:lnTo>
                    <a:pt x="71419" y="1795582"/>
                  </a:lnTo>
                  <a:lnTo>
                    <a:pt x="71717" y="1790700"/>
                  </a:lnTo>
                  <a:close/>
                </a:path>
                <a:path w="3291204" h="1866900">
                  <a:moveTo>
                    <a:pt x="118709" y="1803283"/>
                  </a:moveTo>
                  <a:close/>
                </a:path>
                <a:path w="3291204" h="1866900">
                  <a:moveTo>
                    <a:pt x="152612" y="1778000"/>
                  </a:moveTo>
                  <a:lnTo>
                    <a:pt x="143571" y="1778000"/>
                  </a:lnTo>
                  <a:lnTo>
                    <a:pt x="132493" y="1790700"/>
                  </a:lnTo>
                  <a:lnTo>
                    <a:pt x="128823" y="1790700"/>
                  </a:lnTo>
                  <a:lnTo>
                    <a:pt x="134308" y="1803400"/>
                  </a:lnTo>
                  <a:lnTo>
                    <a:pt x="142088" y="1803400"/>
                  </a:lnTo>
                  <a:lnTo>
                    <a:pt x="147969" y="1790700"/>
                  </a:lnTo>
                  <a:lnTo>
                    <a:pt x="152612" y="1778000"/>
                  </a:lnTo>
                  <a:close/>
                </a:path>
                <a:path w="3291204" h="1866900">
                  <a:moveTo>
                    <a:pt x="128823" y="1790700"/>
                  </a:moveTo>
                  <a:lnTo>
                    <a:pt x="118345" y="1790700"/>
                  </a:lnTo>
                  <a:lnTo>
                    <a:pt x="118709" y="1803283"/>
                  </a:lnTo>
                  <a:lnTo>
                    <a:pt x="128823" y="1790700"/>
                  </a:lnTo>
                  <a:close/>
                </a:path>
                <a:path w="3291204" h="1866900">
                  <a:moveTo>
                    <a:pt x="142810" y="1778000"/>
                  </a:moveTo>
                  <a:lnTo>
                    <a:pt x="97115" y="1778000"/>
                  </a:lnTo>
                  <a:lnTo>
                    <a:pt x="93105" y="1790700"/>
                  </a:lnTo>
                  <a:lnTo>
                    <a:pt x="132493" y="1790700"/>
                  </a:lnTo>
                  <a:lnTo>
                    <a:pt x="142810" y="1778000"/>
                  </a:lnTo>
                  <a:close/>
                </a:path>
                <a:path w="3291204" h="1866900">
                  <a:moveTo>
                    <a:pt x="143571" y="1778000"/>
                  </a:moveTo>
                  <a:lnTo>
                    <a:pt x="142810" y="1778000"/>
                  </a:lnTo>
                  <a:lnTo>
                    <a:pt x="132493" y="1790700"/>
                  </a:lnTo>
                  <a:lnTo>
                    <a:pt x="143571" y="1778000"/>
                  </a:lnTo>
                  <a:close/>
                </a:path>
                <a:path w="3291204" h="1866900">
                  <a:moveTo>
                    <a:pt x="156276" y="1778000"/>
                  </a:moveTo>
                  <a:lnTo>
                    <a:pt x="152612" y="1778000"/>
                  </a:lnTo>
                  <a:lnTo>
                    <a:pt x="156676" y="1790700"/>
                  </a:lnTo>
                  <a:lnTo>
                    <a:pt x="157986" y="1790700"/>
                  </a:lnTo>
                  <a:lnTo>
                    <a:pt x="156276" y="1778000"/>
                  </a:lnTo>
                  <a:close/>
                </a:path>
                <a:path w="3291204" h="1866900">
                  <a:moveTo>
                    <a:pt x="169383" y="1778000"/>
                  </a:moveTo>
                  <a:lnTo>
                    <a:pt x="161250" y="1778000"/>
                  </a:lnTo>
                  <a:lnTo>
                    <a:pt x="157986" y="1790700"/>
                  </a:lnTo>
                  <a:lnTo>
                    <a:pt x="168709" y="1790700"/>
                  </a:lnTo>
                  <a:lnTo>
                    <a:pt x="169383" y="1778000"/>
                  </a:lnTo>
                  <a:close/>
                </a:path>
                <a:path w="3291204" h="1866900">
                  <a:moveTo>
                    <a:pt x="180002" y="1778000"/>
                  </a:moveTo>
                  <a:lnTo>
                    <a:pt x="175929" y="1778000"/>
                  </a:lnTo>
                  <a:lnTo>
                    <a:pt x="175109" y="1790700"/>
                  </a:lnTo>
                  <a:lnTo>
                    <a:pt x="180002" y="1778000"/>
                  </a:lnTo>
                  <a:close/>
                </a:path>
                <a:path w="3291204" h="1866900">
                  <a:moveTo>
                    <a:pt x="113003" y="1765300"/>
                  </a:moveTo>
                  <a:lnTo>
                    <a:pt x="109531" y="1765300"/>
                  </a:lnTo>
                  <a:lnTo>
                    <a:pt x="109214" y="1778000"/>
                  </a:lnTo>
                  <a:lnTo>
                    <a:pt x="119911" y="1778000"/>
                  </a:lnTo>
                  <a:lnTo>
                    <a:pt x="113003" y="1765300"/>
                  </a:lnTo>
                  <a:close/>
                </a:path>
                <a:path w="3291204" h="1866900">
                  <a:moveTo>
                    <a:pt x="186274" y="1765300"/>
                  </a:moveTo>
                  <a:lnTo>
                    <a:pt x="117437" y="1765300"/>
                  </a:lnTo>
                  <a:lnTo>
                    <a:pt x="123107" y="1778000"/>
                  </a:lnTo>
                  <a:lnTo>
                    <a:pt x="186789" y="1778000"/>
                  </a:lnTo>
                  <a:lnTo>
                    <a:pt x="186274" y="1765300"/>
                  </a:lnTo>
                  <a:close/>
                </a:path>
                <a:path w="3291204" h="1866900">
                  <a:moveTo>
                    <a:pt x="136037" y="1752600"/>
                  </a:moveTo>
                  <a:lnTo>
                    <a:pt x="127876" y="1765300"/>
                  </a:lnTo>
                  <a:lnTo>
                    <a:pt x="143746" y="1765300"/>
                  </a:lnTo>
                  <a:lnTo>
                    <a:pt x="136037" y="1752600"/>
                  </a:lnTo>
                  <a:close/>
                </a:path>
                <a:path w="3291204" h="1866900">
                  <a:moveTo>
                    <a:pt x="185929" y="1752600"/>
                  </a:moveTo>
                  <a:lnTo>
                    <a:pt x="149086" y="1752600"/>
                  </a:lnTo>
                  <a:lnTo>
                    <a:pt x="147579" y="1765300"/>
                  </a:lnTo>
                  <a:lnTo>
                    <a:pt x="185825" y="1765300"/>
                  </a:lnTo>
                  <a:lnTo>
                    <a:pt x="185929" y="1752600"/>
                  </a:lnTo>
                  <a:close/>
                </a:path>
                <a:path w="3291204" h="1866900">
                  <a:moveTo>
                    <a:pt x="204734" y="1752600"/>
                  </a:moveTo>
                  <a:lnTo>
                    <a:pt x="189197" y="1752600"/>
                  </a:lnTo>
                  <a:lnTo>
                    <a:pt x="185825" y="1765300"/>
                  </a:lnTo>
                  <a:lnTo>
                    <a:pt x="197262" y="1765300"/>
                  </a:lnTo>
                  <a:lnTo>
                    <a:pt x="204734" y="1752600"/>
                  </a:lnTo>
                  <a:close/>
                </a:path>
                <a:path w="3291204" h="1866900">
                  <a:moveTo>
                    <a:pt x="218358" y="1752600"/>
                  </a:moveTo>
                  <a:lnTo>
                    <a:pt x="208112" y="1752600"/>
                  </a:lnTo>
                  <a:lnTo>
                    <a:pt x="206335" y="1765300"/>
                  </a:lnTo>
                  <a:lnTo>
                    <a:pt x="218358" y="1752600"/>
                  </a:lnTo>
                  <a:close/>
                </a:path>
                <a:path w="3291204" h="1866900">
                  <a:moveTo>
                    <a:pt x="229317" y="1752600"/>
                  </a:moveTo>
                  <a:lnTo>
                    <a:pt x="224045" y="1765300"/>
                  </a:lnTo>
                  <a:lnTo>
                    <a:pt x="227151" y="1765300"/>
                  </a:lnTo>
                  <a:lnTo>
                    <a:pt x="229317" y="1752600"/>
                  </a:lnTo>
                  <a:close/>
                </a:path>
                <a:path w="3291204" h="1866900">
                  <a:moveTo>
                    <a:pt x="228053" y="1739900"/>
                  </a:moveTo>
                  <a:lnTo>
                    <a:pt x="154709" y="1739900"/>
                  </a:lnTo>
                  <a:lnTo>
                    <a:pt x="150037" y="1752600"/>
                  </a:lnTo>
                  <a:lnTo>
                    <a:pt x="224789" y="1752600"/>
                  </a:lnTo>
                  <a:lnTo>
                    <a:pt x="228053" y="1739900"/>
                  </a:lnTo>
                  <a:close/>
                </a:path>
                <a:path w="3291204" h="1866900">
                  <a:moveTo>
                    <a:pt x="236351" y="1739900"/>
                  </a:moveTo>
                  <a:lnTo>
                    <a:pt x="228053" y="1739900"/>
                  </a:lnTo>
                  <a:lnTo>
                    <a:pt x="228392" y="1752600"/>
                  </a:lnTo>
                  <a:lnTo>
                    <a:pt x="235352" y="1752600"/>
                  </a:lnTo>
                  <a:lnTo>
                    <a:pt x="236351" y="1739900"/>
                  </a:lnTo>
                  <a:close/>
                </a:path>
                <a:path w="3291204" h="1866900">
                  <a:moveTo>
                    <a:pt x="181095" y="1727200"/>
                  </a:moveTo>
                  <a:lnTo>
                    <a:pt x="179708" y="1727200"/>
                  </a:lnTo>
                  <a:lnTo>
                    <a:pt x="175898" y="1739900"/>
                  </a:lnTo>
                  <a:lnTo>
                    <a:pt x="182343" y="1739900"/>
                  </a:lnTo>
                  <a:lnTo>
                    <a:pt x="181095" y="1727200"/>
                  </a:lnTo>
                  <a:close/>
                </a:path>
                <a:path w="3291204" h="1866900">
                  <a:moveTo>
                    <a:pt x="236805" y="1727200"/>
                  </a:moveTo>
                  <a:lnTo>
                    <a:pt x="184997" y="1727200"/>
                  </a:lnTo>
                  <a:lnTo>
                    <a:pt x="182343" y="1739900"/>
                  </a:lnTo>
                  <a:lnTo>
                    <a:pt x="232223" y="1739900"/>
                  </a:lnTo>
                  <a:lnTo>
                    <a:pt x="236805" y="1727200"/>
                  </a:lnTo>
                  <a:close/>
                </a:path>
                <a:path w="3291204" h="1866900">
                  <a:moveTo>
                    <a:pt x="243506" y="1727200"/>
                  </a:moveTo>
                  <a:lnTo>
                    <a:pt x="238229" y="1727200"/>
                  </a:lnTo>
                  <a:lnTo>
                    <a:pt x="241270" y="1739900"/>
                  </a:lnTo>
                  <a:lnTo>
                    <a:pt x="243506" y="1727200"/>
                  </a:lnTo>
                  <a:close/>
                </a:path>
                <a:path w="3291204" h="1866900">
                  <a:moveTo>
                    <a:pt x="263330" y="1727200"/>
                  </a:moveTo>
                  <a:lnTo>
                    <a:pt x="247962" y="1727200"/>
                  </a:lnTo>
                  <a:lnTo>
                    <a:pt x="249428" y="1739900"/>
                  </a:lnTo>
                  <a:lnTo>
                    <a:pt x="252899" y="1739900"/>
                  </a:lnTo>
                  <a:lnTo>
                    <a:pt x="263330" y="1727200"/>
                  </a:lnTo>
                  <a:close/>
                </a:path>
                <a:path w="3291204" h="1866900">
                  <a:moveTo>
                    <a:pt x="267821" y="1714500"/>
                  </a:moveTo>
                  <a:lnTo>
                    <a:pt x="209434" y="1714500"/>
                  </a:lnTo>
                  <a:lnTo>
                    <a:pt x="206139" y="1727200"/>
                  </a:lnTo>
                  <a:lnTo>
                    <a:pt x="270727" y="1727200"/>
                  </a:lnTo>
                  <a:lnTo>
                    <a:pt x="274214" y="1723003"/>
                  </a:lnTo>
                  <a:lnTo>
                    <a:pt x="267821" y="1714500"/>
                  </a:lnTo>
                  <a:close/>
                </a:path>
                <a:path w="3291204" h="1866900">
                  <a:moveTo>
                    <a:pt x="276788" y="1719905"/>
                  </a:moveTo>
                  <a:lnTo>
                    <a:pt x="274214" y="1723003"/>
                  </a:lnTo>
                  <a:lnTo>
                    <a:pt x="277369" y="1727200"/>
                  </a:lnTo>
                  <a:lnTo>
                    <a:pt x="276788" y="1719905"/>
                  </a:lnTo>
                  <a:close/>
                </a:path>
                <a:path w="3291204" h="1866900">
                  <a:moveTo>
                    <a:pt x="281279" y="1714500"/>
                  </a:moveTo>
                  <a:lnTo>
                    <a:pt x="276357" y="1714500"/>
                  </a:lnTo>
                  <a:lnTo>
                    <a:pt x="276788" y="1719905"/>
                  </a:lnTo>
                  <a:lnTo>
                    <a:pt x="281279" y="1714500"/>
                  </a:lnTo>
                  <a:close/>
                </a:path>
                <a:path w="3291204" h="1866900">
                  <a:moveTo>
                    <a:pt x="207696" y="1701800"/>
                  </a:moveTo>
                  <a:lnTo>
                    <a:pt x="205145" y="1714500"/>
                  </a:lnTo>
                  <a:lnTo>
                    <a:pt x="211241" y="1714500"/>
                  </a:lnTo>
                  <a:lnTo>
                    <a:pt x="207696" y="1701800"/>
                  </a:lnTo>
                  <a:close/>
                </a:path>
                <a:path w="3291204" h="1866900">
                  <a:moveTo>
                    <a:pt x="238066" y="1701800"/>
                  </a:moveTo>
                  <a:lnTo>
                    <a:pt x="218588" y="1701800"/>
                  </a:lnTo>
                  <a:lnTo>
                    <a:pt x="213475" y="1714500"/>
                  </a:lnTo>
                  <a:lnTo>
                    <a:pt x="233827" y="1714500"/>
                  </a:lnTo>
                  <a:lnTo>
                    <a:pt x="238066" y="1701800"/>
                  </a:lnTo>
                  <a:close/>
                </a:path>
                <a:path w="3291204" h="1866900">
                  <a:moveTo>
                    <a:pt x="291172" y="1701800"/>
                  </a:moveTo>
                  <a:lnTo>
                    <a:pt x="238066" y="1701800"/>
                  </a:lnTo>
                  <a:lnTo>
                    <a:pt x="238452" y="1714500"/>
                  </a:lnTo>
                  <a:lnTo>
                    <a:pt x="292567" y="1714500"/>
                  </a:lnTo>
                  <a:lnTo>
                    <a:pt x="291172" y="1701800"/>
                  </a:lnTo>
                  <a:close/>
                </a:path>
                <a:path w="3291204" h="1866900">
                  <a:moveTo>
                    <a:pt x="313524" y="1689100"/>
                  </a:moveTo>
                  <a:lnTo>
                    <a:pt x="243166" y="1689100"/>
                  </a:lnTo>
                  <a:lnTo>
                    <a:pt x="246783" y="1701800"/>
                  </a:lnTo>
                  <a:lnTo>
                    <a:pt x="301825" y="1701800"/>
                  </a:lnTo>
                  <a:lnTo>
                    <a:pt x="313524" y="1689100"/>
                  </a:lnTo>
                  <a:close/>
                </a:path>
                <a:path w="3291204" h="1866900">
                  <a:moveTo>
                    <a:pt x="324777" y="1689100"/>
                  </a:moveTo>
                  <a:lnTo>
                    <a:pt x="313524" y="1689100"/>
                  </a:lnTo>
                  <a:lnTo>
                    <a:pt x="313215" y="1701800"/>
                  </a:lnTo>
                  <a:lnTo>
                    <a:pt x="318179" y="1701800"/>
                  </a:lnTo>
                  <a:lnTo>
                    <a:pt x="324777" y="1689100"/>
                  </a:lnTo>
                  <a:close/>
                </a:path>
                <a:path w="3291204" h="1866900">
                  <a:moveTo>
                    <a:pt x="339174" y="1689100"/>
                  </a:moveTo>
                  <a:lnTo>
                    <a:pt x="324777" y="1689100"/>
                  </a:lnTo>
                  <a:lnTo>
                    <a:pt x="329370" y="1701800"/>
                  </a:lnTo>
                  <a:lnTo>
                    <a:pt x="335069" y="1701800"/>
                  </a:lnTo>
                  <a:lnTo>
                    <a:pt x="339174" y="1689100"/>
                  </a:lnTo>
                  <a:close/>
                </a:path>
                <a:path w="3291204" h="1866900">
                  <a:moveTo>
                    <a:pt x="277454" y="1676400"/>
                  </a:moveTo>
                  <a:lnTo>
                    <a:pt x="276196" y="1676400"/>
                  </a:lnTo>
                  <a:lnTo>
                    <a:pt x="264239" y="1689100"/>
                  </a:lnTo>
                  <a:lnTo>
                    <a:pt x="273443" y="1689100"/>
                  </a:lnTo>
                  <a:lnTo>
                    <a:pt x="277454" y="1676400"/>
                  </a:lnTo>
                  <a:close/>
                </a:path>
                <a:path w="3291204" h="1866900">
                  <a:moveTo>
                    <a:pt x="338136" y="1676400"/>
                  </a:moveTo>
                  <a:lnTo>
                    <a:pt x="277763" y="1676400"/>
                  </a:lnTo>
                  <a:lnTo>
                    <a:pt x="275911" y="1689100"/>
                  </a:lnTo>
                  <a:lnTo>
                    <a:pt x="327803" y="1689100"/>
                  </a:lnTo>
                  <a:lnTo>
                    <a:pt x="338136" y="1676400"/>
                  </a:lnTo>
                  <a:close/>
                </a:path>
                <a:path w="3291204" h="1866900">
                  <a:moveTo>
                    <a:pt x="359513" y="1676400"/>
                  </a:moveTo>
                  <a:lnTo>
                    <a:pt x="350399" y="1676400"/>
                  </a:lnTo>
                  <a:lnTo>
                    <a:pt x="344817" y="1689100"/>
                  </a:lnTo>
                  <a:lnTo>
                    <a:pt x="359513" y="1676400"/>
                  </a:lnTo>
                  <a:close/>
                </a:path>
                <a:path w="3291204" h="1866900">
                  <a:moveTo>
                    <a:pt x="350220" y="1663700"/>
                  </a:moveTo>
                  <a:lnTo>
                    <a:pt x="296802" y="1663700"/>
                  </a:lnTo>
                  <a:lnTo>
                    <a:pt x="298163" y="1676400"/>
                  </a:lnTo>
                  <a:lnTo>
                    <a:pt x="349747" y="1676400"/>
                  </a:lnTo>
                  <a:lnTo>
                    <a:pt x="350220" y="1663700"/>
                  </a:lnTo>
                  <a:close/>
                </a:path>
                <a:path w="3291204" h="1866900">
                  <a:moveTo>
                    <a:pt x="359741" y="1663700"/>
                  </a:moveTo>
                  <a:lnTo>
                    <a:pt x="350220" y="1663700"/>
                  </a:lnTo>
                  <a:lnTo>
                    <a:pt x="360953" y="1676400"/>
                  </a:lnTo>
                  <a:lnTo>
                    <a:pt x="369103" y="1676400"/>
                  </a:lnTo>
                  <a:lnTo>
                    <a:pt x="359741" y="1663700"/>
                  </a:lnTo>
                  <a:close/>
                </a:path>
                <a:path w="3291204" h="1866900">
                  <a:moveTo>
                    <a:pt x="385843" y="1651000"/>
                  </a:moveTo>
                  <a:lnTo>
                    <a:pt x="317662" y="1651000"/>
                  </a:lnTo>
                  <a:lnTo>
                    <a:pt x="315172" y="1663700"/>
                  </a:lnTo>
                  <a:lnTo>
                    <a:pt x="379161" y="1663700"/>
                  </a:lnTo>
                  <a:lnTo>
                    <a:pt x="385843" y="1651000"/>
                  </a:lnTo>
                  <a:close/>
                </a:path>
                <a:path w="3291204" h="1866900">
                  <a:moveTo>
                    <a:pt x="391114" y="1625600"/>
                  </a:moveTo>
                  <a:lnTo>
                    <a:pt x="386014" y="1625600"/>
                  </a:lnTo>
                  <a:lnTo>
                    <a:pt x="387023" y="1638300"/>
                  </a:lnTo>
                  <a:lnTo>
                    <a:pt x="390631" y="1651000"/>
                  </a:lnTo>
                  <a:lnTo>
                    <a:pt x="385843" y="1651000"/>
                  </a:lnTo>
                  <a:lnTo>
                    <a:pt x="387844" y="1663700"/>
                  </a:lnTo>
                  <a:lnTo>
                    <a:pt x="390949" y="1663700"/>
                  </a:lnTo>
                  <a:lnTo>
                    <a:pt x="393020" y="1651000"/>
                  </a:lnTo>
                  <a:lnTo>
                    <a:pt x="391924" y="1638300"/>
                  </a:lnTo>
                  <a:lnTo>
                    <a:pt x="394376" y="1638300"/>
                  </a:lnTo>
                  <a:lnTo>
                    <a:pt x="391114" y="1625600"/>
                  </a:lnTo>
                  <a:close/>
                </a:path>
                <a:path w="3291204" h="1866900">
                  <a:moveTo>
                    <a:pt x="347630" y="1638300"/>
                  </a:moveTo>
                  <a:lnTo>
                    <a:pt x="337730" y="1638300"/>
                  </a:lnTo>
                  <a:lnTo>
                    <a:pt x="332747" y="1651000"/>
                  </a:lnTo>
                  <a:lnTo>
                    <a:pt x="343373" y="1651000"/>
                  </a:lnTo>
                  <a:lnTo>
                    <a:pt x="347630" y="1638300"/>
                  </a:lnTo>
                  <a:close/>
                </a:path>
                <a:path w="3291204" h="1866900">
                  <a:moveTo>
                    <a:pt x="387023" y="1638300"/>
                  </a:moveTo>
                  <a:lnTo>
                    <a:pt x="348008" y="1638300"/>
                  </a:lnTo>
                  <a:lnTo>
                    <a:pt x="346462" y="1651000"/>
                  </a:lnTo>
                  <a:lnTo>
                    <a:pt x="390631" y="1651000"/>
                  </a:lnTo>
                  <a:lnTo>
                    <a:pt x="387023" y="1638300"/>
                  </a:lnTo>
                  <a:close/>
                </a:path>
                <a:path w="3291204" h="1866900">
                  <a:moveTo>
                    <a:pt x="423456" y="1638300"/>
                  </a:moveTo>
                  <a:lnTo>
                    <a:pt x="391924" y="1638300"/>
                  </a:lnTo>
                  <a:lnTo>
                    <a:pt x="393020" y="1651000"/>
                  </a:lnTo>
                  <a:lnTo>
                    <a:pt x="414225" y="1651000"/>
                  </a:lnTo>
                  <a:lnTo>
                    <a:pt x="423456" y="1638300"/>
                  </a:lnTo>
                  <a:close/>
                </a:path>
                <a:path w="3291204" h="1866900">
                  <a:moveTo>
                    <a:pt x="365246" y="1625600"/>
                  </a:moveTo>
                  <a:lnTo>
                    <a:pt x="357457" y="1625600"/>
                  </a:lnTo>
                  <a:lnTo>
                    <a:pt x="345849" y="1638300"/>
                  </a:lnTo>
                  <a:lnTo>
                    <a:pt x="363873" y="1638300"/>
                  </a:lnTo>
                  <a:lnTo>
                    <a:pt x="365246" y="1625600"/>
                  </a:lnTo>
                  <a:close/>
                </a:path>
                <a:path w="3291204" h="1866900">
                  <a:moveTo>
                    <a:pt x="365246" y="1625600"/>
                  </a:moveTo>
                  <a:lnTo>
                    <a:pt x="363873" y="1638300"/>
                  </a:lnTo>
                  <a:lnTo>
                    <a:pt x="365246" y="1625600"/>
                  </a:lnTo>
                  <a:close/>
                </a:path>
                <a:path w="3291204" h="1866900">
                  <a:moveTo>
                    <a:pt x="383116" y="1625600"/>
                  </a:moveTo>
                  <a:lnTo>
                    <a:pt x="365246" y="1625600"/>
                  </a:lnTo>
                  <a:lnTo>
                    <a:pt x="363947" y="1638300"/>
                  </a:lnTo>
                  <a:lnTo>
                    <a:pt x="384780" y="1638300"/>
                  </a:lnTo>
                  <a:lnTo>
                    <a:pt x="383116" y="1625600"/>
                  </a:lnTo>
                  <a:close/>
                </a:path>
                <a:path w="3291204" h="1866900">
                  <a:moveTo>
                    <a:pt x="393020" y="1625600"/>
                  </a:moveTo>
                  <a:lnTo>
                    <a:pt x="391114" y="1625600"/>
                  </a:lnTo>
                  <a:lnTo>
                    <a:pt x="394376" y="1638300"/>
                  </a:lnTo>
                  <a:lnTo>
                    <a:pt x="393020" y="1625600"/>
                  </a:lnTo>
                  <a:close/>
                </a:path>
                <a:path w="3291204" h="1866900">
                  <a:moveTo>
                    <a:pt x="432082" y="1625600"/>
                  </a:moveTo>
                  <a:lnTo>
                    <a:pt x="393020" y="1625600"/>
                  </a:lnTo>
                  <a:lnTo>
                    <a:pt x="394376" y="1638300"/>
                  </a:lnTo>
                  <a:lnTo>
                    <a:pt x="426977" y="1638300"/>
                  </a:lnTo>
                  <a:lnTo>
                    <a:pt x="432082" y="1625600"/>
                  </a:lnTo>
                  <a:close/>
                </a:path>
                <a:path w="3291204" h="1866900">
                  <a:moveTo>
                    <a:pt x="387623" y="1612900"/>
                  </a:moveTo>
                  <a:lnTo>
                    <a:pt x="383069" y="1612900"/>
                  </a:lnTo>
                  <a:lnTo>
                    <a:pt x="383532" y="1625600"/>
                  </a:lnTo>
                  <a:lnTo>
                    <a:pt x="395090" y="1625600"/>
                  </a:lnTo>
                  <a:lnTo>
                    <a:pt x="387623" y="1612900"/>
                  </a:lnTo>
                  <a:close/>
                </a:path>
                <a:path w="3291204" h="1866900">
                  <a:moveTo>
                    <a:pt x="448946" y="1612900"/>
                  </a:moveTo>
                  <a:lnTo>
                    <a:pt x="403224" y="1612900"/>
                  </a:lnTo>
                  <a:lnTo>
                    <a:pt x="395090" y="1625600"/>
                  </a:lnTo>
                  <a:lnTo>
                    <a:pt x="444788" y="1625600"/>
                  </a:lnTo>
                  <a:lnTo>
                    <a:pt x="448946" y="1612900"/>
                  </a:lnTo>
                  <a:close/>
                </a:path>
                <a:path w="3291204" h="1866900">
                  <a:moveTo>
                    <a:pt x="469021" y="1612900"/>
                  </a:moveTo>
                  <a:lnTo>
                    <a:pt x="454828" y="1612900"/>
                  </a:lnTo>
                  <a:lnTo>
                    <a:pt x="457638" y="1625600"/>
                  </a:lnTo>
                  <a:lnTo>
                    <a:pt x="469021" y="1612900"/>
                  </a:lnTo>
                  <a:close/>
                </a:path>
                <a:path w="3291204" h="1866900">
                  <a:moveTo>
                    <a:pt x="446599" y="1600200"/>
                  </a:moveTo>
                  <a:lnTo>
                    <a:pt x="416830" y="1600200"/>
                  </a:lnTo>
                  <a:lnTo>
                    <a:pt x="406594" y="1612900"/>
                  </a:lnTo>
                  <a:lnTo>
                    <a:pt x="445299" y="1612900"/>
                  </a:lnTo>
                  <a:lnTo>
                    <a:pt x="446599" y="1600200"/>
                  </a:lnTo>
                  <a:close/>
                </a:path>
                <a:path w="3291204" h="1866900">
                  <a:moveTo>
                    <a:pt x="496062" y="1587500"/>
                  </a:moveTo>
                  <a:lnTo>
                    <a:pt x="429998" y="1587500"/>
                  </a:lnTo>
                  <a:lnTo>
                    <a:pt x="422504" y="1600200"/>
                  </a:lnTo>
                  <a:lnTo>
                    <a:pt x="457984" y="1600200"/>
                  </a:lnTo>
                  <a:lnTo>
                    <a:pt x="458053" y="1612900"/>
                  </a:lnTo>
                  <a:lnTo>
                    <a:pt x="466745" y="1612900"/>
                  </a:lnTo>
                  <a:lnTo>
                    <a:pt x="496062" y="1587500"/>
                  </a:lnTo>
                  <a:close/>
                </a:path>
                <a:path w="3291204" h="1866900">
                  <a:moveTo>
                    <a:pt x="501219" y="1587500"/>
                  </a:moveTo>
                  <a:lnTo>
                    <a:pt x="496062" y="1587500"/>
                  </a:lnTo>
                  <a:lnTo>
                    <a:pt x="487535" y="1600200"/>
                  </a:lnTo>
                  <a:lnTo>
                    <a:pt x="496070" y="1600200"/>
                  </a:lnTo>
                  <a:lnTo>
                    <a:pt x="501219" y="1587500"/>
                  </a:lnTo>
                  <a:close/>
                </a:path>
                <a:path w="3291204" h="1866900">
                  <a:moveTo>
                    <a:pt x="518621" y="1587500"/>
                  </a:moveTo>
                  <a:lnTo>
                    <a:pt x="501219" y="1587500"/>
                  </a:lnTo>
                  <a:lnTo>
                    <a:pt x="497386" y="1600200"/>
                  </a:lnTo>
                  <a:lnTo>
                    <a:pt x="508036" y="1600200"/>
                  </a:lnTo>
                  <a:lnTo>
                    <a:pt x="518621" y="1587500"/>
                  </a:lnTo>
                  <a:close/>
                </a:path>
                <a:path w="3291204" h="1866900">
                  <a:moveTo>
                    <a:pt x="534356" y="1574800"/>
                  </a:moveTo>
                  <a:lnTo>
                    <a:pt x="458045" y="1574800"/>
                  </a:lnTo>
                  <a:lnTo>
                    <a:pt x="449222" y="1587500"/>
                  </a:lnTo>
                  <a:lnTo>
                    <a:pt x="526875" y="1587500"/>
                  </a:lnTo>
                  <a:lnTo>
                    <a:pt x="534356" y="1574800"/>
                  </a:lnTo>
                  <a:close/>
                </a:path>
                <a:path w="3291204" h="1866900">
                  <a:moveTo>
                    <a:pt x="488950" y="1562100"/>
                  </a:moveTo>
                  <a:lnTo>
                    <a:pt x="476895" y="1562100"/>
                  </a:lnTo>
                  <a:lnTo>
                    <a:pt x="461648" y="1574800"/>
                  </a:lnTo>
                  <a:lnTo>
                    <a:pt x="479805" y="1574800"/>
                  </a:lnTo>
                  <a:lnTo>
                    <a:pt x="488950" y="1562100"/>
                  </a:lnTo>
                  <a:close/>
                </a:path>
                <a:path w="3291204" h="1866900">
                  <a:moveTo>
                    <a:pt x="489021" y="1562100"/>
                  </a:moveTo>
                  <a:lnTo>
                    <a:pt x="479805" y="1574800"/>
                  </a:lnTo>
                  <a:lnTo>
                    <a:pt x="489021" y="1562100"/>
                  </a:lnTo>
                  <a:close/>
                </a:path>
                <a:path w="3291204" h="1866900">
                  <a:moveTo>
                    <a:pt x="534834" y="1562100"/>
                  </a:moveTo>
                  <a:lnTo>
                    <a:pt x="489021" y="1562100"/>
                  </a:lnTo>
                  <a:lnTo>
                    <a:pt x="479805" y="1574800"/>
                  </a:lnTo>
                  <a:lnTo>
                    <a:pt x="535874" y="1574800"/>
                  </a:lnTo>
                  <a:lnTo>
                    <a:pt x="534834" y="1562100"/>
                  </a:lnTo>
                  <a:close/>
                </a:path>
                <a:path w="3291204" h="1866900">
                  <a:moveTo>
                    <a:pt x="549458" y="1562100"/>
                  </a:moveTo>
                  <a:lnTo>
                    <a:pt x="536991" y="1562100"/>
                  </a:lnTo>
                  <a:lnTo>
                    <a:pt x="535874" y="1574800"/>
                  </a:lnTo>
                  <a:lnTo>
                    <a:pt x="542033" y="1574800"/>
                  </a:lnTo>
                  <a:lnTo>
                    <a:pt x="549458" y="1562100"/>
                  </a:lnTo>
                  <a:close/>
                </a:path>
                <a:path w="3291204" h="1866900">
                  <a:moveTo>
                    <a:pt x="553593" y="1549400"/>
                  </a:moveTo>
                  <a:lnTo>
                    <a:pt x="493916" y="1549400"/>
                  </a:lnTo>
                  <a:lnTo>
                    <a:pt x="492409" y="1562100"/>
                  </a:lnTo>
                  <a:lnTo>
                    <a:pt x="550619" y="1562100"/>
                  </a:lnTo>
                  <a:lnTo>
                    <a:pt x="553593" y="1549400"/>
                  </a:lnTo>
                  <a:close/>
                </a:path>
                <a:path w="3291204" h="1866900">
                  <a:moveTo>
                    <a:pt x="562336" y="1549400"/>
                  </a:moveTo>
                  <a:lnTo>
                    <a:pt x="556603" y="1549400"/>
                  </a:lnTo>
                  <a:lnTo>
                    <a:pt x="553664" y="1562100"/>
                  </a:lnTo>
                  <a:lnTo>
                    <a:pt x="556532" y="1562100"/>
                  </a:lnTo>
                  <a:lnTo>
                    <a:pt x="562336" y="1549400"/>
                  </a:lnTo>
                  <a:close/>
                </a:path>
                <a:path w="3291204" h="1866900">
                  <a:moveTo>
                    <a:pt x="574855" y="1549400"/>
                  </a:moveTo>
                  <a:lnTo>
                    <a:pt x="565913" y="1549400"/>
                  </a:lnTo>
                  <a:lnTo>
                    <a:pt x="566304" y="1562100"/>
                  </a:lnTo>
                  <a:lnTo>
                    <a:pt x="571652" y="1562100"/>
                  </a:lnTo>
                  <a:lnTo>
                    <a:pt x="574855" y="1549400"/>
                  </a:lnTo>
                  <a:close/>
                </a:path>
                <a:path w="3291204" h="1866900">
                  <a:moveTo>
                    <a:pt x="591274" y="1549400"/>
                  </a:moveTo>
                  <a:lnTo>
                    <a:pt x="576111" y="1549400"/>
                  </a:lnTo>
                  <a:lnTo>
                    <a:pt x="575138" y="1562100"/>
                  </a:lnTo>
                  <a:lnTo>
                    <a:pt x="582059" y="1562100"/>
                  </a:lnTo>
                  <a:lnTo>
                    <a:pt x="591274" y="1549400"/>
                  </a:lnTo>
                  <a:close/>
                </a:path>
                <a:path w="3291204" h="1866900">
                  <a:moveTo>
                    <a:pt x="527297" y="1536700"/>
                  </a:moveTo>
                  <a:lnTo>
                    <a:pt x="518856" y="1536700"/>
                  </a:lnTo>
                  <a:lnTo>
                    <a:pt x="510046" y="1549400"/>
                  </a:lnTo>
                  <a:lnTo>
                    <a:pt x="522629" y="1549400"/>
                  </a:lnTo>
                  <a:lnTo>
                    <a:pt x="523159" y="1548727"/>
                  </a:lnTo>
                  <a:lnTo>
                    <a:pt x="527297" y="1536700"/>
                  </a:lnTo>
                  <a:close/>
                </a:path>
                <a:path w="3291204" h="1866900">
                  <a:moveTo>
                    <a:pt x="523159" y="1548727"/>
                  </a:moveTo>
                  <a:lnTo>
                    <a:pt x="522629" y="1549400"/>
                  </a:lnTo>
                  <a:lnTo>
                    <a:pt x="522928" y="1549400"/>
                  </a:lnTo>
                  <a:lnTo>
                    <a:pt x="523159" y="1548727"/>
                  </a:lnTo>
                  <a:close/>
                </a:path>
                <a:path w="3291204" h="1866900">
                  <a:moveTo>
                    <a:pt x="594866" y="1536700"/>
                  </a:moveTo>
                  <a:lnTo>
                    <a:pt x="532638" y="1536700"/>
                  </a:lnTo>
                  <a:lnTo>
                    <a:pt x="523159" y="1548727"/>
                  </a:lnTo>
                  <a:lnTo>
                    <a:pt x="522928" y="1549400"/>
                  </a:lnTo>
                  <a:lnTo>
                    <a:pt x="592514" y="1549400"/>
                  </a:lnTo>
                  <a:lnTo>
                    <a:pt x="594866" y="1536700"/>
                  </a:lnTo>
                  <a:close/>
                </a:path>
                <a:path w="3291204" h="1866900">
                  <a:moveTo>
                    <a:pt x="610118" y="1536700"/>
                  </a:moveTo>
                  <a:lnTo>
                    <a:pt x="606131" y="1536700"/>
                  </a:lnTo>
                  <a:lnTo>
                    <a:pt x="603102" y="1549400"/>
                  </a:lnTo>
                  <a:lnTo>
                    <a:pt x="610118" y="1536700"/>
                  </a:lnTo>
                  <a:close/>
                </a:path>
                <a:path w="3291204" h="1866900">
                  <a:moveTo>
                    <a:pt x="614071" y="1524000"/>
                  </a:moveTo>
                  <a:lnTo>
                    <a:pt x="543535" y="1524000"/>
                  </a:lnTo>
                  <a:lnTo>
                    <a:pt x="536080" y="1536700"/>
                  </a:lnTo>
                  <a:lnTo>
                    <a:pt x="618447" y="1536700"/>
                  </a:lnTo>
                  <a:lnTo>
                    <a:pt x="614071" y="1524000"/>
                  </a:lnTo>
                  <a:close/>
                </a:path>
                <a:path w="3291204" h="1866900">
                  <a:moveTo>
                    <a:pt x="580345" y="1511300"/>
                  </a:moveTo>
                  <a:lnTo>
                    <a:pt x="570139" y="1511300"/>
                  </a:lnTo>
                  <a:lnTo>
                    <a:pt x="568377" y="1524000"/>
                  </a:lnTo>
                  <a:lnTo>
                    <a:pt x="576421" y="1524000"/>
                  </a:lnTo>
                  <a:lnTo>
                    <a:pt x="580345" y="1511300"/>
                  </a:lnTo>
                  <a:close/>
                </a:path>
                <a:path w="3291204" h="1866900">
                  <a:moveTo>
                    <a:pt x="631639" y="1511300"/>
                  </a:moveTo>
                  <a:lnTo>
                    <a:pt x="593126" y="1511300"/>
                  </a:lnTo>
                  <a:lnTo>
                    <a:pt x="596762" y="1524000"/>
                  </a:lnTo>
                  <a:lnTo>
                    <a:pt x="622075" y="1524000"/>
                  </a:lnTo>
                  <a:lnTo>
                    <a:pt x="631674" y="1512537"/>
                  </a:lnTo>
                  <a:lnTo>
                    <a:pt x="631639" y="1511300"/>
                  </a:lnTo>
                  <a:close/>
                </a:path>
                <a:path w="3291204" h="1866900">
                  <a:moveTo>
                    <a:pt x="644278" y="1511300"/>
                  </a:moveTo>
                  <a:lnTo>
                    <a:pt x="632711" y="1511300"/>
                  </a:lnTo>
                  <a:lnTo>
                    <a:pt x="636230" y="1524000"/>
                  </a:lnTo>
                  <a:lnTo>
                    <a:pt x="644278" y="1511300"/>
                  </a:lnTo>
                  <a:close/>
                </a:path>
                <a:path w="3291204" h="1866900">
                  <a:moveTo>
                    <a:pt x="632711" y="1511300"/>
                  </a:moveTo>
                  <a:lnTo>
                    <a:pt x="631639" y="1511300"/>
                  </a:lnTo>
                  <a:lnTo>
                    <a:pt x="631674" y="1512537"/>
                  </a:lnTo>
                  <a:lnTo>
                    <a:pt x="632711" y="1511300"/>
                  </a:lnTo>
                  <a:close/>
                </a:path>
                <a:path w="3291204" h="1866900">
                  <a:moveTo>
                    <a:pt x="656637" y="1498600"/>
                  </a:moveTo>
                  <a:lnTo>
                    <a:pt x="595579" y="1498600"/>
                  </a:lnTo>
                  <a:lnTo>
                    <a:pt x="589721" y="1511300"/>
                  </a:lnTo>
                  <a:lnTo>
                    <a:pt x="655670" y="1511300"/>
                  </a:lnTo>
                  <a:lnTo>
                    <a:pt x="656637" y="1498600"/>
                  </a:lnTo>
                  <a:close/>
                </a:path>
                <a:path w="3291204" h="1866900">
                  <a:moveTo>
                    <a:pt x="668064" y="1498600"/>
                  </a:moveTo>
                  <a:lnTo>
                    <a:pt x="658796" y="1498600"/>
                  </a:lnTo>
                  <a:lnTo>
                    <a:pt x="655670" y="1511300"/>
                  </a:lnTo>
                  <a:lnTo>
                    <a:pt x="662735" y="1511300"/>
                  </a:lnTo>
                  <a:lnTo>
                    <a:pt x="668064" y="1498600"/>
                  </a:lnTo>
                  <a:close/>
                </a:path>
                <a:path w="3291204" h="1866900">
                  <a:moveTo>
                    <a:pt x="668589" y="1506035"/>
                  </a:moveTo>
                  <a:lnTo>
                    <a:pt x="662735" y="1511300"/>
                  </a:lnTo>
                  <a:lnTo>
                    <a:pt x="668914" y="1511300"/>
                  </a:lnTo>
                  <a:lnTo>
                    <a:pt x="668589" y="1506035"/>
                  </a:lnTo>
                  <a:close/>
                </a:path>
                <a:path w="3291204" h="1866900">
                  <a:moveTo>
                    <a:pt x="676857" y="1498600"/>
                  </a:moveTo>
                  <a:lnTo>
                    <a:pt x="668129" y="1498600"/>
                  </a:lnTo>
                  <a:lnTo>
                    <a:pt x="668589" y="1506035"/>
                  </a:lnTo>
                  <a:lnTo>
                    <a:pt x="676857" y="1498600"/>
                  </a:lnTo>
                  <a:close/>
                </a:path>
                <a:path w="3291204" h="1866900">
                  <a:moveTo>
                    <a:pt x="679154" y="1485900"/>
                  </a:moveTo>
                  <a:lnTo>
                    <a:pt x="610620" y="1485900"/>
                  </a:lnTo>
                  <a:lnTo>
                    <a:pt x="606583" y="1498600"/>
                  </a:lnTo>
                  <a:lnTo>
                    <a:pt x="668129" y="1498600"/>
                  </a:lnTo>
                  <a:lnTo>
                    <a:pt x="679154" y="1485900"/>
                  </a:lnTo>
                  <a:close/>
                </a:path>
                <a:path w="3291204" h="1866900">
                  <a:moveTo>
                    <a:pt x="694870" y="1485900"/>
                  </a:moveTo>
                  <a:lnTo>
                    <a:pt x="689104" y="1485900"/>
                  </a:lnTo>
                  <a:lnTo>
                    <a:pt x="687417" y="1498600"/>
                  </a:lnTo>
                  <a:lnTo>
                    <a:pt x="690289" y="1498600"/>
                  </a:lnTo>
                  <a:lnTo>
                    <a:pt x="694870" y="1485900"/>
                  </a:lnTo>
                  <a:close/>
                </a:path>
                <a:path w="3291204" h="1866900">
                  <a:moveTo>
                    <a:pt x="695919" y="1473200"/>
                  </a:moveTo>
                  <a:lnTo>
                    <a:pt x="638374" y="1473200"/>
                  </a:lnTo>
                  <a:lnTo>
                    <a:pt x="639330" y="1485900"/>
                  </a:lnTo>
                  <a:lnTo>
                    <a:pt x="695827" y="1485900"/>
                  </a:lnTo>
                  <a:lnTo>
                    <a:pt x="695919" y="1473200"/>
                  </a:lnTo>
                  <a:close/>
                </a:path>
                <a:path w="3291204" h="1866900">
                  <a:moveTo>
                    <a:pt x="699222" y="1456927"/>
                  </a:moveTo>
                  <a:lnTo>
                    <a:pt x="699020" y="1460500"/>
                  </a:lnTo>
                  <a:lnTo>
                    <a:pt x="700506" y="1473200"/>
                  </a:lnTo>
                  <a:lnTo>
                    <a:pt x="695919" y="1473200"/>
                  </a:lnTo>
                  <a:lnTo>
                    <a:pt x="695827" y="1485900"/>
                  </a:lnTo>
                  <a:lnTo>
                    <a:pt x="698311" y="1485900"/>
                  </a:lnTo>
                  <a:lnTo>
                    <a:pt x="705319" y="1473200"/>
                  </a:lnTo>
                  <a:lnTo>
                    <a:pt x="706246" y="1460500"/>
                  </a:lnTo>
                  <a:lnTo>
                    <a:pt x="701791" y="1460500"/>
                  </a:lnTo>
                  <a:lnTo>
                    <a:pt x="699222" y="1456927"/>
                  </a:lnTo>
                  <a:close/>
                </a:path>
                <a:path w="3291204" h="1866900">
                  <a:moveTo>
                    <a:pt x="711055" y="1473200"/>
                  </a:moveTo>
                  <a:lnTo>
                    <a:pt x="709683" y="1485900"/>
                  </a:lnTo>
                  <a:lnTo>
                    <a:pt x="717886" y="1485900"/>
                  </a:lnTo>
                  <a:lnTo>
                    <a:pt x="711055" y="1473200"/>
                  </a:lnTo>
                  <a:close/>
                </a:path>
                <a:path w="3291204" h="1866900">
                  <a:moveTo>
                    <a:pt x="692657" y="1447800"/>
                  </a:moveTo>
                  <a:lnTo>
                    <a:pt x="680341" y="1447800"/>
                  </a:lnTo>
                  <a:lnTo>
                    <a:pt x="672841" y="1460500"/>
                  </a:lnTo>
                  <a:lnTo>
                    <a:pt x="659259" y="1460500"/>
                  </a:lnTo>
                  <a:lnTo>
                    <a:pt x="650781" y="1473200"/>
                  </a:lnTo>
                  <a:lnTo>
                    <a:pt x="700506" y="1473200"/>
                  </a:lnTo>
                  <a:lnTo>
                    <a:pt x="699020" y="1460500"/>
                  </a:lnTo>
                  <a:lnTo>
                    <a:pt x="699222" y="1456927"/>
                  </a:lnTo>
                  <a:lnTo>
                    <a:pt x="692657" y="1447800"/>
                  </a:lnTo>
                  <a:close/>
                </a:path>
                <a:path w="3291204" h="1866900">
                  <a:moveTo>
                    <a:pt x="717722" y="1460500"/>
                  </a:moveTo>
                  <a:lnTo>
                    <a:pt x="706246" y="1460500"/>
                  </a:lnTo>
                  <a:lnTo>
                    <a:pt x="705319" y="1473200"/>
                  </a:lnTo>
                  <a:lnTo>
                    <a:pt x="715355" y="1473200"/>
                  </a:lnTo>
                  <a:lnTo>
                    <a:pt x="717461" y="1467972"/>
                  </a:lnTo>
                  <a:lnTo>
                    <a:pt x="717722" y="1460500"/>
                  </a:lnTo>
                  <a:close/>
                </a:path>
                <a:path w="3291204" h="1866900">
                  <a:moveTo>
                    <a:pt x="717320" y="1472017"/>
                  </a:moveTo>
                  <a:lnTo>
                    <a:pt x="715355" y="1473200"/>
                  </a:lnTo>
                  <a:lnTo>
                    <a:pt x="717279" y="1473200"/>
                  </a:lnTo>
                  <a:lnTo>
                    <a:pt x="717320" y="1472017"/>
                  </a:lnTo>
                  <a:close/>
                </a:path>
                <a:path w="3291204" h="1866900">
                  <a:moveTo>
                    <a:pt x="754050" y="1447800"/>
                  </a:moveTo>
                  <a:lnTo>
                    <a:pt x="746699" y="1447800"/>
                  </a:lnTo>
                  <a:lnTo>
                    <a:pt x="736466" y="1460500"/>
                  </a:lnTo>
                  <a:lnTo>
                    <a:pt x="717320" y="1472017"/>
                  </a:lnTo>
                  <a:lnTo>
                    <a:pt x="717279" y="1473200"/>
                  </a:lnTo>
                  <a:lnTo>
                    <a:pt x="733072" y="1473200"/>
                  </a:lnTo>
                  <a:lnTo>
                    <a:pt x="742165" y="1460500"/>
                  </a:lnTo>
                  <a:lnTo>
                    <a:pt x="754949" y="1460500"/>
                  </a:lnTo>
                  <a:lnTo>
                    <a:pt x="754050" y="1447800"/>
                  </a:lnTo>
                  <a:close/>
                </a:path>
                <a:path w="3291204" h="1866900">
                  <a:moveTo>
                    <a:pt x="766178" y="1435100"/>
                  </a:moveTo>
                  <a:lnTo>
                    <a:pt x="705538" y="1435100"/>
                  </a:lnTo>
                  <a:lnTo>
                    <a:pt x="699739" y="1447800"/>
                  </a:lnTo>
                  <a:lnTo>
                    <a:pt x="699222" y="1456927"/>
                  </a:lnTo>
                  <a:lnTo>
                    <a:pt x="701791" y="1460500"/>
                  </a:lnTo>
                  <a:lnTo>
                    <a:pt x="717722" y="1460500"/>
                  </a:lnTo>
                  <a:lnTo>
                    <a:pt x="717461" y="1467972"/>
                  </a:lnTo>
                  <a:lnTo>
                    <a:pt x="720472" y="1460500"/>
                  </a:lnTo>
                  <a:lnTo>
                    <a:pt x="736143" y="1447800"/>
                  </a:lnTo>
                  <a:lnTo>
                    <a:pt x="761771" y="1447800"/>
                  </a:lnTo>
                  <a:lnTo>
                    <a:pt x="765019" y="1444764"/>
                  </a:lnTo>
                  <a:lnTo>
                    <a:pt x="766178" y="1435100"/>
                  </a:lnTo>
                  <a:close/>
                </a:path>
                <a:path w="3291204" h="1866900">
                  <a:moveTo>
                    <a:pt x="763054" y="1447800"/>
                  </a:moveTo>
                  <a:lnTo>
                    <a:pt x="757396" y="1447800"/>
                  </a:lnTo>
                  <a:lnTo>
                    <a:pt x="754949" y="1460500"/>
                  </a:lnTo>
                  <a:lnTo>
                    <a:pt x="759028" y="1460500"/>
                  </a:lnTo>
                  <a:lnTo>
                    <a:pt x="763054" y="1447800"/>
                  </a:lnTo>
                  <a:close/>
                </a:path>
                <a:path w="3291204" h="1866900">
                  <a:moveTo>
                    <a:pt x="769177" y="1440879"/>
                  </a:moveTo>
                  <a:lnTo>
                    <a:pt x="765019" y="1444764"/>
                  </a:lnTo>
                  <a:lnTo>
                    <a:pt x="764655" y="1447800"/>
                  </a:lnTo>
                  <a:lnTo>
                    <a:pt x="772767" y="1447800"/>
                  </a:lnTo>
                  <a:lnTo>
                    <a:pt x="769177" y="1440879"/>
                  </a:lnTo>
                  <a:close/>
                </a:path>
                <a:path w="3291204" h="1866900">
                  <a:moveTo>
                    <a:pt x="775362" y="1435100"/>
                  </a:moveTo>
                  <a:lnTo>
                    <a:pt x="766178" y="1435100"/>
                  </a:lnTo>
                  <a:lnTo>
                    <a:pt x="769177" y="1440879"/>
                  </a:lnTo>
                  <a:lnTo>
                    <a:pt x="775362" y="1435100"/>
                  </a:lnTo>
                  <a:close/>
                </a:path>
                <a:path w="3291204" h="1866900">
                  <a:moveTo>
                    <a:pt x="718371" y="1422400"/>
                  </a:moveTo>
                  <a:lnTo>
                    <a:pt x="717570" y="1435100"/>
                  </a:lnTo>
                  <a:lnTo>
                    <a:pt x="723211" y="1435100"/>
                  </a:lnTo>
                  <a:lnTo>
                    <a:pt x="723759" y="1432177"/>
                  </a:lnTo>
                  <a:lnTo>
                    <a:pt x="718371" y="1422400"/>
                  </a:lnTo>
                  <a:close/>
                </a:path>
                <a:path w="3291204" h="1866900">
                  <a:moveTo>
                    <a:pt x="734577" y="1422400"/>
                  </a:moveTo>
                  <a:lnTo>
                    <a:pt x="725592" y="1422400"/>
                  </a:lnTo>
                  <a:lnTo>
                    <a:pt x="723759" y="1432177"/>
                  </a:lnTo>
                  <a:lnTo>
                    <a:pt x="725369" y="1435100"/>
                  </a:lnTo>
                  <a:lnTo>
                    <a:pt x="733038" y="1435100"/>
                  </a:lnTo>
                  <a:lnTo>
                    <a:pt x="734577" y="1422400"/>
                  </a:lnTo>
                  <a:close/>
                </a:path>
                <a:path w="3291204" h="1866900">
                  <a:moveTo>
                    <a:pt x="796971" y="1422400"/>
                  </a:moveTo>
                  <a:lnTo>
                    <a:pt x="744119" y="1422400"/>
                  </a:lnTo>
                  <a:lnTo>
                    <a:pt x="744036" y="1435100"/>
                  </a:lnTo>
                  <a:lnTo>
                    <a:pt x="785117" y="1435100"/>
                  </a:lnTo>
                  <a:lnTo>
                    <a:pt x="796971" y="1422400"/>
                  </a:lnTo>
                  <a:close/>
                </a:path>
                <a:path w="3291204" h="1866900">
                  <a:moveTo>
                    <a:pt x="807432" y="1422400"/>
                  </a:moveTo>
                  <a:lnTo>
                    <a:pt x="798907" y="1422400"/>
                  </a:lnTo>
                  <a:lnTo>
                    <a:pt x="798487" y="1435100"/>
                  </a:lnTo>
                  <a:lnTo>
                    <a:pt x="800491" y="1435100"/>
                  </a:lnTo>
                  <a:lnTo>
                    <a:pt x="807432" y="1422400"/>
                  </a:lnTo>
                  <a:close/>
                </a:path>
                <a:path w="3291204" h="1866900">
                  <a:moveTo>
                    <a:pt x="774751" y="1409700"/>
                  </a:moveTo>
                  <a:lnTo>
                    <a:pt x="744714" y="1409700"/>
                  </a:lnTo>
                  <a:lnTo>
                    <a:pt x="742579" y="1422400"/>
                  </a:lnTo>
                  <a:lnTo>
                    <a:pt x="776082" y="1422400"/>
                  </a:lnTo>
                  <a:lnTo>
                    <a:pt x="774751" y="1409700"/>
                  </a:lnTo>
                  <a:close/>
                </a:path>
                <a:path w="3291204" h="1866900">
                  <a:moveTo>
                    <a:pt x="819541" y="1409700"/>
                  </a:moveTo>
                  <a:lnTo>
                    <a:pt x="774751" y="1409700"/>
                  </a:lnTo>
                  <a:lnTo>
                    <a:pt x="776082" y="1422400"/>
                  </a:lnTo>
                  <a:lnTo>
                    <a:pt x="804714" y="1422400"/>
                  </a:lnTo>
                  <a:lnTo>
                    <a:pt x="819313" y="1412977"/>
                  </a:lnTo>
                  <a:lnTo>
                    <a:pt x="819541" y="1409700"/>
                  </a:lnTo>
                  <a:close/>
                </a:path>
                <a:path w="3291204" h="1866900">
                  <a:moveTo>
                    <a:pt x="823005" y="1410593"/>
                  </a:moveTo>
                  <a:lnTo>
                    <a:pt x="819313" y="1412977"/>
                  </a:lnTo>
                  <a:lnTo>
                    <a:pt x="818656" y="1422400"/>
                  </a:lnTo>
                  <a:lnTo>
                    <a:pt x="823005" y="1410593"/>
                  </a:lnTo>
                  <a:close/>
                </a:path>
                <a:path w="3291204" h="1866900">
                  <a:moveTo>
                    <a:pt x="830319" y="1409700"/>
                  </a:moveTo>
                  <a:lnTo>
                    <a:pt x="824390" y="1409700"/>
                  </a:lnTo>
                  <a:lnTo>
                    <a:pt x="827550" y="1422400"/>
                  </a:lnTo>
                  <a:lnTo>
                    <a:pt x="830319" y="1409700"/>
                  </a:lnTo>
                  <a:close/>
                </a:path>
                <a:path w="3291204" h="1866900">
                  <a:moveTo>
                    <a:pt x="824390" y="1409700"/>
                  </a:moveTo>
                  <a:lnTo>
                    <a:pt x="823334" y="1409700"/>
                  </a:lnTo>
                  <a:lnTo>
                    <a:pt x="823005" y="1410593"/>
                  </a:lnTo>
                  <a:lnTo>
                    <a:pt x="824390" y="1409700"/>
                  </a:lnTo>
                  <a:close/>
                </a:path>
                <a:path w="3291204" h="1866900">
                  <a:moveTo>
                    <a:pt x="767812" y="1397000"/>
                  </a:moveTo>
                  <a:lnTo>
                    <a:pt x="763269" y="1409700"/>
                  </a:lnTo>
                  <a:lnTo>
                    <a:pt x="768517" y="1409700"/>
                  </a:lnTo>
                  <a:lnTo>
                    <a:pt x="767812" y="1397000"/>
                  </a:lnTo>
                  <a:close/>
                </a:path>
                <a:path w="3291204" h="1866900">
                  <a:moveTo>
                    <a:pt x="823380" y="1397000"/>
                  </a:moveTo>
                  <a:lnTo>
                    <a:pt x="773212" y="1397000"/>
                  </a:lnTo>
                  <a:lnTo>
                    <a:pt x="768517" y="1409700"/>
                  </a:lnTo>
                  <a:lnTo>
                    <a:pt x="822914" y="1409700"/>
                  </a:lnTo>
                  <a:lnTo>
                    <a:pt x="823380" y="1397000"/>
                  </a:lnTo>
                  <a:close/>
                </a:path>
                <a:path w="3291204" h="1866900">
                  <a:moveTo>
                    <a:pt x="846757" y="1397000"/>
                  </a:moveTo>
                  <a:lnTo>
                    <a:pt x="826303" y="1397000"/>
                  </a:lnTo>
                  <a:lnTo>
                    <a:pt x="824142" y="1409700"/>
                  </a:lnTo>
                  <a:lnTo>
                    <a:pt x="848765" y="1409700"/>
                  </a:lnTo>
                  <a:lnTo>
                    <a:pt x="846757" y="1397000"/>
                  </a:lnTo>
                  <a:close/>
                </a:path>
                <a:path w="3291204" h="1866900">
                  <a:moveTo>
                    <a:pt x="829894" y="1384300"/>
                  </a:moveTo>
                  <a:lnTo>
                    <a:pt x="793520" y="1384300"/>
                  </a:lnTo>
                  <a:lnTo>
                    <a:pt x="794655" y="1397000"/>
                  </a:lnTo>
                  <a:lnTo>
                    <a:pt x="826663" y="1397000"/>
                  </a:lnTo>
                  <a:lnTo>
                    <a:pt x="829894" y="1384300"/>
                  </a:lnTo>
                  <a:close/>
                </a:path>
                <a:path w="3291204" h="1866900">
                  <a:moveTo>
                    <a:pt x="857234" y="1384300"/>
                  </a:moveTo>
                  <a:lnTo>
                    <a:pt x="832638" y="1384300"/>
                  </a:lnTo>
                  <a:lnTo>
                    <a:pt x="828919" y="1397000"/>
                  </a:lnTo>
                  <a:lnTo>
                    <a:pt x="845750" y="1397000"/>
                  </a:lnTo>
                  <a:lnTo>
                    <a:pt x="857234" y="1384300"/>
                  </a:lnTo>
                  <a:close/>
                </a:path>
                <a:path w="3291204" h="1866900">
                  <a:moveTo>
                    <a:pt x="869578" y="1384300"/>
                  </a:moveTo>
                  <a:lnTo>
                    <a:pt x="857234" y="1384300"/>
                  </a:lnTo>
                  <a:lnTo>
                    <a:pt x="860217" y="1397000"/>
                  </a:lnTo>
                  <a:lnTo>
                    <a:pt x="865028" y="1397000"/>
                  </a:lnTo>
                  <a:lnTo>
                    <a:pt x="869578" y="1384300"/>
                  </a:lnTo>
                  <a:close/>
                </a:path>
                <a:path w="3291204" h="1866900">
                  <a:moveTo>
                    <a:pt x="874033" y="1384300"/>
                  </a:moveTo>
                  <a:lnTo>
                    <a:pt x="869578" y="1384300"/>
                  </a:lnTo>
                  <a:lnTo>
                    <a:pt x="871778" y="1397000"/>
                  </a:lnTo>
                  <a:lnTo>
                    <a:pt x="874033" y="1384300"/>
                  </a:lnTo>
                  <a:close/>
                </a:path>
                <a:path w="3291204" h="1866900">
                  <a:moveTo>
                    <a:pt x="803380" y="1371600"/>
                  </a:moveTo>
                  <a:lnTo>
                    <a:pt x="802367" y="1384300"/>
                  </a:lnTo>
                  <a:lnTo>
                    <a:pt x="810022" y="1384300"/>
                  </a:lnTo>
                  <a:lnTo>
                    <a:pt x="803380" y="1371600"/>
                  </a:lnTo>
                  <a:close/>
                </a:path>
                <a:path w="3291204" h="1866900">
                  <a:moveTo>
                    <a:pt x="825026" y="1371600"/>
                  </a:moveTo>
                  <a:lnTo>
                    <a:pt x="818910" y="1371600"/>
                  </a:lnTo>
                  <a:lnTo>
                    <a:pt x="813670" y="1384300"/>
                  </a:lnTo>
                  <a:lnTo>
                    <a:pt x="820749" y="1384300"/>
                  </a:lnTo>
                  <a:lnTo>
                    <a:pt x="825026" y="1371600"/>
                  </a:lnTo>
                  <a:close/>
                </a:path>
                <a:path w="3291204" h="1866900">
                  <a:moveTo>
                    <a:pt x="825026" y="1371600"/>
                  </a:moveTo>
                  <a:lnTo>
                    <a:pt x="820749" y="1384300"/>
                  </a:lnTo>
                  <a:lnTo>
                    <a:pt x="822458" y="1384300"/>
                  </a:lnTo>
                  <a:lnTo>
                    <a:pt x="825026" y="1371600"/>
                  </a:lnTo>
                  <a:close/>
                </a:path>
                <a:path w="3291204" h="1866900">
                  <a:moveTo>
                    <a:pt x="846419" y="1371600"/>
                  </a:moveTo>
                  <a:lnTo>
                    <a:pt x="825026" y="1371600"/>
                  </a:lnTo>
                  <a:lnTo>
                    <a:pt x="822458" y="1384300"/>
                  </a:lnTo>
                  <a:lnTo>
                    <a:pt x="848240" y="1384300"/>
                  </a:lnTo>
                  <a:lnTo>
                    <a:pt x="846419" y="1371600"/>
                  </a:lnTo>
                  <a:close/>
                </a:path>
                <a:path w="3291204" h="1866900">
                  <a:moveTo>
                    <a:pt x="882525" y="1371600"/>
                  </a:moveTo>
                  <a:lnTo>
                    <a:pt x="863893" y="1371600"/>
                  </a:lnTo>
                  <a:lnTo>
                    <a:pt x="853129" y="1384300"/>
                  </a:lnTo>
                  <a:lnTo>
                    <a:pt x="882621" y="1384300"/>
                  </a:lnTo>
                  <a:lnTo>
                    <a:pt x="882525" y="1371600"/>
                  </a:lnTo>
                  <a:close/>
                </a:path>
                <a:path w="3291204" h="1866900">
                  <a:moveTo>
                    <a:pt x="895587" y="1371600"/>
                  </a:moveTo>
                  <a:lnTo>
                    <a:pt x="882525" y="1371600"/>
                  </a:lnTo>
                  <a:lnTo>
                    <a:pt x="883678" y="1384300"/>
                  </a:lnTo>
                  <a:lnTo>
                    <a:pt x="894766" y="1384300"/>
                  </a:lnTo>
                  <a:lnTo>
                    <a:pt x="895587" y="1371600"/>
                  </a:lnTo>
                  <a:close/>
                </a:path>
                <a:path w="3291204" h="1866900">
                  <a:moveTo>
                    <a:pt x="845094" y="1358900"/>
                  </a:moveTo>
                  <a:lnTo>
                    <a:pt x="837806" y="1358900"/>
                  </a:lnTo>
                  <a:lnTo>
                    <a:pt x="833577" y="1371600"/>
                  </a:lnTo>
                  <a:lnTo>
                    <a:pt x="852798" y="1371600"/>
                  </a:lnTo>
                  <a:lnTo>
                    <a:pt x="845094" y="1358900"/>
                  </a:lnTo>
                  <a:close/>
                </a:path>
                <a:path w="3291204" h="1866900">
                  <a:moveTo>
                    <a:pt x="890671" y="1358900"/>
                  </a:moveTo>
                  <a:lnTo>
                    <a:pt x="851880" y="1358900"/>
                  </a:lnTo>
                  <a:lnTo>
                    <a:pt x="857706" y="1371600"/>
                  </a:lnTo>
                  <a:lnTo>
                    <a:pt x="882145" y="1371600"/>
                  </a:lnTo>
                  <a:lnTo>
                    <a:pt x="890671" y="1358900"/>
                  </a:lnTo>
                  <a:close/>
                </a:path>
                <a:path w="3291204" h="1866900">
                  <a:moveTo>
                    <a:pt x="909857" y="1358900"/>
                  </a:moveTo>
                  <a:lnTo>
                    <a:pt x="892810" y="1358900"/>
                  </a:lnTo>
                  <a:lnTo>
                    <a:pt x="890452" y="1371600"/>
                  </a:lnTo>
                  <a:lnTo>
                    <a:pt x="895443" y="1371600"/>
                  </a:lnTo>
                  <a:lnTo>
                    <a:pt x="909857" y="1358900"/>
                  </a:lnTo>
                  <a:close/>
                </a:path>
                <a:path w="3291204" h="1866900">
                  <a:moveTo>
                    <a:pt x="922055" y="1358900"/>
                  </a:moveTo>
                  <a:lnTo>
                    <a:pt x="909857" y="1358900"/>
                  </a:lnTo>
                  <a:lnTo>
                    <a:pt x="905341" y="1371600"/>
                  </a:lnTo>
                  <a:lnTo>
                    <a:pt x="918506" y="1371600"/>
                  </a:lnTo>
                  <a:lnTo>
                    <a:pt x="922055" y="1358900"/>
                  </a:lnTo>
                  <a:close/>
                </a:path>
                <a:path w="3291204" h="1866900">
                  <a:moveTo>
                    <a:pt x="925570" y="1358900"/>
                  </a:moveTo>
                  <a:lnTo>
                    <a:pt x="923664" y="1358900"/>
                  </a:lnTo>
                  <a:lnTo>
                    <a:pt x="921315" y="1371600"/>
                  </a:lnTo>
                  <a:lnTo>
                    <a:pt x="922779" y="1371600"/>
                  </a:lnTo>
                  <a:lnTo>
                    <a:pt x="925570" y="1358900"/>
                  </a:lnTo>
                  <a:close/>
                </a:path>
                <a:path w="3291204" h="1866900">
                  <a:moveTo>
                    <a:pt x="862633" y="1353712"/>
                  </a:moveTo>
                  <a:lnTo>
                    <a:pt x="854640" y="1358900"/>
                  </a:lnTo>
                  <a:lnTo>
                    <a:pt x="861718" y="1358900"/>
                  </a:lnTo>
                  <a:lnTo>
                    <a:pt x="862633" y="1353712"/>
                  </a:lnTo>
                  <a:close/>
                </a:path>
                <a:path w="3291204" h="1866900">
                  <a:moveTo>
                    <a:pt x="926367" y="1346200"/>
                  </a:moveTo>
                  <a:lnTo>
                    <a:pt x="874208" y="1346200"/>
                  </a:lnTo>
                  <a:lnTo>
                    <a:pt x="864693" y="1352375"/>
                  </a:lnTo>
                  <a:lnTo>
                    <a:pt x="864382" y="1358900"/>
                  </a:lnTo>
                  <a:lnTo>
                    <a:pt x="927453" y="1358900"/>
                  </a:lnTo>
                  <a:lnTo>
                    <a:pt x="926367" y="1346200"/>
                  </a:lnTo>
                  <a:close/>
                </a:path>
                <a:path w="3291204" h="1866900">
                  <a:moveTo>
                    <a:pt x="864988" y="1346200"/>
                  </a:moveTo>
                  <a:lnTo>
                    <a:pt x="863958" y="1346200"/>
                  </a:lnTo>
                  <a:lnTo>
                    <a:pt x="862633" y="1353712"/>
                  </a:lnTo>
                  <a:lnTo>
                    <a:pt x="864693" y="1352375"/>
                  </a:lnTo>
                  <a:lnTo>
                    <a:pt x="864988" y="1346200"/>
                  </a:lnTo>
                  <a:close/>
                </a:path>
                <a:path w="3291204" h="1866900">
                  <a:moveTo>
                    <a:pt x="889766" y="1333500"/>
                  </a:moveTo>
                  <a:lnTo>
                    <a:pt x="885083" y="1333500"/>
                  </a:lnTo>
                  <a:lnTo>
                    <a:pt x="885898" y="1346200"/>
                  </a:lnTo>
                  <a:lnTo>
                    <a:pt x="889766" y="1333500"/>
                  </a:lnTo>
                  <a:close/>
                </a:path>
                <a:path w="3291204" h="1866900">
                  <a:moveTo>
                    <a:pt x="937549" y="1333500"/>
                  </a:moveTo>
                  <a:lnTo>
                    <a:pt x="897762" y="1333500"/>
                  </a:lnTo>
                  <a:lnTo>
                    <a:pt x="896166" y="1346200"/>
                  </a:lnTo>
                  <a:lnTo>
                    <a:pt x="934974" y="1346200"/>
                  </a:lnTo>
                  <a:lnTo>
                    <a:pt x="937549" y="1333500"/>
                  </a:lnTo>
                  <a:close/>
                </a:path>
                <a:path w="3291204" h="1866900">
                  <a:moveTo>
                    <a:pt x="979132" y="1320800"/>
                  </a:moveTo>
                  <a:lnTo>
                    <a:pt x="910253" y="1320800"/>
                  </a:lnTo>
                  <a:lnTo>
                    <a:pt x="899555" y="1333500"/>
                  </a:lnTo>
                  <a:lnTo>
                    <a:pt x="979556" y="1333500"/>
                  </a:lnTo>
                  <a:lnTo>
                    <a:pt x="979132" y="1320800"/>
                  </a:lnTo>
                  <a:close/>
                </a:path>
                <a:path w="3291204" h="1866900">
                  <a:moveTo>
                    <a:pt x="987765" y="1320800"/>
                  </a:moveTo>
                  <a:lnTo>
                    <a:pt x="987643" y="1333500"/>
                  </a:lnTo>
                  <a:lnTo>
                    <a:pt x="998347" y="1333500"/>
                  </a:lnTo>
                  <a:lnTo>
                    <a:pt x="987765" y="1320800"/>
                  </a:lnTo>
                  <a:close/>
                </a:path>
                <a:path w="3291204" h="1866900">
                  <a:moveTo>
                    <a:pt x="941835" y="1308100"/>
                  </a:moveTo>
                  <a:lnTo>
                    <a:pt x="928731" y="1308100"/>
                  </a:lnTo>
                  <a:lnTo>
                    <a:pt x="915750" y="1320800"/>
                  </a:lnTo>
                  <a:lnTo>
                    <a:pt x="936418" y="1320800"/>
                  </a:lnTo>
                  <a:lnTo>
                    <a:pt x="941835" y="1308100"/>
                  </a:lnTo>
                  <a:close/>
                </a:path>
                <a:path w="3291204" h="1866900">
                  <a:moveTo>
                    <a:pt x="951478" y="1308100"/>
                  </a:moveTo>
                  <a:lnTo>
                    <a:pt x="943194" y="1308100"/>
                  </a:lnTo>
                  <a:lnTo>
                    <a:pt x="936418" y="1320800"/>
                  </a:lnTo>
                  <a:lnTo>
                    <a:pt x="950587" y="1320800"/>
                  </a:lnTo>
                  <a:lnTo>
                    <a:pt x="951478" y="1308100"/>
                  </a:lnTo>
                  <a:close/>
                </a:path>
                <a:path w="3291204" h="1866900">
                  <a:moveTo>
                    <a:pt x="991398" y="1308100"/>
                  </a:moveTo>
                  <a:lnTo>
                    <a:pt x="963782" y="1308100"/>
                  </a:lnTo>
                  <a:lnTo>
                    <a:pt x="950587" y="1320800"/>
                  </a:lnTo>
                  <a:lnTo>
                    <a:pt x="995434" y="1320800"/>
                  </a:lnTo>
                  <a:lnTo>
                    <a:pt x="991398" y="1308100"/>
                  </a:lnTo>
                  <a:close/>
                </a:path>
                <a:path w="3291204" h="1866900">
                  <a:moveTo>
                    <a:pt x="997308" y="1317112"/>
                  </a:moveTo>
                  <a:lnTo>
                    <a:pt x="995434" y="1320800"/>
                  </a:lnTo>
                  <a:lnTo>
                    <a:pt x="997436" y="1320800"/>
                  </a:lnTo>
                  <a:lnTo>
                    <a:pt x="997308" y="1317112"/>
                  </a:lnTo>
                  <a:close/>
                </a:path>
                <a:path w="3291204" h="1866900">
                  <a:moveTo>
                    <a:pt x="1007984" y="1308100"/>
                  </a:moveTo>
                  <a:lnTo>
                    <a:pt x="1001889" y="1308100"/>
                  </a:lnTo>
                  <a:lnTo>
                    <a:pt x="997308" y="1317112"/>
                  </a:lnTo>
                  <a:lnTo>
                    <a:pt x="997436" y="1320800"/>
                  </a:lnTo>
                  <a:lnTo>
                    <a:pt x="1001405" y="1320800"/>
                  </a:lnTo>
                  <a:lnTo>
                    <a:pt x="1007984" y="1308100"/>
                  </a:lnTo>
                  <a:close/>
                </a:path>
                <a:path w="3291204" h="1866900">
                  <a:moveTo>
                    <a:pt x="1018680" y="1308100"/>
                  </a:moveTo>
                  <a:lnTo>
                    <a:pt x="1011090" y="1308100"/>
                  </a:lnTo>
                  <a:lnTo>
                    <a:pt x="1017098" y="1320800"/>
                  </a:lnTo>
                  <a:lnTo>
                    <a:pt x="1018680" y="1308100"/>
                  </a:lnTo>
                  <a:close/>
                </a:path>
                <a:path w="3291204" h="1866900">
                  <a:moveTo>
                    <a:pt x="946758" y="1295400"/>
                  </a:moveTo>
                  <a:lnTo>
                    <a:pt x="937994" y="1308100"/>
                  </a:lnTo>
                  <a:lnTo>
                    <a:pt x="938937" y="1308100"/>
                  </a:lnTo>
                  <a:lnTo>
                    <a:pt x="946758" y="1295400"/>
                  </a:lnTo>
                  <a:close/>
                </a:path>
                <a:path w="3291204" h="1866900">
                  <a:moveTo>
                    <a:pt x="953277" y="1295400"/>
                  </a:moveTo>
                  <a:lnTo>
                    <a:pt x="946077" y="1308100"/>
                  </a:lnTo>
                  <a:lnTo>
                    <a:pt x="954615" y="1308100"/>
                  </a:lnTo>
                  <a:lnTo>
                    <a:pt x="953277" y="1295400"/>
                  </a:lnTo>
                  <a:close/>
                </a:path>
                <a:path w="3291204" h="1866900">
                  <a:moveTo>
                    <a:pt x="1008880" y="1295400"/>
                  </a:moveTo>
                  <a:lnTo>
                    <a:pt x="963521" y="1295400"/>
                  </a:lnTo>
                  <a:lnTo>
                    <a:pt x="956045" y="1308100"/>
                  </a:lnTo>
                  <a:lnTo>
                    <a:pt x="1005992" y="1308100"/>
                  </a:lnTo>
                  <a:lnTo>
                    <a:pt x="1008880" y="1295400"/>
                  </a:lnTo>
                  <a:close/>
                </a:path>
                <a:path w="3291204" h="1866900">
                  <a:moveTo>
                    <a:pt x="1016608" y="1282700"/>
                  </a:moveTo>
                  <a:lnTo>
                    <a:pt x="1013507" y="1282700"/>
                  </a:lnTo>
                  <a:lnTo>
                    <a:pt x="1014516" y="1295400"/>
                  </a:lnTo>
                  <a:lnTo>
                    <a:pt x="1008880" y="1295400"/>
                  </a:lnTo>
                  <a:lnTo>
                    <a:pt x="1016026" y="1308100"/>
                  </a:lnTo>
                  <a:lnTo>
                    <a:pt x="1026792" y="1308100"/>
                  </a:lnTo>
                  <a:lnTo>
                    <a:pt x="1020276" y="1295400"/>
                  </a:lnTo>
                  <a:lnTo>
                    <a:pt x="1016608" y="1282700"/>
                  </a:lnTo>
                  <a:close/>
                </a:path>
                <a:path w="3291204" h="1866900">
                  <a:moveTo>
                    <a:pt x="1038510" y="1295400"/>
                  </a:moveTo>
                  <a:lnTo>
                    <a:pt x="1025046" y="1295400"/>
                  </a:lnTo>
                  <a:lnTo>
                    <a:pt x="1035998" y="1308100"/>
                  </a:lnTo>
                  <a:lnTo>
                    <a:pt x="1036747" y="1308100"/>
                  </a:lnTo>
                  <a:lnTo>
                    <a:pt x="1038970" y="1298276"/>
                  </a:lnTo>
                  <a:lnTo>
                    <a:pt x="1038510" y="1295400"/>
                  </a:lnTo>
                  <a:close/>
                </a:path>
                <a:path w="3291204" h="1866900">
                  <a:moveTo>
                    <a:pt x="1043298" y="1295400"/>
                  </a:moveTo>
                  <a:lnTo>
                    <a:pt x="1039621" y="1295400"/>
                  </a:lnTo>
                  <a:lnTo>
                    <a:pt x="1038970" y="1298276"/>
                  </a:lnTo>
                  <a:lnTo>
                    <a:pt x="1040541" y="1308100"/>
                  </a:lnTo>
                  <a:lnTo>
                    <a:pt x="1043298" y="1295400"/>
                  </a:lnTo>
                  <a:close/>
                </a:path>
                <a:path w="3291204" h="1866900">
                  <a:moveTo>
                    <a:pt x="976535" y="1282700"/>
                  </a:moveTo>
                  <a:lnTo>
                    <a:pt x="972803" y="1282700"/>
                  </a:lnTo>
                  <a:lnTo>
                    <a:pt x="964379" y="1295400"/>
                  </a:lnTo>
                  <a:lnTo>
                    <a:pt x="975106" y="1295400"/>
                  </a:lnTo>
                  <a:lnTo>
                    <a:pt x="976535" y="1282700"/>
                  </a:lnTo>
                  <a:close/>
                </a:path>
                <a:path w="3291204" h="1866900">
                  <a:moveTo>
                    <a:pt x="1013507" y="1282700"/>
                  </a:moveTo>
                  <a:lnTo>
                    <a:pt x="979663" y="1282700"/>
                  </a:lnTo>
                  <a:lnTo>
                    <a:pt x="979933" y="1295400"/>
                  </a:lnTo>
                  <a:lnTo>
                    <a:pt x="1014516" y="1295400"/>
                  </a:lnTo>
                  <a:lnTo>
                    <a:pt x="1013507" y="1282700"/>
                  </a:lnTo>
                  <a:close/>
                </a:path>
                <a:path w="3291204" h="1866900">
                  <a:moveTo>
                    <a:pt x="1042565" y="1282700"/>
                  </a:moveTo>
                  <a:lnTo>
                    <a:pt x="1016608" y="1282700"/>
                  </a:lnTo>
                  <a:lnTo>
                    <a:pt x="1020276" y="1295400"/>
                  </a:lnTo>
                  <a:lnTo>
                    <a:pt x="1048521" y="1295400"/>
                  </a:lnTo>
                  <a:lnTo>
                    <a:pt x="1042565" y="1282700"/>
                  </a:lnTo>
                  <a:close/>
                </a:path>
                <a:path w="3291204" h="1866900">
                  <a:moveTo>
                    <a:pt x="1059575" y="1270000"/>
                  </a:moveTo>
                  <a:lnTo>
                    <a:pt x="1018607" y="1270000"/>
                  </a:lnTo>
                  <a:lnTo>
                    <a:pt x="1021869" y="1282700"/>
                  </a:lnTo>
                  <a:lnTo>
                    <a:pt x="1046347" y="1282700"/>
                  </a:lnTo>
                  <a:lnTo>
                    <a:pt x="1048521" y="1295400"/>
                  </a:lnTo>
                  <a:lnTo>
                    <a:pt x="1050949" y="1295400"/>
                  </a:lnTo>
                  <a:lnTo>
                    <a:pt x="1054470" y="1282700"/>
                  </a:lnTo>
                  <a:lnTo>
                    <a:pt x="1059575" y="1270000"/>
                  </a:lnTo>
                  <a:close/>
                </a:path>
                <a:path w="3291204" h="1866900">
                  <a:moveTo>
                    <a:pt x="1000723" y="1270000"/>
                  </a:moveTo>
                  <a:lnTo>
                    <a:pt x="994020" y="1270000"/>
                  </a:lnTo>
                  <a:lnTo>
                    <a:pt x="990852" y="1282700"/>
                  </a:lnTo>
                  <a:lnTo>
                    <a:pt x="1011515" y="1282700"/>
                  </a:lnTo>
                  <a:lnTo>
                    <a:pt x="1000723" y="1270000"/>
                  </a:lnTo>
                  <a:close/>
                </a:path>
                <a:path w="3291204" h="1866900">
                  <a:moveTo>
                    <a:pt x="1074647" y="1270000"/>
                  </a:moveTo>
                  <a:lnTo>
                    <a:pt x="1067403" y="1270000"/>
                  </a:lnTo>
                  <a:lnTo>
                    <a:pt x="1073808" y="1282700"/>
                  </a:lnTo>
                  <a:lnTo>
                    <a:pt x="1074647" y="1270000"/>
                  </a:lnTo>
                  <a:close/>
                </a:path>
                <a:path w="3291204" h="1866900">
                  <a:moveTo>
                    <a:pt x="1015116" y="1257300"/>
                  </a:moveTo>
                  <a:lnTo>
                    <a:pt x="1010562" y="1270000"/>
                  </a:lnTo>
                  <a:lnTo>
                    <a:pt x="1022583" y="1270000"/>
                  </a:lnTo>
                  <a:lnTo>
                    <a:pt x="1015116" y="1257300"/>
                  </a:lnTo>
                  <a:close/>
                </a:path>
                <a:path w="3291204" h="1866900">
                  <a:moveTo>
                    <a:pt x="1102854" y="1257300"/>
                  </a:moveTo>
                  <a:lnTo>
                    <a:pt x="1030717" y="1257300"/>
                  </a:lnTo>
                  <a:lnTo>
                    <a:pt x="1022583" y="1270000"/>
                  </a:lnTo>
                  <a:lnTo>
                    <a:pt x="1097741" y="1270000"/>
                  </a:lnTo>
                  <a:lnTo>
                    <a:pt x="1102854" y="1257300"/>
                  </a:lnTo>
                  <a:close/>
                </a:path>
                <a:path w="3291204" h="1866900">
                  <a:moveTo>
                    <a:pt x="1084453" y="1244600"/>
                  </a:moveTo>
                  <a:lnTo>
                    <a:pt x="1044323" y="1244600"/>
                  </a:lnTo>
                  <a:lnTo>
                    <a:pt x="1034087" y="1257300"/>
                  </a:lnTo>
                  <a:lnTo>
                    <a:pt x="1076017" y="1257300"/>
                  </a:lnTo>
                  <a:lnTo>
                    <a:pt x="1084453" y="1244600"/>
                  </a:lnTo>
                  <a:close/>
                </a:path>
                <a:path w="3291204" h="1866900">
                  <a:moveTo>
                    <a:pt x="1108881" y="1244600"/>
                  </a:moveTo>
                  <a:lnTo>
                    <a:pt x="1084453" y="1244600"/>
                  </a:lnTo>
                  <a:lnTo>
                    <a:pt x="1085477" y="1257300"/>
                  </a:lnTo>
                  <a:lnTo>
                    <a:pt x="1094238" y="1257300"/>
                  </a:lnTo>
                  <a:lnTo>
                    <a:pt x="1108881" y="1244600"/>
                  </a:lnTo>
                  <a:close/>
                </a:path>
                <a:path w="3291204" h="1866900">
                  <a:moveTo>
                    <a:pt x="1120888" y="1248571"/>
                  </a:moveTo>
                  <a:lnTo>
                    <a:pt x="1115028" y="1257300"/>
                  </a:lnTo>
                  <a:lnTo>
                    <a:pt x="1120194" y="1257300"/>
                  </a:lnTo>
                  <a:lnTo>
                    <a:pt x="1123592" y="1254485"/>
                  </a:lnTo>
                  <a:lnTo>
                    <a:pt x="1120888" y="1248571"/>
                  </a:lnTo>
                  <a:close/>
                </a:path>
                <a:path w="3291204" h="1866900">
                  <a:moveTo>
                    <a:pt x="1126440" y="1252127"/>
                  </a:moveTo>
                  <a:lnTo>
                    <a:pt x="1123592" y="1254485"/>
                  </a:lnTo>
                  <a:lnTo>
                    <a:pt x="1124879" y="1257300"/>
                  </a:lnTo>
                  <a:lnTo>
                    <a:pt x="1126440" y="1252127"/>
                  </a:lnTo>
                  <a:close/>
                </a:path>
                <a:path w="3291204" h="1866900">
                  <a:moveTo>
                    <a:pt x="1135529" y="1244600"/>
                  </a:moveTo>
                  <a:lnTo>
                    <a:pt x="1128712" y="1244600"/>
                  </a:lnTo>
                  <a:lnTo>
                    <a:pt x="1126440" y="1252127"/>
                  </a:lnTo>
                  <a:lnTo>
                    <a:pt x="1135529" y="1244600"/>
                  </a:lnTo>
                  <a:close/>
                </a:path>
                <a:path w="3291204" h="1866900">
                  <a:moveTo>
                    <a:pt x="1123555" y="1244600"/>
                  </a:moveTo>
                  <a:lnTo>
                    <a:pt x="1119072" y="1244600"/>
                  </a:lnTo>
                  <a:lnTo>
                    <a:pt x="1120888" y="1248571"/>
                  </a:lnTo>
                  <a:lnTo>
                    <a:pt x="1123555" y="1244600"/>
                  </a:lnTo>
                  <a:close/>
                </a:path>
                <a:path w="3291204" h="1866900">
                  <a:moveTo>
                    <a:pt x="1096339" y="1231900"/>
                  </a:moveTo>
                  <a:lnTo>
                    <a:pt x="1067331" y="1231900"/>
                  </a:lnTo>
                  <a:lnTo>
                    <a:pt x="1064935" y="1244600"/>
                  </a:lnTo>
                  <a:lnTo>
                    <a:pt x="1096173" y="1244600"/>
                  </a:lnTo>
                  <a:lnTo>
                    <a:pt x="1096339" y="1231900"/>
                  </a:lnTo>
                  <a:close/>
                </a:path>
                <a:path w="3291204" h="1866900">
                  <a:moveTo>
                    <a:pt x="1125481" y="1231900"/>
                  </a:moveTo>
                  <a:lnTo>
                    <a:pt x="1096339" y="1231900"/>
                  </a:lnTo>
                  <a:lnTo>
                    <a:pt x="1096173" y="1244600"/>
                  </a:lnTo>
                  <a:lnTo>
                    <a:pt x="1133417" y="1244600"/>
                  </a:lnTo>
                  <a:lnTo>
                    <a:pt x="1125481" y="1231900"/>
                  </a:lnTo>
                  <a:close/>
                </a:path>
                <a:path w="3291204" h="1866900">
                  <a:moveTo>
                    <a:pt x="1138444" y="1231900"/>
                  </a:moveTo>
                  <a:lnTo>
                    <a:pt x="1129169" y="1231900"/>
                  </a:lnTo>
                  <a:lnTo>
                    <a:pt x="1133417" y="1244600"/>
                  </a:lnTo>
                  <a:lnTo>
                    <a:pt x="1137028" y="1244600"/>
                  </a:lnTo>
                  <a:lnTo>
                    <a:pt x="1138444" y="1231900"/>
                  </a:lnTo>
                  <a:close/>
                </a:path>
                <a:path w="3291204" h="1866900">
                  <a:moveTo>
                    <a:pt x="1166986" y="1219200"/>
                  </a:moveTo>
                  <a:lnTo>
                    <a:pt x="1088990" y="1219200"/>
                  </a:lnTo>
                  <a:lnTo>
                    <a:pt x="1085538" y="1231900"/>
                  </a:lnTo>
                  <a:lnTo>
                    <a:pt x="1161849" y="1231900"/>
                  </a:lnTo>
                  <a:lnTo>
                    <a:pt x="1166986" y="1219200"/>
                  </a:lnTo>
                  <a:close/>
                </a:path>
                <a:path w="3291204" h="1866900">
                  <a:moveTo>
                    <a:pt x="1116514" y="1206500"/>
                  </a:moveTo>
                  <a:lnTo>
                    <a:pt x="1104388" y="1219200"/>
                  </a:lnTo>
                  <a:lnTo>
                    <a:pt x="1107298" y="1219200"/>
                  </a:lnTo>
                  <a:lnTo>
                    <a:pt x="1116514" y="1206500"/>
                  </a:lnTo>
                  <a:close/>
                </a:path>
                <a:path w="3291204" h="1866900">
                  <a:moveTo>
                    <a:pt x="1122530" y="1206500"/>
                  </a:moveTo>
                  <a:lnTo>
                    <a:pt x="1119445" y="1206500"/>
                  </a:lnTo>
                  <a:lnTo>
                    <a:pt x="1116443" y="1219200"/>
                  </a:lnTo>
                  <a:lnTo>
                    <a:pt x="1121507" y="1219200"/>
                  </a:lnTo>
                  <a:lnTo>
                    <a:pt x="1122530" y="1206500"/>
                  </a:lnTo>
                  <a:close/>
                </a:path>
                <a:path w="3291204" h="1866900">
                  <a:moveTo>
                    <a:pt x="1162366" y="1206500"/>
                  </a:moveTo>
                  <a:lnTo>
                    <a:pt x="1125905" y="1206500"/>
                  </a:lnTo>
                  <a:lnTo>
                    <a:pt x="1121507" y="1219200"/>
                  </a:lnTo>
                  <a:lnTo>
                    <a:pt x="1162327" y="1219200"/>
                  </a:lnTo>
                  <a:lnTo>
                    <a:pt x="1162366" y="1206500"/>
                  </a:lnTo>
                  <a:close/>
                </a:path>
                <a:path w="3291204" h="1866900">
                  <a:moveTo>
                    <a:pt x="1184025" y="1206500"/>
                  </a:moveTo>
                  <a:lnTo>
                    <a:pt x="1164484" y="1206500"/>
                  </a:lnTo>
                  <a:lnTo>
                    <a:pt x="1163367" y="1219200"/>
                  </a:lnTo>
                  <a:lnTo>
                    <a:pt x="1176951" y="1219200"/>
                  </a:lnTo>
                  <a:lnTo>
                    <a:pt x="1184025" y="1206500"/>
                  </a:lnTo>
                  <a:close/>
                </a:path>
                <a:path w="3291204" h="1866900">
                  <a:moveTo>
                    <a:pt x="1150421" y="1193800"/>
                  </a:moveTo>
                  <a:lnTo>
                    <a:pt x="1137539" y="1193800"/>
                  </a:lnTo>
                  <a:lnTo>
                    <a:pt x="1129236" y="1206500"/>
                  </a:lnTo>
                  <a:lnTo>
                    <a:pt x="1150122" y="1206500"/>
                  </a:lnTo>
                  <a:lnTo>
                    <a:pt x="1150421" y="1193800"/>
                  </a:lnTo>
                  <a:close/>
                </a:path>
                <a:path w="3291204" h="1866900">
                  <a:moveTo>
                    <a:pt x="1193406" y="1193800"/>
                  </a:moveTo>
                  <a:lnTo>
                    <a:pt x="1160131" y="1193800"/>
                  </a:lnTo>
                  <a:lnTo>
                    <a:pt x="1150122" y="1206500"/>
                  </a:lnTo>
                  <a:lnTo>
                    <a:pt x="1189829" y="1206500"/>
                  </a:lnTo>
                  <a:lnTo>
                    <a:pt x="1193406" y="1193800"/>
                  </a:lnTo>
                  <a:close/>
                </a:path>
                <a:path w="3291204" h="1866900">
                  <a:moveTo>
                    <a:pt x="1218767" y="1193800"/>
                  </a:moveTo>
                  <a:lnTo>
                    <a:pt x="1193406" y="1193800"/>
                  </a:lnTo>
                  <a:lnTo>
                    <a:pt x="1193797" y="1206500"/>
                  </a:lnTo>
                  <a:lnTo>
                    <a:pt x="1209551" y="1206500"/>
                  </a:lnTo>
                  <a:lnTo>
                    <a:pt x="1218767" y="1193800"/>
                  </a:lnTo>
                  <a:close/>
                </a:path>
                <a:path w="3291204" h="1866900">
                  <a:moveTo>
                    <a:pt x="1155696" y="1181100"/>
                  </a:moveTo>
                  <a:lnTo>
                    <a:pt x="1146349" y="1193800"/>
                  </a:lnTo>
                  <a:lnTo>
                    <a:pt x="1154790" y="1193800"/>
                  </a:lnTo>
                  <a:lnTo>
                    <a:pt x="1155696" y="1181100"/>
                  </a:lnTo>
                  <a:close/>
                </a:path>
                <a:path w="3291204" h="1866900">
                  <a:moveTo>
                    <a:pt x="1231546" y="1181100"/>
                  </a:moveTo>
                  <a:lnTo>
                    <a:pt x="1175355" y="1181100"/>
                  </a:lnTo>
                  <a:lnTo>
                    <a:pt x="1167083" y="1193800"/>
                  </a:lnTo>
                  <a:lnTo>
                    <a:pt x="1222359" y="1193800"/>
                  </a:lnTo>
                  <a:lnTo>
                    <a:pt x="1231546" y="1181100"/>
                  </a:lnTo>
                  <a:close/>
                </a:path>
                <a:path w="3291204" h="1866900">
                  <a:moveTo>
                    <a:pt x="1236745" y="1182668"/>
                  </a:moveTo>
                  <a:lnTo>
                    <a:pt x="1230595" y="1193800"/>
                  </a:lnTo>
                  <a:lnTo>
                    <a:pt x="1233624" y="1193800"/>
                  </a:lnTo>
                  <a:lnTo>
                    <a:pt x="1236745" y="1182668"/>
                  </a:lnTo>
                  <a:close/>
                </a:path>
                <a:path w="3291204" h="1866900">
                  <a:moveTo>
                    <a:pt x="1237611" y="1181100"/>
                  </a:moveTo>
                  <a:lnTo>
                    <a:pt x="1237185" y="1181100"/>
                  </a:lnTo>
                  <a:lnTo>
                    <a:pt x="1236745" y="1182668"/>
                  </a:lnTo>
                  <a:lnTo>
                    <a:pt x="1237611" y="1181100"/>
                  </a:lnTo>
                  <a:close/>
                </a:path>
                <a:path w="3291204" h="1866900">
                  <a:moveTo>
                    <a:pt x="1249568" y="1168400"/>
                  </a:moveTo>
                  <a:lnTo>
                    <a:pt x="1178630" y="1168400"/>
                  </a:lnTo>
                  <a:lnTo>
                    <a:pt x="1171028" y="1181100"/>
                  </a:lnTo>
                  <a:lnTo>
                    <a:pt x="1241564" y="1181100"/>
                  </a:lnTo>
                  <a:lnTo>
                    <a:pt x="1249568" y="1168400"/>
                  </a:lnTo>
                  <a:close/>
                </a:path>
                <a:path w="3291204" h="1866900">
                  <a:moveTo>
                    <a:pt x="1258528" y="1168400"/>
                  </a:moveTo>
                  <a:lnTo>
                    <a:pt x="1253164" y="1168400"/>
                  </a:lnTo>
                  <a:lnTo>
                    <a:pt x="1252416" y="1181100"/>
                  </a:lnTo>
                  <a:lnTo>
                    <a:pt x="1258528" y="1168400"/>
                  </a:lnTo>
                  <a:close/>
                </a:path>
                <a:path w="3291204" h="1866900">
                  <a:moveTo>
                    <a:pt x="1214595" y="1155700"/>
                  </a:moveTo>
                  <a:lnTo>
                    <a:pt x="1208537" y="1155700"/>
                  </a:lnTo>
                  <a:lnTo>
                    <a:pt x="1197633" y="1168400"/>
                  </a:lnTo>
                  <a:lnTo>
                    <a:pt x="1207838" y="1168400"/>
                  </a:lnTo>
                  <a:lnTo>
                    <a:pt x="1214595" y="1155700"/>
                  </a:lnTo>
                  <a:close/>
                </a:path>
                <a:path w="3291204" h="1866900">
                  <a:moveTo>
                    <a:pt x="1271771" y="1155700"/>
                  </a:moveTo>
                  <a:lnTo>
                    <a:pt x="1214595" y="1155700"/>
                  </a:lnTo>
                  <a:lnTo>
                    <a:pt x="1220619" y="1168400"/>
                  </a:lnTo>
                  <a:lnTo>
                    <a:pt x="1263723" y="1168400"/>
                  </a:lnTo>
                  <a:lnTo>
                    <a:pt x="1271771" y="1155700"/>
                  </a:lnTo>
                  <a:close/>
                </a:path>
                <a:path w="3291204" h="1866900">
                  <a:moveTo>
                    <a:pt x="1286177" y="1143000"/>
                  </a:moveTo>
                  <a:lnTo>
                    <a:pt x="1230632" y="1143000"/>
                  </a:lnTo>
                  <a:lnTo>
                    <a:pt x="1225518" y="1155700"/>
                  </a:lnTo>
                  <a:lnTo>
                    <a:pt x="1284131" y="1155700"/>
                  </a:lnTo>
                  <a:lnTo>
                    <a:pt x="1286177" y="1143000"/>
                  </a:lnTo>
                  <a:close/>
                </a:path>
                <a:path w="3291204" h="1866900">
                  <a:moveTo>
                    <a:pt x="1295557" y="1143000"/>
                  </a:moveTo>
                  <a:lnTo>
                    <a:pt x="1286177" y="1143000"/>
                  </a:lnTo>
                  <a:lnTo>
                    <a:pt x="1286289" y="1155700"/>
                  </a:lnTo>
                  <a:lnTo>
                    <a:pt x="1290228" y="1155700"/>
                  </a:lnTo>
                  <a:lnTo>
                    <a:pt x="1295557" y="1143000"/>
                  </a:lnTo>
                  <a:close/>
                </a:path>
                <a:path w="3291204" h="1866900">
                  <a:moveTo>
                    <a:pt x="1309823" y="1143000"/>
                  </a:moveTo>
                  <a:lnTo>
                    <a:pt x="1295622" y="1143000"/>
                  </a:lnTo>
                  <a:lnTo>
                    <a:pt x="1296407" y="1155700"/>
                  </a:lnTo>
                  <a:lnTo>
                    <a:pt x="1309196" y="1155700"/>
                  </a:lnTo>
                  <a:lnTo>
                    <a:pt x="1309823" y="1143000"/>
                  </a:lnTo>
                  <a:close/>
                </a:path>
                <a:path w="3291204" h="1866900">
                  <a:moveTo>
                    <a:pt x="1317468" y="1130300"/>
                  </a:moveTo>
                  <a:lnTo>
                    <a:pt x="1254432" y="1130300"/>
                  </a:lnTo>
                  <a:lnTo>
                    <a:pt x="1245004" y="1143000"/>
                  </a:lnTo>
                  <a:lnTo>
                    <a:pt x="1306647" y="1143000"/>
                  </a:lnTo>
                  <a:lnTo>
                    <a:pt x="1317468" y="1130300"/>
                  </a:lnTo>
                  <a:close/>
                </a:path>
                <a:path w="3291204" h="1866900">
                  <a:moveTo>
                    <a:pt x="1332173" y="1117600"/>
                  </a:moveTo>
                  <a:lnTo>
                    <a:pt x="1278274" y="1117600"/>
                  </a:lnTo>
                  <a:lnTo>
                    <a:pt x="1278686" y="1130300"/>
                  </a:lnTo>
                  <a:lnTo>
                    <a:pt x="1317468" y="1130300"/>
                  </a:lnTo>
                  <a:lnTo>
                    <a:pt x="1316597" y="1143000"/>
                  </a:lnTo>
                  <a:lnTo>
                    <a:pt x="1325804" y="1143000"/>
                  </a:lnTo>
                  <a:lnTo>
                    <a:pt x="1332812" y="1130300"/>
                  </a:lnTo>
                  <a:lnTo>
                    <a:pt x="1333605" y="1119433"/>
                  </a:lnTo>
                  <a:lnTo>
                    <a:pt x="1332173" y="1117600"/>
                  </a:lnTo>
                  <a:close/>
                </a:path>
                <a:path w="3291204" h="1866900">
                  <a:moveTo>
                    <a:pt x="1274816" y="1117600"/>
                  </a:moveTo>
                  <a:lnTo>
                    <a:pt x="1272797" y="1117600"/>
                  </a:lnTo>
                  <a:lnTo>
                    <a:pt x="1270517" y="1130300"/>
                  </a:lnTo>
                  <a:lnTo>
                    <a:pt x="1278686" y="1130300"/>
                  </a:lnTo>
                  <a:lnTo>
                    <a:pt x="1274816" y="1117600"/>
                  </a:lnTo>
                  <a:close/>
                </a:path>
                <a:path w="3291204" h="1866900">
                  <a:moveTo>
                    <a:pt x="1363636" y="1104900"/>
                  </a:moveTo>
                  <a:lnTo>
                    <a:pt x="1329284" y="1104900"/>
                  </a:lnTo>
                  <a:lnTo>
                    <a:pt x="1333739" y="1117600"/>
                  </a:lnTo>
                  <a:lnTo>
                    <a:pt x="1333605" y="1119433"/>
                  </a:lnTo>
                  <a:lnTo>
                    <a:pt x="1342092" y="1130300"/>
                  </a:lnTo>
                  <a:lnTo>
                    <a:pt x="1349909" y="1130300"/>
                  </a:lnTo>
                  <a:lnTo>
                    <a:pt x="1347778" y="1117600"/>
                  </a:lnTo>
                  <a:lnTo>
                    <a:pt x="1342848" y="1117600"/>
                  </a:lnTo>
                  <a:lnTo>
                    <a:pt x="1362707" y="1105653"/>
                  </a:lnTo>
                  <a:lnTo>
                    <a:pt x="1363636" y="1104900"/>
                  </a:lnTo>
                  <a:close/>
                </a:path>
                <a:path w="3291204" h="1866900">
                  <a:moveTo>
                    <a:pt x="1360565" y="1117600"/>
                  </a:moveTo>
                  <a:lnTo>
                    <a:pt x="1349374" y="1117600"/>
                  </a:lnTo>
                  <a:lnTo>
                    <a:pt x="1353720" y="1130300"/>
                  </a:lnTo>
                  <a:lnTo>
                    <a:pt x="1360565" y="1117600"/>
                  </a:lnTo>
                  <a:close/>
                </a:path>
                <a:path w="3291204" h="1866900">
                  <a:moveTo>
                    <a:pt x="1402855" y="1079500"/>
                  </a:moveTo>
                  <a:lnTo>
                    <a:pt x="1333031" y="1079500"/>
                  </a:lnTo>
                  <a:lnTo>
                    <a:pt x="1327232" y="1092200"/>
                  </a:lnTo>
                  <a:lnTo>
                    <a:pt x="1326513" y="1104900"/>
                  </a:lnTo>
                  <a:lnTo>
                    <a:pt x="1327999" y="1117600"/>
                  </a:lnTo>
                  <a:lnTo>
                    <a:pt x="1332173" y="1117600"/>
                  </a:lnTo>
                  <a:lnTo>
                    <a:pt x="1333605" y="1119433"/>
                  </a:lnTo>
                  <a:lnTo>
                    <a:pt x="1333739" y="1117600"/>
                  </a:lnTo>
                  <a:lnTo>
                    <a:pt x="1329284" y="1104900"/>
                  </a:lnTo>
                  <a:lnTo>
                    <a:pt x="1363636" y="1104900"/>
                  </a:lnTo>
                  <a:lnTo>
                    <a:pt x="1374191" y="1092200"/>
                  </a:lnTo>
                  <a:lnTo>
                    <a:pt x="1389264" y="1092200"/>
                  </a:lnTo>
                  <a:lnTo>
                    <a:pt x="1402855" y="1079500"/>
                  </a:lnTo>
                  <a:close/>
                </a:path>
                <a:path w="3291204" h="1866900">
                  <a:moveTo>
                    <a:pt x="1295080" y="1104900"/>
                  </a:moveTo>
                  <a:lnTo>
                    <a:pt x="1286752" y="1117600"/>
                  </a:lnTo>
                  <a:lnTo>
                    <a:pt x="1294217" y="1117600"/>
                  </a:lnTo>
                  <a:lnTo>
                    <a:pt x="1295080" y="1104900"/>
                  </a:lnTo>
                  <a:close/>
                </a:path>
                <a:path w="3291204" h="1866900">
                  <a:moveTo>
                    <a:pt x="1326513" y="1104900"/>
                  </a:moveTo>
                  <a:lnTo>
                    <a:pt x="1300334" y="1104900"/>
                  </a:lnTo>
                  <a:lnTo>
                    <a:pt x="1294217" y="1117600"/>
                  </a:lnTo>
                  <a:lnTo>
                    <a:pt x="1327999" y="1117600"/>
                  </a:lnTo>
                  <a:lnTo>
                    <a:pt x="1326513" y="1104900"/>
                  </a:lnTo>
                  <a:close/>
                </a:path>
                <a:path w="3291204" h="1866900">
                  <a:moveTo>
                    <a:pt x="1362707" y="1105653"/>
                  </a:moveTo>
                  <a:lnTo>
                    <a:pt x="1342848" y="1117600"/>
                  </a:lnTo>
                  <a:lnTo>
                    <a:pt x="1347964" y="1117600"/>
                  </a:lnTo>
                  <a:lnTo>
                    <a:pt x="1362707" y="1105653"/>
                  </a:lnTo>
                  <a:close/>
                </a:path>
                <a:path w="3291204" h="1866900">
                  <a:moveTo>
                    <a:pt x="1378830" y="1092200"/>
                  </a:moveTo>
                  <a:lnTo>
                    <a:pt x="1374191" y="1092200"/>
                  </a:lnTo>
                  <a:lnTo>
                    <a:pt x="1363959" y="1104900"/>
                  </a:lnTo>
                  <a:lnTo>
                    <a:pt x="1362707" y="1105653"/>
                  </a:lnTo>
                  <a:lnTo>
                    <a:pt x="1347964" y="1117600"/>
                  </a:lnTo>
                  <a:lnTo>
                    <a:pt x="1369658" y="1117600"/>
                  </a:lnTo>
                  <a:lnTo>
                    <a:pt x="1369734" y="1104900"/>
                  </a:lnTo>
                  <a:lnTo>
                    <a:pt x="1375012" y="1104900"/>
                  </a:lnTo>
                  <a:lnTo>
                    <a:pt x="1378830" y="1092200"/>
                  </a:lnTo>
                  <a:close/>
                </a:path>
                <a:path w="3291204" h="1866900">
                  <a:moveTo>
                    <a:pt x="1377540" y="1104900"/>
                  </a:moveTo>
                  <a:lnTo>
                    <a:pt x="1373437" y="1104900"/>
                  </a:lnTo>
                  <a:lnTo>
                    <a:pt x="1373771" y="1117600"/>
                  </a:lnTo>
                  <a:lnTo>
                    <a:pt x="1377540" y="1104900"/>
                  </a:lnTo>
                  <a:close/>
                </a:path>
                <a:path w="3291204" h="1866900">
                  <a:moveTo>
                    <a:pt x="1315009" y="1092200"/>
                  </a:moveTo>
                  <a:lnTo>
                    <a:pt x="1307834" y="1104900"/>
                  </a:lnTo>
                  <a:lnTo>
                    <a:pt x="1320150" y="1104900"/>
                  </a:lnTo>
                  <a:lnTo>
                    <a:pt x="1315009" y="1092200"/>
                  </a:lnTo>
                  <a:close/>
                </a:path>
                <a:path w="3291204" h="1866900">
                  <a:moveTo>
                    <a:pt x="1388312" y="1092200"/>
                  </a:moveTo>
                  <a:lnTo>
                    <a:pt x="1379807" y="1092200"/>
                  </a:lnTo>
                  <a:lnTo>
                    <a:pt x="1375012" y="1104900"/>
                  </a:lnTo>
                  <a:lnTo>
                    <a:pt x="1390547" y="1104900"/>
                  </a:lnTo>
                  <a:lnTo>
                    <a:pt x="1388312" y="1092200"/>
                  </a:lnTo>
                  <a:close/>
                </a:path>
                <a:path w="3291204" h="1866900">
                  <a:moveTo>
                    <a:pt x="1411661" y="1092138"/>
                  </a:moveTo>
                  <a:close/>
                </a:path>
                <a:path w="3291204" h="1866900">
                  <a:moveTo>
                    <a:pt x="1412610" y="1079500"/>
                  </a:moveTo>
                  <a:lnTo>
                    <a:pt x="1402855" y="1079500"/>
                  </a:lnTo>
                  <a:lnTo>
                    <a:pt x="1411661" y="1092138"/>
                  </a:lnTo>
                  <a:lnTo>
                    <a:pt x="1412610" y="1079500"/>
                  </a:lnTo>
                  <a:close/>
                </a:path>
                <a:path w="3291204" h="1866900">
                  <a:moveTo>
                    <a:pt x="1431444" y="1066800"/>
                  </a:moveTo>
                  <a:lnTo>
                    <a:pt x="1370072" y="1066800"/>
                  </a:lnTo>
                  <a:lnTo>
                    <a:pt x="1371612" y="1079500"/>
                  </a:lnTo>
                  <a:lnTo>
                    <a:pt x="1434925" y="1079500"/>
                  </a:lnTo>
                  <a:lnTo>
                    <a:pt x="1431444" y="1066800"/>
                  </a:lnTo>
                  <a:close/>
                </a:path>
                <a:path w="3291204" h="1866900">
                  <a:moveTo>
                    <a:pt x="1449815" y="1054100"/>
                  </a:moveTo>
                  <a:lnTo>
                    <a:pt x="1385669" y="1054100"/>
                  </a:lnTo>
                  <a:lnTo>
                    <a:pt x="1383314" y="1066800"/>
                  </a:lnTo>
                  <a:lnTo>
                    <a:pt x="1432207" y="1066800"/>
                  </a:lnTo>
                  <a:lnTo>
                    <a:pt x="1449475" y="1055654"/>
                  </a:lnTo>
                  <a:lnTo>
                    <a:pt x="1449815" y="1054100"/>
                  </a:lnTo>
                  <a:close/>
                </a:path>
                <a:path w="3291204" h="1866900">
                  <a:moveTo>
                    <a:pt x="1449916" y="1055369"/>
                  </a:moveTo>
                  <a:lnTo>
                    <a:pt x="1449475" y="1055654"/>
                  </a:lnTo>
                  <a:lnTo>
                    <a:pt x="1447034" y="1066800"/>
                  </a:lnTo>
                  <a:lnTo>
                    <a:pt x="1450827" y="1066800"/>
                  </a:lnTo>
                  <a:lnTo>
                    <a:pt x="1449916" y="1055369"/>
                  </a:lnTo>
                  <a:close/>
                </a:path>
                <a:path w="3291204" h="1866900">
                  <a:moveTo>
                    <a:pt x="1460625" y="1054100"/>
                  </a:moveTo>
                  <a:lnTo>
                    <a:pt x="1451883" y="1054100"/>
                  </a:lnTo>
                  <a:lnTo>
                    <a:pt x="1455043" y="1066800"/>
                  </a:lnTo>
                  <a:lnTo>
                    <a:pt x="1457812" y="1066800"/>
                  </a:lnTo>
                  <a:lnTo>
                    <a:pt x="1460625" y="1054100"/>
                  </a:lnTo>
                  <a:close/>
                </a:path>
                <a:path w="3291204" h="1866900">
                  <a:moveTo>
                    <a:pt x="1473601" y="1054100"/>
                  </a:moveTo>
                  <a:lnTo>
                    <a:pt x="1460625" y="1054100"/>
                  </a:lnTo>
                  <a:lnTo>
                    <a:pt x="1463914" y="1066800"/>
                  </a:lnTo>
                  <a:lnTo>
                    <a:pt x="1473601" y="1054100"/>
                  </a:lnTo>
                  <a:close/>
                </a:path>
                <a:path w="3291204" h="1866900">
                  <a:moveTo>
                    <a:pt x="1451883" y="1054100"/>
                  </a:moveTo>
                  <a:lnTo>
                    <a:pt x="1449815" y="1054100"/>
                  </a:lnTo>
                  <a:lnTo>
                    <a:pt x="1449916" y="1055369"/>
                  </a:lnTo>
                  <a:lnTo>
                    <a:pt x="1451883" y="1054100"/>
                  </a:lnTo>
                  <a:close/>
                </a:path>
                <a:path w="3291204" h="1866900">
                  <a:moveTo>
                    <a:pt x="1464538" y="1041400"/>
                  </a:moveTo>
                  <a:lnTo>
                    <a:pt x="1406972" y="1041400"/>
                  </a:lnTo>
                  <a:lnTo>
                    <a:pt x="1400705" y="1054100"/>
                  </a:lnTo>
                  <a:lnTo>
                    <a:pt x="1464926" y="1054100"/>
                  </a:lnTo>
                  <a:lnTo>
                    <a:pt x="1464538" y="1041400"/>
                  </a:lnTo>
                  <a:close/>
                </a:path>
                <a:path w="3291204" h="1866900">
                  <a:moveTo>
                    <a:pt x="1473243" y="1041400"/>
                  </a:moveTo>
                  <a:lnTo>
                    <a:pt x="1469021" y="1041400"/>
                  </a:lnTo>
                  <a:lnTo>
                    <a:pt x="1464926" y="1054100"/>
                  </a:lnTo>
                  <a:lnTo>
                    <a:pt x="1475549" y="1054100"/>
                  </a:lnTo>
                  <a:lnTo>
                    <a:pt x="1473243" y="1041400"/>
                  </a:lnTo>
                  <a:close/>
                </a:path>
                <a:path w="3291204" h="1866900">
                  <a:moveTo>
                    <a:pt x="1510114" y="1028700"/>
                  </a:moveTo>
                  <a:lnTo>
                    <a:pt x="1425011" y="1028700"/>
                  </a:lnTo>
                  <a:lnTo>
                    <a:pt x="1421013" y="1041400"/>
                  </a:lnTo>
                  <a:lnTo>
                    <a:pt x="1503587" y="1041400"/>
                  </a:lnTo>
                  <a:lnTo>
                    <a:pt x="1510114" y="1028700"/>
                  </a:lnTo>
                  <a:close/>
                </a:path>
                <a:path w="3291204" h="1866900">
                  <a:moveTo>
                    <a:pt x="1512914" y="1028700"/>
                  </a:moveTo>
                  <a:lnTo>
                    <a:pt x="1511885" y="1028700"/>
                  </a:lnTo>
                  <a:lnTo>
                    <a:pt x="1509613" y="1041400"/>
                  </a:lnTo>
                  <a:lnTo>
                    <a:pt x="1512292" y="1041400"/>
                  </a:lnTo>
                  <a:lnTo>
                    <a:pt x="1512914" y="1028700"/>
                  </a:lnTo>
                  <a:close/>
                </a:path>
                <a:path w="3291204" h="1866900">
                  <a:moveTo>
                    <a:pt x="1472353" y="1016000"/>
                  </a:moveTo>
                  <a:lnTo>
                    <a:pt x="1446403" y="1016000"/>
                  </a:lnTo>
                  <a:lnTo>
                    <a:pt x="1441163" y="1028700"/>
                  </a:lnTo>
                  <a:lnTo>
                    <a:pt x="1473912" y="1028700"/>
                  </a:lnTo>
                  <a:lnTo>
                    <a:pt x="1472353" y="1016000"/>
                  </a:lnTo>
                  <a:close/>
                </a:path>
                <a:path w="3291204" h="1866900">
                  <a:moveTo>
                    <a:pt x="1520743" y="1016000"/>
                  </a:moveTo>
                  <a:lnTo>
                    <a:pt x="1491386" y="1016000"/>
                  </a:lnTo>
                  <a:lnTo>
                    <a:pt x="1480622" y="1028700"/>
                  </a:lnTo>
                  <a:lnTo>
                    <a:pt x="1523080" y="1028700"/>
                  </a:lnTo>
                  <a:lnTo>
                    <a:pt x="1520743" y="1016000"/>
                  </a:lnTo>
                  <a:close/>
                </a:path>
                <a:path w="3291204" h="1866900">
                  <a:moveTo>
                    <a:pt x="1561845" y="990600"/>
                  </a:moveTo>
                  <a:lnTo>
                    <a:pt x="1501701" y="990600"/>
                  </a:lnTo>
                  <a:lnTo>
                    <a:pt x="1482133" y="1003300"/>
                  </a:lnTo>
                  <a:lnTo>
                    <a:pt x="1479373" y="1016000"/>
                  </a:lnTo>
                  <a:lnTo>
                    <a:pt x="1522936" y="1016000"/>
                  </a:lnTo>
                  <a:lnTo>
                    <a:pt x="1537350" y="1003300"/>
                  </a:lnTo>
                  <a:lnTo>
                    <a:pt x="1555662" y="1003300"/>
                  </a:lnTo>
                  <a:lnTo>
                    <a:pt x="1561845" y="990600"/>
                  </a:lnTo>
                  <a:close/>
                </a:path>
                <a:path w="3291204" h="1866900">
                  <a:moveTo>
                    <a:pt x="1549548" y="1003300"/>
                  </a:moveTo>
                  <a:lnTo>
                    <a:pt x="1537350" y="1003300"/>
                  </a:lnTo>
                  <a:lnTo>
                    <a:pt x="1532834" y="1016000"/>
                  </a:lnTo>
                  <a:lnTo>
                    <a:pt x="1545999" y="1016000"/>
                  </a:lnTo>
                  <a:lnTo>
                    <a:pt x="1549548" y="1003300"/>
                  </a:lnTo>
                  <a:close/>
                </a:path>
                <a:path w="3291204" h="1866900">
                  <a:moveTo>
                    <a:pt x="1563018" y="1003300"/>
                  </a:moveTo>
                  <a:lnTo>
                    <a:pt x="1555426" y="1003300"/>
                  </a:lnTo>
                  <a:lnTo>
                    <a:pt x="1561343" y="1016000"/>
                  </a:lnTo>
                  <a:lnTo>
                    <a:pt x="1563018" y="1003300"/>
                  </a:lnTo>
                  <a:close/>
                </a:path>
                <a:path w="3291204" h="1866900">
                  <a:moveTo>
                    <a:pt x="1609890" y="965200"/>
                  </a:moveTo>
                  <a:lnTo>
                    <a:pt x="1537746" y="965200"/>
                  </a:lnTo>
                  <a:lnTo>
                    <a:pt x="1527048" y="977900"/>
                  </a:lnTo>
                  <a:lnTo>
                    <a:pt x="1519950" y="990600"/>
                  </a:lnTo>
                  <a:lnTo>
                    <a:pt x="1531170" y="990600"/>
                  </a:lnTo>
                  <a:lnTo>
                    <a:pt x="1531898" y="977900"/>
                  </a:lnTo>
                  <a:lnTo>
                    <a:pt x="1606625" y="977900"/>
                  </a:lnTo>
                  <a:lnTo>
                    <a:pt x="1609940" y="965960"/>
                  </a:lnTo>
                  <a:lnTo>
                    <a:pt x="1609890" y="965200"/>
                  </a:lnTo>
                  <a:close/>
                </a:path>
                <a:path w="3291204" h="1866900">
                  <a:moveTo>
                    <a:pt x="1577083" y="977900"/>
                  </a:moveTo>
                  <a:lnTo>
                    <a:pt x="1531898" y="977900"/>
                  </a:lnTo>
                  <a:lnTo>
                    <a:pt x="1531170" y="990600"/>
                  </a:lnTo>
                  <a:lnTo>
                    <a:pt x="1565042" y="990600"/>
                  </a:lnTo>
                  <a:lnTo>
                    <a:pt x="1577083" y="977900"/>
                  </a:lnTo>
                  <a:close/>
                </a:path>
                <a:path w="3291204" h="1866900">
                  <a:moveTo>
                    <a:pt x="1585412" y="977900"/>
                  </a:moveTo>
                  <a:lnTo>
                    <a:pt x="1577083" y="977900"/>
                  </a:lnTo>
                  <a:lnTo>
                    <a:pt x="1574811" y="990600"/>
                  </a:lnTo>
                  <a:lnTo>
                    <a:pt x="1585412" y="977900"/>
                  </a:lnTo>
                  <a:close/>
                </a:path>
                <a:path w="3291204" h="1866900">
                  <a:moveTo>
                    <a:pt x="1602232" y="977900"/>
                  </a:moveTo>
                  <a:lnTo>
                    <a:pt x="1595742" y="977900"/>
                  </a:lnTo>
                  <a:lnTo>
                    <a:pt x="1592653" y="990600"/>
                  </a:lnTo>
                  <a:lnTo>
                    <a:pt x="1599951" y="990600"/>
                  </a:lnTo>
                  <a:lnTo>
                    <a:pt x="1602232" y="977900"/>
                  </a:lnTo>
                  <a:close/>
                </a:path>
                <a:path w="3291204" h="1866900">
                  <a:moveTo>
                    <a:pt x="1607049" y="977900"/>
                  </a:moveTo>
                  <a:lnTo>
                    <a:pt x="1602619" y="977900"/>
                  </a:lnTo>
                  <a:lnTo>
                    <a:pt x="1599951" y="990600"/>
                  </a:lnTo>
                  <a:lnTo>
                    <a:pt x="1604650" y="990600"/>
                  </a:lnTo>
                  <a:lnTo>
                    <a:pt x="1607049" y="977900"/>
                  </a:lnTo>
                  <a:close/>
                </a:path>
                <a:path w="3291204" h="1866900">
                  <a:moveTo>
                    <a:pt x="1628898" y="965200"/>
                  </a:moveTo>
                  <a:lnTo>
                    <a:pt x="1617326" y="965200"/>
                  </a:lnTo>
                  <a:lnTo>
                    <a:pt x="1613236" y="977900"/>
                  </a:lnTo>
                  <a:lnTo>
                    <a:pt x="1613481" y="977900"/>
                  </a:lnTo>
                  <a:lnTo>
                    <a:pt x="1628898" y="965200"/>
                  </a:lnTo>
                  <a:close/>
                </a:path>
                <a:path w="3291204" h="1866900">
                  <a:moveTo>
                    <a:pt x="1610151" y="965200"/>
                  </a:moveTo>
                  <a:lnTo>
                    <a:pt x="1609890" y="965200"/>
                  </a:lnTo>
                  <a:lnTo>
                    <a:pt x="1609940" y="965960"/>
                  </a:lnTo>
                  <a:lnTo>
                    <a:pt x="1610151" y="965200"/>
                  </a:lnTo>
                  <a:close/>
                </a:path>
                <a:path w="3291204" h="1866900">
                  <a:moveTo>
                    <a:pt x="1577268" y="952500"/>
                  </a:moveTo>
                  <a:lnTo>
                    <a:pt x="1573570" y="952500"/>
                  </a:lnTo>
                  <a:lnTo>
                    <a:pt x="1565830" y="965200"/>
                  </a:lnTo>
                  <a:lnTo>
                    <a:pt x="1569328" y="965200"/>
                  </a:lnTo>
                  <a:lnTo>
                    <a:pt x="1577268" y="952500"/>
                  </a:lnTo>
                  <a:close/>
                </a:path>
                <a:path w="3291204" h="1866900">
                  <a:moveTo>
                    <a:pt x="1638362" y="952500"/>
                  </a:moveTo>
                  <a:lnTo>
                    <a:pt x="1591275" y="952500"/>
                  </a:lnTo>
                  <a:lnTo>
                    <a:pt x="1578080" y="965200"/>
                  </a:lnTo>
                  <a:lnTo>
                    <a:pt x="1635477" y="965200"/>
                  </a:lnTo>
                  <a:lnTo>
                    <a:pt x="1638362" y="952500"/>
                  </a:lnTo>
                  <a:close/>
                </a:path>
                <a:path w="3291204" h="1866900">
                  <a:moveTo>
                    <a:pt x="1644442" y="952500"/>
                  </a:moveTo>
                  <a:lnTo>
                    <a:pt x="1638362" y="952500"/>
                  </a:lnTo>
                  <a:lnTo>
                    <a:pt x="1642695" y="965200"/>
                  </a:lnTo>
                  <a:lnTo>
                    <a:pt x="1644442" y="952500"/>
                  </a:lnTo>
                  <a:close/>
                </a:path>
                <a:path w="3291204" h="1866900">
                  <a:moveTo>
                    <a:pt x="1641492" y="933294"/>
                  </a:moveTo>
                  <a:lnTo>
                    <a:pt x="1642009" y="939800"/>
                  </a:lnTo>
                  <a:lnTo>
                    <a:pt x="1598044" y="939800"/>
                  </a:lnTo>
                  <a:lnTo>
                    <a:pt x="1591014" y="952500"/>
                  </a:lnTo>
                  <a:lnTo>
                    <a:pt x="1647769" y="952500"/>
                  </a:lnTo>
                  <a:lnTo>
                    <a:pt x="1644101" y="939800"/>
                  </a:lnTo>
                  <a:lnTo>
                    <a:pt x="1641492" y="933294"/>
                  </a:lnTo>
                  <a:close/>
                </a:path>
                <a:path w="3291204" h="1866900">
                  <a:moveTo>
                    <a:pt x="1662357" y="939800"/>
                  </a:moveTo>
                  <a:lnTo>
                    <a:pt x="1645617" y="939800"/>
                  </a:lnTo>
                  <a:lnTo>
                    <a:pt x="1652539" y="952500"/>
                  </a:lnTo>
                  <a:lnTo>
                    <a:pt x="1665970" y="952500"/>
                  </a:lnTo>
                  <a:lnTo>
                    <a:pt x="1662357" y="939800"/>
                  </a:lnTo>
                  <a:close/>
                </a:path>
                <a:path w="3291204" h="1866900">
                  <a:moveTo>
                    <a:pt x="1666003" y="939800"/>
                  </a:moveTo>
                  <a:lnTo>
                    <a:pt x="1668034" y="952500"/>
                  </a:lnTo>
                  <a:lnTo>
                    <a:pt x="1670791" y="952500"/>
                  </a:lnTo>
                  <a:lnTo>
                    <a:pt x="1666003" y="939800"/>
                  </a:lnTo>
                  <a:close/>
                </a:path>
                <a:path w="3291204" h="1866900">
                  <a:moveTo>
                    <a:pt x="1639008" y="927100"/>
                  </a:moveTo>
                  <a:lnTo>
                    <a:pt x="1612220" y="927100"/>
                  </a:lnTo>
                  <a:lnTo>
                    <a:pt x="1607013" y="939800"/>
                  </a:lnTo>
                  <a:lnTo>
                    <a:pt x="1642009" y="939800"/>
                  </a:lnTo>
                  <a:lnTo>
                    <a:pt x="1641492" y="933294"/>
                  </a:lnTo>
                  <a:lnTo>
                    <a:pt x="1639008" y="927100"/>
                  </a:lnTo>
                  <a:close/>
                </a:path>
                <a:path w="3291204" h="1866900">
                  <a:moveTo>
                    <a:pt x="1659014" y="927100"/>
                  </a:moveTo>
                  <a:lnTo>
                    <a:pt x="1640999" y="927100"/>
                  </a:lnTo>
                  <a:lnTo>
                    <a:pt x="1641492" y="933294"/>
                  </a:lnTo>
                  <a:lnTo>
                    <a:pt x="1644101" y="939800"/>
                  </a:lnTo>
                  <a:lnTo>
                    <a:pt x="1659759" y="939800"/>
                  </a:lnTo>
                  <a:lnTo>
                    <a:pt x="1659014" y="927100"/>
                  </a:lnTo>
                  <a:close/>
                </a:path>
                <a:path w="3291204" h="1866900">
                  <a:moveTo>
                    <a:pt x="1687068" y="927100"/>
                  </a:moveTo>
                  <a:lnTo>
                    <a:pt x="1659014" y="927100"/>
                  </a:lnTo>
                  <a:lnTo>
                    <a:pt x="1659759" y="939800"/>
                  </a:lnTo>
                  <a:lnTo>
                    <a:pt x="1681963" y="939800"/>
                  </a:lnTo>
                  <a:lnTo>
                    <a:pt x="1687068" y="927100"/>
                  </a:lnTo>
                  <a:close/>
                </a:path>
                <a:path w="3291204" h="1866900">
                  <a:moveTo>
                    <a:pt x="1621513" y="914400"/>
                  </a:moveTo>
                  <a:lnTo>
                    <a:pt x="1618345" y="927100"/>
                  </a:lnTo>
                  <a:lnTo>
                    <a:pt x="1628216" y="927100"/>
                  </a:lnTo>
                  <a:lnTo>
                    <a:pt x="1621513" y="914400"/>
                  </a:lnTo>
                  <a:close/>
                </a:path>
                <a:path w="3291204" h="1866900">
                  <a:moveTo>
                    <a:pt x="1699774" y="914400"/>
                  </a:moveTo>
                  <a:lnTo>
                    <a:pt x="1638055" y="914400"/>
                  </a:lnTo>
                  <a:lnTo>
                    <a:pt x="1638517" y="927100"/>
                  </a:lnTo>
                  <a:lnTo>
                    <a:pt x="1702140" y="927100"/>
                  </a:lnTo>
                  <a:lnTo>
                    <a:pt x="1699774" y="914400"/>
                  </a:lnTo>
                  <a:close/>
                </a:path>
                <a:path w="3291204" h="1866900">
                  <a:moveTo>
                    <a:pt x="1701585" y="901700"/>
                  </a:moveTo>
                  <a:lnTo>
                    <a:pt x="1657544" y="901700"/>
                  </a:lnTo>
                  <a:lnTo>
                    <a:pt x="1658210" y="914400"/>
                  </a:lnTo>
                  <a:lnTo>
                    <a:pt x="1700285" y="914400"/>
                  </a:lnTo>
                  <a:lnTo>
                    <a:pt x="1701585" y="901700"/>
                  </a:lnTo>
                  <a:close/>
                </a:path>
                <a:path w="3291204" h="1866900">
                  <a:moveTo>
                    <a:pt x="1730346" y="901700"/>
                  </a:moveTo>
                  <a:lnTo>
                    <a:pt x="1713039" y="901700"/>
                  </a:lnTo>
                  <a:lnTo>
                    <a:pt x="1706456" y="914400"/>
                  </a:lnTo>
                  <a:lnTo>
                    <a:pt x="1725234" y="914400"/>
                  </a:lnTo>
                  <a:lnTo>
                    <a:pt x="1730346" y="901700"/>
                  </a:lnTo>
                  <a:close/>
                </a:path>
                <a:path w="3291204" h="1866900">
                  <a:moveTo>
                    <a:pt x="1738361" y="901700"/>
                  </a:moveTo>
                  <a:lnTo>
                    <a:pt x="1736934" y="901700"/>
                  </a:lnTo>
                  <a:lnTo>
                    <a:pt x="1735188" y="914400"/>
                  </a:lnTo>
                  <a:lnTo>
                    <a:pt x="1737593" y="914400"/>
                  </a:lnTo>
                  <a:lnTo>
                    <a:pt x="1738361" y="901700"/>
                  </a:lnTo>
                  <a:close/>
                </a:path>
                <a:path w="3291204" h="1866900">
                  <a:moveTo>
                    <a:pt x="1739573" y="901700"/>
                  </a:moveTo>
                  <a:lnTo>
                    <a:pt x="1737593" y="914400"/>
                  </a:lnTo>
                  <a:lnTo>
                    <a:pt x="1739377" y="914400"/>
                  </a:lnTo>
                  <a:lnTo>
                    <a:pt x="1739573" y="901700"/>
                  </a:lnTo>
                  <a:close/>
                </a:path>
                <a:path w="3291204" h="1866900">
                  <a:moveTo>
                    <a:pt x="1682853" y="889000"/>
                  </a:moveTo>
                  <a:lnTo>
                    <a:pt x="1677490" y="889000"/>
                  </a:lnTo>
                  <a:lnTo>
                    <a:pt x="1675111" y="901700"/>
                  </a:lnTo>
                  <a:lnTo>
                    <a:pt x="1679366" y="901700"/>
                  </a:lnTo>
                  <a:lnTo>
                    <a:pt x="1682853" y="889000"/>
                  </a:lnTo>
                  <a:close/>
                </a:path>
                <a:path w="3291204" h="1866900">
                  <a:moveTo>
                    <a:pt x="1682853" y="889000"/>
                  </a:moveTo>
                  <a:lnTo>
                    <a:pt x="1679366" y="901700"/>
                  </a:lnTo>
                  <a:lnTo>
                    <a:pt x="1679804" y="901700"/>
                  </a:lnTo>
                  <a:lnTo>
                    <a:pt x="1682853" y="889000"/>
                  </a:lnTo>
                  <a:close/>
                </a:path>
                <a:path w="3291204" h="1866900">
                  <a:moveTo>
                    <a:pt x="1751048" y="889000"/>
                  </a:moveTo>
                  <a:lnTo>
                    <a:pt x="1682853" y="889000"/>
                  </a:lnTo>
                  <a:lnTo>
                    <a:pt x="1679804" y="901700"/>
                  </a:lnTo>
                  <a:lnTo>
                    <a:pt x="1736374" y="901700"/>
                  </a:lnTo>
                  <a:lnTo>
                    <a:pt x="1751048" y="889000"/>
                  </a:lnTo>
                  <a:close/>
                </a:path>
                <a:path w="3291204" h="1866900">
                  <a:moveTo>
                    <a:pt x="1751056" y="889000"/>
                  </a:moveTo>
                  <a:lnTo>
                    <a:pt x="1742521" y="901700"/>
                  </a:lnTo>
                  <a:lnTo>
                    <a:pt x="1746565" y="901700"/>
                  </a:lnTo>
                  <a:lnTo>
                    <a:pt x="1751056" y="889000"/>
                  </a:lnTo>
                  <a:close/>
                </a:path>
                <a:path w="3291204" h="1866900">
                  <a:moveTo>
                    <a:pt x="1773607" y="889000"/>
                  </a:moveTo>
                  <a:lnTo>
                    <a:pt x="1756205" y="889000"/>
                  </a:lnTo>
                  <a:lnTo>
                    <a:pt x="1752372" y="901700"/>
                  </a:lnTo>
                  <a:lnTo>
                    <a:pt x="1763022" y="901700"/>
                  </a:lnTo>
                  <a:lnTo>
                    <a:pt x="1773607" y="889000"/>
                  </a:lnTo>
                  <a:close/>
                </a:path>
                <a:path w="3291204" h="1866900">
                  <a:moveTo>
                    <a:pt x="1756662" y="876300"/>
                  </a:moveTo>
                  <a:lnTo>
                    <a:pt x="1697570" y="876300"/>
                  </a:lnTo>
                  <a:lnTo>
                    <a:pt x="1700675" y="889000"/>
                  </a:lnTo>
                  <a:lnTo>
                    <a:pt x="1752974" y="889000"/>
                  </a:lnTo>
                  <a:lnTo>
                    <a:pt x="1756662" y="876300"/>
                  </a:lnTo>
                  <a:close/>
                </a:path>
                <a:path w="3291204" h="1866900">
                  <a:moveTo>
                    <a:pt x="1765937" y="876300"/>
                  </a:moveTo>
                  <a:lnTo>
                    <a:pt x="1756662" y="876300"/>
                  </a:lnTo>
                  <a:lnTo>
                    <a:pt x="1760910" y="889000"/>
                  </a:lnTo>
                  <a:lnTo>
                    <a:pt x="1764521" y="889000"/>
                  </a:lnTo>
                  <a:lnTo>
                    <a:pt x="1765937" y="876300"/>
                  </a:lnTo>
                  <a:close/>
                </a:path>
                <a:path w="3291204" h="1866900">
                  <a:moveTo>
                    <a:pt x="1769345" y="886746"/>
                  </a:moveTo>
                  <a:lnTo>
                    <a:pt x="1768086" y="889000"/>
                  </a:lnTo>
                  <a:lnTo>
                    <a:pt x="1768664" y="889000"/>
                  </a:lnTo>
                  <a:lnTo>
                    <a:pt x="1769345" y="886746"/>
                  </a:lnTo>
                  <a:close/>
                </a:path>
                <a:path w="3291204" h="1866900">
                  <a:moveTo>
                    <a:pt x="1782850" y="876300"/>
                  </a:moveTo>
                  <a:lnTo>
                    <a:pt x="1781861" y="876300"/>
                  </a:lnTo>
                  <a:lnTo>
                    <a:pt x="1778239" y="889000"/>
                  </a:lnTo>
                  <a:lnTo>
                    <a:pt x="1784676" y="889000"/>
                  </a:lnTo>
                  <a:lnTo>
                    <a:pt x="1782850" y="876300"/>
                  </a:lnTo>
                  <a:close/>
                </a:path>
                <a:path w="3291204" h="1866900">
                  <a:moveTo>
                    <a:pt x="1775184" y="876300"/>
                  </a:moveTo>
                  <a:lnTo>
                    <a:pt x="1772502" y="876300"/>
                  </a:lnTo>
                  <a:lnTo>
                    <a:pt x="1769345" y="886746"/>
                  </a:lnTo>
                  <a:lnTo>
                    <a:pt x="1775184" y="876300"/>
                  </a:lnTo>
                  <a:close/>
                </a:path>
                <a:path w="3291204" h="1866900">
                  <a:moveTo>
                    <a:pt x="1797019" y="863600"/>
                  </a:moveTo>
                  <a:lnTo>
                    <a:pt x="1731881" y="863600"/>
                  </a:lnTo>
                  <a:lnTo>
                    <a:pt x="1716634" y="876300"/>
                  </a:lnTo>
                  <a:lnTo>
                    <a:pt x="1799619" y="876300"/>
                  </a:lnTo>
                  <a:lnTo>
                    <a:pt x="1797019" y="863600"/>
                  </a:lnTo>
                  <a:close/>
                </a:path>
                <a:path w="3291204" h="1866900">
                  <a:moveTo>
                    <a:pt x="1811732" y="863600"/>
                  </a:moveTo>
                  <a:lnTo>
                    <a:pt x="1810006" y="863600"/>
                  </a:lnTo>
                  <a:lnTo>
                    <a:pt x="1806742" y="876300"/>
                  </a:lnTo>
                  <a:lnTo>
                    <a:pt x="1811732" y="863600"/>
                  </a:lnTo>
                  <a:close/>
                </a:path>
                <a:path w="3291204" h="1866900">
                  <a:moveTo>
                    <a:pt x="1808579" y="850900"/>
                  </a:moveTo>
                  <a:lnTo>
                    <a:pt x="1747395" y="850900"/>
                  </a:lnTo>
                  <a:lnTo>
                    <a:pt x="1746938" y="863600"/>
                  </a:lnTo>
                  <a:lnTo>
                    <a:pt x="1805605" y="863600"/>
                  </a:lnTo>
                  <a:lnTo>
                    <a:pt x="1808579" y="850900"/>
                  </a:lnTo>
                  <a:close/>
                </a:path>
                <a:path w="3291204" h="1866900">
                  <a:moveTo>
                    <a:pt x="1817322" y="850900"/>
                  </a:moveTo>
                  <a:lnTo>
                    <a:pt x="1811588" y="850900"/>
                  </a:lnTo>
                  <a:lnTo>
                    <a:pt x="1808650" y="863600"/>
                  </a:lnTo>
                  <a:lnTo>
                    <a:pt x="1811518" y="863600"/>
                  </a:lnTo>
                  <a:lnTo>
                    <a:pt x="1817322" y="850900"/>
                  </a:lnTo>
                  <a:close/>
                </a:path>
                <a:path w="3291204" h="1866900">
                  <a:moveTo>
                    <a:pt x="1837044" y="850900"/>
                  </a:moveTo>
                  <a:lnTo>
                    <a:pt x="1820899" y="850900"/>
                  </a:lnTo>
                  <a:lnTo>
                    <a:pt x="1821290" y="863600"/>
                  </a:lnTo>
                  <a:lnTo>
                    <a:pt x="1826504" y="863600"/>
                  </a:lnTo>
                  <a:lnTo>
                    <a:pt x="1837044" y="850900"/>
                  </a:lnTo>
                  <a:close/>
                </a:path>
                <a:path w="3291204" h="1866900">
                  <a:moveTo>
                    <a:pt x="1777914" y="838200"/>
                  </a:moveTo>
                  <a:lnTo>
                    <a:pt x="1773842" y="838200"/>
                  </a:lnTo>
                  <a:lnTo>
                    <a:pt x="1765032" y="850900"/>
                  </a:lnTo>
                  <a:lnTo>
                    <a:pt x="1777615" y="850900"/>
                  </a:lnTo>
                  <a:lnTo>
                    <a:pt x="1777914" y="838200"/>
                  </a:lnTo>
                  <a:close/>
                </a:path>
                <a:path w="3291204" h="1866900">
                  <a:moveTo>
                    <a:pt x="1833299" y="838200"/>
                  </a:moveTo>
                  <a:lnTo>
                    <a:pt x="1787624" y="838200"/>
                  </a:lnTo>
                  <a:lnTo>
                    <a:pt x="1777615" y="850900"/>
                  </a:lnTo>
                  <a:lnTo>
                    <a:pt x="1830821" y="850900"/>
                  </a:lnTo>
                  <a:lnTo>
                    <a:pt x="1833299" y="838200"/>
                  </a:lnTo>
                  <a:close/>
                </a:path>
                <a:path w="3291204" h="1866900">
                  <a:moveTo>
                    <a:pt x="1847500" y="838200"/>
                  </a:moveTo>
                  <a:lnTo>
                    <a:pt x="1838923" y="838200"/>
                  </a:lnTo>
                  <a:lnTo>
                    <a:pt x="1839589" y="850900"/>
                  </a:lnTo>
                  <a:lnTo>
                    <a:pt x="1846260" y="850900"/>
                  </a:lnTo>
                  <a:lnTo>
                    <a:pt x="1847500" y="838200"/>
                  </a:lnTo>
                  <a:close/>
                </a:path>
                <a:path w="3291204" h="1866900">
                  <a:moveTo>
                    <a:pt x="1802385" y="825500"/>
                  </a:moveTo>
                  <a:lnTo>
                    <a:pt x="1791066" y="825500"/>
                  </a:lnTo>
                  <a:lnTo>
                    <a:pt x="1789453" y="838200"/>
                  </a:lnTo>
                  <a:lnTo>
                    <a:pt x="1803418" y="838200"/>
                  </a:lnTo>
                  <a:lnTo>
                    <a:pt x="1802385" y="825500"/>
                  </a:lnTo>
                  <a:close/>
                </a:path>
                <a:path w="3291204" h="1866900">
                  <a:moveTo>
                    <a:pt x="1873433" y="825500"/>
                  </a:moveTo>
                  <a:lnTo>
                    <a:pt x="1802385" y="825500"/>
                  </a:lnTo>
                  <a:lnTo>
                    <a:pt x="1810264" y="838200"/>
                  </a:lnTo>
                  <a:lnTo>
                    <a:pt x="1868780" y="838200"/>
                  </a:lnTo>
                  <a:lnTo>
                    <a:pt x="1873433" y="825500"/>
                  </a:lnTo>
                  <a:close/>
                </a:path>
                <a:path w="3291204" h="1866900">
                  <a:moveTo>
                    <a:pt x="1833882" y="812800"/>
                  </a:moveTo>
                  <a:lnTo>
                    <a:pt x="1819453" y="812800"/>
                  </a:lnTo>
                  <a:lnTo>
                    <a:pt x="1808179" y="825500"/>
                  </a:lnTo>
                  <a:lnTo>
                    <a:pt x="1841147" y="825500"/>
                  </a:lnTo>
                  <a:lnTo>
                    <a:pt x="1833882" y="812800"/>
                  </a:lnTo>
                  <a:close/>
                </a:path>
                <a:path w="3291204" h="1866900">
                  <a:moveTo>
                    <a:pt x="1877061" y="812800"/>
                  </a:moveTo>
                  <a:lnTo>
                    <a:pt x="1848264" y="812800"/>
                  </a:lnTo>
                  <a:lnTo>
                    <a:pt x="1841147" y="825500"/>
                  </a:lnTo>
                  <a:lnTo>
                    <a:pt x="1869057" y="825500"/>
                  </a:lnTo>
                  <a:lnTo>
                    <a:pt x="1877061" y="812800"/>
                  </a:lnTo>
                  <a:close/>
                </a:path>
                <a:path w="3291204" h="1866900">
                  <a:moveTo>
                    <a:pt x="1884087" y="812800"/>
                  </a:moveTo>
                  <a:lnTo>
                    <a:pt x="1880657" y="825500"/>
                  </a:lnTo>
                  <a:lnTo>
                    <a:pt x="1886021" y="825500"/>
                  </a:lnTo>
                  <a:lnTo>
                    <a:pt x="1884087" y="812800"/>
                  </a:lnTo>
                  <a:close/>
                </a:path>
                <a:path w="3291204" h="1866900">
                  <a:moveTo>
                    <a:pt x="1902101" y="812800"/>
                  </a:moveTo>
                  <a:lnTo>
                    <a:pt x="1900310" y="812800"/>
                  </a:lnTo>
                  <a:lnTo>
                    <a:pt x="1897371" y="825500"/>
                  </a:lnTo>
                  <a:lnTo>
                    <a:pt x="1902101" y="812800"/>
                  </a:lnTo>
                  <a:close/>
                </a:path>
                <a:path w="3291204" h="1866900">
                  <a:moveTo>
                    <a:pt x="1911624" y="800100"/>
                  </a:moveTo>
                  <a:lnTo>
                    <a:pt x="1844707" y="800100"/>
                  </a:lnTo>
                  <a:lnTo>
                    <a:pt x="1836030" y="812800"/>
                  </a:lnTo>
                  <a:lnTo>
                    <a:pt x="1899264" y="812800"/>
                  </a:lnTo>
                  <a:lnTo>
                    <a:pt x="1911519" y="801478"/>
                  </a:lnTo>
                  <a:lnTo>
                    <a:pt x="1911624" y="800100"/>
                  </a:lnTo>
                  <a:close/>
                </a:path>
                <a:path w="3291204" h="1866900">
                  <a:moveTo>
                    <a:pt x="1913782" y="800100"/>
                  </a:moveTo>
                  <a:lnTo>
                    <a:pt x="1913011" y="800100"/>
                  </a:lnTo>
                  <a:lnTo>
                    <a:pt x="1911519" y="801478"/>
                  </a:lnTo>
                  <a:lnTo>
                    <a:pt x="1910656" y="812800"/>
                  </a:lnTo>
                  <a:lnTo>
                    <a:pt x="1913782" y="800100"/>
                  </a:lnTo>
                  <a:close/>
                </a:path>
                <a:path w="3291204" h="1866900">
                  <a:moveTo>
                    <a:pt x="1923115" y="787400"/>
                  </a:moveTo>
                  <a:lnTo>
                    <a:pt x="1861569" y="787400"/>
                  </a:lnTo>
                  <a:lnTo>
                    <a:pt x="1858125" y="800100"/>
                  </a:lnTo>
                  <a:lnTo>
                    <a:pt x="1923050" y="800100"/>
                  </a:lnTo>
                  <a:lnTo>
                    <a:pt x="1923845" y="799218"/>
                  </a:lnTo>
                  <a:lnTo>
                    <a:pt x="1923115" y="787400"/>
                  </a:lnTo>
                  <a:close/>
                </a:path>
                <a:path w="3291204" h="1866900">
                  <a:moveTo>
                    <a:pt x="1938760" y="787400"/>
                  </a:moveTo>
                  <a:lnTo>
                    <a:pt x="1934505" y="787400"/>
                  </a:lnTo>
                  <a:lnTo>
                    <a:pt x="1923845" y="799218"/>
                  </a:lnTo>
                  <a:lnTo>
                    <a:pt x="1923900" y="800100"/>
                  </a:lnTo>
                  <a:lnTo>
                    <a:pt x="1937316" y="800100"/>
                  </a:lnTo>
                  <a:lnTo>
                    <a:pt x="1938760" y="787400"/>
                  </a:lnTo>
                  <a:close/>
                </a:path>
                <a:path w="3291204" h="1866900">
                  <a:moveTo>
                    <a:pt x="1945275" y="787400"/>
                  </a:moveTo>
                  <a:lnTo>
                    <a:pt x="1944090" y="787400"/>
                  </a:lnTo>
                  <a:lnTo>
                    <a:pt x="1942403" y="800100"/>
                  </a:lnTo>
                  <a:lnTo>
                    <a:pt x="1945275" y="787400"/>
                  </a:lnTo>
                  <a:close/>
                </a:path>
                <a:path w="3291204" h="1866900">
                  <a:moveTo>
                    <a:pt x="1881925" y="774700"/>
                  </a:moveTo>
                  <a:lnTo>
                    <a:pt x="1872497" y="787400"/>
                  </a:lnTo>
                  <a:lnTo>
                    <a:pt x="1889851" y="787400"/>
                  </a:lnTo>
                  <a:lnTo>
                    <a:pt x="1881925" y="774700"/>
                  </a:lnTo>
                  <a:close/>
                </a:path>
                <a:path w="3291204" h="1866900">
                  <a:moveTo>
                    <a:pt x="1957485" y="762000"/>
                  </a:moveTo>
                  <a:lnTo>
                    <a:pt x="1905767" y="762000"/>
                  </a:lnTo>
                  <a:lnTo>
                    <a:pt x="1906179" y="774700"/>
                  </a:lnTo>
                  <a:lnTo>
                    <a:pt x="1893360" y="774700"/>
                  </a:lnTo>
                  <a:lnTo>
                    <a:pt x="1894316" y="787400"/>
                  </a:lnTo>
                  <a:lnTo>
                    <a:pt x="1953297" y="787400"/>
                  </a:lnTo>
                  <a:lnTo>
                    <a:pt x="1960305" y="774700"/>
                  </a:lnTo>
                  <a:lnTo>
                    <a:pt x="1960697" y="769321"/>
                  </a:lnTo>
                  <a:lnTo>
                    <a:pt x="1957485" y="762000"/>
                  </a:lnTo>
                  <a:close/>
                </a:path>
                <a:path w="3291204" h="1866900">
                  <a:moveTo>
                    <a:pt x="1965516" y="774700"/>
                  </a:moveTo>
                  <a:lnTo>
                    <a:pt x="1961942" y="774700"/>
                  </a:lnTo>
                  <a:lnTo>
                    <a:pt x="1959437" y="787400"/>
                  </a:lnTo>
                  <a:lnTo>
                    <a:pt x="1965516" y="774700"/>
                  </a:lnTo>
                  <a:close/>
                </a:path>
                <a:path w="3291204" h="1866900">
                  <a:moveTo>
                    <a:pt x="1902309" y="762000"/>
                  </a:moveTo>
                  <a:lnTo>
                    <a:pt x="1900289" y="774700"/>
                  </a:lnTo>
                  <a:lnTo>
                    <a:pt x="1906179" y="774700"/>
                  </a:lnTo>
                  <a:lnTo>
                    <a:pt x="1902309" y="762000"/>
                  </a:lnTo>
                  <a:close/>
                </a:path>
                <a:path w="3291204" h="1866900">
                  <a:moveTo>
                    <a:pt x="1995750" y="749300"/>
                  </a:moveTo>
                  <a:lnTo>
                    <a:pt x="1956777" y="749300"/>
                  </a:lnTo>
                  <a:lnTo>
                    <a:pt x="1961232" y="762000"/>
                  </a:lnTo>
                  <a:lnTo>
                    <a:pt x="1960697" y="769321"/>
                  </a:lnTo>
                  <a:lnTo>
                    <a:pt x="1963057" y="774700"/>
                  </a:lnTo>
                  <a:lnTo>
                    <a:pt x="1974628" y="774700"/>
                  </a:lnTo>
                  <a:lnTo>
                    <a:pt x="1995750" y="749300"/>
                  </a:lnTo>
                  <a:close/>
                </a:path>
                <a:path w="3291204" h="1866900">
                  <a:moveTo>
                    <a:pt x="1956777" y="749300"/>
                  </a:moveTo>
                  <a:lnTo>
                    <a:pt x="1949273" y="749300"/>
                  </a:lnTo>
                  <a:lnTo>
                    <a:pt x="1949948" y="762000"/>
                  </a:lnTo>
                  <a:lnTo>
                    <a:pt x="1957485" y="762000"/>
                  </a:lnTo>
                  <a:lnTo>
                    <a:pt x="1960697" y="769321"/>
                  </a:lnTo>
                  <a:lnTo>
                    <a:pt x="1961232" y="762000"/>
                  </a:lnTo>
                  <a:lnTo>
                    <a:pt x="1956777" y="749300"/>
                  </a:lnTo>
                  <a:close/>
                </a:path>
                <a:path w="3291204" h="1866900">
                  <a:moveTo>
                    <a:pt x="1949273" y="749300"/>
                  </a:moveTo>
                  <a:lnTo>
                    <a:pt x="1935327" y="749300"/>
                  </a:lnTo>
                  <a:lnTo>
                    <a:pt x="1927827" y="762000"/>
                  </a:lnTo>
                  <a:lnTo>
                    <a:pt x="1949948" y="762000"/>
                  </a:lnTo>
                  <a:lnTo>
                    <a:pt x="1949273" y="749300"/>
                  </a:lnTo>
                  <a:close/>
                </a:path>
                <a:path w="3291204" h="1866900">
                  <a:moveTo>
                    <a:pt x="1997376" y="756535"/>
                  </a:moveTo>
                  <a:lnTo>
                    <a:pt x="1994567" y="762000"/>
                  </a:lnTo>
                  <a:lnTo>
                    <a:pt x="1998522" y="762000"/>
                  </a:lnTo>
                  <a:lnTo>
                    <a:pt x="1997376" y="756535"/>
                  </a:lnTo>
                  <a:close/>
                </a:path>
                <a:path w="3291204" h="1866900">
                  <a:moveTo>
                    <a:pt x="2007692" y="749300"/>
                  </a:moveTo>
                  <a:lnTo>
                    <a:pt x="2006778" y="749300"/>
                  </a:lnTo>
                  <a:lnTo>
                    <a:pt x="2001504" y="762000"/>
                  </a:lnTo>
                  <a:lnTo>
                    <a:pt x="2007692" y="749300"/>
                  </a:lnTo>
                  <a:close/>
                </a:path>
                <a:path w="3291204" h="1866900">
                  <a:moveTo>
                    <a:pt x="2001094" y="749300"/>
                  </a:moveTo>
                  <a:lnTo>
                    <a:pt x="1995859" y="749300"/>
                  </a:lnTo>
                  <a:lnTo>
                    <a:pt x="1997376" y="756535"/>
                  </a:lnTo>
                  <a:lnTo>
                    <a:pt x="2001094" y="749300"/>
                  </a:lnTo>
                  <a:close/>
                </a:path>
                <a:path w="3291204" h="1866900">
                  <a:moveTo>
                    <a:pt x="2000824" y="736600"/>
                  </a:moveTo>
                  <a:lnTo>
                    <a:pt x="1959456" y="736600"/>
                  </a:lnTo>
                  <a:lnTo>
                    <a:pt x="1955449" y="749300"/>
                  </a:lnTo>
                  <a:lnTo>
                    <a:pt x="1997832" y="749300"/>
                  </a:lnTo>
                  <a:lnTo>
                    <a:pt x="2000824" y="736600"/>
                  </a:lnTo>
                  <a:close/>
                </a:path>
                <a:path w="3291204" h="1866900">
                  <a:moveTo>
                    <a:pt x="2035090" y="723900"/>
                  </a:moveTo>
                  <a:lnTo>
                    <a:pt x="2026050" y="723900"/>
                  </a:lnTo>
                  <a:lnTo>
                    <a:pt x="2014972" y="736600"/>
                  </a:lnTo>
                  <a:lnTo>
                    <a:pt x="2000824" y="736600"/>
                  </a:lnTo>
                  <a:lnTo>
                    <a:pt x="2001192" y="749300"/>
                  </a:lnTo>
                  <a:lnTo>
                    <a:pt x="2024567" y="749300"/>
                  </a:lnTo>
                  <a:lnTo>
                    <a:pt x="2030448" y="736600"/>
                  </a:lnTo>
                  <a:lnTo>
                    <a:pt x="2035090" y="723900"/>
                  </a:lnTo>
                  <a:close/>
                </a:path>
                <a:path w="3291204" h="1866900">
                  <a:moveTo>
                    <a:pt x="2025289" y="723900"/>
                  </a:moveTo>
                  <a:lnTo>
                    <a:pt x="1979593" y="723900"/>
                  </a:lnTo>
                  <a:lnTo>
                    <a:pt x="1975584" y="736600"/>
                  </a:lnTo>
                  <a:lnTo>
                    <a:pt x="2014972" y="736600"/>
                  </a:lnTo>
                  <a:lnTo>
                    <a:pt x="2025289" y="723900"/>
                  </a:lnTo>
                  <a:close/>
                </a:path>
                <a:path w="3291204" h="1866900">
                  <a:moveTo>
                    <a:pt x="2026050" y="723900"/>
                  </a:moveTo>
                  <a:lnTo>
                    <a:pt x="2025289" y="723900"/>
                  </a:lnTo>
                  <a:lnTo>
                    <a:pt x="2014972" y="736600"/>
                  </a:lnTo>
                  <a:lnTo>
                    <a:pt x="2026050" y="723900"/>
                  </a:lnTo>
                  <a:close/>
                </a:path>
                <a:path w="3291204" h="1866900">
                  <a:moveTo>
                    <a:pt x="2038755" y="723900"/>
                  </a:moveTo>
                  <a:lnTo>
                    <a:pt x="2035090" y="723900"/>
                  </a:lnTo>
                  <a:lnTo>
                    <a:pt x="2039155" y="736600"/>
                  </a:lnTo>
                  <a:lnTo>
                    <a:pt x="2040465" y="736600"/>
                  </a:lnTo>
                  <a:lnTo>
                    <a:pt x="2038755" y="723900"/>
                  </a:lnTo>
                  <a:close/>
                </a:path>
                <a:path w="3291204" h="1866900">
                  <a:moveTo>
                    <a:pt x="2051862" y="723900"/>
                  </a:moveTo>
                  <a:lnTo>
                    <a:pt x="2044506" y="723900"/>
                  </a:lnTo>
                  <a:lnTo>
                    <a:pt x="2043729" y="736600"/>
                  </a:lnTo>
                  <a:lnTo>
                    <a:pt x="2051188" y="736600"/>
                  </a:lnTo>
                  <a:lnTo>
                    <a:pt x="2051862" y="723900"/>
                  </a:lnTo>
                  <a:close/>
                </a:path>
                <a:path w="3291204" h="1866900">
                  <a:moveTo>
                    <a:pt x="2062482" y="723900"/>
                  </a:moveTo>
                  <a:lnTo>
                    <a:pt x="2058408" y="723900"/>
                  </a:lnTo>
                  <a:lnTo>
                    <a:pt x="2057588" y="736600"/>
                  </a:lnTo>
                  <a:lnTo>
                    <a:pt x="2062482" y="723900"/>
                  </a:lnTo>
                  <a:close/>
                </a:path>
                <a:path w="3291204" h="1866900">
                  <a:moveTo>
                    <a:pt x="2068753" y="711200"/>
                  </a:moveTo>
                  <a:lnTo>
                    <a:pt x="1992010" y="711200"/>
                  </a:lnTo>
                  <a:lnTo>
                    <a:pt x="1991693" y="723900"/>
                  </a:lnTo>
                  <a:lnTo>
                    <a:pt x="2069268" y="723900"/>
                  </a:lnTo>
                  <a:lnTo>
                    <a:pt x="2068753" y="711200"/>
                  </a:lnTo>
                  <a:close/>
                </a:path>
                <a:path w="3291204" h="1866900">
                  <a:moveTo>
                    <a:pt x="2068407" y="698500"/>
                  </a:moveTo>
                  <a:lnTo>
                    <a:pt x="2031565" y="698500"/>
                  </a:lnTo>
                  <a:lnTo>
                    <a:pt x="2030058" y="711200"/>
                  </a:lnTo>
                  <a:lnTo>
                    <a:pt x="2068303" y="711200"/>
                  </a:lnTo>
                  <a:lnTo>
                    <a:pt x="2068407" y="698500"/>
                  </a:lnTo>
                  <a:close/>
                </a:path>
                <a:path w="3291204" h="1866900">
                  <a:moveTo>
                    <a:pt x="2087214" y="698500"/>
                  </a:moveTo>
                  <a:lnTo>
                    <a:pt x="2071676" y="698500"/>
                  </a:lnTo>
                  <a:lnTo>
                    <a:pt x="2068303" y="711200"/>
                  </a:lnTo>
                  <a:lnTo>
                    <a:pt x="2079741" y="711200"/>
                  </a:lnTo>
                  <a:lnTo>
                    <a:pt x="2087214" y="698500"/>
                  </a:lnTo>
                  <a:close/>
                </a:path>
                <a:path w="3291204" h="1866900">
                  <a:moveTo>
                    <a:pt x="2100837" y="698500"/>
                  </a:moveTo>
                  <a:lnTo>
                    <a:pt x="2090591" y="698500"/>
                  </a:lnTo>
                  <a:lnTo>
                    <a:pt x="2088814" y="711200"/>
                  </a:lnTo>
                  <a:lnTo>
                    <a:pt x="2100837" y="698500"/>
                  </a:lnTo>
                  <a:close/>
                </a:path>
                <a:path w="3291204" h="1866900">
                  <a:moveTo>
                    <a:pt x="2110532" y="685800"/>
                  </a:moveTo>
                  <a:lnTo>
                    <a:pt x="2037188" y="685800"/>
                  </a:lnTo>
                  <a:lnTo>
                    <a:pt x="2032516" y="698500"/>
                  </a:lnTo>
                  <a:lnTo>
                    <a:pt x="2100837" y="698500"/>
                  </a:lnTo>
                  <a:lnTo>
                    <a:pt x="2103298" y="711200"/>
                  </a:lnTo>
                  <a:lnTo>
                    <a:pt x="2107268" y="698500"/>
                  </a:lnTo>
                  <a:lnTo>
                    <a:pt x="2110532" y="685800"/>
                  </a:lnTo>
                  <a:close/>
                </a:path>
                <a:path w="3291204" h="1866900">
                  <a:moveTo>
                    <a:pt x="2111796" y="698500"/>
                  </a:moveTo>
                  <a:lnTo>
                    <a:pt x="2106523" y="711200"/>
                  </a:lnTo>
                  <a:lnTo>
                    <a:pt x="2109630" y="711200"/>
                  </a:lnTo>
                  <a:lnTo>
                    <a:pt x="2111796" y="698500"/>
                  </a:lnTo>
                  <a:close/>
                </a:path>
                <a:path w="3291204" h="1866900">
                  <a:moveTo>
                    <a:pt x="2119461" y="685800"/>
                  </a:moveTo>
                  <a:lnTo>
                    <a:pt x="2110532" y="685800"/>
                  </a:lnTo>
                  <a:lnTo>
                    <a:pt x="2110871" y="698500"/>
                  </a:lnTo>
                  <a:lnTo>
                    <a:pt x="2118830" y="698500"/>
                  </a:lnTo>
                  <a:lnTo>
                    <a:pt x="2119461" y="685800"/>
                  </a:lnTo>
                  <a:close/>
                </a:path>
                <a:path w="3291204" h="1866900">
                  <a:moveTo>
                    <a:pt x="2063573" y="673100"/>
                  </a:moveTo>
                  <a:lnTo>
                    <a:pt x="2062187" y="673100"/>
                  </a:lnTo>
                  <a:lnTo>
                    <a:pt x="2058377" y="685800"/>
                  </a:lnTo>
                  <a:lnTo>
                    <a:pt x="2064822" y="685800"/>
                  </a:lnTo>
                  <a:lnTo>
                    <a:pt x="2063573" y="673100"/>
                  </a:lnTo>
                  <a:close/>
                </a:path>
                <a:path w="3291204" h="1866900">
                  <a:moveTo>
                    <a:pt x="2119284" y="673100"/>
                  </a:moveTo>
                  <a:lnTo>
                    <a:pt x="2067476" y="673100"/>
                  </a:lnTo>
                  <a:lnTo>
                    <a:pt x="2064822" y="685800"/>
                  </a:lnTo>
                  <a:lnTo>
                    <a:pt x="2114701" y="685800"/>
                  </a:lnTo>
                  <a:lnTo>
                    <a:pt x="2119284" y="673100"/>
                  </a:lnTo>
                  <a:close/>
                </a:path>
                <a:path w="3291204" h="1866900">
                  <a:moveTo>
                    <a:pt x="2125985" y="673100"/>
                  </a:moveTo>
                  <a:lnTo>
                    <a:pt x="2120707" y="673100"/>
                  </a:lnTo>
                  <a:lnTo>
                    <a:pt x="2123749" y="685800"/>
                  </a:lnTo>
                  <a:lnTo>
                    <a:pt x="2125985" y="673100"/>
                  </a:lnTo>
                  <a:close/>
                </a:path>
                <a:path w="3291204" h="1866900">
                  <a:moveTo>
                    <a:pt x="2145809" y="673100"/>
                  </a:moveTo>
                  <a:lnTo>
                    <a:pt x="2130441" y="673100"/>
                  </a:lnTo>
                  <a:lnTo>
                    <a:pt x="2131907" y="685800"/>
                  </a:lnTo>
                  <a:lnTo>
                    <a:pt x="2135377" y="685800"/>
                  </a:lnTo>
                  <a:lnTo>
                    <a:pt x="2145809" y="673100"/>
                  </a:lnTo>
                  <a:close/>
                </a:path>
                <a:path w="3291204" h="1866900">
                  <a:moveTo>
                    <a:pt x="2150300" y="660400"/>
                  </a:moveTo>
                  <a:lnTo>
                    <a:pt x="2091912" y="660400"/>
                  </a:lnTo>
                  <a:lnTo>
                    <a:pt x="2088617" y="673100"/>
                  </a:lnTo>
                  <a:lnTo>
                    <a:pt x="2153206" y="673100"/>
                  </a:lnTo>
                  <a:lnTo>
                    <a:pt x="2156693" y="668903"/>
                  </a:lnTo>
                  <a:lnTo>
                    <a:pt x="2150300" y="660400"/>
                  </a:lnTo>
                  <a:close/>
                </a:path>
                <a:path w="3291204" h="1866900">
                  <a:moveTo>
                    <a:pt x="2159267" y="665805"/>
                  </a:moveTo>
                  <a:lnTo>
                    <a:pt x="2156693" y="668903"/>
                  </a:lnTo>
                  <a:lnTo>
                    <a:pt x="2159848" y="673100"/>
                  </a:lnTo>
                  <a:lnTo>
                    <a:pt x="2159267" y="665805"/>
                  </a:lnTo>
                  <a:close/>
                </a:path>
                <a:path w="3291204" h="1866900">
                  <a:moveTo>
                    <a:pt x="2163757" y="660400"/>
                  </a:moveTo>
                  <a:lnTo>
                    <a:pt x="2158836" y="660400"/>
                  </a:lnTo>
                  <a:lnTo>
                    <a:pt x="2159267" y="665805"/>
                  </a:lnTo>
                  <a:lnTo>
                    <a:pt x="2163757" y="660400"/>
                  </a:lnTo>
                  <a:close/>
                </a:path>
                <a:path w="3291204" h="1866900">
                  <a:moveTo>
                    <a:pt x="2090175" y="647700"/>
                  </a:moveTo>
                  <a:lnTo>
                    <a:pt x="2087624" y="660400"/>
                  </a:lnTo>
                  <a:lnTo>
                    <a:pt x="2093720" y="660400"/>
                  </a:lnTo>
                  <a:lnTo>
                    <a:pt x="2090175" y="647700"/>
                  </a:lnTo>
                  <a:close/>
                </a:path>
                <a:path w="3291204" h="1866900">
                  <a:moveTo>
                    <a:pt x="2173651" y="647700"/>
                  </a:moveTo>
                  <a:lnTo>
                    <a:pt x="2119468" y="647700"/>
                  </a:lnTo>
                  <a:lnTo>
                    <a:pt x="2101067" y="660400"/>
                  </a:lnTo>
                  <a:lnTo>
                    <a:pt x="2175046" y="660400"/>
                  </a:lnTo>
                  <a:lnTo>
                    <a:pt x="2173651" y="647700"/>
                  </a:lnTo>
                  <a:close/>
                </a:path>
                <a:path w="3291204" h="1866900">
                  <a:moveTo>
                    <a:pt x="2196002" y="635000"/>
                  </a:moveTo>
                  <a:lnTo>
                    <a:pt x="2125645" y="635000"/>
                  </a:lnTo>
                  <a:lnTo>
                    <a:pt x="2129262" y="647700"/>
                  </a:lnTo>
                  <a:lnTo>
                    <a:pt x="2184304" y="647700"/>
                  </a:lnTo>
                  <a:lnTo>
                    <a:pt x="2196002" y="635000"/>
                  </a:lnTo>
                  <a:close/>
                </a:path>
                <a:path w="3291204" h="1866900">
                  <a:moveTo>
                    <a:pt x="2207255" y="635000"/>
                  </a:moveTo>
                  <a:lnTo>
                    <a:pt x="2196002" y="635000"/>
                  </a:lnTo>
                  <a:lnTo>
                    <a:pt x="2195694" y="647700"/>
                  </a:lnTo>
                  <a:lnTo>
                    <a:pt x="2200658" y="647700"/>
                  </a:lnTo>
                  <a:lnTo>
                    <a:pt x="2207255" y="635000"/>
                  </a:lnTo>
                  <a:close/>
                </a:path>
                <a:path w="3291204" h="1866900">
                  <a:moveTo>
                    <a:pt x="2221653" y="635000"/>
                  </a:moveTo>
                  <a:lnTo>
                    <a:pt x="2207255" y="635000"/>
                  </a:lnTo>
                  <a:lnTo>
                    <a:pt x="2211849" y="647700"/>
                  </a:lnTo>
                  <a:lnTo>
                    <a:pt x="2217548" y="647700"/>
                  </a:lnTo>
                  <a:lnTo>
                    <a:pt x="2221653" y="635000"/>
                  </a:lnTo>
                  <a:close/>
                </a:path>
                <a:path w="3291204" h="1866900">
                  <a:moveTo>
                    <a:pt x="2159933" y="622300"/>
                  </a:moveTo>
                  <a:lnTo>
                    <a:pt x="2158675" y="622300"/>
                  </a:lnTo>
                  <a:lnTo>
                    <a:pt x="2146718" y="635000"/>
                  </a:lnTo>
                  <a:lnTo>
                    <a:pt x="2155922" y="635000"/>
                  </a:lnTo>
                  <a:lnTo>
                    <a:pt x="2159933" y="622300"/>
                  </a:lnTo>
                  <a:close/>
                </a:path>
                <a:path w="3291204" h="1866900">
                  <a:moveTo>
                    <a:pt x="2220615" y="622300"/>
                  </a:moveTo>
                  <a:lnTo>
                    <a:pt x="2159933" y="622300"/>
                  </a:lnTo>
                  <a:lnTo>
                    <a:pt x="2160242" y="635000"/>
                  </a:lnTo>
                  <a:lnTo>
                    <a:pt x="2210282" y="635000"/>
                  </a:lnTo>
                  <a:lnTo>
                    <a:pt x="2220615" y="622300"/>
                  </a:lnTo>
                  <a:close/>
                </a:path>
                <a:path w="3291204" h="1866900">
                  <a:moveTo>
                    <a:pt x="2241993" y="622300"/>
                  </a:moveTo>
                  <a:lnTo>
                    <a:pt x="2232877" y="622300"/>
                  </a:lnTo>
                  <a:lnTo>
                    <a:pt x="2227296" y="635000"/>
                  </a:lnTo>
                  <a:lnTo>
                    <a:pt x="2241993" y="622300"/>
                  </a:lnTo>
                  <a:close/>
                </a:path>
                <a:path w="3291204" h="1866900">
                  <a:moveTo>
                    <a:pt x="2242220" y="609600"/>
                  </a:moveTo>
                  <a:lnTo>
                    <a:pt x="2186059" y="609600"/>
                  </a:lnTo>
                  <a:lnTo>
                    <a:pt x="2179280" y="622300"/>
                  </a:lnTo>
                  <a:lnTo>
                    <a:pt x="2251582" y="622300"/>
                  </a:lnTo>
                  <a:lnTo>
                    <a:pt x="2242220" y="609600"/>
                  </a:lnTo>
                  <a:close/>
                </a:path>
                <a:path w="3291204" h="1866900">
                  <a:moveTo>
                    <a:pt x="2274403" y="584200"/>
                  </a:moveTo>
                  <a:lnTo>
                    <a:pt x="2269238" y="584200"/>
                  </a:lnTo>
                  <a:lnTo>
                    <a:pt x="2273412" y="596900"/>
                  </a:lnTo>
                  <a:lnTo>
                    <a:pt x="2200142" y="596900"/>
                  </a:lnTo>
                  <a:lnTo>
                    <a:pt x="2197651" y="609600"/>
                  </a:lnTo>
                  <a:lnTo>
                    <a:pt x="2273427" y="609600"/>
                  </a:lnTo>
                  <a:lnTo>
                    <a:pt x="2275499" y="596900"/>
                  </a:lnTo>
                  <a:lnTo>
                    <a:pt x="2274403" y="584200"/>
                  </a:lnTo>
                  <a:close/>
                </a:path>
                <a:path w="3291204" h="1866900">
                  <a:moveTo>
                    <a:pt x="2279788" y="596900"/>
                  </a:moveTo>
                  <a:lnTo>
                    <a:pt x="2278416" y="609600"/>
                  </a:lnTo>
                  <a:lnTo>
                    <a:pt x="2286619" y="609600"/>
                  </a:lnTo>
                  <a:lnTo>
                    <a:pt x="2279788" y="596900"/>
                  </a:lnTo>
                  <a:close/>
                </a:path>
                <a:path w="3291204" h="1866900">
                  <a:moveTo>
                    <a:pt x="2230109" y="584200"/>
                  </a:moveTo>
                  <a:lnTo>
                    <a:pt x="2220209" y="584200"/>
                  </a:lnTo>
                  <a:lnTo>
                    <a:pt x="2215226" y="596900"/>
                  </a:lnTo>
                  <a:lnTo>
                    <a:pt x="2225852" y="596900"/>
                  </a:lnTo>
                  <a:lnTo>
                    <a:pt x="2230109" y="584200"/>
                  </a:lnTo>
                  <a:close/>
                </a:path>
                <a:path w="3291204" h="1866900">
                  <a:moveTo>
                    <a:pt x="2269238" y="584200"/>
                  </a:moveTo>
                  <a:lnTo>
                    <a:pt x="2230109" y="584200"/>
                  </a:lnTo>
                  <a:lnTo>
                    <a:pt x="2230486" y="596900"/>
                  </a:lnTo>
                  <a:lnTo>
                    <a:pt x="2273412" y="596900"/>
                  </a:lnTo>
                  <a:lnTo>
                    <a:pt x="2269238" y="584200"/>
                  </a:lnTo>
                  <a:close/>
                </a:path>
                <a:path w="3291204" h="1866900">
                  <a:moveTo>
                    <a:pt x="2334910" y="558800"/>
                  </a:moveTo>
                  <a:lnTo>
                    <a:pt x="2274271" y="558800"/>
                  </a:lnTo>
                  <a:lnTo>
                    <a:pt x="2268471" y="571500"/>
                  </a:lnTo>
                  <a:lnTo>
                    <a:pt x="2267752" y="584200"/>
                  </a:lnTo>
                  <a:lnTo>
                    <a:pt x="2274403" y="584200"/>
                  </a:lnTo>
                  <a:lnTo>
                    <a:pt x="2275499" y="596900"/>
                  </a:lnTo>
                  <a:lnTo>
                    <a:pt x="2284087" y="596900"/>
                  </a:lnTo>
                  <a:lnTo>
                    <a:pt x="2289204" y="584200"/>
                  </a:lnTo>
                  <a:lnTo>
                    <a:pt x="2304876" y="571500"/>
                  </a:lnTo>
                  <a:lnTo>
                    <a:pt x="2330504" y="571500"/>
                  </a:lnTo>
                  <a:lnTo>
                    <a:pt x="2333752" y="568464"/>
                  </a:lnTo>
                  <a:lnTo>
                    <a:pt x="2334910" y="558800"/>
                  </a:lnTo>
                  <a:close/>
                </a:path>
                <a:path w="3291204" h="1866900">
                  <a:moveTo>
                    <a:pt x="2302874" y="585597"/>
                  </a:moveTo>
                  <a:lnTo>
                    <a:pt x="2284087" y="596900"/>
                  </a:lnTo>
                  <a:lnTo>
                    <a:pt x="2301804" y="596900"/>
                  </a:lnTo>
                  <a:lnTo>
                    <a:pt x="2302035" y="596577"/>
                  </a:lnTo>
                  <a:lnTo>
                    <a:pt x="2302874" y="585597"/>
                  </a:lnTo>
                  <a:close/>
                </a:path>
                <a:path w="3291204" h="1866900">
                  <a:moveTo>
                    <a:pt x="2306111" y="590885"/>
                  </a:moveTo>
                  <a:lnTo>
                    <a:pt x="2302035" y="596577"/>
                  </a:lnTo>
                  <a:lnTo>
                    <a:pt x="2302011" y="596900"/>
                  </a:lnTo>
                  <a:lnTo>
                    <a:pt x="2306516" y="596900"/>
                  </a:lnTo>
                  <a:lnTo>
                    <a:pt x="2306111" y="590885"/>
                  </a:lnTo>
                  <a:close/>
                </a:path>
                <a:path w="3291204" h="1866900">
                  <a:moveTo>
                    <a:pt x="2310897" y="584200"/>
                  </a:moveTo>
                  <a:lnTo>
                    <a:pt x="2305661" y="584200"/>
                  </a:lnTo>
                  <a:lnTo>
                    <a:pt x="2306111" y="590885"/>
                  </a:lnTo>
                  <a:lnTo>
                    <a:pt x="2310897" y="584200"/>
                  </a:lnTo>
                  <a:close/>
                </a:path>
                <a:path w="3291204" h="1866900">
                  <a:moveTo>
                    <a:pt x="2305198" y="584200"/>
                  </a:moveTo>
                  <a:lnTo>
                    <a:pt x="2302981" y="584200"/>
                  </a:lnTo>
                  <a:lnTo>
                    <a:pt x="2302874" y="585597"/>
                  </a:lnTo>
                  <a:lnTo>
                    <a:pt x="2305198" y="584200"/>
                  </a:lnTo>
                  <a:close/>
                </a:path>
                <a:path w="3291204" h="1866900">
                  <a:moveTo>
                    <a:pt x="2246830" y="579773"/>
                  </a:moveTo>
                  <a:lnTo>
                    <a:pt x="2239936" y="584200"/>
                  </a:lnTo>
                  <a:lnTo>
                    <a:pt x="2246352" y="584200"/>
                  </a:lnTo>
                  <a:lnTo>
                    <a:pt x="2246830" y="579773"/>
                  </a:lnTo>
                  <a:close/>
                </a:path>
                <a:path w="3291204" h="1866900">
                  <a:moveTo>
                    <a:pt x="2246882" y="579740"/>
                  </a:moveTo>
                  <a:lnTo>
                    <a:pt x="2246352" y="584200"/>
                  </a:lnTo>
                  <a:lnTo>
                    <a:pt x="2246882" y="579740"/>
                  </a:lnTo>
                  <a:close/>
                </a:path>
                <a:path w="3291204" h="1866900">
                  <a:moveTo>
                    <a:pt x="2265595" y="571500"/>
                  </a:moveTo>
                  <a:lnTo>
                    <a:pt x="2259718" y="571500"/>
                  </a:lnTo>
                  <a:lnTo>
                    <a:pt x="2246882" y="579740"/>
                  </a:lnTo>
                  <a:lnTo>
                    <a:pt x="2246426" y="584200"/>
                  </a:lnTo>
                  <a:lnTo>
                    <a:pt x="2267259" y="584200"/>
                  </a:lnTo>
                  <a:lnTo>
                    <a:pt x="2265595" y="571500"/>
                  </a:lnTo>
                  <a:close/>
                </a:path>
                <a:path w="3291204" h="1866900">
                  <a:moveTo>
                    <a:pt x="2315965" y="571500"/>
                  </a:moveTo>
                  <a:lnTo>
                    <a:pt x="2315431" y="571500"/>
                  </a:lnTo>
                  <a:lnTo>
                    <a:pt x="2305198" y="584200"/>
                  </a:lnTo>
                  <a:lnTo>
                    <a:pt x="2310973" y="584200"/>
                  </a:lnTo>
                  <a:lnTo>
                    <a:pt x="2315965" y="571500"/>
                  </a:lnTo>
                  <a:close/>
                </a:path>
                <a:path w="3291204" h="1866900">
                  <a:moveTo>
                    <a:pt x="2331787" y="571500"/>
                  </a:moveTo>
                  <a:lnTo>
                    <a:pt x="2322639" y="571500"/>
                  </a:lnTo>
                  <a:lnTo>
                    <a:pt x="2327762" y="584200"/>
                  </a:lnTo>
                  <a:lnTo>
                    <a:pt x="2331787" y="571500"/>
                  </a:lnTo>
                  <a:close/>
                </a:path>
                <a:path w="3291204" h="1866900">
                  <a:moveTo>
                    <a:pt x="2247725" y="571500"/>
                  </a:moveTo>
                  <a:lnTo>
                    <a:pt x="2246830" y="579773"/>
                  </a:lnTo>
                  <a:lnTo>
                    <a:pt x="2247725" y="571500"/>
                  </a:lnTo>
                  <a:close/>
                </a:path>
                <a:path w="3291204" h="1866900">
                  <a:moveTo>
                    <a:pt x="2337909" y="564579"/>
                  </a:moveTo>
                  <a:lnTo>
                    <a:pt x="2333752" y="568464"/>
                  </a:lnTo>
                  <a:lnTo>
                    <a:pt x="2333388" y="571500"/>
                  </a:lnTo>
                  <a:lnTo>
                    <a:pt x="2341500" y="571500"/>
                  </a:lnTo>
                  <a:lnTo>
                    <a:pt x="2337909" y="564579"/>
                  </a:lnTo>
                  <a:close/>
                </a:path>
                <a:path w="3291204" h="1866900">
                  <a:moveTo>
                    <a:pt x="2344094" y="558800"/>
                  </a:moveTo>
                  <a:lnTo>
                    <a:pt x="2334910" y="558800"/>
                  </a:lnTo>
                  <a:lnTo>
                    <a:pt x="2337909" y="564579"/>
                  </a:lnTo>
                  <a:lnTo>
                    <a:pt x="2344094" y="558800"/>
                  </a:lnTo>
                  <a:close/>
                </a:path>
                <a:path w="3291204" h="1866900">
                  <a:moveTo>
                    <a:pt x="2287103" y="546100"/>
                  </a:moveTo>
                  <a:lnTo>
                    <a:pt x="2286302" y="558800"/>
                  </a:lnTo>
                  <a:lnTo>
                    <a:pt x="2293151" y="558800"/>
                  </a:lnTo>
                  <a:lnTo>
                    <a:pt x="2292953" y="556716"/>
                  </a:lnTo>
                  <a:lnTo>
                    <a:pt x="2287103" y="546100"/>
                  </a:lnTo>
                  <a:close/>
                </a:path>
                <a:path w="3291204" h="1866900">
                  <a:moveTo>
                    <a:pt x="2301770" y="546100"/>
                  </a:moveTo>
                  <a:lnTo>
                    <a:pt x="2291943" y="546100"/>
                  </a:lnTo>
                  <a:lnTo>
                    <a:pt x="2292953" y="556716"/>
                  </a:lnTo>
                  <a:lnTo>
                    <a:pt x="2294101" y="558800"/>
                  </a:lnTo>
                  <a:lnTo>
                    <a:pt x="2301118" y="558800"/>
                  </a:lnTo>
                  <a:lnTo>
                    <a:pt x="2301770" y="546100"/>
                  </a:lnTo>
                  <a:close/>
                </a:path>
                <a:path w="3291204" h="1866900">
                  <a:moveTo>
                    <a:pt x="2365703" y="546100"/>
                  </a:moveTo>
                  <a:lnTo>
                    <a:pt x="2312851" y="546100"/>
                  </a:lnTo>
                  <a:lnTo>
                    <a:pt x="2312769" y="558800"/>
                  </a:lnTo>
                  <a:lnTo>
                    <a:pt x="2353850" y="558800"/>
                  </a:lnTo>
                  <a:lnTo>
                    <a:pt x="2365703" y="546100"/>
                  </a:lnTo>
                  <a:close/>
                </a:path>
                <a:path w="3291204" h="1866900">
                  <a:moveTo>
                    <a:pt x="2376164" y="546100"/>
                  </a:moveTo>
                  <a:lnTo>
                    <a:pt x="2367639" y="546100"/>
                  </a:lnTo>
                  <a:lnTo>
                    <a:pt x="2367219" y="558800"/>
                  </a:lnTo>
                  <a:lnTo>
                    <a:pt x="2369223" y="558800"/>
                  </a:lnTo>
                  <a:lnTo>
                    <a:pt x="2376164" y="546100"/>
                  </a:lnTo>
                  <a:close/>
                </a:path>
                <a:path w="3291204" h="1866900">
                  <a:moveTo>
                    <a:pt x="2373447" y="533400"/>
                  </a:moveTo>
                  <a:lnTo>
                    <a:pt x="2313447" y="533400"/>
                  </a:lnTo>
                  <a:lnTo>
                    <a:pt x="2311312" y="546100"/>
                  </a:lnTo>
                  <a:lnTo>
                    <a:pt x="2372683" y="546100"/>
                  </a:lnTo>
                  <a:lnTo>
                    <a:pt x="2373447" y="533400"/>
                  </a:lnTo>
                  <a:close/>
                </a:path>
                <a:path w="3291204" h="1866900">
                  <a:moveTo>
                    <a:pt x="2399052" y="533400"/>
                  </a:moveTo>
                  <a:lnTo>
                    <a:pt x="2393122" y="533400"/>
                  </a:lnTo>
                  <a:lnTo>
                    <a:pt x="2396282" y="546100"/>
                  </a:lnTo>
                  <a:lnTo>
                    <a:pt x="2399052" y="533400"/>
                  </a:lnTo>
                  <a:close/>
                </a:path>
                <a:path w="3291204" h="1866900">
                  <a:moveTo>
                    <a:pt x="2336545" y="520700"/>
                  </a:moveTo>
                  <a:lnTo>
                    <a:pt x="2332002" y="533400"/>
                  </a:lnTo>
                  <a:lnTo>
                    <a:pt x="2337249" y="533400"/>
                  </a:lnTo>
                  <a:lnTo>
                    <a:pt x="2336545" y="520700"/>
                  </a:lnTo>
                  <a:close/>
                </a:path>
                <a:path w="3291204" h="1866900">
                  <a:moveTo>
                    <a:pt x="2391646" y="520700"/>
                  </a:moveTo>
                  <a:lnTo>
                    <a:pt x="2341944" y="520700"/>
                  </a:lnTo>
                  <a:lnTo>
                    <a:pt x="2337249" y="533400"/>
                  </a:lnTo>
                  <a:lnTo>
                    <a:pt x="2392874" y="533400"/>
                  </a:lnTo>
                  <a:lnTo>
                    <a:pt x="2391646" y="520700"/>
                  </a:lnTo>
                  <a:close/>
                </a:path>
                <a:path w="3291204" h="1866900">
                  <a:moveTo>
                    <a:pt x="2415490" y="520700"/>
                  </a:moveTo>
                  <a:lnTo>
                    <a:pt x="2395035" y="520700"/>
                  </a:lnTo>
                  <a:lnTo>
                    <a:pt x="2392874" y="533400"/>
                  </a:lnTo>
                  <a:lnTo>
                    <a:pt x="2417497" y="533400"/>
                  </a:lnTo>
                  <a:lnTo>
                    <a:pt x="2415490" y="520700"/>
                  </a:lnTo>
                  <a:close/>
                </a:path>
                <a:path w="3291204" h="1866900">
                  <a:moveTo>
                    <a:pt x="2425966" y="508000"/>
                  </a:moveTo>
                  <a:lnTo>
                    <a:pt x="2363387" y="508000"/>
                  </a:lnTo>
                  <a:lnTo>
                    <a:pt x="2362635" y="520700"/>
                  </a:lnTo>
                  <a:lnTo>
                    <a:pt x="2414482" y="520700"/>
                  </a:lnTo>
                  <a:lnTo>
                    <a:pt x="2425966" y="508000"/>
                  </a:lnTo>
                  <a:close/>
                </a:path>
                <a:path w="3291204" h="1866900">
                  <a:moveTo>
                    <a:pt x="2433760" y="508000"/>
                  </a:moveTo>
                  <a:lnTo>
                    <a:pt x="2425966" y="508000"/>
                  </a:lnTo>
                  <a:lnTo>
                    <a:pt x="2428949" y="520700"/>
                  </a:lnTo>
                  <a:lnTo>
                    <a:pt x="2433760" y="508000"/>
                  </a:lnTo>
                  <a:close/>
                </a:path>
                <a:path w="3291204" h="1866900">
                  <a:moveTo>
                    <a:pt x="2442766" y="508000"/>
                  </a:moveTo>
                  <a:lnTo>
                    <a:pt x="2438310" y="508000"/>
                  </a:lnTo>
                  <a:lnTo>
                    <a:pt x="2440510" y="520700"/>
                  </a:lnTo>
                  <a:lnTo>
                    <a:pt x="2442766" y="508000"/>
                  </a:lnTo>
                  <a:close/>
                </a:path>
                <a:path w="3291204" h="1866900">
                  <a:moveTo>
                    <a:pt x="2372112" y="495300"/>
                  </a:moveTo>
                  <a:lnTo>
                    <a:pt x="2371100" y="508000"/>
                  </a:lnTo>
                  <a:lnTo>
                    <a:pt x="2378754" y="508000"/>
                  </a:lnTo>
                  <a:lnTo>
                    <a:pt x="2372112" y="495300"/>
                  </a:lnTo>
                  <a:close/>
                </a:path>
                <a:path w="3291204" h="1866900">
                  <a:moveTo>
                    <a:pt x="2393758" y="495300"/>
                  </a:moveTo>
                  <a:lnTo>
                    <a:pt x="2387642" y="495300"/>
                  </a:lnTo>
                  <a:lnTo>
                    <a:pt x="2382402" y="508000"/>
                  </a:lnTo>
                  <a:lnTo>
                    <a:pt x="2389481" y="508000"/>
                  </a:lnTo>
                  <a:lnTo>
                    <a:pt x="2393758" y="495300"/>
                  </a:lnTo>
                  <a:close/>
                </a:path>
                <a:path w="3291204" h="1866900">
                  <a:moveTo>
                    <a:pt x="2393758" y="495300"/>
                  </a:moveTo>
                  <a:lnTo>
                    <a:pt x="2389481" y="508000"/>
                  </a:lnTo>
                  <a:lnTo>
                    <a:pt x="2391190" y="508000"/>
                  </a:lnTo>
                  <a:lnTo>
                    <a:pt x="2393758" y="495300"/>
                  </a:lnTo>
                  <a:close/>
                </a:path>
                <a:path w="3291204" h="1866900">
                  <a:moveTo>
                    <a:pt x="2443494" y="495300"/>
                  </a:moveTo>
                  <a:lnTo>
                    <a:pt x="2393758" y="495300"/>
                  </a:lnTo>
                  <a:lnTo>
                    <a:pt x="2391190" y="508000"/>
                  </a:lnTo>
                  <a:lnTo>
                    <a:pt x="2432161" y="508000"/>
                  </a:lnTo>
                  <a:lnTo>
                    <a:pt x="2443494" y="495300"/>
                  </a:lnTo>
                  <a:close/>
                </a:path>
                <a:path w="3291204" h="1866900">
                  <a:moveTo>
                    <a:pt x="2451257" y="495300"/>
                  </a:moveTo>
                  <a:lnTo>
                    <a:pt x="2443494" y="495300"/>
                  </a:lnTo>
                  <a:lnTo>
                    <a:pt x="2442091" y="508000"/>
                  </a:lnTo>
                  <a:lnTo>
                    <a:pt x="2451354" y="508000"/>
                  </a:lnTo>
                  <a:lnTo>
                    <a:pt x="2451257" y="495300"/>
                  </a:lnTo>
                  <a:close/>
                </a:path>
                <a:path w="3291204" h="1866900">
                  <a:moveTo>
                    <a:pt x="2464320" y="495300"/>
                  </a:moveTo>
                  <a:lnTo>
                    <a:pt x="2454772" y="495300"/>
                  </a:lnTo>
                  <a:lnTo>
                    <a:pt x="2455210" y="505011"/>
                  </a:lnTo>
                  <a:lnTo>
                    <a:pt x="2456072" y="508000"/>
                  </a:lnTo>
                  <a:lnTo>
                    <a:pt x="2463498" y="508000"/>
                  </a:lnTo>
                  <a:lnTo>
                    <a:pt x="2464320" y="495300"/>
                  </a:lnTo>
                  <a:close/>
                </a:path>
                <a:path w="3291204" h="1866900">
                  <a:moveTo>
                    <a:pt x="2454772" y="495300"/>
                  </a:moveTo>
                  <a:lnTo>
                    <a:pt x="2452410" y="495300"/>
                  </a:lnTo>
                  <a:lnTo>
                    <a:pt x="2455210" y="505011"/>
                  </a:lnTo>
                  <a:lnTo>
                    <a:pt x="2454772" y="495300"/>
                  </a:lnTo>
                  <a:close/>
                </a:path>
                <a:path w="3291204" h="1866900">
                  <a:moveTo>
                    <a:pt x="2420612" y="482600"/>
                  </a:moveTo>
                  <a:lnTo>
                    <a:pt x="2406538" y="482600"/>
                  </a:lnTo>
                  <a:lnTo>
                    <a:pt x="2402309" y="495300"/>
                  </a:lnTo>
                  <a:lnTo>
                    <a:pt x="2423501" y="495300"/>
                  </a:lnTo>
                  <a:lnTo>
                    <a:pt x="2421999" y="485623"/>
                  </a:lnTo>
                  <a:lnTo>
                    <a:pt x="2420612" y="482600"/>
                  </a:lnTo>
                  <a:close/>
                </a:path>
                <a:path w="3291204" h="1866900">
                  <a:moveTo>
                    <a:pt x="2450877" y="482600"/>
                  </a:moveTo>
                  <a:lnTo>
                    <a:pt x="2421530" y="482600"/>
                  </a:lnTo>
                  <a:lnTo>
                    <a:pt x="2421999" y="485623"/>
                  </a:lnTo>
                  <a:lnTo>
                    <a:pt x="2426438" y="495300"/>
                  </a:lnTo>
                  <a:lnTo>
                    <a:pt x="2450944" y="495300"/>
                  </a:lnTo>
                  <a:lnTo>
                    <a:pt x="2450877" y="482600"/>
                  </a:lnTo>
                  <a:close/>
                </a:path>
                <a:path w="3291204" h="1866900">
                  <a:moveTo>
                    <a:pt x="2456678" y="482600"/>
                  </a:moveTo>
                  <a:lnTo>
                    <a:pt x="2450944" y="495300"/>
                  </a:lnTo>
                  <a:lnTo>
                    <a:pt x="2454225" y="495300"/>
                  </a:lnTo>
                  <a:lnTo>
                    <a:pt x="2456678" y="482600"/>
                  </a:lnTo>
                  <a:close/>
                </a:path>
                <a:path w="3291204" h="1866900">
                  <a:moveTo>
                    <a:pt x="2478590" y="482600"/>
                  </a:moveTo>
                  <a:lnTo>
                    <a:pt x="2459185" y="482600"/>
                  </a:lnTo>
                  <a:lnTo>
                    <a:pt x="2454225" y="495300"/>
                  </a:lnTo>
                  <a:lnTo>
                    <a:pt x="2464176" y="495300"/>
                  </a:lnTo>
                  <a:lnTo>
                    <a:pt x="2478590" y="482600"/>
                  </a:lnTo>
                  <a:close/>
                </a:path>
                <a:path w="3291204" h="1866900">
                  <a:moveTo>
                    <a:pt x="2487238" y="482600"/>
                  </a:moveTo>
                  <a:lnTo>
                    <a:pt x="2478590" y="482600"/>
                  </a:lnTo>
                  <a:lnTo>
                    <a:pt x="2474073" y="495300"/>
                  </a:lnTo>
                  <a:lnTo>
                    <a:pt x="2479311" y="495300"/>
                  </a:lnTo>
                  <a:lnTo>
                    <a:pt x="2487238" y="482600"/>
                  </a:lnTo>
                  <a:close/>
                </a:path>
                <a:path w="3291204" h="1866900">
                  <a:moveTo>
                    <a:pt x="2432691" y="469900"/>
                  </a:moveTo>
                  <a:lnTo>
                    <a:pt x="2423372" y="469900"/>
                  </a:lnTo>
                  <a:lnTo>
                    <a:pt x="2420612" y="482600"/>
                  </a:lnTo>
                  <a:lnTo>
                    <a:pt x="2421999" y="485623"/>
                  </a:lnTo>
                  <a:lnTo>
                    <a:pt x="2421530" y="482600"/>
                  </a:lnTo>
                  <a:lnTo>
                    <a:pt x="2430451" y="482600"/>
                  </a:lnTo>
                  <a:lnTo>
                    <a:pt x="2432691" y="469900"/>
                  </a:lnTo>
                  <a:close/>
                </a:path>
                <a:path w="3291204" h="1866900">
                  <a:moveTo>
                    <a:pt x="2496185" y="469900"/>
                  </a:moveTo>
                  <a:lnTo>
                    <a:pt x="2433720" y="469900"/>
                  </a:lnTo>
                  <a:lnTo>
                    <a:pt x="2433115" y="482600"/>
                  </a:lnTo>
                  <a:lnTo>
                    <a:pt x="2496100" y="482600"/>
                  </a:lnTo>
                  <a:lnTo>
                    <a:pt x="2496185" y="469900"/>
                  </a:lnTo>
                  <a:close/>
                </a:path>
                <a:path w="3291204" h="1866900">
                  <a:moveTo>
                    <a:pt x="2503706" y="457200"/>
                  </a:moveTo>
                  <a:lnTo>
                    <a:pt x="2464898" y="457200"/>
                  </a:lnTo>
                  <a:lnTo>
                    <a:pt x="2448274" y="469900"/>
                  </a:lnTo>
                  <a:lnTo>
                    <a:pt x="2503084" y="469900"/>
                  </a:lnTo>
                  <a:lnTo>
                    <a:pt x="2503706" y="457200"/>
                  </a:lnTo>
                  <a:close/>
                </a:path>
                <a:path w="3291204" h="1866900">
                  <a:moveTo>
                    <a:pt x="2512216" y="457200"/>
                  </a:moveTo>
                  <a:lnTo>
                    <a:pt x="2508564" y="469900"/>
                  </a:lnTo>
                  <a:lnTo>
                    <a:pt x="2513537" y="469900"/>
                  </a:lnTo>
                  <a:lnTo>
                    <a:pt x="2512216" y="457200"/>
                  </a:lnTo>
                  <a:close/>
                </a:path>
                <a:path w="3291204" h="1866900">
                  <a:moveTo>
                    <a:pt x="2547864" y="444500"/>
                  </a:moveTo>
                  <a:lnTo>
                    <a:pt x="2468287" y="444500"/>
                  </a:lnTo>
                  <a:lnTo>
                    <a:pt x="2461189" y="457200"/>
                  </a:lnTo>
                  <a:lnTo>
                    <a:pt x="2548288" y="457200"/>
                  </a:lnTo>
                  <a:lnTo>
                    <a:pt x="2547864" y="444500"/>
                  </a:lnTo>
                  <a:close/>
                </a:path>
                <a:path w="3291204" h="1866900">
                  <a:moveTo>
                    <a:pt x="2567079" y="444500"/>
                  </a:moveTo>
                  <a:lnTo>
                    <a:pt x="2556497" y="444500"/>
                  </a:lnTo>
                  <a:lnTo>
                    <a:pt x="2556376" y="457200"/>
                  </a:lnTo>
                  <a:lnTo>
                    <a:pt x="2567079" y="444500"/>
                  </a:lnTo>
                  <a:close/>
                </a:path>
                <a:path w="3291204" h="1866900">
                  <a:moveTo>
                    <a:pt x="2510568" y="431800"/>
                  </a:moveTo>
                  <a:lnTo>
                    <a:pt x="2497463" y="431800"/>
                  </a:lnTo>
                  <a:lnTo>
                    <a:pt x="2484483" y="444500"/>
                  </a:lnTo>
                  <a:lnTo>
                    <a:pt x="2505151" y="444500"/>
                  </a:lnTo>
                  <a:lnTo>
                    <a:pt x="2510568" y="431800"/>
                  </a:lnTo>
                  <a:close/>
                </a:path>
                <a:path w="3291204" h="1866900">
                  <a:moveTo>
                    <a:pt x="2520211" y="431800"/>
                  </a:moveTo>
                  <a:lnTo>
                    <a:pt x="2511926" y="431800"/>
                  </a:lnTo>
                  <a:lnTo>
                    <a:pt x="2505151" y="444500"/>
                  </a:lnTo>
                  <a:lnTo>
                    <a:pt x="2519319" y="444500"/>
                  </a:lnTo>
                  <a:lnTo>
                    <a:pt x="2520211" y="431800"/>
                  </a:lnTo>
                  <a:close/>
                </a:path>
                <a:path w="3291204" h="1866900">
                  <a:moveTo>
                    <a:pt x="2558565" y="431800"/>
                  </a:moveTo>
                  <a:lnTo>
                    <a:pt x="2532515" y="431800"/>
                  </a:lnTo>
                  <a:lnTo>
                    <a:pt x="2519319" y="444500"/>
                  </a:lnTo>
                  <a:lnTo>
                    <a:pt x="2551391" y="444500"/>
                  </a:lnTo>
                  <a:lnTo>
                    <a:pt x="2558565" y="431800"/>
                  </a:lnTo>
                  <a:close/>
                </a:path>
                <a:path w="3291204" h="1866900">
                  <a:moveTo>
                    <a:pt x="2560130" y="431800"/>
                  </a:moveTo>
                  <a:lnTo>
                    <a:pt x="2558565" y="431800"/>
                  </a:lnTo>
                  <a:lnTo>
                    <a:pt x="2554475" y="444500"/>
                  </a:lnTo>
                  <a:lnTo>
                    <a:pt x="2564166" y="444500"/>
                  </a:lnTo>
                  <a:lnTo>
                    <a:pt x="2560130" y="431800"/>
                  </a:lnTo>
                  <a:close/>
                </a:path>
                <a:path w="3291204" h="1866900">
                  <a:moveTo>
                    <a:pt x="2576717" y="431800"/>
                  </a:moveTo>
                  <a:lnTo>
                    <a:pt x="2570622" y="431800"/>
                  </a:lnTo>
                  <a:lnTo>
                    <a:pt x="2564166" y="444500"/>
                  </a:lnTo>
                  <a:lnTo>
                    <a:pt x="2570138" y="444500"/>
                  </a:lnTo>
                  <a:lnTo>
                    <a:pt x="2576717" y="431800"/>
                  </a:lnTo>
                  <a:close/>
                </a:path>
                <a:path w="3291204" h="1866900">
                  <a:moveTo>
                    <a:pt x="2587413" y="431800"/>
                  </a:moveTo>
                  <a:lnTo>
                    <a:pt x="2579822" y="431800"/>
                  </a:lnTo>
                  <a:lnTo>
                    <a:pt x="2585830" y="444500"/>
                  </a:lnTo>
                  <a:lnTo>
                    <a:pt x="2587413" y="431800"/>
                  </a:lnTo>
                  <a:close/>
                </a:path>
                <a:path w="3291204" h="1866900">
                  <a:moveTo>
                    <a:pt x="2509663" y="427544"/>
                  </a:moveTo>
                  <a:lnTo>
                    <a:pt x="2506726" y="431800"/>
                  </a:lnTo>
                  <a:lnTo>
                    <a:pt x="2507069" y="431800"/>
                  </a:lnTo>
                  <a:lnTo>
                    <a:pt x="2509663" y="427544"/>
                  </a:lnTo>
                  <a:close/>
                </a:path>
                <a:path w="3291204" h="1866900">
                  <a:moveTo>
                    <a:pt x="2522009" y="419100"/>
                  </a:moveTo>
                  <a:lnTo>
                    <a:pt x="2515490" y="419100"/>
                  </a:lnTo>
                  <a:lnTo>
                    <a:pt x="2507669" y="431800"/>
                  </a:lnTo>
                  <a:lnTo>
                    <a:pt x="2523347" y="431800"/>
                  </a:lnTo>
                  <a:lnTo>
                    <a:pt x="2522009" y="419100"/>
                  </a:lnTo>
                  <a:close/>
                </a:path>
                <a:path w="3291204" h="1866900">
                  <a:moveTo>
                    <a:pt x="2577613" y="419100"/>
                  </a:moveTo>
                  <a:lnTo>
                    <a:pt x="2532253" y="419100"/>
                  </a:lnTo>
                  <a:lnTo>
                    <a:pt x="2524777" y="431800"/>
                  </a:lnTo>
                  <a:lnTo>
                    <a:pt x="2574724" y="431800"/>
                  </a:lnTo>
                  <a:lnTo>
                    <a:pt x="2577613" y="419100"/>
                  </a:lnTo>
                  <a:close/>
                </a:path>
                <a:path w="3291204" h="1866900">
                  <a:moveTo>
                    <a:pt x="2585340" y="406400"/>
                  </a:moveTo>
                  <a:lnTo>
                    <a:pt x="2583249" y="406400"/>
                  </a:lnTo>
                  <a:lnTo>
                    <a:pt x="2586857" y="419100"/>
                  </a:lnTo>
                  <a:lnTo>
                    <a:pt x="2577613" y="419100"/>
                  </a:lnTo>
                  <a:lnTo>
                    <a:pt x="2584758" y="431800"/>
                  </a:lnTo>
                  <a:lnTo>
                    <a:pt x="2595524" y="431800"/>
                  </a:lnTo>
                  <a:lnTo>
                    <a:pt x="2589008" y="419100"/>
                  </a:lnTo>
                  <a:lnTo>
                    <a:pt x="2585340" y="406400"/>
                  </a:lnTo>
                  <a:close/>
                </a:path>
                <a:path w="3291204" h="1866900">
                  <a:moveTo>
                    <a:pt x="2607242" y="419100"/>
                  </a:moveTo>
                  <a:lnTo>
                    <a:pt x="2593778" y="419100"/>
                  </a:lnTo>
                  <a:lnTo>
                    <a:pt x="2604730" y="431800"/>
                  </a:lnTo>
                  <a:lnTo>
                    <a:pt x="2605479" y="431800"/>
                  </a:lnTo>
                  <a:lnTo>
                    <a:pt x="2607702" y="421976"/>
                  </a:lnTo>
                  <a:lnTo>
                    <a:pt x="2607242" y="419100"/>
                  </a:lnTo>
                  <a:close/>
                </a:path>
                <a:path w="3291204" h="1866900">
                  <a:moveTo>
                    <a:pt x="2612031" y="419100"/>
                  </a:moveTo>
                  <a:lnTo>
                    <a:pt x="2608353" y="419100"/>
                  </a:lnTo>
                  <a:lnTo>
                    <a:pt x="2607702" y="421976"/>
                  </a:lnTo>
                  <a:lnTo>
                    <a:pt x="2609274" y="431800"/>
                  </a:lnTo>
                  <a:lnTo>
                    <a:pt x="2612031" y="419100"/>
                  </a:lnTo>
                  <a:close/>
                </a:path>
                <a:path w="3291204" h="1866900">
                  <a:moveTo>
                    <a:pt x="2515490" y="419100"/>
                  </a:moveTo>
                  <a:lnTo>
                    <a:pt x="2514809" y="419100"/>
                  </a:lnTo>
                  <a:lnTo>
                    <a:pt x="2509663" y="427544"/>
                  </a:lnTo>
                  <a:lnTo>
                    <a:pt x="2515490" y="419100"/>
                  </a:lnTo>
                  <a:close/>
                </a:path>
                <a:path w="3291204" h="1866900">
                  <a:moveTo>
                    <a:pt x="2545268" y="406400"/>
                  </a:moveTo>
                  <a:lnTo>
                    <a:pt x="2541536" y="406400"/>
                  </a:lnTo>
                  <a:lnTo>
                    <a:pt x="2533112" y="419100"/>
                  </a:lnTo>
                  <a:lnTo>
                    <a:pt x="2543839" y="419100"/>
                  </a:lnTo>
                  <a:lnTo>
                    <a:pt x="2545268" y="406400"/>
                  </a:lnTo>
                  <a:close/>
                </a:path>
                <a:path w="3291204" h="1866900">
                  <a:moveTo>
                    <a:pt x="2583249" y="406400"/>
                  </a:moveTo>
                  <a:lnTo>
                    <a:pt x="2548665" y="406400"/>
                  </a:lnTo>
                  <a:lnTo>
                    <a:pt x="2543839" y="419100"/>
                  </a:lnTo>
                  <a:lnTo>
                    <a:pt x="2586857" y="419100"/>
                  </a:lnTo>
                  <a:lnTo>
                    <a:pt x="2583249" y="406400"/>
                  </a:lnTo>
                  <a:close/>
                </a:path>
                <a:path w="3291204" h="1866900">
                  <a:moveTo>
                    <a:pt x="2628307" y="393700"/>
                  </a:moveTo>
                  <a:lnTo>
                    <a:pt x="2587339" y="393700"/>
                  </a:lnTo>
                  <a:lnTo>
                    <a:pt x="2590602" y="406400"/>
                  </a:lnTo>
                  <a:lnTo>
                    <a:pt x="2585340" y="406400"/>
                  </a:lnTo>
                  <a:lnTo>
                    <a:pt x="2589008" y="419100"/>
                  </a:lnTo>
                  <a:lnTo>
                    <a:pt x="2619681" y="419100"/>
                  </a:lnTo>
                  <a:lnTo>
                    <a:pt x="2623202" y="406400"/>
                  </a:lnTo>
                  <a:lnTo>
                    <a:pt x="2628307" y="393700"/>
                  </a:lnTo>
                  <a:close/>
                </a:path>
                <a:path w="3291204" h="1866900">
                  <a:moveTo>
                    <a:pt x="2569455" y="393700"/>
                  </a:moveTo>
                  <a:lnTo>
                    <a:pt x="2562753" y="393700"/>
                  </a:lnTo>
                  <a:lnTo>
                    <a:pt x="2559584" y="406400"/>
                  </a:lnTo>
                  <a:lnTo>
                    <a:pt x="2580247" y="406400"/>
                  </a:lnTo>
                  <a:lnTo>
                    <a:pt x="2569455" y="393700"/>
                  </a:lnTo>
                  <a:close/>
                </a:path>
                <a:path w="3291204" h="1866900">
                  <a:moveTo>
                    <a:pt x="2643379" y="393700"/>
                  </a:moveTo>
                  <a:lnTo>
                    <a:pt x="2636135" y="393700"/>
                  </a:lnTo>
                  <a:lnTo>
                    <a:pt x="2642541" y="406400"/>
                  </a:lnTo>
                  <a:lnTo>
                    <a:pt x="2643379" y="393700"/>
                  </a:lnTo>
                  <a:close/>
                </a:path>
                <a:path w="3291204" h="1866900">
                  <a:moveTo>
                    <a:pt x="2583848" y="381000"/>
                  </a:moveTo>
                  <a:lnTo>
                    <a:pt x="2579294" y="393700"/>
                  </a:lnTo>
                  <a:lnTo>
                    <a:pt x="2591315" y="393700"/>
                  </a:lnTo>
                  <a:lnTo>
                    <a:pt x="2583848" y="381000"/>
                  </a:lnTo>
                  <a:close/>
                </a:path>
                <a:path w="3291204" h="1866900">
                  <a:moveTo>
                    <a:pt x="2671586" y="381000"/>
                  </a:moveTo>
                  <a:lnTo>
                    <a:pt x="2599449" y="381000"/>
                  </a:lnTo>
                  <a:lnTo>
                    <a:pt x="2591315" y="393700"/>
                  </a:lnTo>
                  <a:lnTo>
                    <a:pt x="2666473" y="393700"/>
                  </a:lnTo>
                  <a:lnTo>
                    <a:pt x="2671586" y="381000"/>
                  </a:lnTo>
                  <a:close/>
                </a:path>
                <a:path w="3291204" h="1866900">
                  <a:moveTo>
                    <a:pt x="2653185" y="368300"/>
                  </a:moveTo>
                  <a:lnTo>
                    <a:pt x="2613056" y="368300"/>
                  </a:lnTo>
                  <a:lnTo>
                    <a:pt x="2602819" y="381000"/>
                  </a:lnTo>
                  <a:lnTo>
                    <a:pt x="2644750" y="381000"/>
                  </a:lnTo>
                  <a:lnTo>
                    <a:pt x="2653185" y="368300"/>
                  </a:lnTo>
                  <a:close/>
                </a:path>
                <a:path w="3291204" h="1866900">
                  <a:moveTo>
                    <a:pt x="2674940" y="368300"/>
                  </a:moveTo>
                  <a:lnTo>
                    <a:pt x="2653185" y="368300"/>
                  </a:lnTo>
                  <a:lnTo>
                    <a:pt x="2654209" y="381000"/>
                  </a:lnTo>
                  <a:lnTo>
                    <a:pt x="2662970" y="381000"/>
                  </a:lnTo>
                  <a:lnTo>
                    <a:pt x="2674876" y="370674"/>
                  </a:lnTo>
                  <a:lnTo>
                    <a:pt x="2674940" y="368300"/>
                  </a:lnTo>
                  <a:close/>
                </a:path>
                <a:path w="3291204" h="1866900">
                  <a:moveTo>
                    <a:pt x="2704262" y="368300"/>
                  </a:moveTo>
                  <a:lnTo>
                    <a:pt x="2692287" y="368300"/>
                  </a:lnTo>
                  <a:lnTo>
                    <a:pt x="2683760" y="381000"/>
                  </a:lnTo>
                  <a:lnTo>
                    <a:pt x="2688927" y="381000"/>
                  </a:lnTo>
                  <a:lnTo>
                    <a:pt x="2704262" y="368300"/>
                  </a:lnTo>
                  <a:close/>
                </a:path>
                <a:path w="3291204" h="1866900">
                  <a:moveTo>
                    <a:pt x="2677614" y="368300"/>
                  </a:moveTo>
                  <a:lnTo>
                    <a:pt x="2674940" y="368300"/>
                  </a:lnTo>
                  <a:lnTo>
                    <a:pt x="2674876" y="370674"/>
                  </a:lnTo>
                  <a:lnTo>
                    <a:pt x="2677614" y="368300"/>
                  </a:lnTo>
                  <a:close/>
                </a:path>
                <a:path w="3291204" h="1866900">
                  <a:moveTo>
                    <a:pt x="2626223" y="355600"/>
                  </a:moveTo>
                  <a:lnTo>
                    <a:pt x="2618730" y="368300"/>
                  </a:lnTo>
                  <a:lnTo>
                    <a:pt x="2633667" y="368300"/>
                  </a:lnTo>
                  <a:lnTo>
                    <a:pt x="2626223" y="355600"/>
                  </a:lnTo>
                  <a:close/>
                </a:path>
                <a:path w="3291204" h="1866900">
                  <a:moveTo>
                    <a:pt x="2694213" y="355600"/>
                  </a:moveTo>
                  <a:lnTo>
                    <a:pt x="2636063" y="355600"/>
                  </a:lnTo>
                  <a:lnTo>
                    <a:pt x="2633667" y="368300"/>
                  </a:lnTo>
                  <a:lnTo>
                    <a:pt x="2702149" y="368300"/>
                  </a:lnTo>
                  <a:lnTo>
                    <a:pt x="2694213" y="355600"/>
                  </a:lnTo>
                  <a:close/>
                </a:path>
                <a:path w="3291204" h="1866900">
                  <a:moveTo>
                    <a:pt x="2707176" y="355600"/>
                  </a:moveTo>
                  <a:lnTo>
                    <a:pt x="2697901" y="355600"/>
                  </a:lnTo>
                  <a:lnTo>
                    <a:pt x="2702149" y="368300"/>
                  </a:lnTo>
                  <a:lnTo>
                    <a:pt x="2705761" y="368300"/>
                  </a:lnTo>
                  <a:lnTo>
                    <a:pt x="2707176" y="355600"/>
                  </a:lnTo>
                  <a:close/>
                </a:path>
                <a:path w="3291204" h="1866900">
                  <a:moveTo>
                    <a:pt x="2730581" y="342900"/>
                  </a:moveTo>
                  <a:lnTo>
                    <a:pt x="2657722" y="342900"/>
                  </a:lnTo>
                  <a:lnTo>
                    <a:pt x="2654270" y="355600"/>
                  </a:lnTo>
                  <a:lnTo>
                    <a:pt x="2723100" y="355600"/>
                  </a:lnTo>
                  <a:lnTo>
                    <a:pt x="2730581" y="342900"/>
                  </a:lnTo>
                  <a:close/>
                </a:path>
                <a:path w="3291204" h="1866900">
                  <a:moveTo>
                    <a:pt x="2685246" y="330200"/>
                  </a:moveTo>
                  <a:lnTo>
                    <a:pt x="2673121" y="330200"/>
                  </a:lnTo>
                  <a:lnTo>
                    <a:pt x="2657873" y="342900"/>
                  </a:lnTo>
                  <a:lnTo>
                    <a:pt x="2676031" y="342900"/>
                  </a:lnTo>
                  <a:lnTo>
                    <a:pt x="2685246" y="330200"/>
                  </a:lnTo>
                  <a:close/>
                </a:path>
                <a:path w="3291204" h="1866900">
                  <a:moveTo>
                    <a:pt x="2731098" y="330200"/>
                  </a:moveTo>
                  <a:lnTo>
                    <a:pt x="2688178" y="330200"/>
                  </a:lnTo>
                  <a:lnTo>
                    <a:pt x="2685175" y="342900"/>
                  </a:lnTo>
                  <a:lnTo>
                    <a:pt x="2731059" y="342900"/>
                  </a:lnTo>
                  <a:lnTo>
                    <a:pt x="2731098" y="330200"/>
                  </a:lnTo>
                  <a:close/>
                </a:path>
                <a:path w="3291204" h="1866900">
                  <a:moveTo>
                    <a:pt x="2745683" y="330200"/>
                  </a:moveTo>
                  <a:lnTo>
                    <a:pt x="2733216" y="330200"/>
                  </a:lnTo>
                  <a:lnTo>
                    <a:pt x="2732099" y="342900"/>
                  </a:lnTo>
                  <a:lnTo>
                    <a:pt x="2738258" y="342900"/>
                  </a:lnTo>
                  <a:lnTo>
                    <a:pt x="2745683" y="330200"/>
                  </a:lnTo>
                  <a:close/>
                </a:path>
                <a:path w="3291204" h="1866900">
                  <a:moveTo>
                    <a:pt x="2762138" y="317500"/>
                  </a:moveTo>
                  <a:lnTo>
                    <a:pt x="2706271" y="317500"/>
                  </a:lnTo>
                  <a:lnTo>
                    <a:pt x="2697968" y="330200"/>
                  </a:lnTo>
                  <a:lnTo>
                    <a:pt x="2758561" y="330200"/>
                  </a:lnTo>
                  <a:lnTo>
                    <a:pt x="2762138" y="317500"/>
                  </a:lnTo>
                  <a:close/>
                </a:path>
                <a:path w="3291204" h="1866900">
                  <a:moveTo>
                    <a:pt x="2787499" y="317500"/>
                  </a:moveTo>
                  <a:lnTo>
                    <a:pt x="2762138" y="317500"/>
                  </a:lnTo>
                  <a:lnTo>
                    <a:pt x="2762530" y="330200"/>
                  </a:lnTo>
                  <a:lnTo>
                    <a:pt x="2778284" y="330200"/>
                  </a:lnTo>
                  <a:lnTo>
                    <a:pt x="2787499" y="317500"/>
                  </a:lnTo>
                  <a:close/>
                </a:path>
                <a:path w="3291204" h="1866900">
                  <a:moveTo>
                    <a:pt x="2724428" y="304800"/>
                  </a:moveTo>
                  <a:lnTo>
                    <a:pt x="2715081" y="317500"/>
                  </a:lnTo>
                  <a:lnTo>
                    <a:pt x="2718855" y="317500"/>
                  </a:lnTo>
                  <a:lnTo>
                    <a:pt x="2723987" y="310987"/>
                  </a:lnTo>
                  <a:lnTo>
                    <a:pt x="2724428" y="304800"/>
                  </a:lnTo>
                  <a:close/>
                </a:path>
                <a:path w="3291204" h="1866900">
                  <a:moveTo>
                    <a:pt x="2723987" y="310987"/>
                  </a:moveTo>
                  <a:lnTo>
                    <a:pt x="2718855" y="317500"/>
                  </a:lnTo>
                  <a:lnTo>
                    <a:pt x="2723523" y="317500"/>
                  </a:lnTo>
                  <a:lnTo>
                    <a:pt x="2723987" y="310987"/>
                  </a:lnTo>
                  <a:close/>
                </a:path>
                <a:path w="3291204" h="1866900">
                  <a:moveTo>
                    <a:pt x="2728864" y="304800"/>
                  </a:moveTo>
                  <a:lnTo>
                    <a:pt x="2723987" y="310987"/>
                  </a:lnTo>
                  <a:lnTo>
                    <a:pt x="2723523" y="317500"/>
                  </a:lnTo>
                  <a:lnTo>
                    <a:pt x="2727672" y="317500"/>
                  </a:lnTo>
                  <a:lnTo>
                    <a:pt x="2728864" y="304800"/>
                  </a:lnTo>
                  <a:close/>
                </a:path>
                <a:path w="3291204" h="1866900">
                  <a:moveTo>
                    <a:pt x="2791091" y="304800"/>
                  </a:moveTo>
                  <a:lnTo>
                    <a:pt x="2735816" y="304800"/>
                  </a:lnTo>
                  <a:lnTo>
                    <a:pt x="2727672" y="317500"/>
                  </a:lnTo>
                  <a:lnTo>
                    <a:pt x="2788739" y="317500"/>
                  </a:lnTo>
                  <a:lnTo>
                    <a:pt x="2791091" y="304800"/>
                  </a:lnTo>
                  <a:close/>
                </a:path>
                <a:path w="3291204" h="1866900">
                  <a:moveTo>
                    <a:pt x="2799107" y="304800"/>
                  </a:moveTo>
                  <a:lnTo>
                    <a:pt x="2796549" y="304800"/>
                  </a:lnTo>
                  <a:lnTo>
                    <a:pt x="2791631" y="317500"/>
                  </a:lnTo>
                  <a:lnTo>
                    <a:pt x="2791829" y="317500"/>
                  </a:lnTo>
                  <a:lnTo>
                    <a:pt x="2799107" y="304800"/>
                  </a:lnTo>
                  <a:close/>
                </a:path>
                <a:path w="3291204" h="1866900">
                  <a:moveTo>
                    <a:pt x="2806344" y="304800"/>
                  </a:moveTo>
                  <a:lnTo>
                    <a:pt x="2802356" y="304800"/>
                  </a:lnTo>
                  <a:lnTo>
                    <a:pt x="2799328" y="317500"/>
                  </a:lnTo>
                  <a:lnTo>
                    <a:pt x="2806344" y="304800"/>
                  </a:lnTo>
                  <a:close/>
                </a:path>
                <a:path w="3291204" h="1866900">
                  <a:moveTo>
                    <a:pt x="2810296" y="292100"/>
                  </a:moveTo>
                  <a:lnTo>
                    <a:pt x="2747362" y="292100"/>
                  </a:lnTo>
                  <a:lnTo>
                    <a:pt x="2739760" y="304800"/>
                  </a:lnTo>
                  <a:lnTo>
                    <a:pt x="2814673" y="304800"/>
                  </a:lnTo>
                  <a:lnTo>
                    <a:pt x="2810296" y="292100"/>
                  </a:lnTo>
                  <a:close/>
                </a:path>
                <a:path w="3291204" h="1866900">
                  <a:moveTo>
                    <a:pt x="2827261" y="292100"/>
                  </a:moveTo>
                  <a:lnTo>
                    <a:pt x="2821896" y="292100"/>
                  </a:lnTo>
                  <a:lnTo>
                    <a:pt x="2821148" y="304800"/>
                  </a:lnTo>
                  <a:lnTo>
                    <a:pt x="2827261" y="292100"/>
                  </a:lnTo>
                  <a:close/>
                </a:path>
                <a:path w="3291204" h="1866900">
                  <a:moveTo>
                    <a:pt x="2776177" y="280671"/>
                  </a:moveTo>
                  <a:lnTo>
                    <a:pt x="2766365" y="292100"/>
                  </a:lnTo>
                  <a:lnTo>
                    <a:pt x="2772646" y="292100"/>
                  </a:lnTo>
                  <a:lnTo>
                    <a:pt x="2776177" y="280671"/>
                  </a:lnTo>
                  <a:close/>
                </a:path>
                <a:path w="3291204" h="1866900">
                  <a:moveTo>
                    <a:pt x="2840503" y="279400"/>
                  </a:moveTo>
                  <a:lnTo>
                    <a:pt x="2789352" y="279400"/>
                  </a:lnTo>
                  <a:lnTo>
                    <a:pt x="2792988" y="292100"/>
                  </a:lnTo>
                  <a:lnTo>
                    <a:pt x="2832455" y="292100"/>
                  </a:lnTo>
                  <a:lnTo>
                    <a:pt x="2840503" y="279400"/>
                  </a:lnTo>
                  <a:close/>
                </a:path>
                <a:path w="3291204" h="1866900">
                  <a:moveTo>
                    <a:pt x="2777269" y="279400"/>
                  </a:moveTo>
                  <a:lnTo>
                    <a:pt x="2776570" y="279400"/>
                  </a:lnTo>
                  <a:lnTo>
                    <a:pt x="2776177" y="280671"/>
                  </a:lnTo>
                  <a:lnTo>
                    <a:pt x="2777269" y="279400"/>
                  </a:lnTo>
                  <a:close/>
                </a:path>
                <a:path w="3291204" h="1866900">
                  <a:moveTo>
                    <a:pt x="2854910" y="266700"/>
                  </a:moveTo>
                  <a:lnTo>
                    <a:pt x="2794250" y="266700"/>
                  </a:lnTo>
                  <a:lnTo>
                    <a:pt x="2791805" y="279400"/>
                  </a:lnTo>
                  <a:lnTo>
                    <a:pt x="2852863" y="279400"/>
                  </a:lnTo>
                  <a:lnTo>
                    <a:pt x="2854910" y="266700"/>
                  </a:lnTo>
                  <a:close/>
                </a:path>
                <a:path w="3291204" h="1866900">
                  <a:moveTo>
                    <a:pt x="2864290" y="266700"/>
                  </a:moveTo>
                  <a:lnTo>
                    <a:pt x="2854910" y="266700"/>
                  </a:lnTo>
                  <a:lnTo>
                    <a:pt x="2855021" y="279400"/>
                  </a:lnTo>
                  <a:lnTo>
                    <a:pt x="2858960" y="279400"/>
                  </a:lnTo>
                  <a:lnTo>
                    <a:pt x="2864290" y="266700"/>
                  </a:lnTo>
                  <a:close/>
                </a:path>
                <a:path w="3291204" h="1866900">
                  <a:moveTo>
                    <a:pt x="2864814" y="274135"/>
                  </a:moveTo>
                  <a:lnTo>
                    <a:pt x="2858960" y="279400"/>
                  </a:lnTo>
                  <a:lnTo>
                    <a:pt x="2865139" y="279400"/>
                  </a:lnTo>
                  <a:lnTo>
                    <a:pt x="2864814" y="274135"/>
                  </a:lnTo>
                  <a:close/>
                </a:path>
                <a:path w="3291204" h="1866900">
                  <a:moveTo>
                    <a:pt x="2873082" y="266700"/>
                  </a:moveTo>
                  <a:lnTo>
                    <a:pt x="2864355" y="266700"/>
                  </a:lnTo>
                  <a:lnTo>
                    <a:pt x="2864814" y="274135"/>
                  </a:lnTo>
                  <a:lnTo>
                    <a:pt x="2873082" y="266700"/>
                  </a:lnTo>
                  <a:close/>
                </a:path>
                <a:path w="3291204" h="1866900">
                  <a:moveTo>
                    <a:pt x="2875380" y="254000"/>
                  </a:moveTo>
                  <a:lnTo>
                    <a:pt x="2813737" y="254000"/>
                  </a:lnTo>
                  <a:lnTo>
                    <a:pt x="2806845" y="266700"/>
                  </a:lnTo>
                  <a:lnTo>
                    <a:pt x="2864355" y="266700"/>
                  </a:lnTo>
                  <a:lnTo>
                    <a:pt x="2875380" y="254000"/>
                  </a:lnTo>
                  <a:close/>
                </a:path>
                <a:path w="3291204" h="1866900">
                  <a:moveTo>
                    <a:pt x="2891096" y="254000"/>
                  </a:moveTo>
                  <a:lnTo>
                    <a:pt x="2885329" y="254000"/>
                  </a:lnTo>
                  <a:lnTo>
                    <a:pt x="2883642" y="266700"/>
                  </a:lnTo>
                  <a:lnTo>
                    <a:pt x="2886515" y="266700"/>
                  </a:lnTo>
                  <a:lnTo>
                    <a:pt x="2891096" y="254000"/>
                  </a:lnTo>
                  <a:close/>
                </a:path>
                <a:path w="3291204" h="1866900">
                  <a:moveTo>
                    <a:pt x="2900905" y="241300"/>
                  </a:moveTo>
                  <a:lnTo>
                    <a:pt x="2839249" y="241300"/>
                  </a:lnTo>
                  <a:lnTo>
                    <a:pt x="2834600" y="254000"/>
                  </a:lnTo>
                  <a:lnTo>
                    <a:pt x="2891096" y="254000"/>
                  </a:lnTo>
                  <a:lnTo>
                    <a:pt x="2894536" y="266700"/>
                  </a:lnTo>
                  <a:lnTo>
                    <a:pt x="2901377" y="241904"/>
                  </a:lnTo>
                  <a:lnTo>
                    <a:pt x="2900905" y="241300"/>
                  </a:lnTo>
                  <a:close/>
                </a:path>
                <a:path w="3291204" h="1866900">
                  <a:moveTo>
                    <a:pt x="2916510" y="241300"/>
                  </a:moveTo>
                  <a:lnTo>
                    <a:pt x="2901544" y="241300"/>
                  </a:lnTo>
                  <a:lnTo>
                    <a:pt x="2901377" y="241904"/>
                  </a:lnTo>
                  <a:lnTo>
                    <a:pt x="2910824" y="254000"/>
                  </a:lnTo>
                  <a:lnTo>
                    <a:pt x="2918642" y="254000"/>
                  </a:lnTo>
                  <a:lnTo>
                    <a:pt x="2916510" y="241300"/>
                  </a:lnTo>
                  <a:close/>
                </a:path>
                <a:path w="3291204" h="1866900">
                  <a:moveTo>
                    <a:pt x="2901544" y="241300"/>
                  </a:moveTo>
                  <a:lnTo>
                    <a:pt x="2900905" y="241300"/>
                  </a:lnTo>
                  <a:lnTo>
                    <a:pt x="2901377" y="241904"/>
                  </a:lnTo>
                  <a:lnTo>
                    <a:pt x="2901544" y="241300"/>
                  </a:lnTo>
                  <a:close/>
                </a:path>
                <a:path w="3291204" h="1866900">
                  <a:moveTo>
                    <a:pt x="2863813" y="228600"/>
                  </a:moveTo>
                  <a:lnTo>
                    <a:pt x="2855484" y="228600"/>
                  </a:lnTo>
                  <a:lnTo>
                    <a:pt x="2847006" y="241300"/>
                  </a:lnTo>
                  <a:lnTo>
                    <a:pt x="2862950" y="241300"/>
                  </a:lnTo>
                  <a:lnTo>
                    <a:pt x="2863813" y="228600"/>
                  </a:lnTo>
                  <a:close/>
                </a:path>
                <a:path w="3291204" h="1866900">
                  <a:moveTo>
                    <a:pt x="2895245" y="228600"/>
                  </a:moveTo>
                  <a:lnTo>
                    <a:pt x="2869066" y="228600"/>
                  </a:lnTo>
                  <a:lnTo>
                    <a:pt x="2862950" y="241300"/>
                  </a:lnTo>
                  <a:lnTo>
                    <a:pt x="2896731" y="241300"/>
                  </a:lnTo>
                  <a:lnTo>
                    <a:pt x="2895245" y="228600"/>
                  </a:lnTo>
                  <a:close/>
                </a:path>
                <a:path w="3291204" h="1866900">
                  <a:moveTo>
                    <a:pt x="2962403" y="203200"/>
                  </a:moveTo>
                  <a:lnTo>
                    <a:pt x="2901764" y="203200"/>
                  </a:lnTo>
                  <a:lnTo>
                    <a:pt x="2895964" y="215900"/>
                  </a:lnTo>
                  <a:lnTo>
                    <a:pt x="2895245" y="228600"/>
                  </a:lnTo>
                  <a:lnTo>
                    <a:pt x="2896731" y="241300"/>
                  </a:lnTo>
                  <a:lnTo>
                    <a:pt x="2902471" y="241300"/>
                  </a:lnTo>
                  <a:lnTo>
                    <a:pt x="2898017" y="228600"/>
                  </a:lnTo>
                  <a:lnTo>
                    <a:pt x="2932368" y="228600"/>
                  </a:lnTo>
                  <a:lnTo>
                    <a:pt x="2942924" y="215900"/>
                  </a:lnTo>
                  <a:lnTo>
                    <a:pt x="2957997" y="215900"/>
                  </a:lnTo>
                  <a:lnTo>
                    <a:pt x="2961245" y="212864"/>
                  </a:lnTo>
                  <a:lnTo>
                    <a:pt x="2962403" y="203200"/>
                  </a:lnTo>
                  <a:close/>
                </a:path>
                <a:path w="3291204" h="1866900">
                  <a:moveTo>
                    <a:pt x="2932368" y="228600"/>
                  </a:moveTo>
                  <a:lnTo>
                    <a:pt x="2898017" y="228600"/>
                  </a:lnTo>
                  <a:lnTo>
                    <a:pt x="2902471" y="241300"/>
                  </a:lnTo>
                  <a:lnTo>
                    <a:pt x="2911580" y="241300"/>
                  </a:lnTo>
                  <a:lnTo>
                    <a:pt x="2931439" y="229353"/>
                  </a:lnTo>
                  <a:lnTo>
                    <a:pt x="2932368" y="228600"/>
                  </a:lnTo>
                  <a:close/>
                </a:path>
                <a:path w="3291204" h="1866900">
                  <a:moveTo>
                    <a:pt x="2931439" y="229353"/>
                  </a:moveTo>
                  <a:lnTo>
                    <a:pt x="2911580" y="241300"/>
                  </a:lnTo>
                  <a:lnTo>
                    <a:pt x="2916697" y="241300"/>
                  </a:lnTo>
                  <a:lnTo>
                    <a:pt x="2931439" y="229353"/>
                  </a:lnTo>
                  <a:close/>
                </a:path>
                <a:path w="3291204" h="1866900">
                  <a:moveTo>
                    <a:pt x="2951049" y="215900"/>
                  </a:moveTo>
                  <a:lnTo>
                    <a:pt x="2942924" y="215900"/>
                  </a:lnTo>
                  <a:lnTo>
                    <a:pt x="2932691" y="228600"/>
                  </a:lnTo>
                  <a:lnTo>
                    <a:pt x="2931439" y="229353"/>
                  </a:lnTo>
                  <a:lnTo>
                    <a:pt x="2916697" y="241300"/>
                  </a:lnTo>
                  <a:lnTo>
                    <a:pt x="2938390" y="241300"/>
                  </a:lnTo>
                  <a:lnTo>
                    <a:pt x="2938466" y="228600"/>
                  </a:lnTo>
                  <a:lnTo>
                    <a:pt x="2950275" y="228600"/>
                  </a:lnTo>
                  <a:lnTo>
                    <a:pt x="2951049" y="215900"/>
                  </a:lnTo>
                  <a:close/>
                </a:path>
                <a:path w="3291204" h="1866900">
                  <a:moveTo>
                    <a:pt x="2883741" y="215900"/>
                  </a:moveTo>
                  <a:lnTo>
                    <a:pt x="2876566" y="228600"/>
                  </a:lnTo>
                  <a:lnTo>
                    <a:pt x="2888882" y="228600"/>
                  </a:lnTo>
                  <a:lnTo>
                    <a:pt x="2883741" y="215900"/>
                  </a:lnTo>
                  <a:close/>
                </a:path>
                <a:path w="3291204" h="1866900">
                  <a:moveTo>
                    <a:pt x="2957044" y="215900"/>
                  </a:moveTo>
                  <a:lnTo>
                    <a:pt x="2951049" y="215900"/>
                  </a:lnTo>
                  <a:lnTo>
                    <a:pt x="2953621" y="228600"/>
                  </a:lnTo>
                  <a:lnTo>
                    <a:pt x="2959280" y="228600"/>
                  </a:lnTo>
                  <a:lnTo>
                    <a:pt x="2957044" y="215900"/>
                  </a:lnTo>
                  <a:close/>
                </a:path>
                <a:path w="3291204" h="1866900">
                  <a:moveTo>
                    <a:pt x="2965402" y="208979"/>
                  </a:moveTo>
                  <a:lnTo>
                    <a:pt x="2961245" y="212864"/>
                  </a:lnTo>
                  <a:lnTo>
                    <a:pt x="2960881" y="215900"/>
                  </a:lnTo>
                  <a:lnTo>
                    <a:pt x="2968993" y="215900"/>
                  </a:lnTo>
                  <a:lnTo>
                    <a:pt x="2965402" y="208979"/>
                  </a:lnTo>
                  <a:close/>
                </a:path>
                <a:path w="3291204" h="1866900">
                  <a:moveTo>
                    <a:pt x="2993196" y="190500"/>
                  </a:moveTo>
                  <a:lnTo>
                    <a:pt x="2940344" y="190500"/>
                  </a:lnTo>
                  <a:lnTo>
                    <a:pt x="2940261" y="203200"/>
                  </a:lnTo>
                  <a:lnTo>
                    <a:pt x="2980436" y="203200"/>
                  </a:lnTo>
                  <a:lnTo>
                    <a:pt x="2980388" y="215900"/>
                  </a:lnTo>
                  <a:lnTo>
                    <a:pt x="2981343" y="203200"/>
                  </a:lnTo>
                  <a:lnTo>
                    <a:pt x="2993196" y="190500"/>
                  </a:lnTo>
                  <a:close/>
                </a:path>
                <a:path w="3291204" h="1866900">
                  <a:moveTo>
                    <a:pt x="2971587" y="203200"/>
                  </a:moveTo>
                  <a:lnTo>
                    <a:pt x="2962403" y="203200"/>
                  </a:lnTo>
                  <a:lnTo>
                    <a:pt x="2965402" y="208979"/>
                  </a:lnTo>
                  <a:lnTo>
                    <a:pt x="2971587" y="203200"/>
                  </a:lnTo>
                  <a:close/>
                </a:path>
                <a:path w="3291204" h="1866900">
                  <a:moveTo>
                    <a:pt x="2930803" y="190500"/>
                  </a:moveTo>
                  <a:lnTo>
                    <a:pt x="2921817" y="203200"/>
                  </a:lnTo>
                  <a:lnTo>
                    <a:pt x="2929263" y="203200"/>
                  </a:lnTo>
                  <a:lnTo>
                    <a:pt x="2930803" y="190500"/>
                  </a:lnTo>
                  <a:close/>
                </a:path>
                <a:path w="3291204" h="1866900">
                  <a:moveTo>
                    <a:pt x="3000176" y="190500"/>
                  </a:moveTo>
                  <a:lnTo>
                    <a:pt x="2993196" y="190500"/>
                  </a:lnTo>
                  <a:lnTo>
                    <a:pt x="2995132" y="203200"/>
                  </a:lnTo>
                  <a:lnTo>
                    <a:pt x="3003657" y="203200"/>
                  </a:lnTo>
                  <a:lnTo>
                    <a:pt x="3000176" y="190500"/>
                  </a:lnTo>
                  <a:close/>
                </a:path>
                <a:path w="3291204" h="1866900">
                  <a:moveTo>
                    <a:pt x="3015766" y="177800"/>
                  </a:moveTo>
                  <a:lnTo>
                    <a:pt x="2954402" y="177800"/>
                  </a:lnTo>
                  <a:lnTo>
                    <a:pt x="2952046" y="190500"/>
                  </a:lnTo>
                  <a:lnTo>
                    <a:pt x="3000940" y="190500"/>
                  </a:lnTo>
                  <a:lnTo>
                    <a:pt x="3015538" y="181077"/>
                  </a:lnTo>
                  <a:lnTo>
                    <a:pt x="3015766" y="177800"/>
                  </a:lnTo>
                  <a:close/>
                </a:path>
                <a:path w="3291204" h="1866900">
                  <a:moveTo>
                    <a:pt x="3018649" y="179069"/>
                  </a:moveTo>
                  <a:lnTo>
                    <a:pt x="3015538" y="181077"/>
                  </a:lnTo>
                  <a:lnTo>
                    <a:pt x="3014881" y="190500"/>
                  </a:lnTo>
                  <a:lnTo>
                    <a:pt x="3019560" y="190500"/>
                  </a:lnTo>
                  <a:lnTo>
                    <a:pt x="3018649" y="179069"/>
                  </a:lnTo>
                  <a:close/>
                </a:path>
                <a:path w="3291204" h="1866900">
                  <a:moveTo>
                    <a:pt x="3026545" y="177800"/>
                  </a:moveTo>
                  <a:lnTo>
                    <a:pt x="3020615" y="177800"/>
                  </a:lnTo>
                  <a:lnTo>
                    <a:pt x="3023775" y="190500"/>
                  </a:lnTo>
                  <a:lnTo>
                    <a:pt x="3026545" y="177800"/>
                  </a:lnTo>
                  <a:close/>
                </a:path>
                <a:path w="3291204" h="1866900">
                  <a:moveTo>
                    <a:pt x="3020615" y="177800"/>
                  </a:moveTo>
                  <a:lnTo>
                    <a:pt x="3018548" y="177800"/>
                  </a:lnTo>
                  <a:lnTo>
                    <a:pt x="3018649" y="179069"/>
                  </a:lnTo>
                  <a:lnTo>
                    <a:pt x="3020615" y="177800"/>
                  </a:lnTo>
                  <a:close/>
                </a:path>
                <a:path w="3291204" h="1866900">
                  <a:moveTo>
                    <a:pt x="3033270" y="165100"/>
                  </a:moveTo>
                  <a:lnTo>
                    <a:pt x="2969437" y="165100"/>
                  </a:lnTo>
                  <a:lnTo>
                    <a:pt x="2964742" y="177800"/>
                  </a:lnTo>
                  <a:lnTo>
                    <a:pt x="3033659" y="177800"/>
                  </a:lnTo>
                  <a:lnTo>
                    <a:pt x="3033270" y="165100"/>
                  </a:lnTo>
                  <a:close/>
                </a:path>
                <a:path w="3291204" h="1866900">
                  <a:moveTo>
                    <a:pt x="3047482" y="165100"/>
                  </a:moveTo>
                  <a:lnTo>
                    <a:pt x="3037754" y="165100"/>
                  </a:lnTo>
                  <a:lnTo>
                    <a:pt x="3033659" y="177800"/>
                  </a:lnTo>
                  <a:lnTo>
                    <a:pt x="3038678" y="177800"/>
                  </a:lnTo>
                  <a:lnTo>
                    <a:pt x="3047482" y="165100"/>
                  </a:lnTo>
                  <a:close/>
                </a:path>
                <a:path w="3291204" h="1866900">
                  <a:moveTo>
                    <a:pt x="3053459" y="152400"/>
                  </a:moveTo>
                  <a:lnTo>
                    <a:pt x="2993744" y="152400"/>
                  </a:lnTo>
                  <a:lnTo>
                    <a:pt x="2989745" y="165100"/>
                  </a:lnTo>
                  <a:lnTo>
                    <a:pt x="3041975" y="165100"/>
                  </a:lnTo>
                  <a:lnTo>
                    <a:pt x="3053459" y="152400"/>
                  </a:lnTo>
                  <a:close/>
                </a:path>
                <a:path w="3291204" h="1866900">
                  <a:moveTo>
                    <a:pt x="3070258" y="152400"/>
                  </a:moveTo>
                  <a:lnTo>
                    <a:pt x="3053459" y="152400"/>
                  </a:lnTo>
                  <a:lnTo>
                    <a:pt x="3056442" y="165100"/>
                  </a:lnTo>
                  <a:lnTo>
                    <a:pt x="3068003" y="165100"/>
                  </a:lnTo>
                  <a:lnTo>
                    <a:pt x="3070258" y="152400"/>
                  </a:lnTo>
                  <a:close/>
                </a:path>
                <a:path w="3291204" h="1866900">
                  <a:moveTo>
                    <a:pt x="3078847" y="152400"/>
                  </a:moveTo>
                  <a:lnTo>
                    <a:pt x="3070258" y="152400"/>
                  </a:lnTo>
                  <a:lnTo>
                    <a:pt x="3070577" y="165100"/>
                  </a:lnTo>
                  <a:lnTo>
                    <a:pt x="3072319" y="165100"/>
                  </a:lnTo>
                  <a:lnTo>
                    <a:pt x="3078847" y="152400"/>
                  </a:lnTo>
                  <a:close/>
                </a:path>
                <a:path w="3291204" h="1866900">
                  <a:moveTo>
                    <a:pt x="3081647" y="152400"/>
                  </a:moveTo>
                  <a:lnTo>
                    <a:pt x="3080618" y="152400"/>
                  </a:lnTo>
                  <a:lnTo>
                    <a:pt x="3078345" y="165100"/>
                  </a:lnTo>
                  <a:lnTo>
                    <a:pt x="3081025" y="165100"/>
                  </a:lnTo>
                  <a:lnTo>
                    <a:pt x="3081647" y="152400"/>
                  </a:lnTo>
                  <a:close/>
                </a:path>
                <a:path w="3291204" h="1866900">
                  <a:moveTo>
                    <a:pt x="3042644" y="139700"/>
                  </a:moveTo>
                  <a:lnTo>
                    <a:pt x="3015135" y="139700"/>
                  </a:lnTo>
                  <a:lnTo>
                    <a:pt x="3009895" y="152400"/>
                  </a:lnTo>
                  <a:lnTo>
                    <a:pt x="3044465" y="152400"/>
                  </a:lnTo>
                  <a:lnTo>
                    <a:pt x="3042644" y="139700"/>
                  </a:lnTo>
                  <a:close/>
                </a:path>
                <a:path w="3291204" h="1866900">
                  <a:moveTo>
                    <a:pt x="3054758" y="139700"/>
                  </a:moveTo>
                  <a:lnTo>
                    <a:pt x="3052222" y="139700"/>
                  </a:lnTo>
                  <a:lnTo>
                    <a:pt x="3048361" y="152400"/>
                  </a:lnTo>
                  <a:lnTo>
                    <a:pt x="3049355" y="152400"/>
                  </a:lnTo>
                  <a:lnTo>
                    <a:pt x="3049775" y="151904"/>
                  </a:lnTo>
                  <a:lnTo>
                    <a:pt x="3054758" y="139700"/>
                  </a:lnTo>
                  <a:close/>
                </a:path>
                <a:path w="3291204" h="1866900">
                  <a:moveTo>
                    <a:pt x="3089475" y="139700"/>
                  </a:moveTo>
                  <a:lnTo>
                    <a:pt x="3060119" y="139700"/>
                  </a:lnTo>
                  <a:lnTo>
                    <a:pt x="3049775" y="151904"/>
                  </a:lnTo>
                  <a:lnTo>
                    <a:pt x="3049572" y="152400"/>
                  </a:lnTo>
                  <a:lnTo>
                    <a:pt x="3091813" y="152400"/>
                  </a:lnTo>
                  <a:lnTo>
                    <a:pt x="3089475" y="139700"/>
                  </a:lnTo>
                  <a:close/>
                </a:path>
                <a:path w="3291204" h="1866900">
                  <a:moveTo>
                    <a:pt x="3041319" y="127000"/>
                  </a:moveTo>
                  <a:lnTo>
                    <a:pt x="3034031" y="127000"/>
                  </a:lnTo>
                  <a:lnTo>
                    <a:pt x="3029802" y="139700"/>
                  </a:lnTo>
                  <a:lnTo>
                    <a:pt x="3049023" y="139700"/>
                  </a:lnTo>
                  <a:lnTo>
                    <a:pt x="3041319" y="127000"/>
                  </a:lnTo>
                  <a:close/>
                </a:path>
                <a:path w="3291204" h="1866900">
                  <a:moveTo>
                    <a:pt x="3086897" y="127000"/>
                  </a:moveTo>
                  <a:lnTo>
                    <a:pt x="3048105" y="127000"/>
                  </a:lnTo>
                  <a:lnTo>
                    <a:pt x="3053931" y="139700"/>
                  </a:lnTo>
                  <a:lnTo>
                    <a:pt x="3078370" y="139700"/>
                  </a:lnTo>
                  <a:lnTo>
                    <a:pt x="3086897" y="127000"/>
                  </a:lnTo>
                  <a:close/>
                </a:path>
                <a:path w="3291204" h="1866900">
                  <a:moveTo>
                    <a:pt x="3106083" y="127000"/>
                  </a:moveTo>
                  <a:lnTo>
                    <a:pt x="3089035" y="127000"/>
                  </a:lnTo>
                  <a:lnTo>
                    <a:pt x="3086678" y="139700"/>
                  </a:lnTo>
                  <a:lnTo>
                    <a:pt x="3091669" y="139700"/>
                  </a:lnTo>
                  <a:lnTo>
                    <a:pt x="3106083" y="127000"/>
                  </a:lnTo>
                  <a:close/>
                </a:path>
                <a:path w="3291204" h="1866900">
                  <a:moveTo>
                    <a:pt x="3118280" y="127000"/>
                  </a:moveTo>
                  <a:lnTo>
                    <a:pt x="3106083" y="127000"/>
                  </a:lnTo>
                  <a:lnTo>
                    <a:pt x="3101566" y="139700"/>
                  </a:lnTo>
                  <a:lnTo>
                    <a:pt x="3114731" y="139700"/>
                  </a:lnTo>
                  <a:lnTo>
                    <a:pt x="3118280" y="127000"/>
                  </a:lnTo>
                  <a:close/>
                </a:path>
                <a:path w="3291204" h="1866900">
                  <a:moveTo>
                    <a:pt x="3122593" y="114300"/>
                  </a:moveTo>
                  <a:lnTo>
                    <a:pt x="3070433" y="114300"/>
                  </a:lnTo>
                  <a:lnTo>
                    <a:pt x="3050865" y="127000"/>
                  </a:lnTo>
                  <a:lnTo>
                    <a:pt x="3123678" y="127000"/>
                  </a:lnTo>
                  <a:lnTo>
                    <a:pt x="3122593" y="114300"/>
                  </a:lnTo>
                  <a:close/>
                </a:path>
                <a:path w="3291204" h="1866900">
                  <a:moveTo>
                    <a:pt x="3130578" y="114300"/>
                  </a:moveTo>
                  <a:lnTo>
                    <a:pt x="3122593" y="114300"/>
                  </a:lnTo>
                  <a:lnTo>
                    <a:pt x="3124395" y="127000"/>
                  </a:lnTo>
                  <a:lnTo>
                    <a:pt x="3130578" y="114300"/>
                  </a:lnTo>
                  <a:close/>
                </a:path>
                <a:path w="3291204" h="1866900">
                  <a:moveTo>
                    <a:pt x="3085991" y="101600"/>
                  </a:moveTo>
                  <a:lnTo>
                    <a:pt x="3081308" y="101600"/>
                  </a:lnTo>
                  <a:lnTo>
                    <a:pt x="3082123" y="114300"/>
                  </a:lnTo>
                  <a:lnTo>
                    <a:pt x="3085991" y="101600"/>
                  </a:lnTo>
                  <a:close/>
                </a:path>
                <a:path w="3291204" h="1866900">
                  <a:moveTo>
                    <a:pt x="3145815" y="101600"/>
                  </a:moveTo>
                  <a:lnTo>
                    <a:pt x="3093988" y="101600"/>
                  </a:lnTo>
                  <a:lnTo>
                    <a:pt x="3092391" y="114300"/>
                  </a:lnTo>
                  <a:lnTo>
                    <a:pt x="3133774" y="114300"/>
                  </a:lnTo>
                  <a:lnTo>
                    <a:pt x="3145815" y="101600"/>
                  </a:lnTo>
                  <a:close/>
                </a:path>
                <a:path w="3291204" h="1866900">
                  <a:moveTo>
                    <a:pt x="3097371" y="88900"/>
                  </a:moveTo>
                  <a:lnTo>
                    <a:pt x="3095425" y="88900"/>
                  </a:lnTo>
                  <a:lnTo>
                    <a:pt x="3093035" y="101600"/>
                  </a:lnTo>
                  <a:lnTo>
                    <a:pt x="3094538" y="101600"/>
                  </a:lnTo>
                  <a:lnTo>
                    <a:pt x="3097371" y="88900"/>
                  </a:lnTo>
                  <a:close/>
                </a:path>
                <a:path w="3291204" h="1866900">
                  <a:moveTo>
                    <a:pt x="3178884" y="88900"/>
                  </a:moveTo>
                  <a:lnTo>
                    <a:pt x="3106478" y="88900"/>
                  </a:lnTo>
                  <a:lnTo>
                    <a:pt x="3095780" y="101600"/>
                  </a:lnTo>
                  <a:lnTo>
                    <a:pt x="3175357" y="101600"/>
                  </a:lnTo>
                  <a:lnTo>
                    <a:pt x="3178884" y="88900"/>
                  </a:lnTo>
                  <a:close/>
                </a:path>
                <a:path w="3291204" h="1866900">
                  <a:moveTo>
                    <a:pt x="3183990" y="88900"/>
                  </a:moveTo>
                  <a:lnTo>
                    <a:pt x="3181968" y="88900"/>
                  </a:lnTo>
                  <a:lnTo>
                    <a:pt x="3182213" y="101600"/>
                  </a:lnTo>
                  <a:lnTo>
                    <a:pt x="3183882" y="100225"/>
                  </a:lnTo>
                  <a:lnTo>
                    <a:pt x="3183990" y="88900"/>
                  </a:lnTo>
                  <a:close/>
                </a:path>
                <a:path w="3291204" h="1866900">
                  <a:moveTo>
                    <a:pt x="3189542" y="95562"/>
                  </a:moveTo>
                  <a:lnTo>
                    <a:pt x="3183882" y="100225"/>
                  </a:lnTo>
                  <a:lnTo>
                    <a:pt x="3183869" y="101600"/>
                  </a:lnTo>
                  <a:lnTo>
                    <a:pt x="3194572" y="101600"/>
                  </a:lnTo>
                  <a:lnTo>
                    <a:pt x="3189542" y="95562"/>
                  </a:lnTo>
                  <a:close/>
                </a:path>
                <a:path w="3291204" h="1866900">
                  <a:moveTo>
                    <a:pt x="3204210" y="76200"/>
                  </a:moveTo>
                  <a:lnTo>
                    <a:pt x="3198115" y="76200"/>
                  </a:lnTo>
                  <a:lnTo>
                    <a:pt x="3191659" y="88900"/>
                  </a:lnTo>
                  <a:lnTo>
                    <a:pt x="3183990" y="88900"/>
                  </a:lnTo>
                  <a:lnTo>
                    <a:pt x="3189542" y="95562"/>
                  </a:lnTo>
                  <a:lnTo>
                    <a:pt x="3197630" y="88900"/>
                  </a:lnTo>
                  <a:lnTo>
                    <a:pt x="3204210" y="76200"/>
                  </a:lnTo>
                  <a:close/>
                </a:path>
                <a:path w="3291204" h="1866900">
                  <a:moveTo>
                    <a:pt x="3138061" y="76200"/>
                  </a:moveTo>
                  <a:lnTo>
                    <a:pt x="3130632" y="76200"/>
                  </a:lnTo>
                  <a:lnTo>
                    <a:pt x="3124956" y="88900"/>
                  </a:lnTo>
                  <a:lnTo>
                    <a:pt x="3132644" y="88900"/>
                  </a:lnTo>
                  <a:lnTo>
                    <a:pt x="3138061" y="76200"/>
                  </a:lnTo>
                  <a:close/>
                </a:path>
                <a:path w="3291204" h="1866900">
                  <a:moveTo>
                    <a:pt x="3193272" y="76200"/>
                  </a:moveTo>
                  <a:lnTo>
                    <a:pt x="3160008" y="76200"/>
                  </a:lnTo>
                  <a:lnTo>
                    <a:pt x="3146812" y="88900"/>
                  </a:lnTo>
                  <a:lnTo>
                    <a:pt x="3187623" y="88900"/>
                  </a:lnTo>
                  <a:lnTo>
                    <a:pt x="3193272" y="76200"/>
                  </a:lnTo>
                  <a:close/>
                </a:path>
                <a:path w="3291204" h="1866900">
                  <a:moveTo>
                    <a:pt x="3142983" y="63500"/>
                  </a:moveTo>
                  <a:lnTo>
                    <a:pt x="3134219" y="76200"/>
                  </a:lnTo>
                  <a:lnTo>
                    <a:pt x="3135162" y="76200"/>
                  </a:lnTo>
                  <a:lnTo>
                    <a:pt x="3142983" y="63500"/>
                  </a:lnTo>
                  <a:close/>
                </a:path>
                <a:path w="3291204" h="1866900">
                  <a:moveTo>
                    <a:pt x="3210520" y="63500"/>
                  </a:moveTo>
                  <a:lnTo>
                    <a:pt x="3159746" y="63500"/>
                  </a:lnTo>
                  <a:lnTo>
                    <a:pt x="3152270" y="76200"/>
                  </a:lnTo>
                  <a:lnTo>
                    <a:pt x="3211618" y="76200"/>
                  </a:lnTo>
                  <a:lnTo>
                    <a:pt x="3210520" y="63500"/>
                  </a:lnTo>
                  <a:close/>
                </a:path>
                <a:path w="3291204" h="1866900">
                  <a:moveTo>
                    <a:pt x="3216501" y="63500"/>
                  </a:moveTo>
                  <a:lnTo>
                    <a:pt x="3210520" y="63500"/>
                  </a:lnTo>
                  <a:lnTo>
                    <a:pt x="3211618" y="76200"/>
                  </a:lnTo>
                  <a:lnTo>
                    <a:pt x="3223017" y="76200"/>
                  </a:lnTo>
                  <a:lnTo>
                    <a:pt x="3216501" y="63500"/>
                  </a:lnTo>
                  <a:close/>
                </a:path>
                <a:path w="3291204" h="1866900">
                  <a:moveTo>
                    <a:pt x="3226609" y="63500"/>
                  </a:moveTo>
                  <a:lnTo>
                    <a:pt x="3216501" y="63500"/>
                  </a:lnTo>
                  <a:lnTo>
                    <a:pt x="3223017" y="76200"/>
                  </a:lnTo>
                  <a:lnTo>
                    <a:pt x="3236174" y="76200"/>
                  </a:lnTo>
                  <a:lnTo>
                    <a:pt x="3236324" y="75880"/>
                  </a:lnTo>
                  <a:lnTo>
                    <a:pt x="3226609" y="63500"/>
                  </a:lnTo>
                  <a:close/>
                </a:path>
                <a:path w="3291204" h="1866900">
                  <a:moveTo>
                    <a:pt x="3236875" y="74712"/>
                  </a:moveTo>
                  <a:lnTo>
                    <a:pt x="3236324" y="75880"/>
                  </a:lnTo>
                  <a:lnTo>
                    <a:pt x="3236575" y="76200"/>
                  </a:lnTo>
                  <a:lnTo>
                    <a:pt x="3236875" y="74712"/>
                  </a:lnTo>
                  <a:close/>
                </a:path>
                <a:path w="3291204" h="1866900">
                  <a:moveTo>
                    <a:pt x="3241760" y="65434"/>
                  </a:moveTo>
                  <a:lnTo>
                    <a:pt x="3237445" y="76200"/>
                  </a:lnTo>
                  <a:lnTo>
                    <a:pt x="3239525" y="76200"/>
                  </a:lnTo>
                  <a:lnTo>
                    <a:pt x="3241760" y="65434"/>
                  </a:lnTo>
                  <a:close/>
                </a:path>
                <a:path w="3291204" h="1866900">
                  <a:moveTo>
                    <a:pt x="3242162" y="63500"/>
                  </a:moveTo>
                  <a:lnTo>
                    <a:pt x="3239138" y="63500"/>
                  </a:lnTo>
                  <a:lnTo>
                    <a:pt x="3236875" y="74712"/>
                  </a:lnTo>
                  <a:lnTo>
                    <a:pt x="3242162" y="63500"/>
                  </a:lnTo>
                  <a:close/>
                </a:path>
                <a:path w="3291204" h="1866900">
                  <a:moveTo>
                    <a:pt x="3242536" y="63500"/>
                  </a:moveTo>
                  <a:lnTo>
                    <a:pt x="3242162" y="63500"/>
                  </a:lnTo>
                  <a:lnTo>
                    <a:pt x="3241760" y="65434"/>
                  </a:lnTo>
                  <a:lnTo>
                    <a:pt x="3242536" y="63500"/>
                  </a:lnTo>
                  <a:close/>
                </a:path>
                <a:path w="3291204" h="1866900">
                  <a:moveTo>
                    <a:pt x="3203184" y="50800"/>
                  </a:moveTo>
                  <a:lnTo>
                    <a:pt x="3175746" y="50800"/>
                  </a:lnTo>
                  <a:lnTo>
                    <a:pt x="3169029" y="63500"/>
                  </a:lnTo>
                  <a:lnTo>
                    <a:pt x="3204598" y="63500"/>
                  </a:lnTo>
                  <a:lnTo>
                    <a:pt x="3203184" y="50800"/>
                  </a:lnTo>
                  <a:close/>
                </a:path>
                <a:path w="3291204" h="1866900">
                  <a:moveTo>
                    <a:pt x="3207740" y="50800"/>
                  </a:moveTo>
                  <a:lnTo>
                    <a:pt x="3203184" y="50800"/>
                  </a:lnTo>
                  <a:lnTo>
                    <a:pt x="3204598" y="63500"/>
                  </a:lnTo>
                  <a:lnTo>
                    <a:pt x="3212833" y="63500"/>
                  </a:lnTo>
                  <a:lnTo>
                    <a:pt x="3207740" y="50800"/>
                  </a:lnTo>
                  <a:close/>
                </a:path>
                <a:path w="3291204" h="1866900">
                  <a:moveTo>
                    <a:pt x="3255997" y="50800"/>
                  </a:moveTo>
                  <a:lnTo>
                    <a:pt x="3207740" y="50800"/>
                  </a:lnTo>
                  <a:lnTo>
                    <a:pt x="3212833" y="63500"/>
                  </a:lnTo>
                  <a:lnTo>
                    <a:pt x="3249466" y="63500"/>
                  </a:lnTo>
                  <a:lnTo>
                    <a:pt x="3255997" y="50800"/>
                  </a:lnTo>
                  <a:close/>
                </a:path>
                <a:path w="3291204" h="1866900">
                  <a:moveTo>
                    <a:pt x="3262320" y="50800"/>
                  </a:moveTo>
                  <a:lnTo>
                    <a:pt x="3257047" y="50800"/>
                  </a:lnTo>
                  <a:lnTo>
                    <a:pt x="3262012" y="63500"/>
                  </a:lnTo>
                  <a:lnTo>
                    <a:pt x="3262320" y="50800"/>
                  </a:lnTo>
                  <a:close/>
                </a:path>
                <a:path w="3291204" h="1866900">
                  <a:moveTo>
                    <a:pt x="3190245" y="38100"/>
                  </a:moveTo>
                  <a:lnTo>
                    <a:pt x="3187077" y="50800"/>
                  </a:lnTo>
                  <a:lnTo>
                    <a:pt x="3196948" y="50800"/>
                  </a:lnTo>
                  <a:lnTo>
                    <a:pt x="3190245" y="38100"/>
                  </a:lnTo>
                  <a:close/>
                </a:path>
                <a:path w="3291204" h="1866900">
                  <a:moveTo>
                    <a:pt x="3262007" y="38100"/>
                  </a:moveTo>
                  <a:lnTo>
                    <a:pt x="3200615" y="38100"/>
                  </a:lnTo>
                  <a:lnTo>
                    <a:pt x="3204113" y="50800"/>
                  </a:lnTo>
                  <a:lnTo>
                    <a:pt x="3257999" y="50800"/>
                  </a:lnTo>
                  <a:lnTo>
                    <a:pt x="3262007" y="38100"/>
                  </a:lnTo>
                  <a:close/>
                </a:path>
                <a:path w="3291204" h="1866900">
                  <a:moveTo>
                    <a:pt x="3263032" y="42291"/>
                  </a:moveTo>
                  <a:lnTo>
                    <a:pt x="3258198" y="50800"/>
                  </a:lnTo>
                  <a:lnTo>
                    <a:pt x="3265112" y="50800"/>
                  </a:lnTo>
                  <a:lnTo>
                    <a:pt x="3263032" y="42291"/>
                  </a:lnTo>
                  <a:close/>
                </a:path>
                <a:path w="3291204" h="1866900">
                  <a:moveTo>
                    <a:pt x="3283793" y="38100"/>
                  </a:moveTo>
                  <a:lnTo>
                    <a:pt x="3265413" y="38100"/>
                  </a:lnTo>
                  <a:lnTo>
                    <a:pt x="3269667" y="50800"/>
                  </a:lnTo>
                  <a:lnTo>
                    <a:pt x="3277253" y="50800"/>
                  </a:lnTo>
                  <a:lnTo>
                    <a:pt x="3283793" y="38100"/>
                  </a:lnTo>
                  <a:close/>
                </a:path>
                <a:path w="3291204" h="1866900">
                  <a:moveTo>
                    <a:pt x="3265413" y="38100"/>
                  </a:moveTo>
                  <a:lnTo>
                    <a:pt x="3262007" y="38100"/>
                  </a:lnTo>
                  <a:lnTo>
                    <a:pt x="3263032" y="42291"/>
                  </a:lnTo>
                  <a:lnTo>
                    <a:pt x="3265413" y="38100"/>
                  </a:lnTo>
                  <a:close/>
                </a:path>
                <a:path w="3291204" h="1866900">
                  <a:moveTo>
                    <a:pt x="3211978" y="25400"/>
                  </a:moveTo>
                  <a:lnTo>
                    <a:pt x="3208770" y="38100"/>
                  </a:lnTo>
                  <a:lnTo>
                    <a:pt x="3212094" y="38100"/>
                  </a:lnTo>
                  <a:lnTo>
                    <a:pt x="3211978" y="25400"/>
                  </a:lnTo>
                  <a:close/>
                </a:path>
                <a:path w="3291204" h="1866900">
                  <a:moveTo>
                    <a:pt x="3226854" y="25400"/>
                  </a:moveTo>
                  <a:lnTo>
                    <a:pt x="3219222" y="25400"/>
                  </a:lnTo>
                  <a:lnTo>
                    <a:pt x="3214729" y="38100"/>
                  </a:lnTo>
                  <a:lnTo>
                    <a:pt x="3225799" y="38100"/>
                  </a:lnTo>
                  <a:lnTo>
                    <a:pt x="3226854" y="25400"/>
                  </a:lnTo>
                  <a:close/>
                </a:path>
                <a:path w="3291204" h="1866900">
                  <a:moveTo>
                    <a:pt x="3290964" y="25400"/>
                  </a:moveTo>
                  <a:lnTo>
                    <a:pt x="3226854" y="25400"/>
                  </a:lnTo>
                  <a:lnTo>
                    <a:pt x="3228861" y="38100"/>
                  </a:lnTo>
                  <a:lnTo>
                    <a:pt x="3287933" y="38100"/>
                  </a:lnTo>
                  <a:lnTo>
                    <a:pt x="3290964" y="25400"/>
                  </a:lnTo>
                  <a:close/>
                </a:path>
                <a:path w="3291204" h="1866900">
                  <a:moveTo>
                    <a:pt x="3240050" y="24737"/>
                  </a:moveTo>
                  <a:lnTo>
                    <a:pt x="3239992" y="25400"/>
                  </a:lnTo>
                  <a:lnTo>
                    <a:pt x="3240511" y="25400"/>
                  </a:lnTo>
                  <a:lnTo>
                    <a:pt x="3240050" y="24737"/>
                  </a:lnTo>
                  <a:close/>
                </a:path>
                <a:path w="3291204" h="1866900">
                  <a:moveTo>
                    <a:pt x="3244224" y="12700"/>
                  </a:moveTo>
                  <a:lnTo>
                    <a:pt x="3241118" y="12700"/>
                  </a:lnTo>
                  <a:lnTo>
                    <a:pt x="3240205" y="22998"/>
                  </a:lnTo>
                  <a:lnTo>
                    <a:pt x="3240511" y="25400"/>
                  </a:lnTo>
                  <a:lnTo>
                    <a:pt x="3247405" y="25400"/>
                  </a:lnTo>
                  <a:lnTo>
                    <a:pt x="3244224" y="12700"/>
                  </a:lnTo>
                  <a:close/>
                </a:path>
                <a:path w="3291204" h="1866900">
                  <a:moveTo>
                    <a:pt x="3277458" y="12700"/>
                  </a:moveTo>
                  <a:lnTo>
                    <a:pt x="3248962" y="12700"/>
                  </a:lnTo>
                  <a:lnTo>
                    <a:pt x="3248608" y="25400"/>
                  </a:lnTo>
                  <a:lnTo>
                    <a:pt x="3283027" y="25400"/>
                  </a:lnTo>
                  <a:lnTo>
                    <a:pt x="3277458" y="12700"/>
                  </a:lnTo>
                  <a:close/>
                </a:path>
                <a:path w="3291204" h="1866900">
                  <a:moveTo>
                    <a:pt x="3238891" y="12700"/>
                  </a:moveTo>
                  <a:lnTo>
                    <a:pt x="3231687" y="12700"/>
                  </a:lnTo>
                  <a:lnTo>
                    <a:pt x="3240050" y="24737"/>
                  </a:lnTo>
                  <a:lnTo>
                    <a:pt x="3240205" y="22998"/>
                  </a:lnTo>
                  <a:lnTo>
                    <a:pt x="3238891" y="12700"/>
                  </a:lnTo>
                  <a:close/>
                </a:path>
                <a:path w="3291204" h="1866900">
                  <a:moveTo>
                    <a:pt x="3271332" y="4778"/>
                  </a:moveTo>
                  <a:lnTo>
                    <a:pt x="3267264" y="12700"/>
                  </a:lnTo>
                  <a:lnTo>
                    <a:pt x="3273206" y="12700"/>
                  </a:lnTo>
                  <a:lnTo>
                    <a:pt x="3271332" y="4778"/>
                  </a:lnTo>
                  <a:close/>
                </a:path>
                <a:path w="3291204" h="1866900">
                  <a:moveTo>
                    <a:pt x="3278888" y="0"/>
                  </a:moveTo>
                  <a:lnTo>
                    <a:pt x="3273786" y="0"/>
                  </a:lnTo>
                  <a:lnTo>
                    <a:pt x="3271829" y="3810"/>
                  </a:lnTo>
                  <a:lnTo>
                    <a:pt x="3273206" y="12700"/>
                  </a:lnTo>
                  <a:lnTo>
                    <a:pt x="3279108" y="12700"/>
                  </a:lnTo>
                  <a:lnTo>
                    <a:pt x="3278888" y="0"/>
                  </a:lnTo>
                  <a:close/>
                </a:path>
                <a:path w="3291204" h="1866900">
                  <a:moveTo>
                    <a:pt x="3271239" y="0"/>
                  </a:moveTo>
                  <a:lnTo>
                    <a:pt x="3270201" y="0"/>
                  </a:lnTo>
                  <a:lnTo>
                    <a:pt x="3271332" y="4778"/>
                  </a:lnTo>
                  <a:lnTo>
                    <a:pt x="3271829" y="3810"/>
                  </a:lnTo>
                  <a:lnTo>
                    <a:pt x="327123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6572" y="2440552"/>
              <a:ext cx="227675" cy="2146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1726" y="5749155"/>
              <a:ext cx="3689639" cy="2858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4321" y="7492542"/>
              <a:ext cx="3660690" cy="7399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824666" y="5076150"/>
            <a:ext cx="8761095" cy="373062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760730">
              <a:lnSpc>
                <a:spcPts val="5110"/>
              </a:lnSpc>
              <a:spcBef>
                <a:spcPts val="464"/>
              </a:spcBef>
            </a:pPr>
            <a:r>
              <a:rPr sz="4450" b="1" spc="-5" dirty="0">
                <a:latin typeface="Arial"/>
                <a:cs typeface="Arial"/>
              </a:rPr>
              <a:t>List of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projects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we depend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on </a:t>
            </a:r>
            <a:r>
              <a:rPr sz="4450" b="1" spc="-1220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Spring, Hibernate,</a:t>
            </a:r>
            <a:r>
              <a:rPr sz="4450" b="1" dirty="0">
                <a:latin typeface="Arial"/>
                <a:cs typeface="Arial"/>
              </a:rPr>
              <a:t> etc…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900">
              <a:latin typeface="Arial"/>
              <a:cs typeface="Arial"/>
            </a:endParaRPr>
          </a:p>
          <a:p>
            <a:pPr marL="12700" marR="5080">
              <a:lnSpc>
                <a:spcPts val="5110"/>
              </a:lnSpc>
              <a:spcBef>
                <a:spcPts val="2830"/>
              </a:spcBef>
            </a:pPr>
            <a:r>
              <a:rPr sz="4450" b="1" spc="-5" dirty="0">
                <a:latin typeface="Arial"/>
                <a:cs typeface="Arial"/>
              </a:rPr>
              <a:t>Additional custom </a:t>
            </a:r>
            <a:r>
              <a:rPr sz="4450" b="1" dirty="0">
                <a:latin typeface="Arial"/>
                <a:cs typeface="Arial"/>
              </a:rPr>
              <a:t>tasks to </a:t>
            </a:r>
            <a:r>
              <a:rPr sz="4450" b="1" spc="-5" dirty="0">
                <a:latin typeface="Arial"/>
                <a:cs typeface="Arial"/>
              </a:rPr>
              <a:t>run: 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generate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JUnit</a:t>
            </a:r>
            <a:r>
              <a:rPr sz="4450" b="1" dirty="0">
                <a:latin typeface="Arial"/>
                <a:cs typeface="Arial"/>
              </a:rPr>
              <a:t> test </a:t>
            </a:r>
            <a:r>
              <a:rPr sz="4450" b="1" spc="-5" dirty="0">
                <a:latin typeface="Arial"/>
                <a:cs typeface="Arial"/>
              </a:rPr>
              <a:t>reports</a:t>
            </a:r>
            <a:r>
              <a:rPr sz="4450" b="1" dirty="0">
                <a:latin typeface="Arial"/>
                <a:cs typeface="Arial"/>
              </a:rPr>
              <a:t> etc…</a:t>
            </a:r>
            <a:endParaRPr sz="4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9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64160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80" dirty="0">
                <a:latin typeface="Calibri"/>
                <a:cs typeface="Calibri"/>
              </a:rPr>
              <a:t>Simple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635" dirty="0">
                <a:latin typeface="Calibri"/>
                <a:cs typeface="Calibri"/>
              </a:rPr>
              <a:t>POM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405" dirty="0">
                <a:latin typeface="Calibri"/>
                <a:cs typeface="Calibri"/>
              </a:rPr>
              <a:t>File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&lt;project</a:t>
            </a:r>
            <a:r>
              <a:rPr spc="-35" dirty="0"/>
              <a:t> </a:t>
            </a:r>
            <a:r>
              <a:rPr spc="5" dirty="0"/>
              <a:t>...&gt;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169545">
              <a:lnSpc>
                <a:spcPct val="100000"/>
              </a:lnSpc>
            </a:pPr>
            <a:r>
              <a:rPr dirty="0"/>
              <a:t>&lt;modelVersion&gt;</a:t>
            </a:r>
            <a:r>
              <a:rPr dirty="0">
                <a:solidFill>
                  <a:srgbClr val="000000"/>
                </a:solidFill>
              </a:rPr>
              <a:t>4.0.0</a:t>
            </a:r>
            <a:r>
              <a:rPr dirty="0"/>
              <a:t>&lt;/modelVersion&gt;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/>
          </a:p>
          <a:p>
            <a:pPr marL="169545">
              <a:lnSpc>
                <a:spcPts val="2640"/>
              </a:lnSpc>
              <a:spcBef>
                <a:spcPts val="5"/>
              </a:spcBef>
            </a:pPr>
            <a:r>
              <a:rPr spc="10" dirty="0"/>
              <a:t>&lt;groupId&gt;</a:t>
            </a:r>
            <a:r>
              <a:rPr spc="10" dirty="0">
                <a:solidFill>
                  <a:srgbClr val="000000"/>
                </a:solidFill>
              </a:rPr>
              <a:t>com.luv2code</a:t>
            </a:r>
            <a:r>
              <a:rPr spc="10" dirty="0"/>
              <a:t>&lt;/groupId&gt;</a:t>
            </a:r>
          </a:p>
          <a:p>
            <a:pPr marL="169545">
              <a:lnSpc>
                <a:spcPts val="2640"/>
              </a:lnSpc>
            </a:pPr>
            <a:r>
              <a:rPr spc="10" dirty="0"/>
              <a:t>&lt;artifactId&gt;</a:t>
            </a:r>
            <a:r>
              <a:rPr spc="10" dirty="0">
                <a:solidFill>
                  <a:srgbClr val="000000"/>
                </a:solidFill>
              </a:rPr>
              <a:t>mycoolapp</a:t>
            </a:r>
            <a:r>
              <a:rPr spc="10" dirty="0"/>
              <a:t>&lt;/artifactId&gt;</a:t>
            </a:r>
          </a:p>
          <a:p>
            <a:pPr marL="169545">
              <a:lnSpc>
                <a:spcPts val="2640"/>
              </a:lnSpc>
            </a:pPr>
            <a:r>
              <a:rPr spc="10" dirty="0"/>
              <a:t>&lt;version&gt;</a:t>
            </a:r>
            <a:r>
              <a:rPr spc="10" dirty="0">
                <a:solidFill>
                  <a:srgbClr val="000000"/>
                </a:solidFill>
              </a:rPr>
              <a:t>1.0.FINAL</a:t>
            </a:r>
            <a:r>
              <a:rPr spc="10" dirty="0"/>
              <a:t>&lt;/version&gt;</a:t>
            </a:r>
          </a:p>
          <a:p>
            <a:pPr marL="169545">
              <a:lnSpc>
                <a:spcPct val="100000"/>
              </a:lnSpc>
            </a:pPr>
            <a:r>
              <a:rPr spc="10" dirty="0"/>
              <a:t>&lt;packaging&gt;</a:t>
            </a:r>
            <a:r>
              <a:rPr spc="10" dirty="0">
                <a:solidFill>
                  <a:srgbClr val="000000"/>
                </a:solidFill>
              </a:rPr>
              <a:t>jar</a:t>
            </a:r>
            <a:r>
              <a:rPr spc="10" dirty="0"/>
              <a:t>&lt;/packaging&gt;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/>
          </a:p>
          <a:p>
            <a:pPr marL="169545">
              <a:lnSpc>
                <a:spcPct val="100000"/>
              </a:lnSpc>
            </a:pPr>
            <a:r>
              <a:rPr spc="10" dirty="0"/>
              <a:t>&lt;name&gt;</a:t>
            </a:r>
            <a:r>
              <a:rPr spc="10" dirty="0">
                <a:solidFill>
                  <a:srgbClr val="000000"/>
                </a:solidFill>
              </a:rPr>
              <a:t>mycoolapp</a:t>
            </a:r>
            <a:r>
              <a:rPr spc="10" dirty="0"/>
              <a:t>&lt;/name&gt;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169545">
              <a:lnSpc>
                <a:spcPts val="2640"/>
              </a:lnSpc>
            </a:pPr>
            <a:r>
              <a:rPr spc="10" dirty="0"/>
              <a:t>&lt;dependencies&gt;</a:t>
            </a:r>
          </a:p>
          <a:p>
            <a:pPr marL="326390">
              <a:lnSpc>
                <a:spcPts val="2640"/>
              </a:lnSpc>
            </a:pPr>
            <a:r>
              <a:rPr spc="10" dirty="0"/>
              <a:t>&lt;dependency&gt;</a:t>
            </a:r>
          </a:p>
          <a:p>
            <a:pPr marL="483870">
              <a:lnSpc>
                <a:spcPts val="2640"/>
              </a:lnSpc>
            </a:pPr>
            <a:r>
              <a:rPr spc="5" dirty="0"/>
              <a:t>&lt;groupId&gt;</a:t>
            </a:r>
            <a:r>
              <a:rPr spc="5" dirty="0">
                <a:solidFill>
                  <a:srgbClr val="000000"/>
                </a:solidFill>
              </a:rPr>
              <a:t>junit</a:t>
            </a:r>
            <a:r>
              <a:rPr spc="5" dirty="0"/>
              <a:t>&lt;/groupId&gt;</a:t>
            </a:r>
          </a:p>
          <a:p>
            <a:pPr marL="483870">
              <a:lnSpc>
                <a:spcPts val="2640"/>
              </a:lnSpc>
            </a:pPr>
            <a:r>
              <a:rPr spc="5" dirty="0"/>
              <a:t>&lt;artifactId&gt;</a:t>
            </a:r>
            <a:r>
              <a:rPr spc="5" dirty="0">
                <a:solidFill>
                  <a:srgbClr val="000000"/>
                </a:solidFill>
              </a:rPr>
              <a:t>junit</a:t>
            </a:r>
            <a:r>
              <a:rPr spc="5" dirty="0"/>
              <a:t>&lt;/artifactId&gt;</a:t>
            </a:r>
          </a:p>
          <a:p>
            <a:pPr marL="483870">
              <a:lnSpc>
                <a:spcPts val="2640"/>
              </a:lnSpc>
            </a:pPr>
            <a:r>
              <a:rPr spc="10" dirty="0"/>
              <a:t>&lt;version&gt;</a:t>
            </a:r>
            <a:r>
              <a:rPr spc="10" dirty="0">
                <a:solidFill>
                  <a:srgbClr val="000000"/>
                </a:solidFill>
              </a:rPr>
              <a:t>3.8.1</a:t>
            </a:r>
            <a:r>
              <a:rPr spc="10" dirty="0"/>
              <a:t>&lt;/version&gt;</a:t>
            </a:r>
          </a:p>
          <a:p>
            <a:pPr marL="483870">
              <a:lnSpc>
                <a:spcPts val="2640"/>
              </a:lnSpc>
            </a:pPr>
            <a:r>
              <a:rPr spc="10" dirty="0"/>
              <a:t>&lt;scope&gt;</a:t>
            </a:r>
            <a:r>
              <a:rPr spc="10" dirty="0">
                <a:solidFill>
                  <a:srgbClr val="000000"/>
                </a:solidFill>
              </a:rPr>
              <a:t>test</a:t>
            </a:r>
            <a:r>
              <a:rPr spc="10" dirty="0"/>
              <a:t>&lt;/scope&gt;</a:t>
            </a:r>
          </a:p>
          <a:p>
            <a:pPr marL="326390">
              <a:lnSpc>
                <a:spcPts val="2640"/>
              </a:lnSpc>
            </a:pPr>
            <a:r>
              <a:rPr spc="10" dirty="0"/>
              <a:t>&lt;/dependency&gt;</a:t>
            </a:r>
          </a:p>
          <a:p>
            <a:pPr marL="169545">
              <a:lnSpc>
                <a:spcPct val="100000"/>
              </a:lnSpc>
            </a:pPr>
            <a:r>
              <a:rPr spc="10" dirty="0"/>
              <a:t>&lt;/dependencies&gt;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/>
          </a:p>
          <a:p>
            <a:pPr marL="389255">
              <a:lnSpc>
                <a:spcPct val="100000"/>
              </a:lnSpc>
            </a:pPr>
            <a:r>
              <a:rPr i="1" spc="10" dirty="0">
                <a:latin typeface="Arial"/>
                <a:cs typeface="Arial"/>
              </a:rPr>
              <a:t>&lt;!--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add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plugins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5" dirty="0">
                <a:latin typeface="Arial"/>
                <a:cs typeface="Arial"/>
              </a:rPr>
              <a:t>for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customization</a:t>
            </a:r>
            <a:r>
              <a:rPr i="1" dirty="0">
                <a:latin typeface="Arial"/>
                <a:cs typeface="Arial"/>
              </a:rPr>
              <a:t> </a:t>
            </a:r>
            <a:r>
              <a:rPr i="1" spc="10" dirty="0">
                <a:latin typeface="Arial"/>
                <a:cs typeface="Arial"/>
              </a:rPr>
              <a:t>--&gt;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10" dirty="0"/>
              <a:t>&lt;/project&gt;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50152" y="2710041"/>
            <a:ext cx="9390380" cy="6073775"/>
            <a:chOff x="1150152" y="2710041"/>
            <a:chExt cx="9390380" cy="6073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8675" y="8516120"/>
              <a:ext cx="2595209" cy="2675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085" y="2710041"/>
              <a:ext cx="3276410" cy="9626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152" y="3088966"/>
              <a:ext cx="6059822" cy="2362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39846" y="2102418"/>
            <a:ext cx="8161020" cy="13531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5110"/>
              </a:lnSpc>
              <a:spcBef>
                <a:spcPts val="434"/>
              </a:spcBef>
            </a:pPr>
            <a:r>
              <a:rPr sz="4450" b="1" spc="-5" dirty="0">
                <a:latin typeface="Arial"/>
                <a:cs typeface="Arial"/>
              </a:rPr>
              <a:t>Project </a:t>
            </a:r>
            <a:r>
              <a:rPr sz="4450" b="1" dirty="0">
                <a:latin typeface="Arial"/>
                <a:cs typeface="Arial"/>
              </a:rPr>
              <a:t>name,</a:t>
            </a:r>
            <a:r>
              <a:rPr sz="4450" b="1" spc="-5" dirty="0">
                <a:latin typeface="Arial"/>
                <a:cs typeface="Arial"/>
              </a:rPr>
              <a:t> version</a:t>
            </a:r>
            <a:r>
              <a:rPr sz="4450" b="1" dirty="0">
                <a:latin typeface="Arial"/>
                <a:cs typeface="Arial"/>
              </a:rPr>
              <a:t> etc </a:t>
            </a:r>
            <a:r>
              <a:rPr sz="4450" b="1" spc="5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Output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file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type: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JAR,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spc="-65" dirty="0">
                <a:latin typeface="Arial"/>
                <a:cs typeface="Arial"/>
              </a:rPr>
              <a:t>WAR,</a:t>
            </a:r>
            <a:r>
              <a:rPr sz="4450" b="1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…</a:t>
            </a:r>
            <a:endParaRPr sz="4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7132" y="5631107"/>
            <a:ext cx="8761095" cy="366776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94030" marR="279400">
              <a:lnSpc>
                <a:spcPts val="5110"/>
              </a:lnSpc>
              <a:spcBef>
                <a:spcPts val="464"/>
              </a:spcBef>
            </a:pPr>
            <a:r>
              <a:rPr sz="4450" b="1" spc="-5" dirty="0">
                <a:latin typeface="Arial"/>
                <a:cs typeface="Arial"/>
              </a:rPr>
              <a:t>List of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projects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we depend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on </a:t>
            </a:r>
            <a:r>
              <a:rPr sz="4450" b="1" spc="-1220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Spring, Hibernate,</a:t>
            </a:r>
            <a:r>
              <a:rPr sz="4450" b="1" dirty="0">
                <a:latin typeface="Arial"/>
                <a:cs typeface="Arial"/>
              </a:rPr>
              <a:t> etc…</a:t>
            </a:r>
            <a:endParaRPr sz="4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900">
              <a:latin typeface="Arial"/>
              <a:cs typeface="Arial"/>
            </a:endParaRPr>
          </a:p>
          <a:p>
            <a:pPr marL="12700" marR="5080">
              <a:lnSpc>
                <a:spcPts val="5110"/>
              </a:lnSpc>
            </a:pPr>
            <a:r>
              <a:rPr sz="4450" b="1" spc="-5" dirty="0">
                <a:latin typeface="Arial"/>
                <a:cs typeface="Arial"/>
              </a:rPr>
              <a:t>Additional custom </a:t>
            </a:r>
            <a:r>
              <a:rPr sz="4450" b="1" dirty="0">
                <a:latin typeface="Arial"/>
                <a:cs typeface="Arial"/>
              </a:rPr>
              <a:t>tasks to </a:t>
            </a:r>
            <a:r>
              <a:rPr sz="4450" b="1" spc="-5" dirty="0">
                <a:latin typeface="Arial"/>
                <a:cs typeface="Arial"/>
              </a:rPr>
              <a:t>run: 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generate</a:t>
            </a:r>
            <a:r>
              <a:rPr sz="4450" b="1" dirty="0">
                <a:latin typeface="Arial"/>
                <a:cs typeface="Arial"/>
              </a:rPr>
              <a:t> </a:t>
            </a:r>
            <a:r>
              <a:rPr sz="4450" b="1" spc="-5" dirty="0">
                <a:latin typeface="Arial"/>
                <a:cs typeface="Arial"/>
              </a:rPr>
              <a:t>JUnit</a:t>
            </a:r>
            <a:r>
              <a:rPr sz="4450" b="1" dirty="0">
                <a:latin typeface="Arial"/>
                <a:cs typeface="Arial"/>
              </a:rPr>
              <a:t> test </a:t>
            </a:r>
            <a:r>
              <a:rPr sz="4450" b="1" spc="-5" dirty="0">
                <a:latin typeface="Arial"/>
                <a:cs typeface="Arial"/>
              </a:rPr>
              <a:t>reports</a:t>
            </a:r>
            <a:r>
              <a:rPr sz="4450" b="1" dirty="0">
                <a:latin typeface="Arial"/>
                <a:cs typeface="Arial"/>
              </a:rPr>
              <a:t> etc…</a:t>
            </a:r>
            <a:endParaRPr sz="4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9013" y="5516650"/>
            <a:ext cx="9670961" cy="29845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73780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0" dirty="0">
                <a:latin typeface="Calibri"/>
                <a:cs typeface="Calibri"/>
              </a:rPr>
              <a:t>Project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240" dirty="0">
                <a:latin typeface="Calibri"/>
                <a:cs typeface="Calibri"/>
              </a:rPr>
              <a:t>Coordinates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3597" y="5999463"/>
            <a:ext cx="10960735" cy="3636010"/>
            <a:chOff x="1673597" y="5999463"/>
            <a:chExt cx="10960735" cy="3636010"/>
          </a:xfrm>
        </p:grpSpPr>
        <p:sp>
          <p:nvSpPr>
            <p:cNvPr id="4" name="object 4"/>
            <p:cNvSpPr/>
            <p:nvPr/>
          </p:nvSpPr>
          <p:spPr>
            <a:xfrm>
              <a:off x="1851602" y="6114643"/>
              <a:ext cx="10604500" cy="3175635"/>
            </a:xfrm>
            <a:custGeom>
              <a:avLst/>
              <a:gdLst/>
              <a:ahLst/>
              <a:cxnLst/>
              <a:rect l="l" t="t" r="r" b="b"/>
              <a:pathLst>
                <a:path w="10604500" h="3175634">
                  <a:moveTo>
                    <a:pt x="0" y="0"/>
                  </a:moveTo>
                  <a:lnTo>
                    <a:pt x="10604206" y="0"/>
                  </a:lnTo>
                  <a:lnTo>
                    <a:pt x="10604206" y="3175295"/>
                  </a:lnTo>
                  <a:lnTo>
                    <a:pt x="0" y="317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597" y="5999463"/>
              <a:ext cx="10960210" cy="36360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82717" y="6772433"/>
            <a:ext cx="8431530" cy="1843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com.luv2code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mycoolapp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dirty="0">
                <a:latin typeface="Arial"/>
                <a:cs typeface="Arial"/>
              </a:rPr>
              <a:t>1.0.FINAL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154" y="2050064"/>
            <a:ext cx="16379190" cy="4284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dirty="0">
                <a:latin typeface="Palatino Linotype"/>
                <a:cs typeface="Palatino Linotype"/>
              </a:rPr>
              <a:t>Project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Coordinates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uniquely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identify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 </a:t>
            </a:r>
            <a:r>
              <a:rPr sz="4250" dirty="0">
                <a:latin typeface="Palatino Linotype"/>
                <a:cs typeface="Palatino Linotype"/>
              </a:rPr>
              <a:t>project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Similar </a:t>
            </a:r>
            <a:r>
              <a:rPr sz="4250" spc="15" dirty="0">
                <a:latin typeface="Palatino Linotype"/>
                <a:cs typeface="Palatino Linotype"/>
              </a:rPr>
              <a:t>to </a:t>
            </a:r>
            <a:r>
              <a:rPr sz="4250" spc="20" dirty="0">
                <a:latin typeface="Palatino Linotype"/>
                <a:cs typeface="Palatino Linotype"/>
              </a:rPr>
              <a:t>GPS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5" dirty="0">
                <a:latin typeface="Palatino Linotype"/>
                <a:cs typeface="Palatino Linotype"/>
              </a:rPr>
              <a:t>coordinates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for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house: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latitude</a:t>
            </a:r>
            <a:r>
              <a:rPr sz="4250" spc="15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spc="10" dirty="0">
                <a:latin typeface="Palatino Linotype"/>
                <a:cs typeface="Palatino Linotype"/>
              </a:rPr>
              <a:t> longitude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dirty="0">
                <a:latin typeface="Palatino Linotype"/>
                <a:cs typeface="Palatino Linotype"/>
              </a:rPr>
              <a:t>Precise</a:t>
            </a:r>
            <a:r>
              <a:rPr sz="4250" spc="10" dirty="0">
                <a:latin typeface="Palatino Linotype"/>
                <a:cs typeface="Palatino Linotype"/>
              </a:rPr>
              <a:t> information for </a:t>
            </a:r>
            <a:r>
              <a:rPr sz="4250" dirty="0">
                <a:latin typeface="Palatino Linotype"/>
                <a:cs typeface="Palatino Linotype"/>
              </a:rPr>
              <a:t>finding</a:t>
            </a:r>
            <a:r>
              <a:rPr sz="4250" spc="15" dirty="0">
                <a:latin typeface="Palatino Linotype"/>
                <a:cs typeface="Palatino Linotype"/>
              </a:rPr>
              <a:t> your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house </a:t>
            </a:r>
            <a:r>
              <a:rPr sz="4250" spc="-70" dirty="0">
                <a:latin typeface="Palatino Linotype"/>
                <a:cs typeface="Palatino Linotype"/>
              </a:rPr>
              <a:t>(city,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street,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house</a:t>
            </a:r>
            <a:r>
              <a:rPr sz="4250" spc="10" dirty="0">
                <a:latin typeface="Palatino Linotype"/>
                <a:cs typeface="Palatino Linotype"/>
              </a:rPr>
              <a:t> </a:t>
            </a:r>
            <a:r>
              <a:rPr sz="4250" spc="285" dirty="0">
                <a:latin typeface="Palatino Linotype"/>
                <a:cs typeface="Palatino Linotype"/>
              </a:rPr>
              <a:t>#)</a:t>
            </a:r>
            <a:endParaRPr sz="42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650">
              <a:latin typeface="Palatino Linotype"/>
              <a:cs typeface="Palatino Linotype"/>
            </a:endParaRPr>
          </a:p>
          <a:p>
            <a:pPr marR="1685925" algn="r">
              <a:lnSpc>
                <a:spcPct val="100000"/>
              </a:lnSpc>
            </a:pPr>
            <a:r>
              <a:rPr sz="4450" b="1" spc="-5" dirty="0">
                <a:latin typeface="Arial"/>
                <a:cs typeface="Arial"/>
              </a:rPr>
              <a:t>City</a:t>
            </a:r>
            <a:endParaRPr sz="4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44568" y="5965118"/>
            <a:ext cx="5300345" cy="2978785"/>
            <a:chOff x="10344568" y="5965118"/>
            <a:chExt cx="5300345" cy="29787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0061" y="5965118"/>
              <a:ext cx="3276413" cy="9626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4860" y="7397470"/>
              <a:ext cx="3689636" cy="2858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4568" y="8303731"/>
              <a:ext cx="3182757" cy="63971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829750" y="7159856"/>
            <a:ext cx="16287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dirty="0">
                <a:latin typeface="Arial"/>
                <a:cs typeface="Arial"/>
              </a:rPr>
              <a:t>Street</a:t>
            </a:r>
            <a:endParaRPr sz="4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14631" y="8500129"/>
            <a:ext cx="4046854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-5" dirty="0">
                <a:latin typeface="Arial"/>
                <a:cs typeface="Arial"/>
              </a:rPr>
              <a:t>House</a:t>
            </a:r>
            <a:r>
              <a:rPr sz="4450" b="1" spc="-75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Number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5722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0" dirty="0">
                <a:latin typeface="Calibri"/>
                <a:cs typeface="Calibri"/>
              </a:rPr>
              <a:t>Project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250" dirty="0">
                <a:latin typeface="Calibri"/>
                <a:cs typeface="Calibri"/>
              </a:rPr>
              <a:t>Coordinates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425" dirty="0">
                <a:latin typeface="Calibri"/>
                <a:cs typeface="Calibri"/>
              </a:rPr>
              <a:t>-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300" dirty="0">
                <a:latin typeface="Calibri"/>
                <a:cs typeface="Calibri"/>
              </a:rPr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7032" y="2047058"/>
          <a:ext cx="17777460" cy="5192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19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6258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34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ID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company,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group,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34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organization.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Convention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is to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reverse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domain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name: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com.luv2code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0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Artifact</a:t>
                      </a:r>
                      <a:r>
                        <a:rPr sz="3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ID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0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00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for this project: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mycoolapp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38163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7695B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3450" spc="-25" dirty="0">
                          <a:latin typeface="Arial MT"/>
                          <a:cs typeface="Arial MT"/>
                        </a:rPr>
                        <a:t>Version</a:t>
                      </a:r>
                      <a:endParaRPr sz="3450">
                        <a:latin typeface="Arial MT"/>
                        <a:cs typeface="Arial MT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695B6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45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3450" spc="-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release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version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like:</a:t>
                      </a:r>
                      <a:r>
                        <a:rPr sz="34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1.0, 1.6,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2.0</a:t>
                      </a:r>
                      <a:r>
                        <a:rPr sz="34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450" spc="10" dirty="0">
                          <a:latin typeface="Arial MT"/>
                          <a:cs typeface="Arial MT"/>
                        </a:rPr>
                        <a:t>…</a:t>
                      </a:r>
                      <a:endParaRPr sz="3450">
                        <a:latin typeface="Arial MT"/>
                        <a:cs typeface="Arial MT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3450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is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 under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 active </a:t>
                      </a:r>
                      <a:r>
                        <a:rPr sz="3450" spc="5" dirty="0"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3450" dirty="0">
                          <a:latin typeface="Arial MT"/>
                          <a:cs typeface="Arial MT"/>
                        </a:rPr>
                        <a:t>then: </a:t>
                      </a:r>
                      <a:r>
                        <a:rPr sz="3450" b="1" spc="5" dirty="0">
                          <a:latin typeface="Arial"/>
                          <a:cs typeface="Arial"/>
                        </a:rPr>
                        <a:t>1.0-SNAPSHOT</a:t>
                      </a:r>
                      <a:endParaRPr sz="34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7695B6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7695B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1011685" y="7587610"/>
            <a:ext cx="8651875" cy="2851150"/>
            <a:chOff x="11011685" y="7587610"/>
            <a:chExt cx="8651875" cy="2851150"/>
          </a:xfrm>
        </p:grpSpPr>
        <p:sp>
          <p:nvSpPr>
            <p:cNvPr id="5" name="object 5"/>
            <p:cNvSpPr/>
            <p:nvPr/>
          </p:nvSpPr>
          <p:spPr>
            <a:xfrm>
              <a:off x="11189691" y="7702790"/>
              <a:ext cx="8295640" cy="2390140"/>
            </a:xfrm>
            <a:custGeom>
              <a:avLst/>
              <a:gdLst/>
              <a:ahLst/>
              <a:cxnLst/>
              <a:rect l="l" t="t" r="r" b="b"/>
              <a:pathLst>
                <a:path w="8295640" h="2390140">
                  <a:moveTo>
                    <a:pt x="0" y="0"/>
                  </a:moveTo>
                  <a:lnTo>
                    <a:pt x="8295370" y="0"/>
                  </a:lnTo>
                  <a:lnTo>
                    <a:pt x="8295370" y="2389979"/>
                  </a:lnTo>
                  <a:lnTo>
                    <a:pt x="0" y="2389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1685" y="7587610"/>
              <a:ext cx="8651375" cy="28506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452936" y="8196474"/>
            <a:ext cx="6330315" cy="13785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2950" b="1" spc="5" dirty="0">
                <a:latin typeface="Arial"/>
                <a:cs typeface="Arial"/>
              </a:rPr>
              <a:t>com.luv2code</a:t>
            </a: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2950" b="1" spc="5" dirty="0">
                <a:latin typeface="Arial"/>
                <a:cs typeface="Arial"/>
              </a:rPr>
              <a:t>mycoolapp</a:t>
            </a: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2950" b="1" spc="5" dirty="0">
                <a:latin typeface="Arial"/>
                <a:cs typeface="Arial"/>
              </a:rPr>
              <a:t>1.0.FINAL</a:t>
            </a:r>
            <a:r>
              <a:rPr sz="2950" b="1" spc="5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7582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60" dirty="0">
                <a:latin typeface="Calibri"/>
                <a:cs typeface="Calibri"/>
              </a:rPr>
              <a:t>Example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120" dirty="0">
                <a:latin typeface="Calibri"/>
                <a:cs typeface="Calibri"/>
              </a:rPr>
              <a:t>of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50" dirty="0">
                <a:latin typeface="Calibri"/>
                <a:cs typeface="Calibri"/>
              </a:rPr>
              <a:t>Project</a:t>
            </a:r>
            <a:r>
              <a:rPr spc="70" dirty="0">
                <a:latin typeface="Calibri"/>
                <a:cs typeface="Calibri"/>
              </a:rPr>
              <a:t> </a:t>
            </a:r>
            <a:r>
              <a:rPr spc="240" dirty="0">
                <a:latin typeface="Calibri"/>
                <a:cs typeface="Calibri"/>
              </a:rPr>
              <a:t>Coordinates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9165" y="2166302"/>
            <a:ext cx="10960735" cy="2421890"/>
            <a:chOff x="389165" y="2166302"/>
            <a:chExt cx="10960735" cy="2421890"/>
          </a:xfrm>
        </p:grpSpPr>
        <p:sp>
          <p:nvSpPr>
            <p:cNvPr id="4" name="object 4"/>
            <p:cNvSpPr/>
            <p:nvPr/>
          </p:nvSpPr>
          <p:spPr>
            <a:xfrm>
              <a:off x="567170" y="2281482"/>
              <a:ext cx="10604500" cy="1960880"/>
            </a:xfrm>
            <a:custGeom>
              <a:avLst/>
              <a:gdLst/>
              <a:ahLst/>
              <a:cxnLst/>
              <a:rect l="l" t="t" r="r" b="b"/>
              <a:pathLst>
                <a:path w="10604500" h="1960879">
                  <a:moveTo>
                    <a:pt x="0" y="0"/>
                  </a:moveTo>
                  <a:lnTo>
                    <a:pt x="10604207" y="0"/>
                  </a:lnTo>
                  <a:lnTo>
                    <a:pt x="10604207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165" y="2166302"/>
              <a:ext cx="10960210" cy="242139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81063" y="7588494"/>
            <a:ext cx="12134850" cy="2421890"/>
            <a:chOff x="1581063" y="7588494"/>
            <a:chExt cx="12134850" cy="2421890"/>
          </a:xfrm>
        </p:grpSpPr>
        <p:sp>
          <p:nvSpPr>
            <p:cNvPr id="7" name="object 7"/>
            <p:cNvSpPr/>
            <p:nvPr/>
          </p:nvSpPr>
          <p:spPr>
            <a:xfrm>
              <a:off x="1759068" y="7703674"/>
              <a:ext cx="11778615" cy="1960880"/>
            </a:xfrm>
            <a:custGeom>
              <a:avLst/>
              <a:gdLst/>
              <a:ahLst/>
              <a:cxnLst/>
              <a:rect l="l" t="t" r="r" b="b"/>
              <a:pathLst>
                <a:path w="11778615" h="1960879">
                  <a:moveTo>
                    <a:pt x="0" y="0"/>
                  </a:moveTo>
                  <a:lnTo>
                    <a:pt x="11778361" y="0"/>
                  </a:lnTo>
                  <a:lnTo>
                    <a:pt x="11778361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1063" y="7588494"/>
              <a:ext cx="12134374" cy="242139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40057" y="4877399"/>
            <a:ext cx="12134850" cy="2421890"/>
            <a:chOff x="7040057" y="4877399"/>
            <a:chExt cx="12134850" cy="2421890"/>
          </a:xfrm>
        </p:grpSpPr>
        <p:sp>
          <p:nvSpPr>
            <p:cNvPr id="10" name="object 10"/>
            <p:cNvSpPr/>
            <p:nvPr/>
          </p:nvSpPr>
          <p:spPr>
            <a:xfrm>
              <a:off x="7218062" y="4992578"/>
              <a:ext cx="11778615" cy="1960880"/>
            </a:xfrm>
            <a:custGeom>
              <a:avLst/>
              <a:gdLst/>
              <a:ahLst/>
              <a:cxnLst/>
              <a:rect l="l" t="t" r="r" b="b"/>
              <a:pathLst>
                <a:path w="11778615" h="1960879">
                  <a:moveTo>
                    <a:pt x="0" y="0"/>
                  </a:moveTo>
                  <a:lnTo>
                    <a:pt x="11778364" y="0"/>
                  </a:lnTo>
                  <a:lnTo>
                    <a:pt x="11778364" y="1960673"/>
                  </a:lnTo>
                  <a:lnTo>
                    <a:pt x="0" y="1960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0057" y="4877399"/>
              <a:ext cx="12134374" cy="242139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05269" y="2322307"/>
            <a:ext cx="16755744" cy="7267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com.luv2code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mycoolapp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dirty="0">
                <a:latin typeface="Arial"/>
                <a:cs typeface="Arial"/>
              </a:rPr>
              <a:t>1.0.RELEASE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 marL="6661150">
              <a:lnSpc>
                <a:spcPct val="100000"/>
              </a:lnSpc>
              <a:spcBef>
                <a:spcPts val="256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org.springframework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6661150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spring-context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6661150">
              <a:lnSpc>
                <a:spcPct val="100000"/>
              </a:lnSpc>
              <a:spcBef>
                <a:spcPts val="4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dirty="0">
                <a:latin typeface="Arial"/>
                <a:cs typeface="Arial"/>
              </a:rPr>
              <a:t>5.0.0.RELEASE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2565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3950" b="1" dirty="0">
                <a:latin typeface="Arial"/>
                <a:cs typeface="Arial"/>
              </a:rPr>
              <a:t>org.hibernate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395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40"/>
              </a:spcBef>
            </a:pP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3950" b="1" dirty="0">
                <a:latin typeface="Arial"/>
                <a:cs typeface="Arial"/>
              </a:rPr>
              <a:t>hibernate-core</a:t>
            </a:r>
            <a:r>
              <a:rPr sz="3950" b="1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3950">
              <a:latin typeface="Arial"/>
              <a:cs typeface="Arial"/>
            </a:endParaRPr>
          </a:p>
          <a:p>
            <a:pPr marL="1205865">
              <a:lnSpc>
                <a:spcPct val="100000"/>
              </a:lnSpc>
              <a:spcBef>
                <a:spcPts val="45"/>
              </a:spcBef>
            </a:pPr>
            <a:r>
              <a:rPr sz="3950" b="1" spc="-5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3950" b="1" spc="-5" dirty="0">
                <a:latin typeface="Arial"/>
                <a:cs typeface="Arial"/>
              </a:rPr>
              <a:t>5.2.11.Final</a:t>
            </a:r>
            <a:r>
              <a:rPr sz="3950" b="1" spc="-5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3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610482"/>
            <a:ext cx="13931265" cy="9614535"/>
            <a:chOff x="701549" y="1610482"/>
            <a:chExt cx="13931265" cy="9614535"/>
          </a:xfrm>
        </p:grpSpPr>
        <p:sp>
          <p:nvSpPr>
            <p:cNvPr id="3" name="object 3"/>
            <p:cNvSpPr/>
            <p:nvPr/>
          </p:nvSpPr>
          <p:spPr>
            <a:xfrm>
              <a:off x="1918735" y="1725662"/>
              <a:ext cx="12536170" cy="8495030"/>
            </a:xfrm>
            <a:custGeom>
              <a:avLst/>
              <a:gdLst/>
              <a:ahLst/>
              <a:cxnLst/>
              <a:rect l="l" t="t" r="r" b="b"/>
              <a:pathLst>
                <a:path w="12536169" h="8495030">
                  <a:moveTo>
                    <a:pt x="0" y="0"/>
                  </a:moveTo>
                  <a:lnTo>
                    <a:pt x="12535683" y="0"/>
                  </a:lnTo>
                  <a:lnTo>
                    <a:pt x="12535683" y="8494505"/>
                  </a:lnTo>
                  <a:lnTo>
                    <a:pt x="0" y="8494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730" y="1610482"/>
              <a:ext cx="12891701" cy="8955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163559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34" dirty="0">
                <a:latin typeface="Calibri"/>
                <a:cs typeface="Calibri"/>
              </a:rPr>
              <a:t>Adding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220" dirty="0">
                <a:latin typeface="Calibri"/>
                <a:cs typeface="Calibri"/>
              </a:rPr>
              <a:t>Dependencies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68" y="1767350"/>
            <a:ext cx="7872730" cy="7987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&lt;project</a:t>
            </a:r>
            <a:r>
              <a:rPr sz="2600" b="1" spc="-3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...&gt;</a:t>
            </a:r>
            <a:endParaRPr sz="26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2600" b="1" spc="5" dirty="0">
                <a:solidFill>
                  <a:srgbClr val="0433FF"/>
                </a:solidFill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  <a:p>
            <a:pPr marL="200660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&lt;dependencies&gt;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600" b="1" spc="20" dirty="0">
                <a:solidFill>
                  <a:srgbClr val="0433FF"/>
                </a:solidFill>
                <a:latin typeface="Arial"/>
                <a:cs typeface="Arial"/>
              </a:rPr>
              <a:t>&lt;dependency&gt;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2600" b="1" spc="15" dirty="0">
                <a:latin typeface="Arial"/>
                <a:cs typeface="Arial"/>
              </a:rPr>
              <a:t>org.springframework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2600" b="1" spc="15" dirty="0">
                <a:latin typeface="Arial"/>
                <a:cs typeface="Arial"/>
              </a:rPr>
              <a:t>spring-context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2600" b="1" spc="15" dirty="0">
                <a:latin typeface="Arial"/>
                <a:cs typeface="Arial"/>
              </a:rPr>
              <a:t>5.0.0.RELEASE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&lt;/dependency&gt;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600" b="1" spc="20" dirty="0">
                <a:solidFill>
                  <a:srgbClr val="0433FF"/>
                </a:solidFill>
                <a:latin typeface="Arial"/>
                <a:cs typeface="Arial"/>
              </a:rPr>
              <a:t>&lt;dependency&gt;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0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&lt;groupId&gt;</a:t>
            </a:r>
            <a:r>
              <a:rPr sz="2600" b="1" spc="15" dirty="0">
                <a:latin typeface="Arial"/>
                <a:cs typeface="Arial"/>
              </a:rPr>
              <a:t>org.hibernate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&lt;/groupId&gt;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&lt;artifactId&gt;</a:t>
            </a:r>
            <a:r>
              <a:rPr sz="2600" b="1" spc="15" dirty="0">
                <a:latin typeface="Arial"/>
                <a:cs typeface="Arial"/>
              </a:rPr>
              <a:t>hibernate-core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&lt;/artifactId&gt;</a:t>
            </a:r>
            <a:endParaRPr sz="2600">
              <a:latin typeface="Arial"/>
              <a:cs typeface="Arial"/>
            </a:endParaRPr>
          </a:p>
          <a:p>
            <a:pPr marL="1138555">
              <a:lnSpc>
                <a:spcPct val="100000"/>
              </a:lnSpc>
              <a:spcBef>
                <a:spcPts val="10"/>
              </a:spcBef>
            </a:pP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&lt;version&gt;</a:t>
            </a:r>
            <a:r>
              <a:rPr sz="2600" b="1" spc="10" dirty="0">
                <a:latin typeface="Arial"/>
                <a:cs typeface="Arial"/>
              </a:rPr>
              <a:t>5.2.11.Final</a:t>
            </a:r>
            <a:r>
              <a:rPr sz="2600" b="1" spc="10" dirty="0">
                <a:solidFill>
                  <a:srgbClr val="0433FF"/>
                </a:solidFill>
                <a:latin typeface="Arial"/>
                <a:cs typeface="Arial"/>
              </a:rPr>
              <a:t>&lt;/version&gt;</a:t>
            </a: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&lt;/dependency&gt;</a:t>
            </a:r>
            <a:endParaRPr sz="26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15"/>
              </a:spcBef>
            </a:pPr>
            <a:r>
              <a:rPr sz="2600" b="1" spc="5" dirty="0">
                <a:solidFill>
                  <a:srgbClr val="0433FF"/>
                </a:solidFill>
                <a:latin typeface="Arial"/>
                <a:cs typeface="Arial"/>
              </a:rPr>
              <a:t>...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&lt;/dependencies&gt;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&lt;/project&gt;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898</Words>
  <Application>Microsoft Office PowerPoint</Application>
  <PresentationFormat>Custom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MT</vt:lpstr>
      <vt:lpstr>Calibri</vt:lpstr>
      <vt:lpstr>Cambria</vt:lpstr>
      <vt:lpstr>Palatino Linotype</vt:lpstr>
      <vt:lpstr>Times New Roman</vt:lpstr>
      <vt:lpstr>Trebuchet MS</vt:lpstr>
      <vt:lpstr>Office Theme</vt:lpstr>
      <vt:lpstr>1_Office Theme</vt:lpstr>
      <vt:lpstr>Maven Key Concepts</vt:lpstr>
      <vt:lpstr>Maven Key Concepts</vt:lpstr>
      <vt:lpstr>POM File - pom.xml</vt:lpstr>
      <vt:lpstr>POM File Structure</vt:lpstr>
      <vt:lpstr>Simple POM File</vt:lpstr>
      <vt:lpstr>Project Coordinates</vt:lpstr>
      <vt:lpstr>Project Coordinates - Elements</vt:lpstr>
      <vt:lpstr>Example of Project Coordinates</vt:lpstr>
      <vt:lpstr>Adding Dependencies</vt:lpstr>
      <vt:lpstr>Dependency Coordinates</vt:lpstr>
      <vt:lpstr>How to Find Dependency Coordinates</vt:lpstr>
      <vt:lpstr>Maven Archetypes</vt:lpstr>
      <vt:lpstr>Maven Archetypes</vt:lpstr>
      <vt:lpstr>Common Archetypes</vt:lpstr>
      <vt:lpstr>Archetypes</vt:lpstr>
      <vt:lpstr>PowerPoint Presentation</vt:lpstr>
      <vt:lpstr>Quickstart Archetype</vt:lpstr>
      <vt:lpstr>Webapp Archetype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03-maven-key-concepts-part-1.pdf</dc:title>
  <dc:subject>luv2code</dc:subject>
  <dc:creator>www.luv2code.com</dc:creator>
  <cp:keywords>luv2code</cp:keywords>
  <cp:lastModifiedBy>Shaurya Jaiswal</cp:lastModifiedBy>
  <cp:revision>1</cp:revision>
  <dcterms:created xsi:type="dcterms:W3CDTF">2022-08-22T12:37:34Z</dcterms:created>
  <dcterms:modified xsi:type="dcterms:W3CDTF">2022-08-22T12:54:35Z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2017-10-13T00:00:00Z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