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2" r:id="rId3"/>
    <p:sldMasterId id="2147483678" r:id="rId4"/>
    <p:sldMasterId id="214748368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96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006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71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70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1455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65863" y="8188232"/>
            <a:ext cx="1256506" cy="5130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271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2767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508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292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165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65863" y="8188232"/>
            <a:ext cx="1256506" cy="5130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864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699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313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3242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63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65863" y="8188232"/>
            <a:ext cx="1256506" cy="5130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5683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129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65863" y="8188232"/>
            <a:ext cx="1256506" cy="5130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63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99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08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65863" y="8188232"/>
            <a:ext cx="1256506" cy="5130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93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1627" y="615553"/>
            <a:ext cx="15020845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9334" y="2301365"/>
            <a:ext cx="18165431" cy="528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9334" y="2301365"/>
            <a:ext cx="18165431" cy="413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794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3831" y="615553"/>
            <a:ext cx="9176437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8169" y="2229744"/>
            <a:ext cx="17327760" cy="273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78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2858" y="615553"/>
            <a:ext cx="14678382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5801" y="2165244"/>
            <a:ext cx="17972497" cy="6980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456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1666" y="615553"/>
            <a:ext cx="13220766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7032" y="2591544"/>
            <a:ext cx="17793970" cy="519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90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maven.apache.org/maven2/" TargetMode="External"/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://www.luv2code.com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mvnrepository.com/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://www.luv2code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luv2code.com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6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a.apache.org/" TargetMode="External"/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://www.sonatype.com/" TargetMode="External"/><Relationship Id="rId4" Type="http://schemas.openxmlformats.org/officeDocument/2006/relationships/hyperlink" Target="http://www.jfrog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ckagecloud.io/" TargetMode="External"/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www.mymavenrepo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www.luv2code.com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15"/>
              </a:spcBef>
            </a:pPr>
            <a:r>
              <a:rPr spc="-135" dirty="0"/>
              <a:t>Creating</a:t>
            </a:r>
            <a:r>
              <a:rPr spc="-325" dirty="0"/>
              <a:t> </a:t>
            </a:r>
            <a:r>
              <a:rPr spc="5" dirty="0"/>
              <a:t>a</a:t>
            </a:r>
            <a:r>
              <a:rPr spc="-320" dirty="0"/>
              <a:t> </a:t>
            </a:r>
            <a:r>
              <a:rPr spc="-130" dirty="0"/>
              <a:t>Simple</a:t>
            </a:r>
            <a:r>
              <a:rPr spc="-315" dirty="0"/>
              <a:t> </a:t>
            </a:r>
            <a:r>
              <a:rPr spc="-120" dirty="0"/>
              <a:t>Maven</a:t>
            </a:r>
            <a:r>
              <a:rPr spc="-315" dirty="0"/>
              <a:t> </a:t>
            </a:r>
            <a:r>
              <a:rPr spc="-155" dirty="0"/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9799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350" dirty="0">
                <a:latin typeface="Calibri"/>
                <a:cs typeface="Calibri"/>
              </a:rPr>
              <a:t>Central</a:t>
            </a:r>
            <a:r>
              <a:rPr sz="6500" spc="25" dirty="0">
                <a:latin typeface="Calibri"/>
                <a:cs typeface="Calibri"/>
              </a:rPr>
              <a:t> </a:t>
            </a:r>
            <a:r>
              <a:rPr sz="6500" spc="180" dirty="0">
                <a:latin typeface="Calibri"/>
                <a:cs typeface="Calibri"/>
              </a:rPr>
              <a:t>Repository</a:t>
            </a:r>
            <a:endParaRPr sz="6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0869" y="283119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4305" y="2709730"/>
            <a:ext cx="1645348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4945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By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default,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Maven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will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search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Maven’s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Central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Repository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(remote)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134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13410" algn="l"/>
                <a:tab pos="614045" algn="l"/>
              </a:tabLst>
              <a:defRPr/>
            </a:pPr>
            <a:r>
              <a:rPr kumimoji="0" sz="4250" b="0" i="0" u="heavy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Palatino Linotype"/>
                <a:ea typeface="+mn-ea"/>
                <a:cs typeface="Palatino Linotype"/>
                <a:hlinkClick r:id="rId3"/>
              </a:rPr>
              <a:t>https://repo.maven.apache.org/maven2/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69" y="584680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768" y="5725345"/>
            <a:ext cx="767080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Requires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Internet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connection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0869" y="771062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6768" y="7589163"/>
            <a:ext cx="1478406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Once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files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are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downloaded,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they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are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stored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 local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repository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15"/>
              </a:spcBef>
            </a:pPr>
            <a:r>
              <a:rPr spc="-155" dirty="0"/>
              <a:t>Mave</a:t>
            </a:r>
            <a:r>
              <a:rPr spc="5" dirty="0"/>
              <a:t>n</a:t>
            </a:r>
            <a:r>
              <a:rPr spc="-315" dirty="0"/>
              <a:t> </a:t>
            </a:r>
            <a:r>
              <a:rPr spc="-160" dirty="0"/>
              <a:t>Repositorie</a:t>
            </a:r>
            <a:r>
              <a:rPr spc="5" dirty="0"/>
              <a:t>s</a:t>
            </a:r>
            <a:r>
              <a:rPr spc="-315" dirty="0"/>
              <a:t> </a:t>
            </a:r>
            <a:r>
              <a:rPr spc="5" dirty="0"/>
              <a:t>-</a:t>
            </a:r>
            <a:r>
              <a:rPr spc="-605" dirty="0"/>
              <a:t> </a:t>
            </a:r>
            <a:r>
              <a:rPr spc="-155" dirty="0"/>
              <a:t>Additional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2086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0" dirty="0">
                <a:latin typeface="Calibri"/>
                <a:cs typeface="Calibri"/>
              </a:rPr>
              <a:t>M</a:t>
            </a:r>
            <a:r>
              <a:rPr sz="6500" spc="-5" dirty="0">
                <a:latin typeface="Calibri"/>
                <a:cs typeface="Calibri"/>
              </a:rPr>
              <a:t>a</a:t>
            </a:r>
            <a:r>
              <a:rPr sz="6500" spc="-254" dirty="0">
                <a:latin typeface="Calibri"/>
                <a:cs typeface="Calibri"/>
              </a:rPr>
              <a:t>v</a:t>
            </a:r>
            <a:r>
              <a:rPr sz="6500" spc="160" dirty="0">
                <a:latin typeface="Calibri"/>
                <a:cs typeface="Calibri"/>
              </a:rPr>
              <a:t>e</a:t>
            </a:r>
            <a:r>
              <a:rPr sz="6500" spc="315" dirty="0">
                <a:latin typeface="Calibri"/>
                <a:cs typeface="Calibri"/>
              </a:rPr>
              <a:t>n</a:t>
            </a:r>
            <a:r>
              <a:rPr sz="6500" spc="80" dirty="0">
                <a:latin typeface="Calibri"/>
                <a:cs typeface="Calibri"/>
              </a:rPr>
              <a:t> </a:t>
            </a:r>
            <a:r>
              <a:rPr sz="6500" spc="425" dirty="0">
                <a:latin typeface="Calibri"/>
                <a:cs typeface="Calibri"/>
              </a:rPr>
              <a:t>-</a:t>
            </a:r>
            <a:r>
              <a:rPr sz="6500" spc="80" dirty="0">
                <a:latin typeface="Calibri"/>
                <a:cs typeface="Calibri"/>
              </a:rPr>
              <a:t> </a:t>
            </a:r>
            <a:r>
              <a:rPr sz="6500" spc="660" dirty="0">
                <a:latin typeface="Calibri"/>
                <a:cs typeface="Calibri"/>
              </a:rPr>
              <a:t>H</a:t>
            </a:r>
            <a:r>
              <a:rPr sz="6500" spc="475" dirty="0">
                <a:latin typeface="Calibri"/>
                <a:cs typeface="Calibri"/>
              </a:rPr>
              <a:t>o</a:t>
            </a:r>
            <a:r>
              <a:rPr sz="6500" spc="-5" dirty="0">
                <a:latin typeface="Calibri"/>
                <a:cs typeface="Calibri"/>
              </a:rPr>
              <a:t>w</a:t>
            </a:r>
            <a:r>
              <a:rPr sz="6500" spc="80" dirty="0">
                <a:latin typeface="Calibri"/>
                <a:cs typeface="Calibri"/>
              </a:rPr>
              <a:t> </a:t>
            </a:r>
            <a:r>
              <a:rPr sz="6500" spc="335" dirty="0">
                <a:latin typeface="Calibri"/>
                <a:cs typeface="Calibri"/>
              </a:rPr>
              <a:t>I</a:t>
            </a:r>
            <a:r>
              <a:rPr sz="6500" spc="610" dirty="0">
                <a:latin typeface="Calibri"/>
                <a:cs typeface="Calibri"/>
              </a:rPr>
              <a:t>t</a:t>
            </a:r>
            <a:r>
              <a:rPr sz="6500" spc="-505" dirty="0">
                <a:latin typeface="Calibri"/>
                <a:cs typeface="Calibri"/>
              </a:rPr>
              <a:t> </a:t>
            </a:r>
            <a:r>
              <a:rPr sz="6500" spc="95" dirty="0">
                <a:latin typeface="Calibri"/>
                <a:cs typeface="Calibri"/>
              </a:rPr>
              <a:t>W</a:t>
            </a:r>
            <a:r>
              <a:rPr sz="6500" spc="280" dirty="0">
                <a:latin typeface="Calibri"/>
                <a:cs typeface="Calibri"/>
              </a:rPr>
              <a:t>orks</a:t>
            </a:r>
            <a:endParaRPr sz="6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5643" y="5508629"/>
            <a:ext cx="1017248" cy="29235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532091" y="5130733"/>
            <a:ext cx="2940050" cy="1047115"/>
          </a:xfrm>
          <a:custGeom>
            <a:avLst/>
            <a:gdLst/>
            <a:ahLst/>
            <a:cxnLst/>
            <a:rect l="l" t="t" r="r" b="b"/>
            <a:pathLst>
              <a:path w="2940050" h="1047114">
                <a:moveTo>
                  <a:pt x="2699386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5" y="25950"/>
                </a:lnTo>
                <a:lnTo>
                  <a:pt x="25950" y="70465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4"/>
                </a:lnTo>
                <a:lnTo>
                  <a:pt x="25950" y="976623"/>
                </a:lnTo>
                <a:lnTo>
                  <a:pt x="70465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2698319" y="1047088"/>
                </a:lnTo>
                <a:lnTo>
                  <a:pt x="2744773" y="1046904"/>
                </a:lnTo>
                <a:lnTo>
                  <a:pt x="2812283" y="1042124"/>
                </a:lnTo>
                <a:lnTo>
                  <a:pt x="2869019" y="1021138"/>
                </a:lnTo>
                <a:lnTo>
                  <a:pt x="2913534" y="976623"/>
                </a:lnTo>
                <a:lnTo>
                  <a:pt x="2934522" y="919887"/>
                </a:lnTo>
                <a:lnTo>
                  <a:pt x="2939301" y="852828"/>
                </a:lnTo>
                <a:lnTo>
                  <a:pt x="2939485" y="806991"/>
                </a:lnTo>
                <a:lnTo>
                  <a:pt x="2939481" y="240097"/>
                </a:lnTo>
                <a:lnTo>
                  <a:pt x="2939301" y="194710"/>
                </a:lnTo>
                <a:lnTo>
                  <a:pt x="2934517" y="127184"/>
                </a:lnTo>
                <a:lnTo>
                  <a:pt x="2913534" y="70465"/>
                </a:lnTo>
                <a:lnTo>
                  <a:pt x="2869019" y="25950"/>
                </a:lnTo>
                <a:lnTo>
                  <a:pt x="2812299" y="4963"/>
                </a:lnTo>
                <a:lnTo>
                  <a:pt x="2781734" y="1470"/>
                </a:lnTo>
                <a:lnTo>
                  <a:pt x="2745223" y="183"/>
                </a:lnTo>
                <a:lnTo>
                  <a:pt x="26993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1183" y="5348393"/>
            <a:ext cx="139446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Maven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727" y="3658891"/>
            <a:ext cx="5370716" cy="40875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11340" y="3662581"/>
            <a:ext cx="4033520" cy="25641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007110" marR="989330" lvl="0" indent="-8255" algn="ctr" defTabSz="914400" rtl="0" eaLnBrk="1" fontAlgn="auto" latinLnBrk="0" hangingPunct="1">
              <a:lnSpc>
                <a:spcPts val="396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Spring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H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ib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ate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ts val="3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Commons</a:t>
            </a:r>
            <a:r>
              <a:rPr kumimoji="0" sz="3450" b="1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Logging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ts val="395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JSON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ctr" defTabSz="914400" rtl="0" eaLnBrk="1" fontAlgn="auto" latinLnBrk="0" hangingPunct="1">
              <a:lnSpc>
                <a:spcPts val="4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034" y="3086682"/>
            <a:ext cx="4871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Project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Config file (pom.xml)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50636" y="6402239"/>
            <a:ext cx="2940050" cy="1047115"/>
          </a:xfrm>
          <a:custGeom>
            <a:avLst/>
            <a:gdLst/>
            <a:ahLst/>
            <a:cxnLst/>
            <a:rect l="l" t="t" r="r" b="b"/>
            <a:pathLst>
              <a:path w="2940050" h="1047115">
                <a:moveTo>
                  <a:pt x="2699386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50"/>
                </a:lnTo>
                <a:lnTo>
                  <a:pt x="25949" y="70465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4"/>
                </a:lnTo>
                <a:lnTo>
                  <a:pt x="25949" y="976623"/>
                </a:lnTo>
                <a:lnTo>
                  <a:pt x="70464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6" y="1047088"/>
                </a:lnTo>
                <a:lnTo>
                  <a:pt x="2698319" y="1047088"/>
                </a:lnTo>
                <a:lnTo>
                  <a:pt x="2744773" y="1046904"/>
                </a:lnTo>
                <a:lnTo>
                  <a:pt x="2812282" y="1042124"/>
                </a:lnTo>
                <a:lnTo>
                  <a:pt x="2869019" y="1021138"/>
                </a:lnTo>
                <a:lnTo>
                  <a:pt x="2913533" y="976623"/>
                </a:lnTo>
                <a:lnTo>
                  <a:pt x="2934522" y="919887"/>
                </a:lnTo>
                <a:lnTo>
                  <a:pt x="2939300" y="852828"/>
                </a:lnTo>
                <a:lnTo>
                  <a:pt x="2939484" y="806991"/>
                </a:lnTo>
                <a:lnTo>
                  <a:pt x="2939480" y="240097"/>
                </a:lnTo>
                <a:lnTo>
                  <a:pt x="2939300" y="194710"/>
                </a:lnTo>
                <a:lnTo>
                  <a:pt x="2934516" y="127184"/>
                </a:lnTo>
                <a:lnTo>
                  <a:pt x="2913533" y="70465"/>
                </a:lnTo>
                <a:lnTo>
                  <a:pt x="2869019" y="25950"/>
                </a:lnTo>
                <a:lnTo>
                  <a:pt x="2812299" y="4963"/>
                </a:lnTo>
                <a:lnTo>
                  <a:pt x="2781734" y="1470"/>
                </a:lnTo>
                <a:lnTo>
                  <a:pt x="2745223" y="183"/>
                </a:lnTo>
                <a:lnTo>
                  <a:pt x="2699386" y="0"/>
                </a:lnTo>
                <a:close/>
              </a:path>
            </a:pathLst>
          </a:custGeom>
          <a:solidFill>
            <a:srgbClr val="59407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87803" y="6151200"/>
            <a:ext cx="5699528" cy="42545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630864" y="5557811"/>
            <a:ext cx="55930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Maven</a:t>
            </a:r>
            <a:r>
              <a:rPr kumimoji="0" sz="2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Central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Repository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(remote)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1738" y="4456497"/>
            <a:ext cx="665059" cy="7076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688666" y="4500251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91738" y="3689915"/>
            <a:ext cx="3084195" cy="638810"/>
          </a:xfrm>
          <a:custGeom>
            <a:avLst/>
            <a:gdLst/>
            <a:ahLst/>
            <a:cxnLst/>
            <a:rect l="l" t="t" r="r" b="b"/>
            <a:pathLst>
              <a:path w="3084195" h="638810">
                <a:moveTo>
                  <a:pt x="2800503" y="0"/>
                </a:moveTo>
                <a:lnTo>
                  <a:pt x="284758" y="0"/>
                </a:lnTo>
                <a:lnTo>
                  <a:pt x="229907" y="217"/>
                </a:lnTo>
                <a:lnTo>
                  <a:pt x="186422" y="1736"/>
                </a:lnTo>
                <a:lnTo>
                  <a:pt x="117113" y="13892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1" y="186423"/>
                </a:lnTo>
                <a:lnTo>
                  <a:pt x="217" y="229376"/>
                </a:lnTo>
                <a:lnTo>
                  <a:pt x="0" y="283498"/>
                </a:lnTo>
                <a:lnTo>
                  <a:pt x="4" y="355176"/>
                </a:lnTo>
                <a:lnTo>
                  <a:pt x="217" y="408767"/>
                </a:lnTo>
                <a:lnTo>
                  <a:pt x="1754" y="452410"/>
                </a:lnTo>
                <a:lnTo>
                  <a:pt x="13892" y="521562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6265" y="636939"/>
                </a:lnTo>
                <a:lnTo>
                  <a:pt x="229375" y="638458"/>
                </a:lnTo>
                <a:lnTo>
                  <a:pt x="283498" y="638675"/>
                </a:lnTo>
                <a:lnTo>
                  <a:pt x="2799243" y="638675"/>
                </a:lnTo>
                <a:lnTo>
                  <a:pt x="2854094" y="638458"/>
                </a:lnTo>
                <a:lnTo>
                  <a:pt x="2897579" y="636939"/>
                </a:lnTo>
                <a:lnTo>
                  <a:pt x="2966888" y="624783"/>
                </a:lnTo>
                <a:lnTo>
                  <a:pt x="3029940" y="584614"/>
                </a:lnTo>
                <a:lnTo>
                  <a:pt x="3070109" y="521562"/>
                </a:lnTo>
                <a:lnTo>
                  <a:pt x="3082271" y="452252"/>
                </a:lnTo>
                <a:lnTo>
                  <a:pt x="3083785" y="409299"/>
                </a:lnTo>
                <a:lnTo>
                  <a:pt x="3084002" y="355176"/>
                </a:lnTo>
                <a:lnTo>
                  <a:pt x="3083997" y="283498"/>
                </a:lnTo>
                <a:lnTo>
                  <a:pt x="3083785" y="229907"/>
                </a:lnTo>
                <a:lnTo>
                  <a:pt x="3082247" y="186265"/>
                </a:lnTo>
                <a:lnTo>
                  <a:pt x="3070109" y="117113"/>
                </a:lnTo>
                <a:lnTo>
                  <a:pt x="3029940" y="54061"/>
                </a:lnTo>
                <a:lnTo>
                  <a:pt x="2966888" y="13892"/>
                </a:lnTo>
                <a:lnTo>
                  <a:pt x="2897736" y="1736"/>
                </a:lnTo>
                <a:lnTo>
                  <a:pt x="2854625" y="217"/>
                </a:lnTo>
                <a:lnTo>
                  <a:pt x="2800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72433" y="3767289"/>
            <a:ext cx="252031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Read</a:t>
            </a:r>
            <a:r>
              <a:rPr kumimoji="0" sz="26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config</a:t>
            </a:r>
            <a:r>
              <a:rPr kumimoji="0" sz="26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1738" y="6144450"/>
            <a:ext cx="665059" cy="70760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364190" y="6186064"/>
            <a:ext cx="4594860" cy="993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37050" marR="0" lvl="0" indent="0" algn="l" defTabSz="914400" rtl="0" eaLnBrk="1" fontAlgn="auto" latinLnBrk="0" hangingPunct="1">
              <a:lnSpc>
                <a:spcPts val="38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developer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18626" y="6981959"/>
            <a:ext cx="3084195" cy="638810"/>
          </a:xfrm>
          <a:custGeom>
            <a:avLst/>
            <a:gdLst/>
            <a:ahLst/>
            <a:cxnLst/>
            <a:rect l="l" t="t" r="r" b="b"/>
            <a:pathLst>
              <a:path w="3084195" h="638809">
                <a:moveTo>
                  <a:pt x="2800504" y="0"/>
                </a:moveTo>
                <a:lnTo>
                  <a:pt x="284758" y="0"/>
                </a:lnTo>
                <a:lnTo>
                  <a:pt x="229907" y="217"/>
                </a:lnTo>
                <a:lnTo>
                  <a:pt x="186423" y="1736"/>
                </a:lnTo>
                <a:lnTo>
                  <a:pt x="117113" y="13892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1" y="186423"/>
                </a:lnTo>
                <a:lnTo>
                  <a:pt x="217" y="229376"/>
                </a:lnTo>
                <a:lnTo>
                  <a:pt x="0" y="283499"/>
                </a:lnTo>
                <a:lnTo>
                  <a:pt x="4" y="355176"/>
                </a:lnTo>
                <a:lnTo>
                  <a:pt x="217" y="408767"/>
                </a:lnTo>
                <a:lnTo>
                  <a:pt x="1754" y="452410"/>
                </a:lnTo>
                <a:lnTo>
                  <a:pt x="13892" y="521562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6265" y="636939"/>
                </a:lnTo>
                <a:lnTo>
                  <a:pt x="229376" y="638458"/>
                </a:lnTo>
                <a:lnTo>
                  <a:pt x="283499" y="638675"/>
                </a:lnTo>
                <a:lnTo>
                  <a:pt x="2799243" y="638675"/>
                </a:lnTo>
                <a:lnTo>
                  <a:pt x="2854094" y="638458"/>
                </a:lnTo>
                <a:lnTo>
                  <a:pt x="2897579" y="636939"/>
                </a:lnTo>
                <a:lnTo>
                  <a:pt x="2966888" y="624783"/>
                </a:lnTo>
                <a:lnTo>
                  <a:pt x="3029941" y="584614"/>
                </a:lnTo>
                <a:lnTo>
                  <a:pt x="3070110" y="521562"/>
                </a:lnTo>
                <a:lnTo>
                  <a:pt x="3082272" y="452252"/>
                </a:lnTo>
                <a:lnTo>
                  <a:pt x="3083786" y="409299"/>
                </a:lnTo>
                <a:lnTo>
                  <a:pt x="3084003" y="355176"/>
                </a:lnTo>
                <a:lnTo>
                  <a:pt x="3083998" y="283499"/>
                </a:lnTo>
                <a:lnTo>
                  <a:pt x="3083786" y="229907"/>
                </a:lnTo>
                <a:lnTo>
                  <a:pt x="3082248" y="186265"/>
                </a:lnTo>
                <a:lnTo>
                  <a:pt x="3070110" y="117113"/>
                </a:lnTo>
                <a:lnTo>
                  <a:pt x="3029941" y="54061"/>
                </a:lnTo>
                <a:lnTo>
                  <a:pt x="2966888" y="13892"/>
                </a:lnTo>
                <a:lnTo>
                  <a:pt x="2897737" y="1736"/>
                </a:lnTo>
                <a:lnTo>
                  <a:pt x="2854626" y="217"/>
                </a:lnTo>
                <a:lnTo>
                  <a:pt x="2800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09608" y="7065618"/>
            <a:ext cx="22961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Build</a:t>
            </a:r>
            <a:r>
              <a:rPr kumimoji="0" sz="26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sz="26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Run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82094" y="4034421"/>
            <a:ext cx="665052" cy="70760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2583775" y="4081415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235995" y="4107671"/>
            <a:ext cx="3084195" cy="638810"/>
          </a:xfrm>
          <a:custGeom>
            <a:avLst/>
            <a:gdLst/>
            <a:ahLst/>
            <a:cxnLst/>
            <a:rect l="l" t="t" r="r" b="b"/>
            <a:pathLst>
              <a:path w="3084194" h="638810">
                <a:moveTo>
                  <a:pt x="2800501" y="0"/>
                </a:moveTo>
                <a:lnTo>
                  <a:pt x="284755" y="0"/>
                </a:lnTo>
                <a:lnTo>
                  <a:pt x="229903" y="217"/>
                </a:lnTo>
                <a:lnTo>
                  <a:pt x="186418" y="1736"/>
                </a:lnTo>
                <a:lnTo>
                  <a:pt x="117106" y="13892"/>
                </a:lnTo>
                <a:lnTo>
                  <a:pt x="54057" y="54061"/>
                </a:lnTo>
                <a:lnTo>
                  <a:pt x="13884" y="117114"/>
                </a:lnTo>
                <a:lnTo>
                  <a:pt x="1729" y="186423"/>
                </a:lnTo>
                <a:lnTo>
                  <a:pt x="216" y="229376"/>
                </a:lnTo>
                <a:lnTo>
                  <a:pt x="0" y="283499"/>
                </a:lnTo>
                <a:lnTo>
                  <a:pt x="4" y="355177"/>
                </a:lnTo>
                <a:lnTo>
                  <a:pt x="216" y="408768"/>
                </a:lnTo>
                <a:lnTo>
                  <a:pt x="1753" y="452410"/>
                </a:lnTo>
                <a:lnTo>
                  <a:pt x="13884" y="521562"/>
                </a:lnTo>
                <a:lnTo>
                  <a:pt x="54057" y="584615"/>
                </a:lnTo>
                <a:lnTo>
                  <a:pt x="117106" y="624784"/>
                </a:lnTo>
                <a:lnTo>
                  <a:pt x="186261" y="636940"/>
                </a:lnTo>
                <a:lnTo>
                  <a:pt x="229373" y="638459"/>
                </a:lnTo>
                <a:lnTo>
                  <a:pt x="283499" y="638676"/>
                </a:lnTo>
                <a:lnTo>
                  <a:pt x="2799244" y="638676"/>
                </a:lnTo>
                <a:lnTo>
                  <a:pt x="2854092" y="638459"/>
                </a:lnTo>
                <a:lnTo>
                  <a:pt x="2897576" y="636940"/>
                </a:lnTo>
                <a:lnTo>
                  <a:pt x="2966883" y="624784"/>
                </a:lnTo>
                <a:lnTo>
                  <a:pt x="3029940" y="584615"/>
                </a:lnTo>
                <a:lnTo>
                  <a:pt x="3070105" y="521562"/>
                </a:lnTo>
                <a:lnTo>
                  <a:pt x="3082269" y="452252"/>
                </a:lnTo>
                <a:lnTo>
                  <a:pt x="3083783" y="409299"/>
                </a:lnTo>
                <a:lnTo>
                  <a:pt x="3084000" y="355177"/>
                </a:lnTo>
                <a:lnTo>
                  <a:pt x="3083995" y="283499"/>
                </a:lnTo>
                <a:lnTo>
                  <a:pt x="3083783" y="229908"/>
                </a:lnTo>
                <a:lnTo>
                  <a:pt x="3082245" y="186266"/>
                </a:lnTo>
                <a:lnTo>
                  <a:pt x="3070105" y="117114"/>
                </a:lnTo>
                <a:lnTo>
                  <a:pt x="3029940" y="54061"/>
                </a:lnTo>
                <a:lnTo>
                  <a:pt x="2966883" y="13892"/>
                </a:lnTo>
                <a:lnTo>
                  <a:pt x="2897733" y="1736"/>
                </a:lnTo>
                <a:lnTo>
                  <a:pt x="2854622" y="217"/>
                </a:lnTo>
                <a:lnTo>
                  <a:pt x="2800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09921" y="4238479"/>
            <a:ext cx="234061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Save</a:t>
            </a:r>
            <a:r>
              <a:rPr kumimoji="0" sz="2150" b="1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5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15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sz="215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32034" y="1238245"/>
            <a:ext cx="3936026" cy="255270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4300999" y="2280423"/>
            <a:ext cx="25946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1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(your</a:t>
            </a:r>
            <a:r>
              <a:rPr kumimoji="0" sz="2600" b="1" i="1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1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computer)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662276" y="730732"/>
            <a:ext cx="38798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Maven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Repository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666062" y="3055678"/>
            <a:ext cx="2660015" cy="2152015"/>
            <a:chOff x="10666062" y="3055678"/>
            <a:chExt cx="2660015" cy="2152015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66062" y="3055678"/>
              <a:ext cx="2659741" cy="215174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96540" y="3130529"/>
              <a:ext cx="665063" cy="70760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1693749" y="3180920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973693" y="2354080"/>
            <a:ext cx="3320415" cy="638810"/>
          </a:xfrm>
          <a:custGeom>
            <a:avLst/>
            <a:gdLst/>
            <a:ahLst/>
            <a:cxnLst/>
            <a:rect l="l" t="t" r="r" b="b"/>
            <a:pathLst>
              <a:path w="3320415" h="638810">
                <a:moveTo>
                  <a:pt x="3036727" y="0"/>
                </a:moveTo>
                <a:lnTo>
                  <a:pt x="284759" y="0"/>
                </a:lnTo>
                <a:lnTo>
                  <a:pt x="229908" y="217"/>
                </a:lnTo>
                <a:lnTo>
                  <a:pt x="186423" y="1736"/>
                </a:lnTo>
                <a:lnTo>
                  <a:pt x="117113" y="13892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1" y="186423"/>
                </a:lnTo>
                <a:lnTo>
                  <a:pt x="217" y="229376"/>
                </a:lnTo>
                <a:lnTo>
                  <a:pt x="0" y="283498"/>
                </a:lnTo>
                <a:lnTo>
                  <a:pt x="4" y="355176"/>
                </a:lnTo>
                <a:lnTo>
                  <a:pt x="217" y="408767"/>
                </a:lnTo>
                <a:lnTo>
                  <a:pt x="1754" y="452409"/>
                </a:lnTo>
                <a:lnTo>
                  <a:pt x="13892" y="521562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6266" y="636939"/>
                </a:lnTo>
                <a:lnTo>
                  <a:pt x="229376" y="638458"/>
                </a:lnTo>
                <a:lnTo>
                  <a:pt x="283499" y="638675"/>
                </a:lnTo>
                <a:lnTo>
                  <a:pt x="3035470" y="638675"/>
                </a:lnTo>
                <a:lnTo>
                  <a:pt x="3090318" y="638458"/>
                </a:lnTo>
                <a:lnTo>
                  <a:pt x="3133803" y="636939"/>
                </a:lnTo>
                <a:lnTo>
                  <a:pt x="3203109" y="624783"/>
                </a:lnTo>
                <a:lnTo>
                  <a:pt x="3266166" y="584614"/>
                </a:lnTo>
                <a:lnTo>
                  <a:pt x="3306331" y="521562"/>
                </a:lnTo>
                <a:lnTo>
                  <a:pt x="3318495" y="452252"/>
                </a:lnTo>
                <a:lnTo>
                  <a:pt x="3320009" y="409298"/>
                </a:lnTo>
                <a:lnTo>
                  <a:pt x="3320226" y="355176"/>
                </a:lnTo>
                <a:lnTo>
                  <a:pt x="3320221" y="283498"/>
                </a:lnTo>
                <a:lnTo>
                  <a:pt x="3320009" y="229907"/>
                </a:lnTo>
                <a:lnTo>
                  <a:pt x="3318471" y="186265"/>
                </a:lnTo>
                <a:lnTo>
                  <a:pt x="3306331" y="117113"/>
                </a:lnTo>
                <a:lnTo>
                  <a:pt x="3266166" y="54061"/>
                </a:lnTo>
                <a:lnTo>
                  <a:pt x="3203109" y="13892"/>
                </a:lnTo>
                <a:lnTo>
                  <a:pt x="3133960" y="1736"/>
                </a:lnTo>
                <a:lnTo>
                  <a:pt x="3090848" y="217"/>
                </a:lnTo>
                <a:lnTo>
                  <a:pt x="3036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80180" y="2437487"/>
            <a:ext cx="27082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Check</a:t>
            </a:r>
            <a:r>
              <a:rPr kumimoji="0" sz="2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sz="2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732479" y="6226187"/>
            <a:ext cx="2799715" cy="1759585"/>
            <a:chOff x="10732479" y="6226187"/>
            <a:chExt cx="2799715" cy="1759585"/>
          </a:xfrm>
        </p:grpSpPr>
        <p:sp>
          <p:nvSpPr>
            <p:cNvPr id="34" name="object 34"/>
            <p:cNvSpPr/>
            <p:nvPr/>
          </p:nvSpPr>
          <p:spPr>
            <a:xfrm>
              <a:off x="10892296" y="6334104"/>
              <a:ext cx="2480310" cy="1549400"/>
            </a:xfrm>
            <a:custGeom>
              <a:avLst/>
              <a:gdLst/>
              <a:ahLst/>
              <a:cxnLst/>
              <a:rect l="l" t="t" r="r" b="b"/>
              <a:pathLst>
                <a:path w="2480309" h="1549400">
                  <a:moveTo>
                    <a:pt x="2439517" y="1536700"/>
                  </a:moveTo>
                  <a:lnTo>
                    <a:pt x="2432815" y="1536700"/>
                  </a:lnTo>
                  <a:lnTo>
                    <a:pt x="2426460" y="1549400"/>
                  </a:lnTo>
                  <a:lnTo>
                    <a:pt x="2440407" y="1549400"/>
                  </a:lnTo>
                  <a:lnTo>
                    <a:pt x="2439517" y="1536700"/>
                  </a:lnTo>
                  <a:close/>
                </a:path>
                <a:path w="2480309" h="1549400">
                  <a:moveTo>
                    <a:pt x="2455014" y="1536700"/>
                  </a:moveTo>
                  <a:lnTo>
                    <a:pt x="2443477" y="1536700"/>
                  </a:lnTo>
                  <a:lnTo>
                    <a:pt x="2443405" y="1549400"/>
                  </a:lnTo>
                  <a:lnTo>
                    <a:pt x="2459281" y="1549400"/>
                  </a:lnTo>
                  <a:lnTo>
                    <a:pt x="2455014" y="1536700"/>
                  </a:lnTo>
                  <a:close/>
                </a:path>
                <a:path w="2480309" h="1549400">
                  <a:moveTo>
                    <a:pt x="2469492" y="1536700"/>
                  </a:moveTo>
                  <a:lnTo>
                    <a:pt x="2464521" y="1536700"/>
                  </a:lnTo>
                  <a:lnTo>
                    <a:pt x="2471327" y="1549400"/>
                  </a:lnTo>
                  <a:lnTo>
                    <a:pt x="2469492" y="1536700"/>
                  </a:lnTo>
                  <a:close/>
                </a:path>
                <a:path w="2480309" h="1549400">
                  <a:moveTo>
                    <a:pt x="2429665" y="1525977"/>
                  </a:moveTo>
                  <a:lnTo>
                    <a:pt x="2421119" y="1536700"/>
                  </a:lnTo>
                  <a:lnTo>
                    <a:pt x="2431384" y="1536700"/>
                  </a:lnTo>
                  <a:lnTo>
                    <a:pt x="2431300" y="1529275"/>
                  </a:lnTo>
                  <a:lnTo>
                    <a:pt x="2429665" y="1525977"/>
                  </a:lnTo>
                  <a:close/>
                </a:path>
                <a:path w="2480309" h="1549400">
                  <a:moveTo>
                    <a:pt x="2453443" y="1524000"/>
                  </a:moveTo>
                  <a:lnTo>
                    <a:pt x="2431241" y="1524000"/>
                  </a:lnTo>
                  <a:lnTo>
                    <a:pt x="2431300" y="1529275"/>
                  </a:lnTo>
                  <a:lnTo>
                    <a:pt x="2434981" y="1536700"/>
                  </a:lnTo>
                  <a:lnTo>
                    <a:pt x="2457830" y="1536700"/>
                  </a:lnTo>
                  <a:lnTo>
                    <a:pt x="2453443" y="1524000"/>
                  </a:lnTo>
                  <a:close/>
                </a:path>
                <a:path w="2480309" h="1549400">
                  <a:moveTo>
                    <a:pt x="2474605" y="1524000"/>
                  </a:moveTo>
                  <a:lnTo>
                    <a:pt x="2453443" y="1524000"/>
                  </a:lnTo>
                  <a:lnTo>
                    <a:pt x="2461213" y="1536700"/>
                  </a:lnTo>
                  <a:lnTo>
                    <a:pt x="2467693" y="1536700"/>
                  </a:lnTo>
                  <a:lnTo>
                    <a:pt x="2474605" y="1524000"/>
                  </a:lnTo>
                  <a:close/>
                </a:path>
                <a:path w="2480309" h="1549400">
                  <a:moveTo>
                    <a:pt x="2431241" y="1524000"/>
                  </a:moveTo>
                  <a:lnTo>
                    <a:pt x="2428685" y="1524000"/>
                  </a:lnTo>
                  <a:lnTo>
                    <a:pt x="2429665" y="1525977"/>
                  </a:lnTo>
                  <a:lnTo>
                    <a:pt x="2431241" y="1524000"/>
                  </a:lnTo>
                  <a:close/>
                </a:path>
                <a:path w="2480309" h="1549400">
                  <a:moveTo>
                    <a:pt x="2388657" y="1523834"/>
                  </a:moveTo>
                  <a:lnTo>
                    <a:pt x="2388712" y="1524000"/>
                  </a:lnTo>
                  <a:lnTo>
                    <a:pt x="2388657" y="1523834"/>
                  </a:lnTo>
                  <a:close/>
                </a:path>
                <a:path w="2480309" h="1549400">
                  <a:moveTo>
                    <a:pt x="2471006" y="1511300"/>
                  </a:moveTo>
                  <a:lnTo>
                    <a:pt x="2399059" y="1511300"/>
                  </a:lnTo>
                  <a:lnTo>
                    <a:pt x="2395927" y="1524000"/>
                  </a:lnTo>
                  <a:lnTo>
                    <a:pt x="2477359" y="1524000"/>
                  </a:lnTo>
                  <a:lnTo>
                    <a:pt x="2477276" y="1521764"/>
                  </a:lnTo>
                  <a:lnTo>
                    <a:pt x="2471006" y="1511300"/>
                  </a:lnTo>
                  <a:close/>
                </a:path>
                <a:path w="2480309" h="1549400">
                  <a:moveTo>
                    <a:pt x="2477673" y="1522428"/>
                  </a:moveTo>
                  <a:lnTo>
                    <a:pt x="2477359" y="1524000"/>
                  </a:lnTo>
                  <a:lnTo>
                    <a:pt x="2478615" y="1524000"/>
                  </a:lnTo>
                  <a:lnTo>
                    <a:pt x="2477673" y="1522428"/>
                  </a:lnTo>
                  <a:close/>
                </a:path>
                <a:path w="2480309" h="1549400">
                  <a:moveTo>
                    <a:pt x="2384482" y="1511300"/>
                  </a:moveTo>
                  <a:lnTo>
                    <a:pt x="2379319" y="1511300"/>
                  </a:lnTo>
                  <a:lnTo>
                    <a:pt x="2388657" y="1523834"/>
                  </a:lnTo>
                  <a:lnTo>
                    <a:pt x="2384482" y="1511300"/>
                  </a:lnTo>
                  <a:close/>
                </a:path>
                <a:path w="2480309" h="1549400">
                  <a:moveTo>
                    <a:pt x="2479903" y="1511300"/>
                  </a:moveTo>
                  <a:lnTo>
                    <a:pt x="2476887" y="1511300"/>
                  </a:lnTo>
                  <a:lnTo>
                    <a:pt x="2477276" y="1521764"/>
                  </a:lnTo>
                  <a:lnTo>
                    <a:pt x="2477673" y="1522428"/>
                  </a:lnTo>
                  <a:lnTo>
                    <a:pt x="2479903" y="1511300"/>
                  </a:lnTo>
                  <a:close/>
                </a:path>
                <a:path w="2480309" h="1549400">
                  <a:moveTo>
                    <a:pt x="2458136" y="1498600"/>
                  </a:moveTo>
                  <a:lnTo>
                    <a:pt x="2380430" y="1498600"/>
                  </a:lnTo>
                  <a:lnTo>
                    <a:pt x="2382052" y="1511300"/>
                  </a:lnTo>
                  <a:lnTo>
                    <a:pt x="2461003" y="1511300"/>
                  </a:lnTo>
                  <a:lnTo>
                    <a:pt x="2458136" y="1498600"/>
                  </a:lnTo>
                  <a:close/>
                </a:path>
                <a:path w="2480309" h="1549400">
                  <a:moveTo>
                    <a:pt x="2374486" y="1485900"/>
                  </a:moveTo>
                  <a:lnTo>
                    <a:pt x="2347058" y="1485900"/>
                  </a:lnTo>
                  <a:lnTo>
                    <a:pt x="2355201" y="1498600"/>
                  </a:lnTo>
                  <a:lnTo>
                    <a:pt x="2371645" y="1498600"/>
                  </a:lnTo>
                  <a:lnTo>
                    <a:pt x="2374486" y="1485900"/>
                  </a:lnTo>
                  <a:close/>
                </a:path>
                <a:path w="2480309" h="1549400">
                  <a:moveTo>
                    <a:pt x="2387727" y="1485900"/>
                  </a:moveTo>
                  <a:lnTo>
                    <a:pt x="2374486" y="1485900"/>
                  </a:lnTo>
                  <a:lnTo>
                    <a:pt x="2371645" y="1498600"/>
                  </a:lnTo>
                  <a:lnTo>
                    <a:pt x="2375493" y="1498600"/>
                  </a:lnTo>
                  <a:lnTo>
                    <a:pt x="2387727" y="1485900"/>
                  </a:lnTo>
                  <a:close/>
                </a:path>
                <a:path w="2480309" h="1549400">
                  <a:moveTo>
                    <a:pt x="2437373" y="1485900"/>
                  </a:moveTo>
                  <a:lnTo>
                    <a:pt x="2387727" y="1485900"/>
                  </a:lnTo>
                  <a:lnTo>
                    <a:pt x="2375493" y="1498600"/>
                  </a:lnTo>
                  <a:lnTo>
                    <a:pt x="2441699" y="1498600"/>
                  </a:lnTo>
                  <a:lnTo>
                    <a:pt x="2437373" y="1485900"/>
                  </a:lnTo>
                  <a:close/>
                </a:path>
                <a:path w="2480309" h="1549400">
                  <a:moveTo>
                    <a:pt x="2448271" y="1485900"/>
                  </a:moveTo>
                  <a:lnTo>
                    <a:pt x="2440543" y="1485900"/>
                  </a:lnTo>
                  <a:lnTo>
                    <a:pt x="2444878" y="1498600"/>
                  </a:lnTo>
                  <a:lnTo>
                    <a:pt x="2448271" y="1485900"/>
                  </a:lnTo>
                  <a:close/>
                </a:path>
                <a:path w="2480309" h="1549400">
                  <a:moveTo>
                    <a:pt x="2340515" y="1473200"/>
                  </a:moveTo>
                  <a:lnTo>
                    <a:pt x="2318156" y="1473200"/>
                  </a:lnTo>
                  <a:lnTo>
                    <a:pt x="2331667" y="1485900"/>
                  </a:lnTo>
                  <a:lnTo>
                    <a:pt x="2343478" y="1485900"/>
                  </a:lnTo>
                  <a:lnTo>
                    <a:pt x="2340515" y="1473200"/>
                  </a:lnTo>
                  <a:close/>
                </a:path>
                <a:path w="2480309" h="1549400">
                  <a:moveTo>
                    <a:pt x="2383518" y="1473200"/>
                  </a:moveTo>
                  <a:lnTo>
                    <a:pt x="2345907" y="1473200"/>
                  </a:lnTo>
                  <a:lnTo>
                    <a:pt x="2357701" y="1485900"/>
                  </a:lnTo>
                  <a:lnTo>
                    <a:pt x="2378220" y="1485900"/>
                  </a:lnTo>
                  <a:lnTo>
                    <a:pt x="2383518" y="1473200"/>
                  </a:lnTo>
                  <a:close/>
                </a:path>
                <a:path w="2480309" h="1549400">
                  <a:moveTo>
                    <a:pt x="2361917" y="1447800"/>
                  </a:moveTo>
                  <a:lnTo>
                    <a:pt x="2300149" y="1447800"/>
                  </a:lnTo>
                  <a:lnTo>
                    <a:pt x="2311186" y="1460500"/>
                  </a:lnTo>
                  <a:lnTo>
                    <a:pt x="2320023" y="1473200"/>
                  </a:lnTo>
                  <a:lnTo>
                    <a:pt x="2383518" y="1473200"/>
                  </a:lnTo>
                  <a:lnTo>
                    <a:pt x="2378220" y="1485900"/>
                  </a:lnTo>
                  <a:lnTo>
                    <a:pt x="2393542" y="1485900"/>
                  </a:lnTo>
                  <a:lnTo>
                    <a:pt x="2393738" y="1473200"/>
                  </a:lnTo>
                  <a:lnTo>
                    <a:pt x="2395532" y="1460500"/>
                  </a:lnTo>
                  <a:lnTo>
                    <a:pt x="2370283" y="1460500"/>
                  </a:lnTo>
                  <a:lnTo>
                    <a:pt x="2361917" y="1447800"/>
                  </a:lnTo>
                  <a:close/>
                </a:path>
                <a:path w="2480309" h="1549400">
                  <a:moveTo>
                    <a:pt x="2407005" y="1473200"/>
                  </a:moveTo>
                  <a:lnTo>
                    <a:pt x="2393738" y="1473201"/>
                  </a:lnTo>
                  <a:lnTo>
                    <a:pt x="2393542" y="1485900"/>
                  </a:lnTo>
                  <a:lnTo>
                    <a:pt x="2405267" y="1485900"/>
                  </a:lnTo>
                  <a:lnTo>
                    <a:pt x="2407005" y="1473200"/>
                  </a:lnTo>
                  <a:close/>
                </a:path>
                <a:path w="2480309" h="1549400">
                  <a:moveTo>
                    <a:pt x="2420502" y="1473200"/>
                  </a:moveTo>
                  <a:lnTo>
                    <a:pt x="2412972" y="1473201"/>
                  </a:lnTo>
                  <a:lnTo>
                    <a:pt x="2405267" y="1485900"/>
                  </a:lnTo>
                  <a:lnTo>
                    <a:pt x="2427967" y="1485900"/>
                  </a:lnTo>
                  <a:lnTo>
                    <a:pt x="2420502" y="1473200"/>
                  </a:lnTo>
                  <a:close/>
                </a:path>
                <a:path w="2480309" h="1549400">
                  <a:moveTo>
                    <a:pt x="2345907" y="1473200"/>
                  </a:moveTo>
                  <a:close/>
                </a:path>
                <a:path w="2480309" h="1549400">
                  <a:moveTo>
                    <a:pt x="2397811" y="1460500"/>
                  </a:moveTo>
                  <a:lnTo>
                    <a:pt x="2396371" y="1473200"/>
                  </a:lnTo>
                  <a:lnTo>
                    <a:pt x="2402869" y="1473200"/>
                  </a:lnTo>
                  <a:lnTo>
                    <a:pt x="2397811" y="1460500"/>
                  </a:lnTo>
                  <a:close/>
                </a:path>
                <a:path w="2480309" h="1549400">
                  <a:moveTo>
                    <a:pt x="2277413" y="1435100"/>
                  </a:moveTo>
                  <a:lnTo>
                    <a:pt x="2270549" y="1435100"/>
                  </a:lnTo>
                  <a:lnTo>
                    <a:pt x="2278789" y="1447800"/>
                  </a:lnTo>
                  <a:lnTo>
                    <a:pt x="2279841" y="1438060"/>
                  </a:lnTo>
                  <a:lnTo>
                    <a:pt x="2277413" y="1435100"/>
                  </a:lnTo>
                  <a:close/>
                </a:path>
                <a:path w="2480309" h="1549400">
                  <a:moveTo>
                    <a:pt x="2361409" y="1435100"/>
                  </a:moveTo>
                  <a:lnTo>
                    <a:pt x="2280161" y="1435100"/>
                  </a:lnTo>
                  <a:lnTo>
                    <a:pt x="2279841" y="1438060"/>
                  </a:lnTo>
                  <a:lnTo>
                    <a:pt x="2287829" y="1447800"/>
                  </a:lnTo>
                  <a:lnTo>
                    <a:pt x="2370406" y="1447800"/>
                  </a:lnTo>
                  <a:lnTo>
                    <a:pt x="2361409" y="1435100"/>
                  </a:lnTo>
                  <a:close/>
                </a:path>
                <a:path w="2480309" h="1549400">
                  <a:moveTo>
                    <a:pt x="2247179" y="1422400"/>
                  </a:moveTo>
                  <a:lnTo>
                    <a:pt x="2238738" y="1422400"/>
                  </a:lnTo>
                  <a:lnTo>
                    <a:pt x="2250745" y="1435100"/>
                  </a:lnTo>
                  <a:lnTo>
                    <a:pt x="2249791" y="1429511"/>
                  </a:lnTo>
                  <a:lnTo>
                    <a:pt x="2247179" y="1422400"/>
                  </a:lnTo>
                  <a:close/>
                </a:path>
                <a:path w="2480309" h="1549400">
                  <a:moveTo>
                    <a:pt x="2307071" y="1409700"/>
                  </a:moveTo>
                  <a:lnTo>
                    <a:pt x="2240234" y="1409700"/>
                  </a:lnTo>
                  <a:lnTo>
                    <a:pt x="2248578" y="1422400"/>
                  </a:lnTo>
                  <a:lnTo>
                    <a:pt x="2249791" y="1429511"/>
                  </a:lnTo>
                  <a:lnTo>
                    <a:pt x="2251845" y="1435100"/>
                  </a:lnTo>
                  <a:lnTo>
                    <a:pt x="2260852" y="1435100"/>
                  </a:lnTo>
                  <a:lnTo>
                    <a:pt x="2265028" y="1422400"/>
                  </a:lnTo>
                  <a:lnTo>
                    <a:pt x="2321155" y="1422400"/>
                  </a:lnTo>
                  <a:lnTo>
                    <a:pt x="2307071" y="1409700"/>
                  </a:lnTo>
                  <a:close/>
                </a:path>
                <a:path w="2480309" h="1549400">
                  <a:moveTo>
                    <a:pt x="2322490" y="1422400"/>
                  </a:moveTo>
                  <a:lnTo>
                    <a:pt x="2265028" y="1422400"/>
                  </a:lnTo>
                  <a:lnTo>
                    <a:pt x="2277413" y="1435100"/>
                  </a:lnTo>
                  <a:lnTo>
                    <a:pt x="2322618" y="1435100"/>
                  </a:lnTo>
                  <a:lnTo>
                    <a:pt x="2322490" y="1422400"/>
                  </a:lnTo>
                  <a:close/>
                </a:path>
                <a:path w="2480309" h="1549400">
                  <a:moveTo>
                    <a:pt x="2333080" y="1422400"/>
                  </a:moveTo>
                  <a:lnTo>
                    <a:pt x="2322618" y="1435100"/>
                  </a:lnTo>
                  <a:lnTo>
                    <a:pt x="2337260" y="1435100"/>
                  </a:lnTo>
                  <a:lnTo>
                    <a:pt x="2333080" y="1422400"/>
                  </a:lnTo>
                  <a:close/>
                </a:path>
                <a:path w="2480309" h="1549400">
                  <a:moveTo>
                    <a:pt x="2218593" y="1397000"/>
                  </a:moveTo>
                  <a:lnTo>
                    <a:pt x="2211680" y="1397000"/>
                  </a:lnTo>
                  <a:lnTo>
                    <a:pt x="2209494" y="1405539"/>
                  </a:lnTo>
                  <a:lnTo>
                    <a:pt x="2213570" y="1409700"/>
                  </a:lnTo>
                  <a:lnTo>
                    <a:pt x="2227580" y="1422400"/>
                  </a:lnTo>
                  <a:lnTo>
                    <a:pt x="2233712" y="1409700"/>
                  </a:lnTo>
                  <a:lnTo>
                    <a:pt x="2220780" y="1409700"/>
                  </a:lnTo>
                  <a:lnTo>
                    <a:pt x="2218593" y="1397000"/>
                  </a:lnTo>
                  <a:close/>
                </a:path>
                <a:path w="2480309" h="1549400">
                  <a:moveTo>
                    <a:pt x="2206848" y="1402839"/>
                  </a:moveTo>
                  <a:lnTo>
                    <a:pt x="2208429" y="1409700"/>
                  </a:lnTo>
                  <a:lnTo>
                    <a:pt x="2209494" y="1405539"/>
                  </a:lnTo>
                  <a:lnTo>
                    <a:pt x="2206848" y="1402839"/>
                  </a:lnTo>
                  <a:close/>
                </a:path>
                <a:path w="2480309" h="1549400">
                  <a:moveTo>
                    <a:pt x="2258771" y="1397000"/>
                  </a:moveTo>
                  <a:lnTo>
                    <a:pt x="2224577" y="1397000"/>
                  </a:lnTo>
                  <a:lnTo>
                    <a:pt x="2228662" y="1409700"/>
                  </a:lnTo>
                  <a:lnTo>
                    <a:pt x="2263676" y="1409700"/>
                  </a:lnTo>
                  <a:lnTo>
                    <a:pt x="2258771" y="1397000"/>
                  </a:lnTo>
                  <a:close/>
                </a:path>
                <a:path w="2480309" h="1549400">
                  <a:moveTo>
                    <a:pt x="2272881" y="1384300"/>
                  </a:moveTo>
                  <a:lnTo>
                    <a:pt x="2264749" y="1384300"/>
                  </a:lnTo>
                  <a:lnTo>
                    <a:pt x="2264925" y="1397000"/>
                  </a:lnTo>
                  <a:lnTo>
                    <a:pt x="2263676" y="1409700"/>
                  </a:lnTo>
                  <a:lnTo>
                    <a:pt x="2288055" y="1409700"/>
                  </a:lnTo>
                  <a:lnTo>
                    <a:pt x="2289343" y="1397000"/>
                  </a:lnTo>
                  <a:lnTo>
                    <a:pt x="2279472" y="1397000"/>
                  </a:lnTo>
                  <a:lnTo>
                    <a:pt x="2272881" y="1384300"/>
                  </a:lnTo>
                  <a:close/>
                </a:path>
                <a:path w="2480309" h="1549400">
                  <a:moveTo>
                    <a:pt x="2296643" y="1397000"/>
                  </a:moveTo>
                  <a:lnTo>
                    <a:pt x="2289343" y="1397000"/>
                  </a:lnTo>
                  <a:lnTo>
                    <a:pt x="2288055" y="1409700"/>
                  </a:lnTo>
                  <a:lnTo>
                    <a:pt x="2302239" y="1409700"/>
                  </a:lnTo>
                  <a:lnTo>
                    <a:pt x="2296643" y="1397000"/>
                  </a:lnTo>
                  <a:close/>
                </a:path>
                <a:path w="2480309" h="1549400">
                  <a:moveTo>
                    <a:pt x="2205503" y="1397000"/>
                  </a:moveTo>
                  <a:lnTo>
                    <a:pt x="2201127" y="1397000"/>
                  </a:lnTo>
                  <a:lnTo>
                    <a:pt x="2206848" y="1402839"/>
                  </a:lnTo>
                  <a:lnTo>
                    <a:pt x="2205503" y="1397000"/>
                  </a:lnTo>
                  <a:close/>
                </a:path>
                <a:path w="2480309" h="1549400">
                  <a:moveTo>
                    <a:pt x="2183525" y="1384300"/>
                  </a:moveTo>
                  <a:lnTo>
                    <a:pt x="2176847" y="1384300"/>
                  </a:lnTo>
                  <a:lnTo>
                    <a:pt x="2181463" y="1397000"/>
                  </a:lnTo>
                  <a:lnTo>
                    <a:pt x="2187110" y="1397000"/>
                  </a:lnTo>
                  <a:lnTo>
                    <a:pt x="2183525" y="1384300"/>
                  </a:lnTo>
                  <a:close/>
                </a:path>
                <a:path w="2480309" h="1549400">
                  <a:moveTo>
                    <a:pt x="2191116" y="1384300"/>
                  </a:moveTo>
                  <a:lnTo>
                    <a:pt x="2195457" y="1397000"/>
                  </a:lnTo>
                  <a:lnTo>
                    <a:pt x="2197836" y="1397000"/>
                  </a:lnTo>
                  <a:lnTo>
                    <a:pt x="2191116" y="1384300"/>
                  </a:lnTo>
                  <a:close/>
                </a:path>
                <a:path w="2480309" h="1549400">
                  <a:moveTo>
                    <a:pt x="2248674" y="1384300"/>
                  </a:moveTo>
                  <a:lnTo>
                    <a:pt x="2209149" y="1384300"/>
                  </a:lnTo>
                  <a:lnTo>
                    <a:pt x="2199702" y="1397000"/>
                  </a:lnTo>
                  <a:lnTo>
                    <a:pt x="2252881" y="1397000"/>
                  </a:lnTo>
                  <a:lnTo>
                    <a:pt x="2248674" y="1384300"/>
                  </a:lnTo>
                  <a:close/>
                </a:path>
                <a:path w="2480309" h="1549400">
                  <a:moveTo>
                    <a:pt x="2174098" y="1371600"/>
                  </a:moveTo>
                  <a:lnTo>
                    <a:pt x="2168803" y="1371600"/>
                  </a:lnTo>
                  <a:lnTo>
                    <a:pt x="2171632" y="1384300"/>
                  </a:lnTo>
                  <a:lnTo>
                    <a:pt x="2174098" y="1371600"/>
                  </a:lnTo>
                  <a:close/>
                </a:path>
                <a:path w="2480309" h="1549400">
                  <a:moveTo>
                    <a:pt x="2249030" y="1371600"/>
                  </a:moveTo>
                  <a:lnTo>
                    <a:pt x="2174098" y="1371600"/>
                  </a:lnTo>
                  <a:lnTo>
                    <a:pt x="2183912" y="1384300"/>
                  </a:lnTo>
                  <a:lnTo>
                    <a:pt x="2262437" y="1384300"/>
                  </a:lnTo>
                  <a:lnTo>
                    <a:pt x="2249030" y="1371600"/>
                  </a:lnTo>
                  <a:close/>
                </a:path>
                <a:path w="2480309" h="1549400">
                  <a:moveTo>
                    <a:pt x="2198707" y="1346200"/>
                  </a:moveTo>
                  <a:lnTo>
                    <a:pt x="2140190" y="1346200"/>
                  </a:lnTo>
                  <a:lnTo>
                    <a:pt x="2147914" y="1358900"/>
                  </a:lnTo>
                  <a:lnTo>
                    <a:pt x="2151345" y="1371600"/>
                  </a:lnTo>
                  <a:lnTo>
                    <a:pt x="2173351" y="1371600"/>
                  </a:lnTo>
                  <a:lnTo>
                    <a:pt x="2180327" y="1358900"/>
                  </a:lnTo>
                  <a:lnTo>
                    <a:pt x="2205357" y="1358900"/>
                  </a:lnTo>
                  <a:lnTo>
                    <a:pt x="2198707" y="1346200"/>
                  </a:lnTo>
                  <a:close/>
                </a:path>
                <a:path w="2480309" h="1549400">
                  <a:moveTo>
                    <a:pt x="2215775" y="1358900"/>
                  </a:moveTo>
                  <a:lnTo>
                    <a:pt x="2180327" y="1358900"/>
                  </a:lnTo>
                  <a:lnTo>
                    <a:pt x="2178467" y="1371600"/>
                  </a:lnTo>
                  <a:lnTo>
                    <a:pt x="2218120" y="1371600"/>
                  </a:lnTo>
                  <a:lnTo>
                    <a:pt x="2215775" y="1358900"/>
                  </a:lnTo>
                  <a:close/>
                </a:path>
                <a:path w="2480309" h="1549400">
                  <a:moveTo>
                    <a:pt x="2232130" y="1358900"/>
                  </a:moveTo>
                  <a:lnTo>
                    <a:pt x="2219471" y="1358900"/>
                  </a:lnTo>
                  <a:lnTo>
                    <a:pt x="2218120" y="1371600"/>
                  </a:lnTo>
                  <a:lnTo>
                    <a:pt x="2243802" y="1371600"/>
                  </a:lnTo>
                  <a:lnTo>
                    <a:pt x="2232130" y="1358900"/>
                  </a:lnTo>
                  <a:close/>
                </a:path>
                <a:path w="2480309" h="1549400">
                  <a:moveTo>
                    <a:pt x="2103328" y="1333500"/>
                  </a:moveTo>
                  <a:lnTo>
                    <a:pt x="2105149" y="1346200"/>
                  </a:lnTo>
                  <a:lnTo>
                    <a:pt x="2121312" y="1358900"/>
                  </a:lnTo>
                  <a:lnTo>
                    <a:pt x="2130060" y="1358900"/>
                  </a:lnTo>
                  <a:lnTo>
                    <a:pt x="2140190" y="1346200"/>
                  </a:lnTo>
                  <a:lnTo>
                    <a:pt x="2112008" y="1346200"/>
                  </a:lnTo>
                  <a:lnTo>
                    <a:pt x="2111844" y="1339796"/>
                  </a:lnTo>
                  <a:lnTo>
                    <a:pt x="2103328" y="1333500"/>
                  </a:lnTo>
                  <a:close/>
                </a:path>
                <a:path w="2480309" h="1549400">
                  <a:moveTo>
                    <a:pt x="2210708" y="1346200"/>
                  </a:moveTo>
                  <a:lnTo>
                    <a:pt x="2205985" y="1346200"/>
                  </a:lnTo>
                  <a:lnTo>
                    <a:pt x="2215155" y="1358900"/>
                  </a:lnTo>
                  <a:lnTo>
                    <a:pt x="2218967" y="1358900"/>
                  </a:lnTo>
                  <a:lnTo>
                    <a:pt x="2210708" y="1346200"/>
                  </a:lnTo>
                  <a:close/>
                </a:path>
                <a:path w="2480309" h="1549400">
                  <a:moveTo>
                    <a:pt x="2118701" y="1344867"/>
                  </a:moveTo>
                  <a:lnTo>
                    <a:pt x="2119524" y="1346200"/>
                  </a:lnTo>
                  <a:lnTo>
                    <a:pt x="2120503" y="1346200"/>
                  </a:lnTo>
                  <a:lnTo>
                    <a:pt x="2118701" y="1344867"/>
                  </a:lnTo>
                  <a:close/>
                </a:path>
                <a:path w="2480309" h="1549400">
                  <a:moveTo>
                    <a:pt x="2166412" y="1320800"/>
                  </a:moveTo>
                  <a:lnTo>
                    <a:pt x="2098648" y="1320800"/>
                  </a:lnTo>
                  <a:lnTo>
                    <a:pt x="2098446" y="1322257"/>
                  </a:lnTo>
                  <a:lnTo>
                    <a:pt x="2113455" y="1333500"/>
                  </a:lnTo>
                  <a:lnTo>
                    <a:pt x="2120503" y="1346200"/>
                  </a:lnTo>
                  <a:lnTo>
                    <a:pt x="2199681" y="1346200"/>
                  </a:lnTo>
                  <a:lnTo>
                    <a:pt x="2191204" y="1333500"/>
                  </a:lnTo>
                  <a:lnTo>
                    <a:pt x="2178496" y="1333500"/>
                  </a:lnTo>
                  <a:lnTo>
                    <a:pt x="2166412" y="1320800"/>
                  </a:lnTo>
                  <a:close/>
                </a:path>
                <a:path w="2480309" h="1549400">
                  <a:moveTo>
                    <a:pt x="2111682" y="1333500"/>
                  </a:moveTo>
                  <a:lnTo>
                    <a:pt x="2111844" y="1339796"/>
                  </a:lnTo>
                  <a:lnTo>
                    <a:pt x="2118701" y="1344867"/>
                  </a:lnTo>
                  <a:lnTo>
                    <a:pt x="2111682" y="1333500"/>
                  </a:lnTo>
                  <a:close/>
                </a:path>
                <a:path w="2480309" h="1549400">
                  <a:moveTo>
                    <a:pt x="2098648" y="1320800"/>
                  </a:moveTo>
                  <a:lnTo>
                    <a:pt x="2096500" y="1320800"/>
                  </a:lnTo>
                  <a:lnTo>
                    <a:pt x="2098446" y="1322257"/>
                  </a:lnTo>
                  <a:lnTo>
                    <a:pt x="2098648" y="1320800"/>
                  </a:lnTo>
                  <a:close/>
                </a:path>
                <a:path w="2480309" h="1549400">
                  <a:moveTo>
                    <a:pt x="2134940" y="1308100"/>
                  </a:moveTo>
                  <a:lnTo>
                    <a:pt x="2068963" y="1308100"/>
                  </a:lnTo>
                  <a:lnTo>
                    <a:pt x="2078987" y="1320800"/>
                  </a:lnTo>
                  <a:lnTo>
                    <a:pt x="2143848" y="1320800"/>
                  </a:lnTo>
                  <a:lnTo>
                    <a:pt x="2134940" y="1308100"/>
                  </a:lnTo>
                  <a:close/>
                </a:path>
                <a:path w="2480309" h="1549400">
                  <a:moveTo>
                    <a:pt x="2059677" y="1295400"/>
                  </a:moveTo>
                  <a:lnTo>
                    <a:pt x="2049514" y="1295400"/>
                  </a:lnTo>
                  <a:lnTo>
                    <a:pt x="2050118" y="1308100"/>
                  </a:lnTo>
                  <a:lnTo>
                    <a:pt x="2055905" y="1308100"/>
                  </a:lnTo>
                  <a:lnTo>
                    <a:pt x="2059677" y="1295400"/>
                  </a:lnTo>
                  <a:close/>
                </a:path>
                <a:path w="2480309" h="1549400">
                  <a:moveTo>
                    <a:pt x="2070561" y="1295400"/>
                  </a:moveTo>
                  <a:lnTo>
                    <a:pt x="2059677" y="1295400"/>
                  </a:lnTo>
                  <a:lnTo>
                    <a:pt x="2065764" y="1308100"/>
                  </a:lnTo>
                  <a:lnTo>
                    <a:pt x="2073461" y="1308100"/>
                  </a:lnTo>
                  <a:lnTo>
                    <a:pt x="2070561" y="1295400"/>
                  </a:lnTo>
                  <a:close/>
                </a:path>
                <a:path w="2480309" h="1549400">
                  <a:moveTo>
                    <a:pt x="2121436" y="1295400"/>
                  </a:moveTo>
                  <a:lnTo>
                    <a:pt x="2090072" y="1295400"/>
                  </a:lnTo>
                  <a:lnTo>
                    <a:pt x="2085611" y="1308100"/>
                  </a:lnTo>
                  <a:lnTo>
                    <a:pt x="2139074" y="1308100"/>
                  </a:lnTo>
                  <a:lnTo>
                    <a:pt x="2121436" y="1295400"/>
                  </a:lnTo>
                  <a:close/>
                </a:path>
                <a:path w="2480309" h="1549400">
                  <a:moveTo>
                    <a:pt x="2086525" y="1270000"/>
                  </a:moveTo>
                  <a:lnTo>
                    <a:pt x="2006952" y="1270000"/>
                  </a:lnTo>
                  <a:lnTo>
                    <a:pt x="2013433" y="1282700"/>
                  </a:lnTo>
                  <a:lnTo>
                    <a:pt x="2022548" y="1295400"/>
                  </a:lnTo>
                  <a:lnTo>
                    <a:pt x="2111707" y="1295400"/>
                  </a:lnTo>
                  <a:lnTo>
                    <a:pt x="2104075" y="1282700"/>
                  </a:lnTo>
                  <a:lnTo>
                    <a:pt x="2091160" y="1282700"/>
                  </a:lnTo>
                  <a:lnTo>
                    <a:pt x="2086525" y="1270000"/>
                  </a:lnTo>
                  <a:close/>
                </a:path>
                <a:path w="2480309" h="1549400">
                  <a:moveTo>
                    <a:pt x="2067417" y="1257300"/>
                  </a:moveTo>
                  <a:lnTo>
                    <a:pt x="1997635" y="1257300"/>
                  </a:lnTo>
                  <a:lnTo>
                    <a:pt x="1997468" y="1257864"/>
                  </a:lnTo>
                  <a:lnTo>
                    <a:pt x="1996336" y="1270000"/>
                  </a:lnTo>
                  <a:lnTo>
                    <a:pt x="2000043" y="1282700"/>
                  </a:lnTo>
                  <a:lnTo>
                    <a:pt x="2006713" y="1282700"/>
                  </a:lnTo>
                  <a:lnTo>
                    <a:pt x="2006952" y="1270000"/>
                  </a:lnTo>
                  <a:lnTo>
                    <a:pt x="2069622" y="1270000"/>
                  </a:lnTo>
                  <a:lnTo>
                    <a:pt x="2067417" y="1257300"/>
                  </a:lnTo>
                  <a:close/>
                </a:path>
                <a:path w="2480309" h="1549400">
                  <a:moveTo>
                    <a:pt x="1974044" y="1257300"/>
                  </a:moveTo>
                  <a:lnTo>
                    <a:pt x="1974945" y="1270000"/>
                  </a:lnTo>
                  <a:lnTo>
                    <a:pt x="1980337" y="1270000"/>
                  </a:lnTo>
                  <a:lnTo>
                    <a:pt x="1974044" y="1257300"/>
                  </a:lnTo>
                  <a:close/>
                </a:path>
                <a:path w="2480309" h="1549400">
                  <a:moveTo>
                    <a:pt x="2002831" y="1244600"/>
                  </a:moveTo>
                  <a:lnTo>
                    <a:pt x="1945668" y="1244600"/>
                  </a:lnTo>
                  <a:lnTo>
                    <a:pt x="1964696" y="1257300"/>
                  </a:lnTo>
                  <a:lnTo>
                    <a:pt x="1985931" y="1257300"/>
                  </a:lnTo>
                  <a:lnTo>
                    <a:pt x="1986188" y="1270000"/>
                  </a:lnTo>
                  <a:lnTo>
                    <a:pt x="1993897" y="1270000"/>
                  </a:lnTo>
                  <a:lnTo>
                    <a:pt x="1997468" y="1257864"/>
                  </a:lnTo>
                  <a:lnTo>
                    <a:pt x="1997547" y="1257238"/>
                  </a:lnTo>
                  <a:lnTo>
                    <a:pt x="2002831" y="1244600"/>
                  </a:lnTo>
                  <a:close/>
                </a:path>
                <a:path w="2480309" h="1549400">
                  <a:moveTo>
                    <a:pt x="2073743" y="1257300"/>
                  </a:moveTo>
                  <a:lnTo>
                    <a:pt x="2067417" y="1257300"/>
                  </a:lnTo>
                  <a:lnTo>
                    <a:pt x="2071562" y="1270000"/>
                  </a:lnTo>
                  <a:lnTo>
                    <a:pt x="2083036" y="1270000"/>
                  </a:lnTo>
                  <a:lnTo>
                    <a:pt x="2073743" y="1257300"/>
                  </a:lnTo>
                  <a:close/>
                </a:path>
                <a:path w="2480309" h="1549400">
                  <a:moveTo>
                    <a:pt x="2009478" y="1219200"/>
                  </a:moveTo>
                  <a:lnTo>
                    <a:pt x="1921480" y="1219200"/>
                  </a:lnTo>
                  <a:lnTo>
                    <a:pt x="1929403" y="1231900"/>
                  </a:lnTo>
                  <a:lnTo>
                    <a:pt x="1959542" y="1231900"/>
                  </a:lnTo>
                  <a:lnTo>
                    <a:pt x="1947815" y="1244600"/>
                  </a:lnTo>
                  <a:lnTo>
                    <a:pt x="2002831" y="1244600"/>
                  </a:lnTo>
                  <a:lnTo>
                    <a:pt x="1997547" y="1257238"/>
                  </a:lnTo>
                  <a:lnTo>
                    <a:pt x="1997468" y="1257864"/>
                  </a:lnTo>
                  <a:lnTo>
                    <a:pt x="1997635" y="1257300"/>
                  </a:lnTo>
                  <a:lnTo>
                    <a:pt x="2004889" y="1257300"/>
                  </a:lnTo>
                  <a:lnTo>
                    <a:pt x="2010427" y="1244600"/>
                  </a:lnTo>
                  <a:lnTo>
                    <a:pt x="2009017" y="1231900"/>
                  </a:lnTo>
                  <a:lnTo>
                    <a:pt x="2009478" y="1219200"/>
                  </a:lnTo>
                  <a:close/>
                </a:path>
                <a:path w="2480309" h="1549400">
                  <a:moveTo>
                    <a:pt x="2015800" y="1244600"/>
                  </a:moveTo>
                  <a:lnTo>
                    <a:pt x="2010427" y="1244600"/>
                  </a:lnTo>
                  <a:lnTo>
                    <a:pt x="2004889" y="1257300"/>
                  </a:lnTo>
                  <a:lnTo>
                    <a:pt x="2015585" y="1257300"/>
                  </a:lnTo>
                  <a:lnTo>
                    <a:pt x="2015800" y="1244600"/>
                  </a:lnTo>
                  <a:close/>
                </a:path>
                <a:path w="2480309" h="1549400">
                  <a:moveTo>
                    <a:pt x="2015608" y="1257238"/>
                  </a:moveTo>
                  <a:close/>
                </a:path>
                <a:path w="2480309" h="1549400">
                  <a:moveTo>
                    <a:pt x="2032589" y="1231900"/>
                  </a:moveTo>
                  <a:lnTo>
                    <a:pt x="2017631" y="1231900"/>
                  </a:lnTo>
                  <a:lnTo>
                    <a:pt x="2020399" y="1244600"/>
                  </a:lnTo>
                  <a:lnTo>
                    <a:pt x="2015608" y="1257238"/>
                  </a:lnTo>
                  <a:lnTo>
                    <a:pt x="2040728" y="1257300"/>
                  </a:lnTo>
                  <a:lnTo>
                    <a:pt x="2029875" y="1244600"/>
                  </a:lnTo>
                  <a:lnTo>
                    <a:pt x="2032589" y="1231900"/>
                  </a:lnTo>
                  <a:close/>
                </a:path>
                <a:path w="2480309" h="1549400">
                  <a:moveTo>
                    <a:pt x="2047022" y="1244600"/>
                  </a:moveTo>
                  <a:lnTo>
                    <a:pt x="2045077" y="1244600"/>
                  </a:lnTo>
                  <a:lnTo>
                    <a:pt x="2040728" y="1257300"/>
                  </a:lnTo>
                  <a:lnTo>
                    <a:pt x="2050660" y="1257300"/>
                  </a:lnTo>
                  <a:lnTo>
                    <a:pt x="2047022" y="1244600"/>
                  </a:lnTo>
                  <a:close/>
                </a:path>
                <a:path w="2480309" h="1549400">
                  <a:moveTo>
                    <a:pt x="1976191" y="1206500"/>
                  </a:moveTo>
                  <a:lnTo>
                    <a:pt x="1910089" y="1206500"/>
                  </a:lnTo>
                  <a:lnTo>
                    <a:pt x="1919737" y="1219200"/>
                  </a:lnTo>
                  <a:lnTo>
                    <a:pt x="1980274" y="1219200"/>
                  </a:lnTo>
                  <a:lnTo>
                    <a:pt x="1976191" y="1206500"/>
                  </a:lnTo>
                  <a:close/>
                </a:path>
                <a:path w="2480309" h="1549400">
                  <a:moveTo>
                    <a:pt x="1985562" y="1206500"/>
                  </a:moveTo>
                  <a:lnTo>
                    <a:pt x="1983539" y="1206500"/>
                  </a:lnTo>
                  <a:lnTo>
                    <a:pt x="1980274" y="1219200"/>
                  </a:lnTo>
                  <a:lnTo>
                    <a:pt x="1990054" y="1219200"/>
                  </a:lnTo>
                  <a:lnTo>
                    <a:pt x="1985562" y="1206500"/>
                  </a:lnTo>
                  <a:close/>
                </a:path>
                <a:path w="2480309" h="1549400">
                  <a:moveTo>
                    <a:pt x="1874183" y="1193800"/>
                  </a:moveTo>
                  <a:lnTo>
                    <a:pt x="1875021" y="1206500"/>
                  </a:lnTo>
                  <a:lnTo>
                    <a:pt x="1880476" y="1206500"/>
                  </a:lnTo>
                  <a:lnTo>
                    <a:pt x="1874183" y="1193800"/>
                  </a:lnTo>
                  <a:close/>
                </a:path>
                <a:path w="2480309" h="1549400">
                  <a:moveTo>
                    <a:pt x="1932716" y="1193800"/>
                  </a:moveTo>
                  <a:lnTo>
                    <a:pt x="1902876" y="1193800"/>
                  </a:lnTo>
                  <a:lnTo>
                    <a:pt x="1916643" y="1206500"/>
                  </a:lnTo>
                  <a:lnTo>
                    <a:pt x="1949702" y="1206500"/>
                  </a:lnTo>
                  <a:lnTo>
                    <a:pt x="1932716" y="1193800"/>
                  </a:lnTo>
                  <a:close/>
                </a:path>
                <a:path w="2480309" h="1549400">
                  <a:moveTo>
                    <a:pt x="1946558" y="1181100"/>
                  </a:moveTo>
                  <a:lnTo>
                    <a:pt x="1934600" y="1181100"/>
                  </a:lnTo>
                  <a:lnTo>
                    <a:pt x="1942116" y="1193800"/>
                  </a:lnTo>
                  <a:lnTo>
                    <a:pt x="1949992" y="1206500"/>
                  </a:lnTo>
                  <a:lnTo>
                    <a:pt x="1961416" y="1206500"/>
                  </a:lnTo>
                  <a:lnTo>
                    <a:pt x="1949540" y="1193800"/>
                  </a:lnTo>
                  <a:lnTo>
                    <a:pt x="1953222" y="1193800"/>
                  </a:lnTo>
                  <a:lnTo>
                    <a:pt x="1946558" y="1181100"/>
                  </a:lnTo>
                  <a:close/>
                </a:path>
                <a:path w="2480309" h="1549400">
                  <a:moveTo>
                    <a:pt x="1971344" y="1197103"/>
                  </a:moveTo>
                  <a:lnTo>
                    <a:pt x="1972484" y="1206500"/>
                  </a:lnTo>
                  <a:lnTo>
                    <a:pt x="1978973" y="1206500"/>
                  </a:lnTo>
                  <a:lnTo>
                    <a:pt x="1971344" y="1197103"/>
                  </a:lnTo>
                  <a:close/>
                </a:path>
                <a:path w="2480309" h="1549400">
                  <a:moveTo>
                    <a:pt x="1970943" y="1193800"/>
                  </a:moveTo>
                  <a:lnTo>
                    <a:pt x="1968662" y="1193800"/>
                  </a:lnTo>
                  <a:lnTo>
                    <a:pt x="1971344" y="1197103"/>
                  </a:lnTo>
                  <a:lnTo>
                    <a:pt x="1970943" y="1193800"/>
                  </a:lnTo>
                  <a:close/>
                </a:path>
                <a:path w="2480309" h="1549400">
                  <a:moveTo>
                    <a:pt x="1925225" y="1181100"/>
                  </a:moveTo>
                  <a:lnTo>
                    <a:pt x="1852387" y="1181100"/>
                  </a:lnTo>
                  <a:lnTo>
                    <a:pt x="1861923" y="1193800"/>
                  </a:lnTo>
                  <a:lnTo>
                    <a:pt x="1931856" y="1193800"/>
                  </a:lnTo>
                  <a:lnTo>
                    <a:pt x="1925225" y="1181100"/>
                  </a:lnTo>
                  <a:close/>
                </a:path>
                <a:path w="2480309" h="1549400">
                  <a:moveTo>
                    <a:pt x="1889849" y="1143000"/>
                  </a:moveTo>
                  <a:lnTo>
                    <a:pt x="1877304" y="1143000"/>
                  </a:lnTo>
                  <a:lnTo>
                    <a:pt x="1879921" y="1155700"/>
                  </a:lnTo>
                  <a:lnTo>
                    <a:pt x="1826329" y="1155700"/>
                  </a:lnTo>
                  <a:lnTo>
                    <a:pt x="1823176" y="1168400"/>
                  </a:lnTo>
                  <a:lnTo>
                    <a:pt x="1828551" y="1181100"/>
                  </a:lnTo>
                  <a:lnTo>
                    <a:pt x="1836440" y="1168400"/>
                  </a:lnTo>
                  <a:lnTo>
                    <a:pt x="1906664" y="1168400"/>
                  </a:lnTo>
                  <a:lnTo>
                    <a:pt x="1904115" y="1155700"/>
                  </a:lnTo>
                  <a:lnTo>
                    <a:pt x="1889849" y="1143000"/>
                  </a:lnTo>
                  <a:close/>
                </a:path>
                <a:path w="2480309" h="1549400">
                  <a:moveTo>
                    <a:pt x="1924302" y="1168400"/>
                  </a:moveTo>
                  <a:lnTo>
                    <a:pt x="1845127" y="1168400"/>
                  </a:lnTo>
                  <a:lnTo>
                    <a:pt x="1861692" y="1181100"/>
                  </a:lnTo>
                  <a:lnTo>
                    <a:pt x="1929214" y="1181100"/>
                  </a:lnTo>
                  <a:lnTo>
                    <a:pt x="1924302" y="1168400"/>
                  </a:lnTo>
                  <a:close/>
                </a:path>
                <a:path w="2480309" h="1549400">
                  <a:moveTo>
                    <a:pt x="1813872" y="1143000"/>
                  </a:moveTo>
                  <a:lnTo>
                    <a:pt x="1800810" y="1143000"/>
                  </a:lnTo>
                  <a:lnTo>
                    <a:pt x="1805314" y="1155700"/>
                  </a:lnTo>
                  <a:lnTo>
                    <a:pt x="1816491" y="1155700"/>
                  </a:lnTo>
                  <a:lnTo>
                    <a:pt x="1813872" y="1143000"/>
                  </a:lnTo>
                  <a:close/>
                </a:path>
                <a:path w="2480309" h="1549400">
                  <a:moveTo>
                    <a:pt x="1874748" y="1143000"/>
                  </a:moveTo>
                  <a:lnTo>
                    <a:pt x="1814468" y="1143000"/>
                  </a:lnTo>
                  <a:lnTo>
                    <a:pt x="1820300" y="1155700"/>
                  </a:lnTo>
                  <a:lnTo>
                    <a:pt x="1879921" y="1155700"/>
                  </a:lnTo>
                  <a:lnTo>
                    <a:pt x="1874748" y="1143000"/>
                  </a:lnTo>
                  <a:close/>
                </a:path>
                <a:path w="2480309" h="1549400">
                  <a:moveTo>
                    <a:pt x="1776396" y="1117600"/>
                  </a:moveTo>
                  <a:lnTo>
                    <a:pt x="1765327" y="1117600"/>
                  </a:lnTo>
                  <a:lnTo>
                    <a:pt x="1761380" y="1130300"/>
                  </a:lnTo>
                  <a:lnTo>
                    <a:pt x="1768272" y="1143000"/>
                  </a:lnTo>
                  <a:lnTo>
                    <a:pt x="1774820" y="1143000"/>
                  </a:lnTo>
                  <a:lnTo>
                    <a:pt x="1777539" y="1133090"/>
                  </a:lnTo>
                  <a:lnTo>
                    <a:pt x="1776008" y="1130300"/>
                  </a:lnTo>
                  <a:lnTo>
                    <a:pt x="1771956" y="1130300"/>
                  </a:lnTo>
                  <a:lnTo>
                    <a:pt x="1776396" y="1117600"/>
                  </a:lnTo>
                  <a:close/>
                </a:path>
                <a:path w="2480309" h="1549400">
                  <a:moveTo>
                    <a:pt x="1782007" y="1130300"/>
                  </a:moveTo>
                  <a:lnTo>
                    <a:pt x="1778305" y="1130300"/>
                  </a:lnTo>
                  <a:lnTo>
                    <a:pt x="1777539" y="1133090"/>
                  </a:lnTo>
                  <a:lnTo>
                    <a:pt x="1782977" y="1143000"/>
                  </a:lnTo>
                  <a:lnTo>
                    <a:pt x="1782007" y="1130300"/>
                  </a:lnTo>
                  <a:close/>
                </a:path>
                <a:path w="2480309" h="1549400">
                  <a:moveTo>
                    <a:pt x="1861654" y="1130300"/>
                  </a:moveTo>
                  <a:lnTo>
                    <a:pt x="1784035" y="1130300"/>
                  </a:lnTo>
                  <a:lnTo>
                    <a:pt x="1799997" y="1143000"/>
                  </a:lnTo>
                  <a:lnTo>
                    <a:pt x="1868348" y="1143000"/>
                  </a:lnTo>
                  <a:lnTo>
                    <a:pt x="1861654" y="1130300"/>
                  </a:lnTo>
                  <a:close/>
                </a:path>
                <a:path w="2480309" h="1549400">
                  <a:moveTo>
                    <a:pt x="1778305" y="1130300"/>
                  </a:moveTo>
                  <a:lnTo>
                    <a:pt x="1776008" y="1130300"/>
                  </a:lnTo>
                  <a:lnTo>
                    <a:pt x="1777539" y="1133090"/>
                  </a:lnTo>
                  <a:lnTo>
                    <a:pt x="1778305" y="1130300"/>
                  </a:lnTo>
                  <a:close/>
                </a:path>
                <a:path w="2480309" h="1549400">
                  <a:moveTo>
                    <a:pt x="1804831" y="1117600"/>
                  </a:moveTo>
                  <a:lnTo>
                    <a:pt x="1776396" y="1117600"/>
                  </a:lnTo>
                  <a:lnTo>
                    <a:pt x="1779307" y="1130300"/>
                  </a:lnTo>
                  <a:lnTo>
                    <a:pt x="1806705" y="1130300"/>
                  </a:lnTo>
                  <a:lnTo>
                    <a:pt x="1804831" y="1117600"/>
                  </a:lnTo>
                  <a:close/>
                </a:path>
                <a:path w="2480309" h="1549400">
                  <a:moveTo>
                    <a:pt x="1819683" y="1104900"/>
                  </a:moveTo>
                  <a:lnTo>
                    <a:pt x="1780197" y="1104900"/>
                  </a:lnTo>
                  <a:lnTo>
                    <a:pt x="1782058" y="1117600"/>
                  </a:lnTo>
                  <a:lnTo>
                    <a:pt x="1809934" y="1117600"/>
                  </a:lnTo>
                  <a:lnTo>
                    <a:pt x="1816144" y="1130300"/>
                  </a:lnTo>
                  <a:lnTo>
                    <a:pt x="1819652" y="1117600"/>
                  </a:lnTo>
                  <a:lnTo>
                    <a:pt x="1819683" y="1104900"/>
                  </a:lnTo>
                  <a:close/>
                </a:path>
                <a:path w="2480309" h="1549400">
                  <a:moveTo>
                    <a:pt x="1835790" y="1117600"/>
                  </a:moveTo>
                  <a:lnTo>
                    <a:pt x="1824949" y="1117600"/>
                  </a:lnTo>
                  <a:lnTo>
                    <a:pt x="1820673" y="1130300"/>
                  </a:lnTo>
                  <a:lnTo>
                    <a:pt x="1855597" y="1130300"/>
                  </a:lnTo>
                  <a:lnTo>
                    <a:pt x="1835790" y="1117600"/>
                  </a:lnTo>
                  <a:close/>
                </a:path>
                <a:path w="2480309" h="1549400">
                  <a:moveTo>
                    <a:pt x="1797594" y="1092200"/>
                  </a:moveTo>
                  <a:lnTo>
                    <a:pt x="1736287" y="1092200"/>
                  </a:lnTo>
                  <a:lnTo>
                    <a:pt x="1758365" y="1117600"/>
                  </a:lnTo>
                  <a:lnTo>
                    <a:pt x="1760560" y="1117600"/>
                  </a:lnTo>
                  <a:lnTo>
                    <a:pt x="1762180" y="1104900"/>
                  </a:lnTo>
                  <a:lnTo>
                    <a:pt x="1803246" y="1104900"/>
                  </a:lnTo>
                  <a:lnTo>
                    <a:pt x="1797594" y="1092200"/>
                  </a:lnTo>
                  <a:close/>
                </a:path>
                <a:path w="2480309" h="1549400">
                  <a:moveTo>
                    <a:pt x="1777746" y="1104900"/>
                  </a:moveTo>
                  <a:lnTo>
                    <a:pt x="1765086" y="1104900"/>
                  </a:lnTo>
                  <a:lnTo>
                    <a:pt x="1764752" y="1117600"/>
                  </a:lnTo>
                  <a:lnTo>
                    <a:pt x="1782058" y="1117600"/>
                  </a:lnTo>
                  <a:lnTo>
                    <a:pt x="1777746" y="1104900"/>
                  </a:lnTo>
                  <a:close/>
                </a:path>
                <a:path w="2480309" h="1549400">
                  <a:moveTo>
                    <a:pt x="1736287" y="1092200"/>
                  </a:moveTo>
                  <a:lnTo>
                    <a:pt x="1722533" y="1092200"/>
                  </a:lnTo>
                  <a:lnTo>
                    <a:pt x="1718035" y="1104900"/>
                  </a:lnTo>
                  <a:lnTo>
                    <a:pt x="1729900" y="1104900"/>
                  </a:lnTo>
                  <a:lnTo>
                    <a:pt x="1736287" y="1092200"/>
                  </a:lnTo>
                  <a:close/>
                </a:path>
                <a:path w="2480309" h="1549400">
                  <a:moveTo>
                    <a:pt x="1741032" y="1054100"/>
                  </a:moveTo>
                  <a:lnTo>
                    <a:pt x="1670350" y="1054100"/>
                  </a:lnTo>
                  <a:lnTo>
                    <a:pt x="1674761" y="1066800"/>
                  </a:lnTo>
                  <a:lnTo>
                    <a:pt x="1685866" y="1066800"/>
                  </a:lnTo>
                  <a:lnTo>
                    <a:pt x="1686040" y="1069986"/>
                  </a:lnTo>
                  <a:lnTo>
                    <a:pt x="1698765" y="1079500"/>
                  </a:lnTo>
                  <a:lnTo>
                    <a:pt x="1701220" y="1092200"/>
                  </a:lnTo>
                  <a:lnTo>
                    <a:pt x="1779380" y="1092200"/>
                  </a:lnTo>
                  <a:lnTo>
                    <a:pt x="1772323" y="1079500"/>
                  </a:lnTo>
                  <a:lnTo>
                    <a:pt x="1751433" y="1079500"/>
                  </a:lnTo>
                  <a:lnTo>
                    <a:pt x="1745792" y="1066800"/>
                  </a:lnTo>
                  <a:lnTo>
                    <a:pt x="1741032" y="1054100"/>
                  </a:lnTo>
                  <a:close/>
                </a:path>
                <a:path w="2480309" h="1549400">
                  <a:moveTo>
                    <a:pt x="1675272" y="1066800"/>
                  </a:moveTo>
                  <a:lnTo>
                    <a:pt x="1663080" y="1066800"/>
                  </a:lnTo>
                  <a:lnTo>
                    <a:pt x="1671590" y="1079500"/>
                  </a:lnTo>
                  <a:lnTo>
                    <a:pt x="1675272" y="1066800"/>
                  </a:lnTo>
                  <a:close/>
                </a:path>
                <a:path w="2480309" h="1549400">
                  <a:moveTo>
                    <a:pt x="1682161" y="1067085"/>
                  </a:moveTo>
                  <a:lnTo>
                    <a:pt x="1685021" y="1079500"/>
                  </a:lnTo>
                  <a:lnTo>
                    <a:pt x="1686559" y="1079500"/>
                  </a:lnTo>
                  <a:lnTo>
                    <a:pt x="1686040" y="1069986"/>
                  </a:lnTo>
                  <a:lnTo>
                    <a:pt x="1682161" y="1067085"/>
                  </a:lnTo>
                  <a:close/>
                </a:path>
                <a:path w="2480309" h="1549400">
                  <a:moveTo>
                    <a:pt x="1765267" y="1066800"/>
                  </a:moveTo>
                  <a:lnTo>
                    <a:pt x="1757306" y="1066800"/>
                  </a:lnTo>
                  <a:lnTo>
                    <a:pt x="1751433" y="1079500"/>
                  </a:lnTo>
                  <a:lnTo>
                    <a:pt x="1772323" y="1079500"/>
                  </a:lnTo>
                  <a:lnTo>
                    <a:pt x="1765267" y="1066800"/>
                  </a:lnTo>
                  <a:close/>
                </a:path>
                <a:path w="2480309" h="1549400">
                  <a:moveTo>
                    <a:pt x="1779935" y="1066800"/>
                  </a:moveTo>
                  <a:lnTo>
                    <a:pt x="1773527" y="1079500"/>
                  </a:lnTo>
                  <a:lnTo>
                    <a:pt x="1778469" y="1079500"/>
                  </a:lnTo>
                  <a:lnTo>
                    <a:pt x="1779935" y="1066800"/>
                  </a:lnTo>
                  <a:close/>
                </a:path>
                <a:path w="2480309" h="1549400">
                  <a:moveTo>
                    <a:pt x="1682095" y="1066800"/>
                  </a:moveTo>
                  <a:lnTo>
                    <a:pt x="1681779" y="1066800"/>
                  </a:lnTo>
                  <a:lnTo>
                    <a:pt x="1682161" y="1067085"/>
                  </a:lnTo>
                  <a:lnTo>
                    <a:pt x="1682095" y="1066800"/>
                  </a:lnTo>
                  <a:close/>
                </a:path>
                <a:path w="2480309" h="1549400">
                  <a:moveTo>
                    <a:pt x="1658367" y="1054100"/>
                  </a:moveTo>
                  <a:lnTo>
                    <a:pt x="1651363" y="1066800"/>
                  </a:lnTo>
                  <a:lnTo>
                    <a:pt x="1658694" y="1066800"/>
                  </a:lnTo>
                  <a:lnTo>
                    <a:pt x="1658367" y="1054100"/>
                  </a:lnTo>
                  <a:close/>
                </a:path>
                <a:path w="2480309" h="1549400">
                  <a:moveTo>
                    <a:pt x="1669436" y="1054100"/>
                  </a:moveTo>
                  <a:lnTo>
                    <a:pt x="1660527" y="1054100"/>
                  </a:lnTo>
                  <a:lnTo>
                    <a:pt x="1663464" y="1066800"/>
                  </a:lnTo>
                  <a:lnTo>
                    <a:pt x="1674761" y="1066800"/>
                  </a:lnTo>
                  <a:lnTo>
                    <a:pt x="1669436" y="1054100"/>
                  </a:lnTo>
                  <a:close/>
                </a:path>
                <a:path w="2480309" h="1549400">
                  <a:moveTo>
                    <a:pt x="1655947" y="1003300"/>
                  </a:moveTo>
                  <a:lnTo>
                    <a:pt x="1629929" y="1003300"/>
                  </a:lnTo>
                  <a:lnTo>
                    <a:pt x="1629733" y="1016000"/>
                  </a:lnTo>
                  <a:lnTo>
                    <a:pt x="1623917" y="1016000"/>
                  </a:lnTo>
                  <a:lnTo>
                    <a:pt x="1615908" y="1024314"/>
                  </a:lnTo>
                  <a:lnTo>
                    <a:pt x="1614698" y="1028700"/>
                  </a:lnTo>
                  <a:lnTo>
                    <a:pt x="1615100" y="1041400"/>
                  </a:lnTo>
                  <a:lnTo>
                    <a:pt x="1624581" y="1041400"/>
                  </a:lnTo>
                  <a:lnTo>
                    <a:pt x="1630138" y="1054100"/>
                  </a:lnTo>
                  <a:lnTo>
                    <a:pt x="1648159" y="1054100"/>
                  </a:lnTo>
                  <a:lnTo>
                    <a:pt x="1625153" y="1041400"/>
                  </a:lnTo>
                  <a:lnTo>
                    <a:pt x="1623535" y="1028700"/>
                  </a:lnTo>
                  <a:lnTo>
                    <a:pt x="1666106" y="1028700"/>
                  </a:lnTo>
                  <a:lnTo>
                    <a:pt x="1663593" y="1016000"/>
                  </a:lnTo>
                  <a:lnTo>
                    <a:pt x="1655947" y="1003300"/>
                  </a:lnTo>
                  <a:close/>
                </a:path>
                <a:path w="2480309" h="1549400">
                  <a:moveTo>
                    <a:pt x="1723346" y="1041400"/>
                  </a:moveTo>
                  <a:lnTo>
                    <a:pt x="1651536" y="1041400"/>
                  </a:lnTo>
                  <a:lnTo>
                    <a:pt x="1664692" y="1054100"/>
                  </a:lnTo>
                  <a:lnTo>
                    <a:pt x="1728901" y="1054100"/>
                  </a:lnTo>
                  <a:lnTo>
                    <a:pt x="1723346" y="1041400"/>
                  </a:lnTo>
                  <a:close/>
                </a:path>
                <a:path w="2480309" h="1549400">
                  <a:moveTo>
                    <a:pt x="1610727" y="1028700"/>
                  </a:moveTo>
                  <a:lnTo>
                    <a:pt x="1606987" y="1028700"/>
                  </a:lnTo>
                  <a:lnTo>
                    <a:pt x="1609962" y="1041400"/>
                  </a:lnTo>
                  <a:lnTo>
                    <a:pt x="1611464" y="1041400"/>
                  </a:lnTo>
                  <a:lnTo>
                    <a:pt x="1610727" y="1028700"/>
                  </a:lnTo>
                  <a:close/>
                </a:path>
                <a:path w="2480309" h="1549400">
                  <a:moveTo>
                    <a:pt x="1672251" y="1028700"/>
                  </a:moveTo>
                  <a:lnTo>
                    <a:pt x="1623535" y="1028700"/>
                  </a:lnTo>
                  <a:lnTo>
                    <a:pt x="1635073" y="1041400"/>
                  </a:lnTo>
                  <a:lnTo>
                    <a:pt x="1683739" y="1041400"/>
                  </a:lnTo>
                  <a:lnTo>
                    <a:pt x="1683736" y="1040833"/>
                  </a:lnTo>
                  <a:lnTo>
                    <a:pt x="1672251" y="1028700"/>
                  </a:lnTo>
                  <a:close/>
                </a:path>
                <a:path w="2480309" h="1549400">
                  <a:moveTo>
                    <a:pt x="1683736" y="1040833"/>
                  </a:moveTo>
                  <a:lnTo>
                    <a:pt x="1683739" y="1041400"/>
                  </a:lnTo>
                  <a:lnTo>
                    <a:pt x="1684273" y="1041400"/>
                  </a:lnTo>
                  <a:lnTo>
                    <a:pt x="1683736" y="1040833"/>
                  </a:lnTo>
                  <a:close/>
                </a:path>
                <a:path w="2480309" h="1549400">
                  <a:moveTo>
                    <a:pt x="1701415" y="1028700"/>
                  </a:moveTo>
                  <a:lnTo>
                    <a:pt x="1695267" y="1028700"/>
                  </a:lnTo>
                  <a:lnTo>
                    <a:pt x="1689920" y="1041400"/>
                  </a:lnTo>
                  <a:lnTo>
                    <a:pt x="1709466" y="1041400"/>
                  </a:lnTo>
                  <a:lnTo>
                    <a:pt x="1701415" y="1028700"/>
                  </a:lnTo>
                  <a:close/>
                </a:path>
                <a:path w="2480309" h="1549400">
                  <a:moveTo>
                    <a:pt x="1631723" y="990600"/>
                  </a:moveTo>
                  <a:lnTo>
                    <a:pt x="1567402" y="990600"/>
                  </a:lnTo>
                  <a:lnTo>
                    <a:pt x="1582097" y="1003300"/>
                  </a:lnTo>
                  <a:lnTo>
                    <a:pt x="1593892" y="1016000"/>
                  </a:lnTo>
                  <a:lnTo>
                    <a:pt x="1591391" y="1016000"/>
                  </a:lnTo>
                  <a:lnTo>
                    <a:pt x="1592234" y="1028700"/>
                  </a:lnTo>
                  <a:lnTo>
                    <a:pt x="1611684" y="1028700"/>
                  </a:lnTo>
                  <a:lnTo>
                    <a:pt x="1615908" y="1024314"/>
                  </a:lnTo>
                  <a:lnTo>
                    <a:pt x="1618202" y="1016000"/>
                  </a:lnTo>
                  <a:lnTo>
                    <a:pt x="1625518" y="1003300"/>
                  </a:lnTo>
                  <a:lnTo>
                    <a:pt x="1629929" y="1003300"/>
                  </a:lnTo>
                  <a:lnTo>
                    <a:pt x="1631723" y="990600"/>
                  </a:lnTo>
                  <a:close/>
                </a:path>
                <a:path w="2480309" h="1549400">
                  <a:moveTo>
                    <a:pt x="1676681" y="1016000"/>
                  </a:moveTo>
                  <a:lnTo>
                    <a:pt x="1673079" y="1016000"/>
                  </a:lnTo>
                  <a:lnTo>
                    <a:pt x="1666106" y="1028700"/>
                  </a:lnTo>
                  <a:lnTo>
                    <a:pt x="1684798" y="1028700"/>
                  </a:lnTo>
                  <a:lnTo>
                    <a:pt x="1676681" y="1016000"/>
                  </a:lnTo>
                  <a:close/>
                </a:path>
                <a:path w="2480309" h="1549400">
                  <a:moveTo>
                    <a:pt x="1629929" y="1003300"/>
                  </a:moveTo>
                  <a:lnTo>
                    <a:pt x="1625518" y="1003300"/>
                  </a:lnTo>
                  <a:lnTo>
                    <a:pt x="1618202" y="1016000"/>
                  </a:lnTo>
                  <a:lnTo>
                    <a:pt x="1615908" y="1024314"/>
                  </a:lnTo>
                  <a:lnTo>
                    <a:pt x="1623917" y="1016000"/>
                  </a:lnTo>
                  <a:lnTo>
                    <a:pt x="1629733" y="1016000"/>
                  </a:lnTo>
                  <a:lnTo>
                    <a:pt x="1629929" y="1003300"/>
                  </a:lnTo>
                  <a:close/>
                </a:path>
                <a:path w="2480309" h="1549400">
                  <a:moveTo>
                    <a:pt x="1576706" y="1003300"/>
                  </a:moveTo>
                  <a:lnTo>
                    <a:pt x="1567858" y="1003300"/>
                  </a:lnTo>
                  <a:lnTo>
                    <a:pt x="1570067" y="1016000"/>
                  </a:lnTo>
                  <a:lnTo>
                    <a:pt x="1579669" y="1016000"/>
                  </a:lnTo>
                  <a:lnTo>
                    <a:pt x="1576706" y="1003300"/>
                  </a:lnTo>
                  <a:close/>
                </a:path>
                <a:path w="2480309" h="1549400">
                  <a:moveTo>
                    <a:pt x="1606478" y="977900"/>
                  </a:moveTo>
                  <a:lnTo>
                    <a:pt x="1536340" y="977900"/>
                  </a:lnTo>
                  <a:lnTo>
                    <a:pt x="1547376" y="990600"/>
                  </a:lnTo>
                  <a:lnTo>
                    <a:pt x="1556214" y="1003300"/>
                  </a:lnTo>
                  <a:lnTo>
                    <a:pt x="1559958" y="999049"/>
                  </a:lnTo>
                  <a:lnTo>
                    <a:pt x="1554347" y="990600"/>
                  </a:lnTo>
                  <a:lnTo>
                    <a:pt x="1620793" y="990600"/>
                  </a:lnTo>
                  <a:lnTo>
                    <a:pt x="1606478" y="977900"/>
                  </a:lnTo>
                  <a:close/>
                </a:path>
                <a:path w="2480309" h="1549400">
                  <a:moveTo>
                    <a:pt x="1561488" y="997312"/>
                  </a:moveTo>
                  <a:lnTo>
                    <a:pt x="1559958" y="999049"/>
                  </a:lnTo>
                  <a:lnTo>
                    <a:pt x="1562780" y="1003300"/>
                  </a:lnTo>
                  <a:lnTo>
                    <a:pt x="1567858" y="1003300"/>
                  </a:lnTo>
                  <a:lnTo>
                    <a:pt x="1561488" y="997312"/>
                  </a:lnTo>
                  <a:close/>
                </a:path>
                <a:path w="2480309" h="1549400">
                  <a:moveTo>
                    <a:pt x="1554347" y="990600"/>
                  </a:moveTo>
                  <a:lnTo>
                    <a:pt x="1559958" y="999049"/>
                  </a:lnTo>
                  <a:lnTo>
                    <a:pt x="1561488" y="997312"/>
                  </a:lnTo>
                  <a:lnTo>
                    <a:pt x="1554347" y="990600"/>
                  </a:lnTo>
                  <a:close/>
                </a:path>
                <a:path w="2480309" h="1549400">
                  <a:moveTo>
                    <a:pt x="1567402" y="990600"/>
                  </a:moveTo>
                  <a:lnTo>
                    <a:pt x="1554347" y="990600"/>
                  </a:lnTo>
                  <a:lnTo>
                    <a:pt x="1561488" y="997312"/>
                  </a:lnTo>
                  <a:lnTo>
                    <a:pt x="1567402" y="990600"/>
                  </a:lnTo>
                  <a:close/>
                </a:path>
                <a:path w="2480309" h="1549400">
                  <a:moveTo>
                    <a:pt x="1522570" y="977900"/>
                  </a:moveTo>
                  <a:lnTo>
                    <a:pt x="1527583" y="990600"/>
                  </a:lnTo>
                  <a:lnTo>
                    <a:pt x="1528812" y="990600"/>
                  </a:lnTo>
                  <a:lnTo>
                    <a:pt x="1522570" y="977900"/>
                  </a:lnTo>
                  <a:close/>
                </a:path>
                <a:path w="2480309" h="1549400">
                  <a:moveTo>
                    <a:pt x="1516352" y="965200"/>
                  </a:moveTo>
                  <a:lnTo>
                    <a:pt x="1506740" y="965200"/>
                  </a:lnTo>
                  <a:lnTo>
                    <a:pt x="1514980" y="977900"/>
                  </a:lnTo>
                  <a:lnTo>
                    <a:pt x="1516352" y="965200"/>
                  </a:lnTo>
                  <a:close/>
                </a:path>
                <a:path w="2480309" h="1549400">
                  <a:moveTo>
                    <a:pt x="1597605" y="965200"/>
                  </a:moveTo>
                  <a:lnTo>
                    <a:pt x="1524020" y="965200"/>
                  </a:lnTo>
                  <a:lnTo>
                    <a:pt x="1522288" y="977900"/>
                  </a:lnTo>
                  <a:lnTo>
                    <a:pt x="1606602" y="977900"/>
                  </a:lnTo>
                  <a:lnTo>
                    <a:pt x="1597605" y="965200"/>
                  </a:lnTo>
                  <a:close/>
                </a:path>
                <a:path w="2480309" h="1549400">
                  <a:moveTo>
                    <a:pt x="1501219" y="952500"/>
                  </a:moveTo>
                  <a:lnTo>
                    <a:pt x="1488035" y="952500"/>
                  </a:lnTo>
                  <a:lnTo>
                    <a:pt x="1491676" y="965200"/>
                  </a:lnTo>
                  <a:lnTo>
                    <a:pt x="1497043" y="965200"/>
                  </a:lnTo>
                  <a:lnTo>
                    <a:pt x="1501219" y="952500"/>
                  </a:lnTo>
                  <a:close/>
                </a:path>
                <a:path w="2480309" h="1549400">
                  <a:moveTo>
                    <a:pt x="1557346" y="939800"/>
                  </a:moveTo>
                  <a:lnTo>
                    <a:pt x="1476429" y="939800"/>
                  </a:lnTo>
                  <a:lnTo>
                    <a:pt x="1484770" y="952500"/>
                  </a:lnTo>
                  <a:lnTo>
                    <a:pt x="1501219" y="952500"/>
                  </a:lnTo>
                  <a:lnTo>
                    <a:pt x="1513604" y="965200"/>
                  </a:lnTo>
                  <a:lnTo>
                    <a:pt x="1558809" y="965200"/>
                  </a:lnTo>
                  <a:lnTo>
                    <a:pt x="1558681" y="952500"/>
                  </a:lnTo>
                  <a:lnTo>
                    <a:pt x="1557346" y="939800"/>
                  </a:lnTo>
                  <a:close/>
                </a:path>
                <a:path w="2480309" h="1549400">
                  <a:moveTo>
                    <a:pt x="1579074" y="952500"/>
                  </a:moveTo>
                  <a:lnTo>
                    <a:pt x="1569271" y="952500"/>
                  </a:lnTo>
                  <a:lnTo>
                    <a:pt x="1558809" y="965200"/>
                  </a:lnTo>
                  <a:lnTo>
                    <a:pt x="1582031" y="965200"/>
                  </a:lnTo>
                  <a:lnTo>
                    <a:pt x="1579074" y="952500"/>
                  </a:lnTo>
                  <a:close/>
                </a:path>
                <a:path w="2480309" h="1549400">
                  <a:moveTo>
                    <a:pt x="1477804" y="947892"/>
                  </a:moveTo>
                  <a:lnTo>
                    <a:pt x="1479598" y="952500"/>
                  </a:lnTo>
                  <a:lnTo>
                    <a:pt x="1480915" y="952500"/>
                  </a:lnTo>
                  <a:lnTo>
                    <a:pt x="1477804" y="947892"/>
                  </a:lnTo>
                  <a:close/>
                </a:path>
                <a:path w="2480309" h="1549400">
                  <a:moveTo>
                    <a:pt x="1474654" y="939800"/>
                  </a:moveTo>
                  <a:lnTo>
                    <a:pt x="1472342" y="939800"/>
                  </a:lnTo>
                  <a:lnTo>
                    <a:pt x="1477804" y="947892"/>
                  </a:lnTo>
                  <a:lnTo>
                    <a:pt x="1474654" y="939800"/>
                  </a:lnTo>
                  <a:close/>
                </a:path>
                <a:path w="2480309" h="1549400">
                  <a:moveTo>
                    <a:pt x="1454784" y="927100"/>
                  </a:moveTo>
                  <a:lnTo>
                    <a:pt x="1437320" y="927100"/>
                  </a:lnTo>
                  <a:lnTo>
                    <a:pt x="1449766" y="939800"/>
                  </a:lnTo>
                  <a:lnTo>
                    <a:pt x="1456971" y="939800"/>
                  </a:lnTo>
                  <a:lnTo>
                    <a:pt x="1454784" y="927100"/>
                  </a:lnTo>
                  <a:close/>
                </a:path>
                <a:path w="2480309" h="1549400">
                  <a:moveTo>
                    <a:pt x="1538430" y="927100"/>
                  </a:moveTo>
                  <a:lnTo>
                    <a:pt x="1464853" y="927100"/>
                  </a:lnTo>
                  <a:lnTo>
                    <a:pt x="1456971" y="939800"/>
                  </a:lnTo>
                  <a:lnTo>
                    <a:pt x="1543261" y="939800"/>
                  </a:lnTo>
                  <a:lnTo>
                    <a:pt x="1538430" y="927100"/>
                  </a:lnTo>
                  <a:close/>
                </a:path>
                <a:path w="2480309" h="1549400">
                  <a:moveTo>
                    <a:pt x="1419715" y="914400"/>
                  </a:moveTo>
                  <a:lnTo>
                    <a:pt x="1417654" y="914400"/>
                  </a:lnTo>
                  <a:lnTo>
                    <a:pt x="1423301" y="927100"/>
                  </a:lnTo>
                  <a:lnTo>
                    <a:pt x="1419715" y="914400"/>
                  </a:lnTo>
                  <a:close/>
                </a:path>
                <a:path w="2480309" h="1549400">
                  <a:moveTo>
                    <a:pt x="1431648" y="914400"/>
                  </a:moveTo>
                  <a:lnTo>
                    <a:pt x="1427307" y="914400"/>
                  </a:lnTo>
                  <a:lnTo>
                    <a:pt x="1434027" y="927100"/>
                  </a:lnTo>
                  <a:lnTo>
                    <a:pt x="1434681" y="927100"/>
                  </a:lnTo>
                  <a:lnTo>
                    <a:pt x="1431648" y="914400"/>
                  </a:lnTo>
                  <a:close/>
                </a:path>
                <a:path w="2480309" h="1549400">
                  <a:moveTo>
                    <a:pt x="1484876" y="914400"/>
                  </a:moveTo>
                  <a:lnTo>
                    <a:pt x="1445339" y="914400"/>
                  </a:lnTo>
                  <a:lnTo>
                    <a:pt x="1435893" y="927100"/>
                  </a:lnTo>
                  <a:lnTo>
                    <a:pt x="1489077" y="927100"/>
                  </a:lnTo>
                  <a:lnTo>
                    <a:pt x="1484876" y="914400"/>
                  </a:lnTo>
                  <a:close/>
                </a:path>
                <a:path w="2480309" h="1549400">
                  <a:moveTo>
                    <a:pt x="1509075" y="914400"/>
                  </a:moveTo>
                  <a:lnTo>
                    <a:pt x="1500940" y="914400"/>
                  </a:lnTo>
                  <a:lnTo>
                    <a:pt x="1501116" y="927100"/>
                  </a:lnTo>
                  <a:lnTo>
                    <a:pt x="1515665" y="927100"/>
                  </a:lnTo>
                  <a:lnTo>
                    <a:pt x="1509075" y="914400"/>
                  </a:lnTo>
                  <a:close/>
                </a:path>
                <a:path w="2480309" h="1549400">
                  <a:moveTo>
                    <a:pt x="1410293" y="901700"/>
                  </a:moveTo>
                  <a:lnTo>
                    <a:pt x="1404993" y="901700"/>
                  </a:lnTo>
                  <a:lnTo>
                    <a:pt x="1407824" y="914400"/>
                  </a:lnTo>
                  <a:lnTo>
                    <a:pt x="1410293" y="901700"/>
                  </a:lnTo>
                  <a:close/>
                </a:path>
                <a:path w="2480309" h="1549400">
                  <a:moveTo>
                    <a:pt x="1425648" y="901700"/>
                  </a:moveTo>
                  <a:lnTo>
                    <a:pt x="1410293" y="901700"/>
                  </a:lnTo>
                  <a:lnTo>
                    <a:pt x="1420103" y="914400"/>
                  </a:lnTo>
                  <a:lnTo>
                    <a:pt x="1425558" y="914400"/>
                  </a:lnTo>
                  <a:lnTo>
                    <a:pt x="1425648" y="901700"/>
                  </a:lnTo>
                  <a:close/>
                </a:path>
                <a:path w="2480309" h="1549400">
                  <a:moveTo>
                    <a:pt x="1485221" y="901700"/>
                  </a:moveTo>
                  <a:lnTo>
                    <a:pt x="1433015" y="901700"/>
                  </a:lnTo>
                  <a:lnTo>
                    <a:pt x="1436653" y="914400"/>
                  </a:lnTo>
                  <a:lnTo>
                    <a:pt x="1498632" y="914400"/>
                  </a:lnTo>
                  <a:lnTo>
                    <a:pt x="1485221" y="901700"/>
                  </a:lnTo>
                  <a:close/>
                </a:path>
                <a:path w="2480309" h="1549400">
                  <a:moveTo>
                    <a:pt x="1384105" y="889000"/>
                  </a:moveTo>
                  <a:lnTo>
                    <a:pt x="1379938" y="889000"/>
                  </a:lnTo>
                  <a:lnTo>
                    <a:pt x="1384785" y="901700"/>
                  </a:lnTo>
                  <a:lnTo>
                    <a:pt x="1387536" y="901700"/>
                  </a:lnTo>
                  <a:lnTo>
                    <a:pt x="1384105" y="889000"/>
                  </a:lnTo>
                  <a:close/>
                </a:path>
                <a:path w="2480309" h="1549400">
                  <a:moveTo>
                    <a:pt x="1409542" y="889000"/>
                  </a:moveTo>
                  <a:lnTo>
                    <a:pt x="1386219" y="889000"/>
                  </a:lnTo>
                  <a:lnTo>
                    <a:pt x="1396835" y="901700"/>
                  </a:lnTo>
                  <a:lnTo>
                    <a:pt x="1405124" y="901700"/>
                  </a:lnTo>
                  <a:lnTo>
                    <a:pt x="1409542" y="889000"/>
                  </a:lnTo>
                  <a:close/>
                </a:path>
                <a:path w="2480309" h="1549400">
                  <a:moveTo>
                    <a:pt x="1451966" y="889000"/>
                  </a:moveTo>
                  <a:lnTo>
                    <a:pt x="1414658" y="889000"/>
                  </a:lnTo>
                  <a:lnTo>
                    <a:pt x="1405124" y="901700"/>
                  </a:lnTo>
                  <a:lnTo>
                    <a:pt x="1454311" y="901700"/>
                  </a:lnTo>
                  <a:lnTo>
                    <a:pt x="1451966" y="889000"/>
                  </a:lnTo>
                  <a:close/>
                </a:path>
                <a:path w="2480309" h="1549400">
                  <a:moveTo>
                    <a:pt x="1468321" y="889000"/>
                  </a:moveTo>
                  <a:lnTo>
                    <a:pt x="1455662" y="889000"/>
                  </a:lnTo>
                  <a:lnTo>
                    <a:pt x="1454311" y="901700"/>
                  </a:lnTo>
                  <a:lnTo>
                    <a:pt x="1479994" y="901700"/>
                  </a:lnTo>
                  <a:lnTo>
                    <a:pt x="1468321" y="889000"/>
                  </a:lnTo>
                  <a:close/>
                </a:path>
                <a:path w="2480309" h="1549400">
                  <a:moveTo>
                    <a:pt x="1347872" y="863600"/>
                  </a:moveTo>
                  <a:lnTo>
                    <a:pt x="1339519" y="863600"/>
                  </a:lnTo>
                  <a:lnTo>
                    <a:pt x="1341340" y="876300"/>
                  </a:lnTo>
                  <a:lnTo>
                    <a:pt x="1357503" y="889000"/>
                  </a:lnTo>
                  <a:lnTo>
                    <a:pt x="1371357" y="889000"/>
                  </a:lnTo>
                  <a:lnTo>
                    <a:pt x="1366251" y="876300"/>
                  </a:lnTo>
                  <a:lnTo>
                    <a:pt x="1348199" y="876300"/>
                  </a:lnTo>
                  <a:lnTo>
                    <a:pt x="1347872" y="863600"/>
                  </a:lnTo>
                  <a:close/>
                </a:path>
                <a:path w="2480309" h="1549400">
                  <a:moveTo>
                    <a:pt x="1376232" y="876300"/>
                  </a:moveTo>
                  <a:lnTo>
                    <a:pt x="1372844" y="889000"/>
                  </a:lnTo>
                  <a:lnTo>
                    <a:pt x="1382468" y="889000"/>
                  </a:lnTo>
                  <a:lnTo>
                    <a:pt x="1376232" y="876300"/>
                  </a:lnTo>
                  <a:close/>
                </a:path>
                <a:path w="2480309" h="1549400">
                  <a:moveTo>
                    <a:pt x="1434898" y="876300"/>
                  </a:moveTo>
                  <a:lnTo>
                    <a:pt x="1376381" y="876300"/>
                  </a:lnTo>
                  <a:lnTo>
                    <a:pt x="1384105" y="889000"/>
                  </a:lnTo>
                  <a:lnTo>
                    <a:pt x="1441548" y="889000"/>
                  </a:lnTo>
                  <a:lnTo>
                    <a:pt x="1434898" y="876300"/>
                  </a:lnTo>
                  <a:close/>
                </a:path>
                <a:path w="2480309" h="1549400">
                  <a:moveTo>
                    <a:pt x="1455162" y="876300"/>
                  </a:moveTo>
                  <a:lnTo>
                    <a:pt x="1442175" y="876300"/>
                  </a:lnTo>
                  <a:lnTo>
                    <a:pt x="1451346" y="889000"/>
                  </a:lnTo>
                  <a:lnTo>
                    <a:pt x="1463464" y="889000"/>
                  </a:lnTo>
                  <a:lnTo>
                    <a:pt x="1455162" y="876300"/>
                  </a:lnTo>
                  <a:close/>
                </a:path>
                <a:path w="2480309" h="1549400">
                  <a:moveTo>
                    <a:pt x="1423537" y="863600"/>
                  </a:moveTo>
                  <a:lnTo>
                    <a:pt x="1355715" y="863600"/>
                  </a:lnTo>
                  <a:lnTo>
                    <a:pt x="1359799" y="876300"/>
                  </a:lnTo>
                  <a:lnTo>
                    <a:pt x="1422901" y="876300"/>
                  </a:lnTo>
                  <a:lnTo>
                    <a:pt x="1423537" y="863600"/>
                  </a:lnTo>
                  <a:close/>
                </a:path>
                <a:path w="2480309" h="1549400">
                  <a:moveTo>
                    <a:pt x="1414691" y="850900"/>
                  </a:moveTo>
                  <a:lnTo>
                    <a:pt x="1332691" y="850900"/>
                  </a:lnTo>
                  <a:lnTo>
                    <a:pt x="1349646" y="863600"/>
                  </a:lnTo>
                  <a:lnTo>
                    <a:pt x="1426762" y="863600"/>
                  </a:lnTo>
                  <a:lnTo>
                    <a:pt x="1432657" y="876300"/>
                  </a:lnTo>
                  <a:lnTo>
                    <a:pt x="1435872" y="876300"/>
                  </a:lnTo>
                  <a:lnTo>
                    <a:pt x="1427399" y="863600"/>
                  </a:lnTo>
                  <a:lnTo>
                    <a:pt x="1414691" y="850900"/>
                  </a:lnTo>
                  <a:close/>
                </a:path>
                <a:path w="2480309" h="1549400">
                  <a:moveTo>
                    <a:pt x="1371131" y="838200"/>
                  </a:moveTo>
                  <a:lnTo>
                    <a:pt x="1305153" y="838200"/>
                  </a:lnTo>
                  <a:lnTo>
                    <a:pt x="1315177" y="850900"/>
                  </a:lnTo>
                  <a:lnTo>
                    <a:pt x="1380043" y="850900"/>
                  </a:lnTo>
                  <a:lnTo>
                    <a:pt x="1371131" y="838200"/>
                  </a:lnTo>
                  <a:close/>
                </a:path>
                <a:path w="2480309" h="1549400">
                  <a:moveTo>
                    <a:pt x="1395999" y="838200"/>
                  </a:moveTo>
                  <a:lnTo>
                    <a:pt x="1391091" y="838200"/>
                  </a:lnTo>
                  <a:lnTo>
                    <a:pt x="1386235" y="850900"/>
                  </a:lnTo>
                  <a:lnTo>
                    <a:pt x="1402605" y="850900"/>
                  </a:lnTo>
                  <a:lnTo>
                    <a:pt x="1395999" y="838200"/>
                  </a:lnTo>
                  <a:close/>
                </a:path>
                <a:path w="2480309" h="1549400">
                  <a:moveTo>
                    <a:pt x="1347898" y="812800"/>
                  </a:moveTo>
                  <a:lnTo>
                    <a:pt x="1281994" y="812800"/>
                  </a:lnTo>
                  <a:lnTo>
                    <a:pt x="1285706" y="825500"/>
                  </a:lnTo>
                  <a:lnTo>
                    <a:pt x="1286313" y="838200"/>
                  </a:lnTo>
                  <a:lnTo>
                    <a:pt x="1292107" y="838200"/>
                  </a:lnTo>
                  <a:lnTo>
                    <a:pt x="1295873" y="825500"/>
                  </a:lnTo>
                  <a:lnTo>
                    <a:pt x="1353351" y="825500"/>
                  </a:lnTo>
                  <a:lnTo>
                    <a:pt x="1347898" y="812800"/>
                  </a:lnTo>
                  <a:close/>
                </a:path>
                <a:path w="2480309" h="1549400">
                  <a:moveTo>
                    <a:pt x="1309652" y="825500"/>
                  </a:moveTo>
                  <a:lnTo>
                    <a:pt x="1301956" y="825500"/>
                  </a:lnTo>
                  <a:lnTo>
                    <a:pt x="1306376" y="838200"/>
                  </a:lnTo>
                  <a:lnTo>
                    <a:pt x="1316331" y="838200"/>
                  </a:lnTo>
                  <a:lnTo>
                    <a:pt x="1309652" y="825500"/>
                  </a:lnTo>
                  <a:close/>
                </a:path>
                <a:path w="2480309" h="1549400">
                  <a:moveTo>
                    <a:pt x="1357627" y="812800"/>
                  </a:moveTo>
                  <a:lnTo>
                    <a:pt x="1353351" y="825500"/>
                  </a:lnTo>
                  <a:lnTo>
                    <a:pt x="1326263" y="825500"/>
                  </a:lnTo>
                  <a:lnTo>
                    <a:pt x="1321802" y="838200"/>
                  </a:lnTo>
                  <a:lnTo>
                    <a:pt x="1386392" y="838200"/>
                  </a:lnTo>
                  <a:lnTo>
                    <a:pt x="1375265" y="825500"/>
                  </a:lnTo>
                  <a:lnTo>
                    <a:pt x="1357627" y="812800"/>
                  </a:lnTo>
                  <a:close/>
                </a:path>
                <a:path w="2480309" h="1549400">
                  <a:moveTo>
                    <a:pt x="1251802" y="774700"/>
                  </a:moveTo>
                  <a:lnTo>
                    <a:pt x="1241080" y="774700"/>
                  </a:lnTo>
                  <a:lnTo>
                    <a:pt x="1233825" y="787400"/>
                  </a:lnTo>
                  <a:lnTo>
                    <a:pt x="1233661" y="787957"/>
                  </a:lnTo>
                  <a:lnTo>
                    <a:pt x="1232532" y="800100"/>
                  </a:lnTo>
                  <a:lnTo>
                    <a:pt x="1236245" y="812800"/>
                  </a:lnTo>
                  <a:lnTo>
                    <a:pt x="1242904" y="812800"/>
                  </a:lnTo>
                  <a:lnTo>
                    <a:pt x="1243143" y="800100"/>
                  </a:lnTo>
                  <a:lnTo>
                    <a:pt x="1254506" y="800100"/>
                  </a:lnTo>
                  <a:lnTo>
                    <a:pt x="1254495" y="787400"/>
                  </a:lnTo>
                  <a:lnTo>
                    <a:pt x="1251777" y="787400"/>
                  </a:lnTo>
                  <a:lnTo>
                    <a:pt x="1251802" y="774700"/>
                  </a:lnTo>
                  <a:close/>
                </a:path>
                <a:path w="2480309" h="1549400">
                  <a:moveTo>
                    <a:pt x="1260582" y="800100"/>
                  </a:moveTo>
                  <a:lnTo>
                    <a:pt x="1243143" y="800100"/>
                  </a:lnTo>
                  <a:lnTo>
                    <a:pt x="1249624" y="812800"/>
                  </a:lnTo>
                  <a:lnTo>
                    <a:pt x="1257270" y="812800"/>
                  </a:lnTo>
                  <a:lnTo>
                    <a:pt x="1260582" y="800100"/>
                  </a:lnTo>
                  <a:close/>
                </a:path>
                <a:path w="2480309" h="1549400">
                  <a:moveTo>
                    <a:pt x="1330937" y="800100"/>
                  </a:moveTo>
                  <a:lnTo>
                    <a:pt x="1260582" y="800100"/>
                  </a:lnTo>
                  <a:lnTo>
                    <a:pt x="1260910" y="812800"/>
                  </a:lnTo>
                  <a:lnTo>
                    <a:pt x="1331257" y="812800"/>
                  </a:lnTo>
                  <a:lnTo>
                    <a:pt x="1330937" y="800100"/>
                  </a:lnTo>
                  <a:close/>
                </a:path>
                <a:path w="2480309" h="1549400">
                  <a:moveTo>
                    <a:pt x="1333654" y="800100"/>
                  </a:moveTo>
                  <a:lnTo>
                    <a:pt x="1331257" y="812800"/>
                  </a:lnTo>
                  <a:lnTo>
                    <a:pt x="1340266" y="812800"/>
                  </a:lnTo>
                  <a:lnTo>
                    <a:pt x="1333654" y="800100"/>
                  </a:lnTo>
                  <a:close/>
                </a:path>
                <a:path w="2480309" h="1549400">
                  <a:moveTo>
                    <a:pt x="1210235" y="787400"/>
                  </a:moveTo>
                  <a:lnTo>
                    <a:pt x="1211135" y="800100"/>
                  </a:lnTo>
                  <a:lnTo>
                    <a:pt x="1216528" y="800100"/>
                  </a:lnTo>
                  <a:lnTo>
                    <a:pt x="1210235" y="787400"/>
                  </a:lnTo>
                  <a:close/>
                </a:path>
                <a:path w="2480309" h="1549400">
                  <a:moveTo>
                    <a:pt x="1239022" y="774700"/>
                  </a:moveTo>
                  <a:lnTo>
                    <a:pt x="1218097" y="774700"/>
                  </a:lnTo>
                  <a:lnTo>
                    <a:pt x="1219316" y="787400"/>
                  </a:lnTo>
                  <a:lnTo>
                    <a:pt x="1222379" y="787400"/>
                  </a:lnTo>
                  <a:lnTo>
                    <a:pt x="1222993" y="800100"/>
                  </a:lnTo>
                  <a:lnTo>
                    <a:pt x="1230088" y="800100"/>
                  </a:lnTo>
                  <a:lnTo>
                    <a:pt x="1233661" y="787957"/>
                  </a:lnTo>
                  <a:lnTo>
                    <a:pt x="1233713" y="787400"/>
                  </a:lnTo>
                  <a:lnTo>
                    <a:pt x="1239022" y="774700"/>
                  </a:lnTo>
                  <a:close/>
                </a:path>
                <a:path w="2480309" h="1549400">
                  <a:moveTo>
                    <a:pt x="1303607" y="787400"/>
                  </a:moveTo>
                  <a:lnTo>
                    <a:pt x="1254495" y="787400"/>
                  </a:lnTo>
                  <a:lnTo>
                    <a:pt x="1254506" y="800100"/>
                  </a:lnTo>
                  <a:lnTo>
                    <a:pt x="1305813" y="800100"/>
                  </a:lnTo>
                  <a:lnTo>
                    <a:pt x="1303607" y="787400"/>
                  </a:lnTo>
                  <a:close/>
                </a:path>
                <a:path w="2480309" h="1549400">
                  <a:moveTo>
                    <a:pt x="1309939" y="787400"/>
                  </a:moveTo>
                  <a:lnTo>
                    <a:pt x="1303607" y="787400"/>
                  </a:lnTo>
                  <a:lnTo>
                    <a:pt x="1307753" y="800100"/>
                  </a:lnTo>
                  <a:lnTo>
                    <a:pt x="1319237" y="800100"/>
                  </a:lnTo>
                  <a:lnTo>
                    <a:pt x="1309939" y="787400"/>
                  </a:lnTo>
                  <a:close/>
                </a:path>
                <a:path w="2480309" h="1549400">
                  <a:moveTo>
                    <a:pt x="1241080" y="774700"/>
                  </a:moveTo>
                  <a:lnTo>
                    <a:pt x="1239022" y="774700"/>
                  </a:lnTo>
                  <a:lnTo>
                    <a:pt x="1233713" y="787400"/>
                  </a:lnTo>
                  <a:lnTo>
                    <a:pt x="1233661" y="787957"/>
                  </a:lnTo>
                  <a:lnTo>
                    <a:pt x="1233825" y="787400"/>
                  </a:lnTo>
                  <a:lnTo>
                    <a:pt x="1241080" y="774700"/>
                  </a:lnTo>
                  <a:close/>
                </a:path>
                <a:path w="2480309" h="1549400">
                  <a:moveTo>
                    <a:pt x="1213167" y="774700"/>
                  </a:moveTo>
                  <a:lnTo>
                    <a:pt x="1200891" y="774700"/>
                  </a:lnTo>
                  <a:lnTo>
                    <a:pt x="1210858" y="787400"/>
                  </a:lnTo>
                  <a:lnTo>
                    <a:pt x="1217460" y="787400"/>
                  </a:lnTo>
                  <a:lnTo>
                    <a:pt x="1213167" y="774700"/>
                  </a:lnTo>
                  <a:close/>
                </a:path>
                <a:path w="2480309" h="1549400">
                  <a:moveTo>
                    <a:pt x="1268780" y="762000"/>
                  </a:moveTo>
                  <a:lnTo>
                    <a:pt x="1253822" y="762000"/>
                  </a:lnTo>
                  <a:lnTo>
                    <a:pt x="1256590" y="774700"/>
                  </a:lnTo>
                  <a:lnTo>
                    <a:pt x="1251777" y="787400"/>
                  </a:lnTo>
                  <a:lnTo>
                    <a:pt x="1299023" y="787400"/>
                  </a:lnTo>
                  <a:lnTo>
                    <a:pt x="1286850" y="774700"/>
                  </a:lnTo>
                  <a:lnTo>
                    <a:pt x="1266066" y="774700"/>
                  </a:lnTo>
                  <a:lnTo>
                    <a:pt x="1268780" y="762000"/>
                  </a:lnTo>
                  <a:close/>
                </a:path>
                <a:path w="2480309" h="1549400">
                  <a:moveTo>
                    <a:pt x="1196830" y="771988"/>
                  </a:moveTo>
                  <a:lnTo>
                    <a:pt x="1196298" y="774700"/>
                  </a:lnTo>
                  <a:lnTo>
                    <a:pt x="1200891" y="774700"/>
                  </a:lnTo>
                  <a:lnTo>
                    <a:pt x="1196830" y="771988"/>
                  </a:lnTo>
                  <a:close/>
                </a:path>
                <a:path w="2480309" h="1549400">
                  <a:moveTo>
                    <a:pt x="1245208" y="749300"/>
                  </a:moveTo>
                  <a:lnTo>
                    <a:pt x="1157671" y="749300"/>
                  </a:lnTo>
                  <a:lnTo>
                    <a:pt x="1165594" y="762000"/>
                  </a:lnTo>
                  <a:lnTo>
                    <a:pt x="1198788" y="762000"/>
                  </a:lnTo>
                  <a:lnTo>
                    <a:pt x="1205545" y="774700"/>
                  </a:lnTo>
                  <a:lnTo>
                    <a:pt x="1246618" y="774700"/>
                  </a:lnTo>
                  <a:lnTo>
                    <a:pt x="1245208" y="749300"/>
                  </a:lnTo>
                  <a:close/>
                </a:path>
                <a:path w="2480309" h="1549400">
                  <a:moveTo>
                    <a:pt x="1198788" y="762000"/>
                  </a:moveTo>
                  <a:lnTo>
                    <a:pt x="1181869" y="762000"/>
                  </a:lnTo>
                  <a:lnTo>
                    <a:pt x="1196830" y="771988"/>
                  </a:lnTo>
                  <a:lnTo>
                    <a:pt x="1198788" y="762000"/>
                  </a:lnTo>
                  <a:close/>
                </a:path>
                <a:path w="2480309" h="1549400">
                  <a:moveTo>
                    <a:pt x="1197900" y="736600"/>
                  </a:moveTo>
                  <a:lnTo>
                    <a:pt x="1155928" y="736600"/>
                  </a:lnTo>
                  <a:lnTo>
                    <a:pt x="1165238" y="749300"/>
                  </a:lnTo>
                  <a:lnTo>
                    <a:pt x="1198036" y="749300"/>
                  </a:lnTo>
                  <a:lnTo>
                    <a:pt x="1197900" y="736600"/>
                  </a:lnTo>
                  <a:close/>
                </a:path>
                <a:path w="2480309" h="1549400">
                  <a:moveTo>
                    <a:pt x="1226245" y="736600"/>
                  </a:moveTo>
                  <a:lnTo>
                    <a:pt x="1197900" y="736600"/>
                  </a:lnTo>
                  <a:lnTo>
                    <a:pt x="1198036" y="749300"/>
                  </a:lnTo>
                  <a:lnTo>
                    <a:pt x="1230266" y="749300"/>
                  </a:lnTo>
                  <a:lnTo>
                    <a:pt x="1226245" y="736600"/>
                  </a:lnTo>
                  <a:close/>
                </a:path>
                <a:path w="2480309" h="1549400">
                  <a:moveTo>
                    <a:pt x="1110374" y="723900"/>
                  </a:moveTo>
                  <a:lnTo>
                    <a:pt x="1111212" y="736600"/>
                  </a:lnTo>
                  <a:lnTo>
                    <a:pt x="1116678" y="736600"/>
                  </a:lnTo>
                  <a:lnTo>
                    <a:pt x="1110374" y="723900"/>
                  </a:lnTo>
                  <a:close/>
                </a:path>
                <a:path w="2480309" h="1549400">
                  <a:moveTo>
                    <a:pt x="1134244" y="723900"/>
                  </a:moveTo>
                  <a:lnTo>
                    <a:pt x="1135733" y="736600"/>
                  </a:lnTo>
                  <a:lnTo>
                    <a:pt x="1139357" y="736600"/>
                  </a:lnTo>
                  <a:lnTo>
                    <a:pt x="1134244" y="723900"/>
                  </a:lnTo>
                  <a:close/>
                </a:path>
                <a:path w="2480309" h="1549400">
                  <a:moveTo>
                    <a:pt x="1168906" y="723900"/>
                  </a:moveTo>
                  <a:lnTo>
                    <a:pt x="1139067" y="723900"/>
                  </a:lnTo>
                  <a:lnTo>
                    <a:pt x="1152834" y="736600"/>
                  </a:lnTo>
                  <a:lnTo>
                    <a:pt x="1185893" y="736600"/>
                  </a:lnTo>
                  <a:lnTo>
                    <a:pt x="1168906" y="723900"/>
                  </a:lnTo>
                  <a:close/>
                </a:path>
                <a:path w="2480309" h="1549400">
                  <a:moveTo>
                    <a:pt x="1197607" y="723900"/>
                  </a:moveTo>
                  <a:lnTo>
                    <a:pt x="1186183" y="723900"/>
                  </a:lnTo>
                  <a:lnTo>
                    <a:pt x="1185893" y="736600"/>
                  </a:lnTo>
                  <a:lnTo>
                    <a:pt x="1206493" y="736600"/>
                  </a:lnTo>
                  <a:lnTo>
                    <a:pt x="1197607" y="723900"/>
                  </a:lnTo>
                  <a:close/>
                </a:path>
                <a:path w="2480309" h="1549400">
                  <a:moveTo>
                    <a:pt x="1207537" y="727195"/>
                  </a:moveTo>
                  <a:lnTo>
                    <a:pt x="1208676" y="736600"/>
                  </a:lnTo>
                  <a:lnTo>
                    <a:pt x="1215168" y="736600"/>
                  </a:lnTo>
                  <a:lnTo>
                    <a:pt x="1207537" y="727195"/>
                  </a:lnTo>
                  <a:close/>
                </a:path>
                <a:path w="2480309" h="1549400">
                  <a:moveTo>
                    <a:pt x="1207138" y="723900"/>
                  </a:moveTo>
                  <a:lnTo>
                    <a:pt x="1204863" y="723900"/>
                  </a:lnTo>
                  <a:lnTo>
                    <a:pt x="1207537" y="727195"/>
                  </a:lnTo>
                  <a:lnTo>
                    <a:pt x="1207138" y="723900"/>
                  </a:lnTo>
                  <a:close/>
                </a:path>
                <a:path w="2480309" h="1549400">
                  <a:moveTo>
                    <a:pt x="1120814" y="711200"/>
                  </a:moveTo>
                  <a:lnTo>
                    <a:pt x="1088579" y="711200"/>
                  </a:lnTo>
                  <a:lnTo>
                    <a:pt x="1098114" y="723900"/>
                  </a:lnTo>
                  <a:lnTo>
                    <a:pt x="1116310" y="723900"/>
                  </a:lnTo>
                  <a:lnTo>
                    <a:pt x="1120814" y="711200"/>
                  </a:lnTo>
                  <a:close/>
                </a:path>
                <a:path w="2480309" h="1549400">
                  <a:moveTo>
                    <a:pt x="1168050" y="711200"/>
                  </a:moveTo>
                  <a:lnTo>
                    <a:pt x="1120814" y="711200"/>
                  </a:lnTo>
                  <a:lnTo>
                    <a:pt x="1118227" y="723900"/>
                  </a:lnTo>
                  <a:lnTo>
                    <a:pt x="1175582" y="723900"/>
                  </a:lnTo>
                  <a:lnTo>
                    <a:pt x="1168050" y="711200"/>
                  </a:lnTo>
                  <a:close/>
                </a:path>
                <a:path w="2480309" h="1549400">
                  <a:moveTo>
                    <a:pt x="1182749" y="711200"/>
                  </a:moveTo>
                  <a:lnTo>
                    <a:pt x="1170791" y="711200"/>
                  </a:lnTo>
                  <a:lnTo>
                    <a:pt x="1178307" y="723900"/>
                  </a:lnTo>
                  <a:lnTo>
                    <a:pt x="1189413" y="723900"/>
                  </a:lnTo>
                  <a:lnTo>
                    <a:pt x="1182749" y="711200"/>
                  </a:lnTo>
                  <a:close/>
                </a:path>
                <a:path w="2480309" h="1549400">
                  <a:moveTo>
                    <a:pt x="1165405" y="698500"/>
                  </a:moveTo>
                  <a:lnTo>
                    <a:pt x="1081323" y="698500"/>
                  </a:lnTo>
                  <a:lnTo>
                    <a:pt x="1097893" y="711200"/>
                  </a:lnTo>
                  <a:lnTo>
                    <a:pt x="1169016" y="711200"/>
                  </a:lnTo>
                  <a:lnTo>
                    <a:pt x="1165405" y="698500"/>
                  </a:lnTo>
                  <a:close/>
                </a:path>
                <a:path w="2480309" h="1549400">
                  <a:moveTo>
                    <a:pt x="1174561" y="698500"/>
                  </a:moveTo>
                  <a:lnTo>
                    <a:pt x="1175454" y="711200"/>
                  </a:lnTo>
                  <a:lnTo>
                    <a:pt x="1179409" y="711200"/>
                  </a:lnTo>
                  <a:lnTo>
                    <a:pt x="1174561" y="698500"/>
                  </a:lnTo>
                  <a:close/>
                </a:path>
                <a:path w="2480309" h="1549400">
                  <a:moveTo>
                    <a:pt x="1062962" y="685800"/>
                  </a:moveTo>
                  <a:lnTo>
                    <a:pt x="1062520" y="685800"/>
                  </a:lnTo>
                  <a:lnTo>
                    <a:pt x="1059366" y="698500"/>
                  </a:lnTo>
                  <a:lnTo>
                    <a:pt x="1062972" y="698500"/>
                  </a:lnTo>
                  <a:lnTo>
                    <a:pt x="1062962" y="685800"/>
                  </a:lnTo>
                  <a:close/>
                </a:path>
                <a:path w="2480309" h="1549400">
                  <a:moveTo>
                    <a:pt x="1142855" y="685800"/>
                  </a:moveTo>
                  <a:lnTo>
                    <a:pt x="1062962" y="685800"/>
                  </a:lnTo>
                  <a:lnTo>
                    <a:pt x="1062972" y="698500"/>
                  </a:lnTo>
                  <a:lnTo>
                    <a:pt x="1160492" y="698500"/>
                  </a:lnTo>
                  <a:lnTo>
                    <a:pt x="1142855" y="685800"/>
                  </a:lnTo>
                  <a:close/>
                </a:path>
                <a:path w="2480309" h="1549400">
                  <a:moveTo>
                    <a:pt x="1110939" y="673100"/>
                  </a:moveTo>
                  <a:lnTo>
                    <a:pt x="1037001" y="673100"/>
                  </a:lnTo>
                  <a:lnTo>
                    <a:pt x="1041505" y="685800"/>
                  </a:lnTo>
                  <a:lnTo>
                    <a:pt x="1116112" y="685800"/>
                  </a:lnTo>
                  <a:lnTo>
                    <a:pt x="1110939" y="673100"/>
                  </a:lnTo>
                  <a:close/>
                </a:path>
                <a:path w="2480309" h="1549400">
                  <a:moveTo>
                    <a:pt x="1126040" y="673100"/>
                  </a:moveTo>
                  <a:lnTo>
                    <a:pt x="1113495" y="673100"/>
                  </a:lnTo>
                  <a:lnTo>
                    <a:pt x="1116112" y="685800"/>
                  </a:lnTo>
                  <a:lnTo>
                    <a:pt x="1140306" y="685800"/>
                  </a:lnTo>
                  <a:lnTo>
                    <a:pt x="1126040" y="673100"/>
                  </a:lnTo>
                  <a:close/>
                </a:path>
                <a:path w="2480309" h="1549400">
                  <a:moveTo>
                    <a:pt x="1014500" y="660400"/>
                  </a:moveTo>
                  <a:lnTo>
                    <a:pt x="1004464" y="660400"/>
                  </a:lnTo>
                  <a:lnTo>
                    <a:pt x="1011015" y="673100"/>
                  </a:lnTo>
                  <a:lnTo>
                    <a:pt x="1014500" y="660400"/>
                  </a:lnTo>
                  <a:close/>
                </a:path>
                <a:path w="2480309" h="1549400">
                  <a:moveTo>
                    <a:pt x="1097845" y="660400"/>
                  </a:moveTo>
                  <a:lnTo>
                    <a:pt x="1036188" y="660400"/>
                  </a:lnTo>
                  <a:lnTo>
                    <a:pt x="1032420" y="673100"/>
                  </a:lnTo>
                  <a:lnTo>
                    <a:pt x="1104133" y="673100"/>
                  </a:lnTo>
                  <a:lnTo>
                    <a:pt x="1104283" y="672614"/>
                  </a:lnTo>
                  <a:lnTo>
                    <a:pt x="1097845" y="660400"/>
                  </a:lnTo>
                  <a:close/>
                </a:path>
                <a:path w="2480309" h="1549400">
                  <a:moveTo>
                    <a:pt x="1108060" y="660400"/>
                  </a:moveTo>
                  <a:lnTo>
                    <a:pt x="1104283" y="672614"/>
                  </a:lnTo>
                  <a:lnTo>
                    <a:pt x="1104539" y="673100"/>
                  </a:lnTo>
                  <a:lnTo>
                    <a:pt x="1111264" y="673100"/>
                  </a:lnTo>
                  <a:lnTo>
                    <a:pt x="1108060" y="660400"/>
                  </a:lnTo>
                  <a:close/>
                </a:path>
                <a:path w="2480309" h="1549400">
                  <a:moveTo>
                    <a:pt x="1008147" y="647700"/>
                  </a:moveTo>
                  <a:lnTo>
                    <a:pt x="1001522" y="647700"/>
                  </a:lnTo>
                  <a:lnTo>
                    <a:pt x="997571" y="660400"/>
                  </a:lnTo>
                  <a:lnTo>
                    <a:pt x="1015497" y="660400"/>
                  </a:lnTo>
                  <a:lnTo>
                    <a:pt x="1008147" y="647700"/>
                  </a:lnTo>
                  <a:close/>
                </a:path>
                <a:path w="2480309" h="1549400">
                  <a:moveTo>
                    <a:pt x="1041023" y="647700"/>
                  </a:moveTo>
                  <a:lnTo>
                    <a:pt x="1012586" y="647700"/>
                  </a:lnTo>
                  <a:lnTo>
                    <a:pt x="1015497" y="660400"/>
                  </a:lnTo>
                  <a:lnTo>
                    <a:pt x="1042896" y="660400"/>
                  </a:lnTo>
                  <a:lnTo>
                    <a:pt x="1041023" y="647700"/>
                  </a:lnTo>
                  <a:close/>
                </a:path>
                <a:path w="2480309" h="1549400">
                  <a:moveTo>
                    <a:pt x="1046273" y="647700"/>
                  </a:moveTo>
                  <a:lnTo>
                    <a:pt x="1045078" y="660400"/>
                  </a:lnTo>
                  <a:lnTo>
                    <a:pt x="1050512" y="660400"/>
                  </a:lnTo>
                  <a:lnTo>
                    <a:pt x="1046273" y="647700"/>
                  </a:lnTo>
                  <a:close/>
                </a:path>
                <a:path w="2480309" h="1549400">
                  <a:moveTo>
                    <a:pt x="1071862" y="647700"/>
                  </a:moveTo>
                  <a:lnTo>
                    <a:pt x="1061140" y="647700"/>
                  </a:lnTo>
                  <a:lnTo>
                    <a:pt x="1056864" y="660400"/>
                  </a:lnTo>
                  <a:lnTo>
                    <a:pt x="1075387" y="660400"/>
                  </a:lnTo>
                  <a:lnTo>
                    <a:pt x="1071862" y="647700"/>
                  </a:lnTo>
                  <a:close/>
                </a:path>
                <a:path w="2480309" h="1549400">
                  <a:moveTo>
                    <a:pt x="1077833" y="651452"/>
                  </a:moveTo>
                  <a:lnTo>
                    <a:pt x="1075387" y="660400"/>
                  </a:lnTo>
                  <a:lnTo>
                    <a:pt x="1091788" y="660400"/>
                  </a:lnTo>
                  <a:lnTo>
                    <a:pt x="1077833" y="651452"/>
                  </a:lnTo>
                  <a:close/>
                </a:path>
                <a:path w="2480309" h="1549400">
                  <a:moveTo>
                    <a:pt x="1078859" y="647700"/>
                  </a:moveTo>
                  <a:lnTo>
                    <a:pt x="1071981" y="647700"/>
                  </a:lnTo>
                  <a:lnTo>
                    <a:pt x="1077833" y="651452"/>
                  </a:lnTo>
                  <a:lnTo>
                    <a:pt x="1078859" y="647700"/>
                  </a:lnTo>
                  <a:close/>
                </a:path>
                <a:path w="2480309" h="1549400">
                  <a:moveTo>
                    <a:pt x="983517" y="635000"/>
                  </a:moveTo>
                  <a:lnTo>
                    <a:pt x="981994" y="635000"/>
                  </a:lnTo>
                  <a:lnTo>
                    <a:pt x="986357" y="647700"/>
                  </a:lnTo>
                  <a:lnTo>
                    <a:pt x="988389" y="640605"/>
                  </a:lnTo>
                  <a:lnTo>
                    <a:pt x="983517" y="635000"/>
                  </a:lnTo>
                  <a:close/>
                </a:path>
                <a:path w="2480309" h="1549400">
                  <a:moveTo>
                    <a:pt x="1055876" y="635000"/>
                  </a:moveTo>
                  <a:lnTo>
                    <a:pt x="989995" y="635000"/>
                  </a:lnTo>
                  <a:lnTo>
                    <a:pt x="988389" y="640605"/>
                  </a:lnTo>
                  <a:lnTo>
                    <a:pt x="994556" y="647700"/>
                  </a:lnTo>
                  <a:lnTo>
                    <a:pt x="1055848" y="647700"/>
                  </a:lnTo>
                  <a:lnTo>
                    <a:pt x="1055876" y="635000"/>
                  </a:lnTo>
                  <a:close/>
                </a:path>
                <a:path w="2480309" h="1549400">
                  <a:moveTo>
                    <a:pt x="966092" y="622300"/>
                  </a:moveTo>
                  <a:lnTo>
                    <a:pt x="949903" y="622300"/>
                  </a:lnTo>
                  <a:lnTo>
                    <a:pt x="950861" y="635000"/>
                  </a:lnTo>
                  <a:lnTo>
                    <a:pt x="963014" y="635000"/>
                  </a:lnTo>
                  <a:lnTo>
                    <a:pt x="966092" y="622300"/>
                  </a:lnTo>
                  <a:close/>
                </a:path>
                <a:path w="2480309" h="1549400">
                  <a:moveTo>
                    <a:pt x="1028047" y="609600"/>
                  </a:moveTo>
                  <a:lnTo>
                    <a:pt x="939844" y="609600"/>
                  </a:lnTo>
                  <a:lnTo>
                    <a:pt x="958284" y="622300"/>
                  </a:lnTo>
                  <a:lnTo>
                    <a:pt x="972478" y="622300"/>
                  </a:lnTo>
                  <a:lnTo>
                    <a:pt x="983517" y="635000"/>
                  </a:lnTo>
                  <a:lnTo>
                    <a:pt x="1039436" y="635000"/>
                  </a:lnTo>
                  <a:lnTo>
                    <a:pt x="1033785" y="622300"/>
                  </a:lnTo>
                  <a:lnTo>
                    <a:pt x="1028047" y="609600"/>
                  </a:lnTo>
                  <a:close/>
                </a:path>
                <a:path w="2480309" h="1549400">
                  <a:moveTo>
                    <a:pt x="939844" y="609600"/>
                  </a:moveTo>
                  <a:lnTo>
                    <a:pt x="937415" y="609600"/>
                  </a:lnTo>
                  <a:lnTo>
                    <a:pt x="935964" y="622300"/>
                  </a:lnTo>
                  <a:lnTo>
                    <a:pt x="939844" y="609600"/>
                  </a:lnTo>
                  <a:close/>
                </a:path>
                <a:path w="2480309" h="1549400">
                  <a:moveTo>
                    <a:pt x="1001458" y="596900"/>
                  </a:moveTo>
                  <a:lnTo>
                    <a:pt x="917974" y="596900"/>
                  </a:lnTo>
                  <a:lnTo>
                    <a:pt x="934966" y="609600"/>
                  </a:lnTo>
                  <a:lnTo>
                    <a:pt x="1014660" y="609600"/>
                  </a:lnTo>
                  <a:lnTo>
                    <a:pt x="1014169" y="608338"/>
                  </a:lnTo>
                  <a:lnTo>
                    <a:pt x="1001458" y="596900"/>
                  </a:lnTo>
                  <a:close/>
                </a:path>
                <a:path w="2480309" h="1549400">
                  <a:moveTo>
                    <a:pt x="1014745" y="608857"/>
                  </a:moveTo>
                  <a:lnTo>
                    <a:pt x="1014660" y="609600"/>
                  </a:lnTo>
                  <a:lnTo>
                    <a:pt x="1015571" y="609600"/>
                  </a:lnTo>
                  <a:lnTo>
                    <a:pt x="1014745" y="608857"/>
                  </a:lnTo>
                  <a:close/>
                </a:path>
                <a:path w="2480309" h="1549400">
                  <a:moveTo>
                    <a:pt x="1016126" y="596900"/>
                  </a:moveTo>
                  <a:lnTo>
                    <a:pt x="1009717" y="596900"/>
                  </a:lnTo>
                  <a:lnTo>
                    <a:pt x="1014169" y="608338"/>
                  </a:lnTo>
                  <a:lnTo>
                    <a:pt x="1014745" y="608857"/>
                  </a:lnTo>
                  <a:lnTo>
                    <a:pt x="1016126" y="596900"/>
                  </a:lnTo>
                  <a:close/>
                </a:path>
                <a:path w="2480309" h="1549400">
                  <a:moveTo>
                    <a:pt x="894885" y="584200"/>
                  </a:moveTo>
                  <a:lnTo>
                    <a:pt x="887554" y="584200"/>
                  </a:lnTo>
                  <a:lnTo>
                    <a:pt x="891545" y="596900"/>
                  </a:lnTo>
                  <a:lnTo>
                    <a:pt x="894885" y="584200"/>
                  </a:lnTo>
                  <a:close/>
                </a:path>
                <a:path w="2480309" h="1549400">
                  <a:moveTo>
                    <a:pt x="977226" y="584200"/>
                  </a:moveTo>
                  <a:lnTo>
                    <a:pt x="896726" y="584200"/>
                  </a:lnTo>
                  <a:lnTo>
                    <a:pt x="899660" y="596900"/>
                  </a:lnTo>
                  <a:lnTo>
                    <a:pt x="981984" y="596900"/>
                  </a:lnTo>
                  <a:lnTo>
                    <a:pt x="977226" y="584200"/>
                  </a:lnTo>
                  <a:close/>
                </a:path>
                <a:path w="2480309" h="1549400">
                  <a:moveTo>
                    <a:pt x="892138" y="533400"/>
                  </a:moveTo>
                  <a:lnTo>
                    <a:pt x="865925" y="533400"/>
                  </a:lnTo>
                  <a:lnTo>
                    <a:pt x="860112" y="546100"/>
                  </a:lnTo>
                  <a:lnTo>
                    <a:pt x="851184" y="555368"/>
                  </a:lnTo>
                  <a:lnTo>
                    <a:pt x="851292" y="558800"/>
                  </a:lnTo>
                  <a:lnTo>
                    <a:pt x="855238" y="571500"/>
                  </a:lnTo>
                  <a:lnTo>
                    <a:pt x="860772" y="571500"/>
                  </a:lnTo>
                  <a:lnTo>
                    <a:pt x="866329" y="584200"/>
                  </a:lnTo>
                  <a:lnTo>
                    <a:pt x="900883" y="584200"/>
                  </a:lnTo>
                  <a:lnTo>
                    <a:pt x="896621" y="580086"/>
                  </a:lnTo>
                  <a:lnTo>
                    <a:pt x="884350" y="571500"/>
                  </a:lnTo>
                  <a:lnTo>
                    <a:pt x="861344" y="558800"/>
                  </a:lnTo>
                  <a:lnTo>
                    <a:pt x="920991" y="558800"/>
                  </a:lnTo>
                  <a:lnTo>
                    <a:pt x="912872" y="546100"/>
                  </a:lnTo>
                  <a:lnTo>
                    <a:pt x="899784" y="546100"/>
                  </a:lnTo>
                  <a:lnTo>
                    <a:pt x="892138" y="533400"/>
                  </a:lnTo>
                  <a:close/>
                </a:path>
                <a:path w="2480309" h="1549400">
                  <a:moveTo>
                    <a:pt x="896621" y="580086"/>
                  </a:moveTo>
                  <a:lnTo>
                    <a:pt x="900883" y="584200"/>
                  </a:lnTo>
                  <a:lnTo>
                    <a:pt x="902501" y="584200"/>
                  </a:lnTo>
                  <a:lnTo>
                    <a:pt x="896621" y="580086"/>
                  </a:lnTo>
                  <a:close/>
                </a:path>
                <a:path w="2480309" h="1549400">
                  <a:moveTo>
                    <a:pt x="908446" y="558800"/>
                  </a:moveTo>
                  <a:lnTo>
                    <a:pt x="871264" y="558800"/>
                  </a:lnTo>
                  <a:lnTo>
                    <a:pt x="887727" y="571500"/>
                  </a:lnTo>
                  <a:lnTo>
                    <a:pt x="896621" y="580086"/>
                  </a:lnTo>
                  <a:lnTo>
                    <a:pt x="902501" y="584200"/>
                  </a:lnTo>
                  <a:lnTo>
                    <a:pt x="965092" y="584200"/>
                  </a:lnTo>
                  <a:lnTo>
                    <a:pt x="959537" y="571500"/>
                  </a:lnTo>
                  <a:lnTo>
                    <a:pt x="920464" y="571500"/>
                  </a:lnTo>
                  <a:lnTo>
                    <a:pt x="908446" y="558800"/>
                  </a:lnTo>
                  <a:close/>
                </a:path>
                <a:path w="2480309" h="1549400">
                  <a:moveTo>
                    <a:pt x="937606" y="558800"/>
                  </a:moveTo>
                  <a:lnTo>
                    <a:pt x="931458" y="558800"/>
                  </a:lnTo>
                  <a:lnTo>
                    <a:pt x="926111" y="571500"/>
                  </a:lnTo>
                  <a:lnTo>
                    <a:pt x="945657" y="571500"/>
                  </a:lnTo>
                  <a:lnTo>
                    <a:pt x="937606" y="558800"/>
                  </a:lnTo>
                  <a:close/>
                </a:path>
                <a:path w="2480309" h="1549400">
                  <a:moveTo>
                    <a:pt x="850893" y="546100"/>
                  </a:moveTo>
                  <a:lnTo>
                    <a:pt x="827582" y="546100"/>
                  </a:lnTo>
                  <a:lnTo>
                    <a:pt x="828425" y="558800"/>
                  </a:lnTo>
                  <a:lnTo>
                    <a:pt x="847879" y="558800"/>
                  </a:lnTo>
                  <a:lnTo>
                    <a:pt x="851184" y="555368"/>
                  </a:lnTo>
                  <a:lnTo>
                    <a:pt x="850893" y="546100"/>
                  </a:lnTo>
                  <a:close/>
                </a:path>
                <a:path w="2480309" h="1549400">
                  <a:moveTo>
                    <a:pt x="865925" y="533400"/>
                  </a:moveTo>
                  <a:lnTo>
                    <a:pt x="861713" y="533400"/>
                  </a:lnTo>
                  <a:lnTo>
                    <a:pt x="854403" y="546100"/>
                  </a:lnTo>
                  <a:lnTo>
                    <a:pt x="850893" y="546100"/>
                  </a:lnTo>
                  <a:lnTo>
                    <a:pt x="851184" y="555368"/>
                  </a:lnTo>
                  <a:lnTo>
                    <a:pt x="860112" y="546100"/>
                  </a:lnTo>
                  <a:lnTo>
                    <a:pt x="865925" y="533400"/>
                  </a:lnTo>
                  <a:close/>
                </a:path>
                <a:path w="2480309" h="1549400">
                  <a:moveTo>
                    <a:pt x="801534" y="523037"/>
                  </a:moveTo>
                  <a:lnTo>
                    <a:pt x="797679" y="527413"/>
                  </a:lnTo>
                  <a:lnTo>
                    <a:pt x="804048" y="533400"/>
                  </a:lnTo>
                  <a:lnTo>
                    <a:pt x="806258" y="546100"/>
                  </a:lnTo>
                  <a:lnTo>
                    <a:pt x="811661" y="546100"/>
                  </a:lnTo>
                  <a:lnTo>
                    <a:pt x="815859" y="533400"/>
                  </a:lnTo>
                  <a:lnTo>
                    <a:pt x="812896" y="533400"/>
                  </a:lnTo>
                  <a:lnTo>
                    <a:pt x="801534" y="523037"/>
                  </a:lnTo>
                  <a:close/>
                </a:path>
                <a:path w="2480309" h="1549400">
                  <a:moveTo>
                    <a:pt x="866120" y="520700"/>
                  </a:moveTo>
                  <a:lnTo>
                    <a:pt x="803593" y="520700"/>
                  </a:lnTo>
                  <a:lnTo>
                    <a:pt x="818289" y="533400"/>
                  </a:lnTo>
                  <a:lnTo>
                    <a:pt x="830087" y="546100"/>
                  </a:lnTo>
                  <a:lnTo>
                    <a:pt x="854403" y="546100"/>
                  </a:lnTo>
                  <a:lnTo>
                    <a:pt x="861713" y="533400"/>
                  </a:lnTo>
                  <a:lnTo>
                    <a:pt x="865925" y="533400"/>
                  </a:lnTo>
                  <a:lnTo>
                    <a:pt x="866120" y="520700"/>
                  </a:lnTo>
                  <a:close/>
                </a:path>
                <a:path w="2480309" h="1549400">
                  <a:moveTo>
                    <a:pt x="908841" y="533400"/>
                  </a:moveTo>
                  <a:lnTo>
                    <a:pt x="902569" y="546100"/>
                  </a:lnTo>
                  <a:lnTo>
                    <a:pt x="907710" y="546100"/>
                  </a:lnTo>
                  <a:lnTo>
                    <a:pt x="908841" y="533400"/>
                  </a:lnTo>
                  <a:close/>
                </a:path>
                <a:path w="2480309" h="1549400">
                  <a:moveTo>
                    <a:pt x="856984" y="508000"/>
                  </a:moveTo>
                  <a:lnTo>
                    <a:pt x="772540" y="508000"/>
                  </a:lnTo>
                  <a:lnTo>
                    <a:pt x="783573" y="520700"/>
                  </a:lnTo>
                  <a:lnTo>
                    <a:pt x="792406" y="533400"/>
                  </a:lnTo>
                  <a:lnTo>
                    <a:pt x="797679" y="527413"/>
                  </a:lnTo>
                  <a:lnTo>
                    <a:pt x="790537" y="520700"/>
                  </a:lnTo>
                  <a:lnTo>
                    <a:pt x="867914" y="520700"/>
                  </a:lnTo>
                  <a:lnTo>
                    <a:pt x="856984" y="508000"/>
                  </a:lnTo>
                  <a:close/>
                </a:path>
                <a:path w="2480309" h="1549400">
                  <a:moveTo>
                    <a:pt x="803593" y="520700"/>
                  </a:moveTo>
                  <a:lnTo>
                    <a:pt x="798971" y="520700"/>
                  </a:lnTo>
                  <a:lnTo>
                    <a:pt x="801534" y="523037"/>
                  </a:lnTo>
                  <a:lnTo>
                    <a:pt x="803593" y="520700"/>
                  </a:lnTo>
                  <a:close/>
                </a:path>
                <a:path w="2480309" h="1549400">
                  <a:moveTo>
                    <a:pt x="765002" y="508000"/>
                  </a:moveTo>
                  <a:lnTo>
                    <a:pt x="758761" y="508000"/>
                  </a:lnTo>
                  <a:lnTo>
                    <a:pt x="763773" y="520700"/>
                  </a:lnTo>
                  <a:lnTo>
                    <a:pt x="769401" y="520700"/>
                  </a:lnTo>
                  <a:lnTo>
                    <a:pt x="765002" y="508000"/>
                  </a:lnTo>
                  <a:close/>
                </a:path>
                <a:path w="2480309" h="1549400">
                  <a:moveTo>
                    <a:pt x="818224" y="482600"/>
                  </a:moveTo>
                  <a:lnTo>
                    <a:pt x="749796" y="482600"/>
                  </a:lnTo>
                  <a:lnTo>
                    <a:pt x="760215" y="495300"/>
                  </a:lnTo>
                  <a:lnTo>
                    <a:pt x="758489" y="508000"/>
                  </a:lnTo>
                  <a:lnTo>
                    <a:pt x="842798" y="508000"/>
                  </a:lnTo>
                  <a:lnTo>
                    <a:pt x="833800" y="495300"/>
                  </a:lnTo>
                  <a:lnTo>
                    <a:pt x="814404" y="495300"/>
                  </a:lnTo>
                  <a:lnTo>
                    <a:pt x="818224" y="482600"/>
                  </a:lnTo>
                  <a:close/>
                </a:path>
                <a:path w="2480309" h="1549400">
                  <a:moveTo>
                    <a:pt x="737410" y="482600"/>
                  </a:moveTo>
                  <a:lnTo>
                    <a:pt x="727867" y="482600"/>
                  </a:lnTo>
                  <a:lnTo>
                    <a:pt x="733234" y="495300"/>
                  </a:lnTo>
                  <a:lnTo>
                    <a:pt x="737410" y="482600"/>
                  </a:lnTo>
                  <a:close/>
                </a:path>
                <a:path w="2480309" h="1549400">
                  <a:moveTo>
                    <a:pt x="712620" y="469900"/>
                  </a:moveTo>
                  <a:lnTo>
                    <a:pt x="708533" y="469900"/>
                  </a:lnTo>
                  <a:lnTo>
                    <a:pt x="717110" y="482600"/>
                  </a:lnTo>
                  <a:lnTo>
                    <a:pt x="716388" y="475636"/>
                  </a:lnTo>
                  <a:lnTo>
                    <a:pt x="712620" y="469900"/>
                  </a:lnTo>
                  <a:close/>
                </a:path>
                <a:path w="2480309" h="1549400">
                  <a:moveTo>
                    <a:pt x="793537" y="469900"/>
                  </a:moveTo>
                  <a:lnTo>
                    <a:pt x="715793" y="469900"/>
                  </a:lnTo>
                  <a:lnTo>
                    <a:pt x="716388" y="475636"/>
                  </a:lnTo>
                  <a:lnTo>
                    <a:pt x="720962" y="482600"/>
                  </a:lnTo>
                  <a:lnTo>
                    <a:pt x="794873" y="482600"/>
                  </a:lnTo>
                  <a:lnTo>
                    <a:pt x="793537" y="469900"/>
                  </a:lnTo>
                  <a:close/>
                </a:path>
                <a:path w="2480309" h="1549400">
                  <a:moveTo>
                    <a:pt x="690981" y="457200"/>
                  </a:moveTo>
                  <a:lnTo>
                    <a:pt x="673515" y="457200"/>
                  </a:lnTo>
                  <a:lnTo>
                    <a:pt x="685960" y="469900"/>
                  </a:lnTo>
                  <a:lnTo>
                    <a:pt x="693162" y="469900"/>
                  </a:lnTo>
                  <a:lnTo>
                    <a:pt x="690981" y="457200"/>
                  </a:lnTo>
                  <a:close/>
                </a:path>
                <a:path w="2480309" h="1549400">
                  <a:moveTo>
                    <a:pt x="774621" y="457200"/>
                  </a:moveTo>
                  <a:lnTo>
                    <a:pt x="701050" y="457200"/>
                  </a:lnTo>
                  <a:lnTo>
                    <a:pt x="693162" y="469900"/>
                  </a:lnTo>
                  <a:lnTo>
                    <a:pt x="779452" y="469900"/>
                  </a:lnTo>
                  <a:lnTo>
                    <a:pt x="774621" y="457200"/>
                  </a:lnTo>
                  <a:close/>
                </a:path>
                <a:path w="2480309" h="1549400">
                  <a:moveTo>
                    <a:pt x="721067" y="444500"/>
                  </a:moveTo>
                  <a:lnTo>
                    <a:pt x="681530" y="444500"/>
                  </a:lnTo>
                  <a:lnTo>
                    <a:pt x="672084" y="457200"/>
                  </a:lnTo>
                  <a:lnTo>
                    <a:pt x="725268" y="457200"/>
                  </a:lnTo>
                  <a:lnTo>
                    <a:pt x="721067" y="444500"/>
                  </a:lnTo>
                  <a:close/>
                </a:path>
                <a:path w="2480309" h="1549400">
                  <a:moveTo>
                    <a:pt x="751855" y="444500"/>
                  </a:moveTo>
                  <a:lnTo>
                    <a:pt x="737131" y="444500"/>
                  </a:lnTo>
                  <a:lnTo>
                    <a:pt x="737307" y="457200"/>
                  </a:lnTo>
                  <a:lnTo>
                    <a:pt x="753704" y="457200"/>
                  </a:lnTo>
                  <a:lnTo>
                    <a:pt x="751855" y="444500"/>
                  </a:lnTo>
                  <a:close/>
                </a:path>
                <a:path w="2480309" h="1549400">
                  <a:moveTo>
                    <a:pt x="644086" y="431800"/>
                  </a:moveTo>
                  <a:lnTo>
                    <a:pt x="641184" y="431800"/>
                  </a:lnTo>
                  <a:lnTo>
                    <a:pt x="644015" y="444500"/>
                  </a:lnTo>
                  <a:lnTo>
                    <a:pt x="644086" y="431800"/>
                  </a:lnTo>
                  <a:close/>
                </a:path>
                <a:path w="2480309" h="1549400">
                  <a:moveTo>
                    <a:pt x="661771" y="441408"/>
                  </a:moveTo>
                  <a:lnTo>
                    <a:pt x="661749" y="444500"/>
                  </a:lnTo>
                  <a:lnTo>
                    <a:pt x="662829" y="443264"/>
                  </a:lnTo>
                  <a:lnTo>
                    <a:pt x="661771" y="441408"/>
                  </a:lnTo>
                  <a:close/>
                </a:path>
                <a:path w="2480309" h="1549400">
                  <a:moveTo>
                    <a:pt x="721412" y="431800"/>
                  </a:moveTo>
                  <a:lnTo>
                    <a:pt x="672844" y="431800"/>
                  </a:lnTo>
                  <a:lnTo>
                    <a:pt x="662829" y="443264"/>
                  </a:lnTo>
                  <a:lnTo>
                    <a:pt x="663533" y="444500"/>
                  </a:lnTo>
                  <a:lnTo>
                    <a:pt x="734823" y="444500"/>
                  </a:lnTo>
                  <a:lnTo>
                    <a:pt x="721412" y="431800"/>
                  </a:lnTo>
                  <a:close/>
                </a:path>
                <a:path w="2480309" h="1549400">
                  <a:moveTo>
                    <a:pt x="661839" y="431800"/>
                  </a:moveTo>
                  <a:lnTo>
                    <a:pt x="656294" y="431800"/>
                  </a:lnTo>
                  <a:lnTo>
                    <a:pt x="661771" y="441408"/>
                  </a:lnTo>
                  <a:lnTo>
                    <a:pt x="661839" y="431800"/>
                  </a:lnTo>
                  <a:close/>
                </a:path>
                <a:path w="2480309" h="1549400">
                  <a:moveTo>
                    <a:pt x="622410" y="419100"/>
                  </a:moveTo>
                  <a:lnTo>
                    <a:pt x="616129" y="419100"/>
                  </a:lnTo>
                  <a:lnTo>
                    <a:pt x="620975" y="431800"/>
                  </a:lnTo>
                  <a:lnTo>
                    <a:pt x="623455" y="420350"/>
                  </a:lnTo>
                  <a:lnTo>
                    <a:pt x="622410" y="419100"/>
                  </a:lnTo>
                  <a:close/>
                </a:path>
                <a:path w="2480309" h="1549400">
                  <a:moveTo>
                    <a:pt x="645732" y="419100"/>
                  </a:moveTo>
                  <a:lnTo>
                    <a:pt x="623726" y="419100"/>
                  </a:lnTo>
                  <a:lnTo>
                    <a:pt x="623455" y="420350"/>
                  </a:lnTo>
                  <a:lnTo>
                    <a:pt x="633026" y="431800"/>
                  </a:lnTo>
                  <a:lnTo>
                    <a:pt x="641315" y="431800"/>
                  </a:lnTo>
                  <a:lnTo>
                    <a:pt x="645732" y="419100"/>
                  </a:lnTo>
                  <a:close/>
                </a:path>
                <a:path w="2480309" h="1549400">
                  <a:moveTo>
                    <a:pt x="688167" y="419100"/>
                  </a:moveTo>
                  <a:lnTo>
                    <a:pt x="650849" y="419100"/>
                  </a:lnTo>
                  <a:lnTo>
                    <a:pt x="641315" y="431800"/>
                  </a:lnTo>
                  <a:lnTo>
                    <a:pt x="690502" y="431800"/>
                  </a:lnTo>
                  <a:lnTo>
                    <a:pt x="688167" y="419100"/>
                  </a:lnTo>
                  <a:close/>
                </a:path>
                <a:path w="2480309" h="1549400">
                  <a:moveTo>
                    <a:pt x="704512" y="419100"/>
                  </a:moveTo>
                  <a:lnTo>
                    <a:pt x="691853" y="419100"/>
                  </a:lnTo>
                  <a:lnTo>
                    <a:pt x="690502" y="431800"/>
                  </a:lnTo>
                  <a:lnTo>
                    <a:pt x="716185" y="431800"/>
                  </a:lnTo>
                  <a:lnTo>
                    <a:pt x="704512" y="419100"/>
                  </a:lnTo>
                  <a:close/>
                </a:path>
                <a:path w="2480309" h="1549400">
                  <a:moveTo>
                    <a:pt x="602442" y="406400"/>
                  </a:moveTo>
                  <a:lnTo>
                    <a:pt x="593693" y="406400"/>
                  </a:lnTo>
                  <a:lnTo>
                    <a:pt x="607547" y="419100"/>
                  </a:lnTo>
                  <a:lnTo>
                    <a:pt x="602442" y="406400"/>
                  </a:lnTo>
                  <a:close/>
                </a:path>
                <a:path w="2480309" h="1549400">
                  <a:moveTo>
                    <a:pt x="612572" y="406400"/>
                  </a:moveTo>
                  <a:lnTo>
                    <a:pt x="609035" y="406400"/>
                  </a:lnTo>
                  <a:lnTo>
                    <a:pt x="618117" y="419100"/>
                  </a:lnTo>
                  <a:lnTo>
                    <a:pt x="618260" y="415751"/>
                  </a:lnTo>
                  <a:lnTo>
                    <a:pt x="612572" y="406400"/>
                  </a:lnTo>
                  <a:close/>
                </a:path>
                <a:path w="2480309" h="1549400">
                  <a:moveTo>
                    <a:pt x="677739" y="406400"/>
                  </a:moveTo>
                  <a:lnTo>
                    <a:pt x="618659" y="406400"/>
                  </a:lnTo>
                  <a:lnTo>
                    <a:pt x="618260" y="415751"/>
                  </a:lnTo>
                  <a:lnTo>
                    <a:pt x="620296" y="419100"/>
                  </a:lnTo>
                  <a:lnTo>
                    <a:pt x="685274" y="419100"/>
                  </a:lnTo>
                  <a:lnTo>
                    <a:pt x="677739" y="406400"/>
                  </a:lnTo>
                  <a:close/>
                </a:path>
                <a:path w="2480309" h="1549400">
                  <a:moveTo>
                    <a:pt x="691353" y="406400"/>
                  </a:moveTo>
                  <a:lnTo>
                    <a:pt x="678366" y="406400"/>
                  </a:lnTo>
                  <a:lnTo>
                    <a:pt x="687536" y="419100"/>
                  </a:lnTo>
                  <a:lnTo>
                    <a:pt x="699655" y="419100"/>
                  </a:lnTo>
                  <a:lnTo>
                    <a:pt x="691353" y="406400"/>
                  </a:lnTo>
                  <a:close/>
                </a:path>
                <a:path w="2480309" h="1549400">
                  <a:moveTo>
                    <a:pt x="584201" y="398941"/>
                  </a:moveTo>
                  <a:lnTo>
                    <a:pt x="584390" y="406400"/>
                  </a:lnTo>
                  <a:lnTo>
                    <a:pt x="593693" y="406400"/>
                  </a:lnTo>
                  <a:lnTo>
                    <a:pt x="584201" y="398941"/>
                  </a:lnTo>
                  <a:close/>
                </a:path>
                <a:path w="2480309" h="1549400">
                  <a:moveTo>
                    <a:pt x="600216" y="393700"/>
                  </a:moveTo>
                  <a:lnTo>
                    <a:pt x="591909" y="393700"/>
                  </a:lnTo>
                  <a:lnTo>
                    <a:pt x="595992" y="406400"/>
                  </a:lnTo>
                  <a:lnTo>
                    <a:pt x="599007" y="406400"/>
                  </a:lnTo>
                  <a:lnTo>
                    <a:pt x="600216" y="393700"/>
                  </a:lnTo>
                  <a:close/>
                </a:path>
                <a:path w="2480309" h="1549400">
                  <a:moveTo>
                    <a:pt x="659091" y="393700"/>
                  </a:moveTo>
                  <a:lnTo>
                    <a:pt x="602035" y="393700"/>
                  </a:lnTo>
                  <a:lnTo>
                    <a:pt x="602340" y="406400"/>
                  </a:lnTo>
                  <a:lnTo>
                    <a:pt x="663720" y="406400"/>
                  </a:lnTo>
                  <a:lnTo>
                    <a:pt x="659091" y="393700"/>
                  </a:lnTo>
                  <a:close/>
                </a:path>
                <a:path w="2480309" h="1549400">
                  <a:moveTo>
                    <a:pt x="584068" y="393700"/>
                  </a:moveTo>
                  <a:lnTo>
                    <a:pt x="577531" y="393700"/>
                  </a:lnTo>
                  <a:lnTo>
                    <a:pt x="584201" y="398941"/>
                  </a:lnTo>
                  <a:lnTo>
                    <a:pt x="584068" y="393700"/>
                  </a:lnTo>
                  <a:close/>
                </a:path>
                <a:path w="2480309" h="1549400">
                  <a:moveTo>
                    <a:pt x="650882" y="381000"/>
                  </a:moveTo>
                  <a:lnTo>
                    <a:pt x="573867" y="381000"/>
                  </a:lnTo>
                  <a:lnTo>
                    <a:pt x="574013" y="384843"/>
                  </a:lnTo>
                  <a:lnTo>
                    <a:pt x="585837" y="393700"/>
                  </a:lnTo>
                  <a:lnTo>
                    <a:pt x="663590" y="393700"/>
                  </a:lnTo>
                  <a:lnTo>
                    <a:pt x="650882" y="381000"/>
                  </a:lnTo>
                  <a:close/>
                </a:path>
                <a:path w="2480309" h="1549400">
                  <a:moveTo>
                    <a:pt x="632190" y="368300"/>
                  </a:moveTo>
                  <a:lnTo>
                    <a:pt x="556333" y="368300"/>
                  </a:lnTo>
                  <a:lnTo>
                    <a:pt x="568882" y="381000"/>
                  </a:lnTo>
                  <a:lnTo>
                    <a:pt x="574013" y="384843"/>
                  </a:lnTo>
                  <a:lnTo>
                    <a:pt x="573867" y="381000"/>
                  </a:lnTo>
                  <a:lnTo>
                    <a:pt x="638795" y="381000"/>
                  </a:lnTo>
                  <a:lnTo>
                    <a:pt x="632190" y="368300"/>
                  </a:lnTo>
                  <a:close/>
                </a:path>
                <a:path w="2480309" h="1549400">
                  <a:moveTo>
                    <a:pt x="542967" y="370355"/>
                  </a:moveTo>
                  <a:lnTo>
                    <a:pt x="540224" y="381000"/>
                  </a:lnTo>
                  <a:lnTo>
                    <a:pt x="545246" y="381000"/>
                  </a:lnTo>
                  <a:lnTo>
                    <a:pt x="543952" y="371602"/>
                  </a:lnTo>
                  <a:lnTo>
                    <a:pt x="542967" y="370355"/>
                  </a:lnTo>
                  <a:close/>
                </a:path>
                <a:path w="2480309" h="1549400">
                  <a:moveTo>
                    <a:pt x="556333" y="368300"/>
                  </a:moveTo>
                  <a:lnTo>
                    <a:pt x="543497" y="368300"/>
                  </a:lnTo>
                  <a:lnTo>
                    <a:pt x="543952" y="371602"/>
                  </a:lnTo>
                  <a:lnTo>
                    <a:pt x="551373" y="381000"/>
                  </a:lnTo>
                  <a:lnTo>
                    <a:pt x="562506" y="381000"/>
                  </a:lnTo>
                  <a:lnTo>
                    <a:pt x="556333" y="368300"/>
                  </a:lnTo>
                  <a:close/>
                </a:path>
                <a:path w="2480309" h="1549400">
                  <a:moveTo>
                    <a:pt x="543497" y="368300"/>
                  </a:moveTo>
                  <a:lnTo>
                    <a:pt x="541344" y="368300"/>
                  </a:lnTo>
                  <a:lnTo>
                    <a:pt x="542967" y="370355"/>
                  </a:lnTo>
                  <a:lnTo>
                    <a:pt x="543497" y="368300"/>
                  </a:lnTo>
                  <a:close/>
                </a:path>
                <a:path w="2480309" h="1549400">
                  <a:moveTo>
                    <a:pt x="593817" y="342900"/>
                  </a:moveTo>
                  <a:lnTo>
                    <a:pt x="518185" y="342900"/>
                  </a:lnTo>
                  <a:lnTo>
                    <a:pt x="521897" y="355600"/>
                  </a:lnTo>
                  <a:lnTo>
                    <a:pt x="522504" y="368300"/>
                  </a:lnTo>
                  <a:lnTo>
                    <a:pt x="528298" y="355600"/>
                  </a:lnTo>
                  <a:lnTo>
                    <a:pt x="611456" y="355600"/>
                  </a:lnTo>
                  <a:lnTo>
                    <a:pt x="593817" y="342900"/>
                  </a:lnTo>
                  <a:close/>
                </a:path>
                <a:path w="2480309" h="1549400">
                  <a:moveTo>
                    <a:pt x="545843" y="355600"/>
                  </a:moveTo>
                  <a:lnTo>
                    <a:pt x="538147" y="355600"/>
                  </a:lnTo>
                  <a:lnTo>
                    <a:pt x="542567" y="368300"/>
                  </a:lnTo>
                  <a:lnTo>
                    <a:pt x="552522" y="368300"/>
                  </a:lnTo>
                  <a:lnTo>
                    <a:pt x="545843" y="355600"/>
                  </a:lnTo>
                  <a:close/>
                </a:path>
                <a:path w="2480309" h="1549400">
                  <a:moveTo>
                    <a:pt x="611456" y="355600"/>
                  </a:moveTo>
                  <a:lnTo>
                    <a:pt x="557993" y="355600"/>
                  </a:lnTo>
                  <a:lnTo>
                    <a:pt x="552522" y="368300"/>
                  </a:lnTo>
                  <a:lnTo>
                    <a:pt x="622582" y="368300"/>
                  </a:lnTo>
                  <a:lnTo>
                    <a:pt x="611456" y="355600"/>
                  </a:lnTo>
                  <a:close/>
                </a:path>
                <a:path w="2480309" h="1549400">
                  <a:moveTo>
                    <a:pt x="542004" y="317500"/>
                  </a:moveTo>
                  <a:lnTo>
                    <a:pt x="468722" y="317500"/>
                  </a:lnTo>
                  <a:lnTo>
                    <a:pt x="472435" y="342900"/>
                  </a:lnTo>
                  <a:lnTo>
                    <a:pt x="474634" y="342900"/>
                  </a:lnTo>
                  <a:lnTo>
                    <a:pt x="479238" y="335281"/>
                  </a:lnTo>
                  <a:lnTo>
                    <a:pt x="479334" y="330200"/>
                  </a:lnTo>
                  <a:lnTo>
                    <a:pt x="547119" y="330200"/>
                  </a:lnTo>
                  <a:lnTo>
                    <a:pt x="542004" y="317500"/>
                  </a:lnTo>
                  <a:close/>
                </a:path>
                <a:path w="2480309" h="1549400">
                  <a:moveTo>
                    <a:pt x="480696" y="332869"/>
                  </a:moveTo>
                  <a:lnTo>
                    <a:pt x="479238" y="335281"/>
                  </a:lnTo>
                  <a:lnTo>
                    <a:pt x="479095" y="342900"/>
                  </a:lnTo>
                  <a:lnTo>
                    <a:pt x="483681" y="342900"/>
                  </a:lnTo>
                  <a:lnTo>
                    <a:pt x="483108" y="337596"/>
                  </a:lnTo>
                  <a:lnTo>
                    <a:pt x="480696" y="332869"/>
                  </a:lnTo>
                  <a:close/>
                </a:path>
                <a:path w="2480309" h="1549400">
                  <a:moveTo>
                    <a:pt x="493461" y="330200"/>
                  </a:moveTo>
                  <a:lnTo>
                    <a:pt x="482309" y="330200"/>
                  </a:lnTo>
                  <a:lnTo>
                    <a:pt x="483108" y="337596"/>
                  </a:lnTo>
                  <a:lnTo>
                    <a:pt x="485815" y="342900"/>
                  </a:lnTo>
                  <a:lnTo>
                    <a:pt x="495609" y="342900"/>
                  </a:lnTo>
                  <a:lnTo>
                    <a:pt x="493461" y="330200"/>
                  </a:lnTo>
                  <a:close/>
                </a:path>
                <a:path w="2480309" h="1549400">
                  <a:moveTo>
                    <a:pt x="567128" y="330200"/>
                  </a:moveTo>
                  <a:lnTo>
                    <a:pt x="496772" y="330200"/>
                  </a:lnTo>
                  <a:lnTo>
                    <a:pt x="497101" y="342900"/>
                  </a:lnTo>
                  <a:lnTo>
                    <a:pt x="567448" y="342900"/>
                  </a:lnTo>
                  <a:lnTo>
                    <a:pt x="567128" y="330200"/>
                  </a:lnTo>
                  <a:close/>
                </a:path>
                <a:path w="2480309" h="1549400">
                  <a:moveTo>
                    <a:pt x="569845" y="330200"/>
                  </a:moveTo>
                  <a:lnTo>
                    <a:pt x="567448" y="342900"/>
                  </a:lnTo>
                  <a:lnTo>
                    <a:pt x="576457" y="342900"/>
                  </a:lnTo>
                  <a:lnTo>
                    <a:pt x="569845" y="330200"/>
                  </a:lnTo>
                  <a:close/>
                </a:path>
                <a:path w="2480309" h="1549400">
                  <a:moveTo>
                    <a:pt x="482309" y="330200"/>
                  </a:moveTo>
                  <a:lnTo>
                    <a:pt x="479334" y="330200"/>
                  </a:lnTo>
                  <a:lnTo>
                    <a:pt x="480696" y="332869"/>
                  </a:lnTo>
                  <a:lnTo>
                    <a:pt x="482309" y="330200"/>
                  </a:lnTo>
                  <a:close/>
                </a:path>
                <a:path w="2480309" h="1549400">
                  <a:moveTo>
                    <a:pt x="555428" y="317500"/>
                  </a:moveTo>
                  <a:lnTo>
                    <a:pt x="543944" y="317500"/>
                  </a:lnTo>
                  <a:lnTo>
                    <a:pt x="547119" y="330200"/>
                  </a:lnTo>
                  <a:lnTo>
                    <a:pt x="558917" y="330200"/>
                  </a:lnTo>
                  <a:lnTo>
                    <a:pt x="555428" y="317500"/>
                  </a:lnTo>
                  <a:close/>
                </a:path>
                <a:path w="2480309" h="1549400">
                  <a:moveTo>
                    <a:pt x="466048" y="266700"/>
                  </a:moveTo>
                  <a:lnTo>
                    <a:pt x="384780" y="266700"/>
                  </a:lnTo>
                  <a:lnTo>
                    <a:pt x="402146" y="279400"/>
                  </a:lnTo>
                  <a:lnTo>
                    <a:pt x="420983" y="279400"/>
                  </a:lnTo>
                  <a:lnTo>
                    <a:pt x="424562" y="292100"/>
                  </a:lnTo>
                  <a:lnTo>
                    <a:pt x="437155" y="292100"/>
                  </a:lnTo>
                  <a:lnTo>
                    <a:pt x="448281" y="304800"/>
                  </a:lnTo>
                  <a:lnTo>
                    <a:pt x="456855" y="317500"/>
                  </a:lnTo>
                  <a:lnTo>
                    <a:pt x="469904" y="317500"/>
                  </a:lnTo>
                  <a:lnTo>
                    <a:pt x="475212" y="304800"/>
                  </a:lnTo>
                  <a:lnTo>
                    <a:pt x="475930" y="304800"/>
                  </a:lnTo>
                  <a:lnTo>
                    <a:pt x="485387" y="292100"/>
                  </a:lnTo>
                  <a:lnTo>
                    <a:pt x="488088" y="279400"/>
                  </a:lnTo>
                  <a:lnTo>
                    <a:pt x="466048" y="266700"/>
                  </a:lnTo>
                  <a:close/>
                </a:path>
                <a:path w="2480309" h="1549400">
                  <a:moveTo>
                    <a:pt x="477702" y="304800"/>
                  </a:moveTo>
                  <a:lnTo>
                    <a:pt x="475212" y="304800"/>
                  </a:lnTo>
                  <a:lnTo>
                    <a:pt x="469904" y="317500"/>
                  </a:lnTo>
                  <a:lnTo>
                    <a:pt x="471227" y="317500"/>
                  </a:lnTo>
                  <a:lnTo>
                    <a:pt x="477702" y="304800"/>
                  </a:lnTo>
                  <a:close/>
                </a:path>
                <a:path w="2480309" h="1549400">
                  <a:moveTo>
                    <a:pt x="523041" y="304800"/>
                  </a:moveTo>
                  <a:lnTo>
                    <a:pt x="477702" y="304800"/>
                  </a:lnTo>
                  <a:lnTo>
                    <a:pt x="471227" y="317500"/>
                  </a:lnTo>
                  <a:lnTo>
                    <a:pt x="535214" y="317500"/>
                  </a:lnTo>
                  <a:lnTo>
                    <a:pt x="523041" y="304800"/>
                  </a:lnTo>
                  <a:close/>
                </a:path>
                <a:path w="2480309" h="1549400">
                  <a:moveTo>
                    <a:pt x="415471" y="280059"/>
                  </a:moveTo>
                  <a:lnTo>
                    <a:pt x="400040" y="292100"/>
                  </a:lnTo>
                  <a:lnTo>
                    <a:pt x="413508" y="304800"/>
                  </a:lnTo>
                  <a:lnTo>
                    <a:pt x="427704" y="304800"/>
                  </a:lnTo>
                  <a:lnTo>
                    <a:pt x="428591" y="292100"/>
                  </a:lnTo>
                  <a:lnTo>
                    <a:pt x="414578" y="292100"/>
                  </a:lnTo>
                  <a:lnTo>
                    <a:pt x="415471" y="280059"/>
                  </a:lnTo>
                  <a:close/>
                </a:path>
                <a:path w="2480309" h="1549400">
                  <a:moveTo>
                    <a:pt x="504971" y="292100"/>
                  </a:moveTo>
                  <a:lnTo>
                    <a:pt x="490013" y="292100"/>
                  </a:lnTo>
                  <a:lnTo>
                    <a:pt x="492780" y="304800"/>
                  </a:lnTo>
                  <a:lnTo>
                    <a:pt x="502256" y="304800"/>
                  </a:lnTo>
                  <a:lnTo>
                    <a:pt x="504971" y="292100"/>
                  </a:lnTo>
                  <a:close/>
                </a:path>
                <a:path w="2480309" h="1549400">
                  <a:moveTo>
                    <a:pt x="416317" y="279400"/>
                  </a:moveTo>
                  <a:lnTo>
                    <a:pt x="415520" y="279400"/>
                  </a:lnTo>
                  <a:lnTo>
                    <a:pt x="415471" y="280059"/>
                  </a:lnTo>
                  <a:lnTo>
                    <a:pt x="416317" y="279400"/>
                  </a:lnTo>
                  <a:close/>
                </a:path>
                <a:path w="2480309" h="1549400">
                  <a:moveTo>
                    <a:pt x="384780" y="266700"/>
                  </a:moveTo>
                  <a:lnTo>
                    <a:pt x="380749" y="266700"/>
                  </a:lnTo>
                  <a:lnTo>
                    <a:pt x="379663" y="279400"/>
                  </a:lnTo>
                  <a:lnTo>
                    <a:pt x="391474" y="279400"/>
                  </a:lnTo>
                  <a:lnTo>
                    <a:pt x="384780" y="266700"/>
                  </a:lnTo>
                  <a:close/>
                </a:path>
                <a:path w="2480309" h="1549400">
                  <a:moveTo>
                    <a:pt x="351183" y="254000"/>
                  </a:moveTo>
                  <a:lnTo>
                    <a:pt x="344523" y="254000"/>
                  </a:lnTo>
                  <a:lnTo>
                    <a:pt x="354047" y="266700"/>
                  </a:lnTo>
                  <a:lnTo>
                    <a:pt x="351183" y="254000"/>
                  </a:lnTo>
                  <a:close/>
                </a:path>
                <a:path w="2480309" h="1549400">
                  <a:moveTo>
                    <a:pt x="441609" y="254000"/>
                  </a:moveTo>
                  <a:lnTo>
                    <a:pt x="374198" y="254000"/>
                  </a:lnTo>
                  <a:lnTo>
                    <a:pt x="364884" y="266700"/>
                  </a:lnTo>
                  <a:lnTo>
                    <a:pt x="451113" y="266700"/>
                  </a:lnTo>
                  <a:lnTo>
                    <a:pt x="441609" y="254000"/>
                  </a:lnTo>
                  <a:close/>
                </a:path>
                <a:path w="2480309" h="1549400">
                  <a:moveTo>
                    <a:pt x="366935" y="241300"/>
                  </a:moveTo>
                  <a:lnTo>
                    <a:pt x="354655" y="241300"/>
                  </a:lnTo>
                  <a:lnTo>
                    <a:pt x="359272" y="254000"/>
                  </a:lnTo>
                  <a:lnTo>
                    <a:pt x="376926" y="254000"/>
                  </a:lnTo>
                  <a:lnTo>
                    <a:pt x="366935" y="241300"/>
                  </a:lnTo>
                  <a:close/>
                </a:path>
                <a:path w="2480309" h="1549400">
                  <a:moveTo>
                    <a:pt x="426133" y="241300"/>
                  </a:moveTo>
                  <a:lnTo>
                    <a:pt x="372899" y="241300"/>
                  </a:lnTo>
                  <a:lnTo>
                    <a:pt x="376926" y="254000"/>
                  </a:lnTo>
                  <a:lnTo>
                    <a:pt x="422081" y="254000"/>
                  </a:lnTo>
                  <a:lnTo>
                    <a:pt x="426133" y="241300"/>
                  </a:lnTo>
                  <a:close/>
                </a:path>
                <a:path w="2480309" h="1549400">
                  <a:moveTo>
                    <a:pt x="406986" y="228600"/>
                  </a:moveTo>
                  <a:lnTo>
                    <a:pt x="333958" y="228600"/>
                  </a:lnTo>
                  <a:lnTo>
                    <a:pt x="340623" y="241300"/>
                  </a:lnTo>
                  <a:lnTo>
                    <a:pt x="409764" y="241300"/>
                  </a:lnTo>
                  <a:lnTo>
                    <a:pt x="406986" y="228600"/>
                  </a:lnTo>
                  <a:close/>
                </a:path>
                <a:path w="2480309" h="1549400">
                  <a:moveTo>
                    <a:pt x="301132" y="215900"/>
                  </a:moveTo>
                  <a:lnTo>
                    <a:pt x="286695" y="215900"/>
                  </a:lnTo>
                  <a:lnTo>
                    <a:pt x="302713" y="228600"/>
                  </a:lnTo>
                  <a:lnTo>
                    <a:pt x="308331" y="228600"/>
                  </a:lnTo>
                  <a:lnTo>
                    <a:pt x="301132" y="215900"/>
                  </a:lnTo>
                  <a:close/>
                </a:path>
                <a:path w="2480309" h="1549400">
                  <a:moveTo>
                    <a:pt x="349874" y="215900"/>
                  </a:moveTo>
                  <a:lnTo>
                    <a:pt x="311910" y="215900"/>
                  </a:lnTo>
                  <a:lnTo>
                    <a:pt x="308331" y="228600"/>
                  </a:lnTo>
                  <a:lnTo>
                    <a:pt x="349434" y="228600"/>
                  </a:lnTo>
                  <a:lnTo>
                    <a:pt x="349874" y="215900"/>
                  </a:lnTo>
                  <a:close/>
                </a:path>
                <a:path w="2480309" h="1549400">
                  <a:moveTo>
                    <a:pt x="366973" y="203200"/>
                  </a:moveTo>
                  <a:lnTo>
                    <a:pt x="358983" y="203200"/>
                  </a:lnTo>
                  <a:lnTo>
                    <a:pt x="363895" y="215900"/>
                  </a:lnTo>
                  <a:lnTo>
                    <a:pt x="349874" y="215900"/>
                  </a:lnTo>
                  <a:lnTo>
                    <a:pt x="349434" y="228600"/>
                  </a:lnTo>
                  <a:lnTo>
                    <a:pt x="376807" y="228600"/>
                  </a:lnTo>
                  <a:lnTo>
                    <a:pt x="370616" y="215900"/>
                  </a:lnTo>
                  <a:lnTo>
                    <a:pt x="366973" y="203200"/>
                  </a:lnTo>
                  <a:close/>
                </a:path>
                <a:path w="2480309" h="1549400">
                  <a:moveTo>
                    <a:pt x="319070" y="203200"/>
                  </a:moveTo>
                  <a:lnTo>
                    <a:pt x="292394" y="203200"/>
                  </a:lnTo>
                  <a:lnTo>
                    <a:pt x="286933" y="215900"/>
                  </a:lnTo>
                  <a:lnTo>
                    <a:pt x="315041" y="215900"/>
                  </a:lnTo>
                  <a:lnTo>
                    <a:pt x="319070" y="203200"/>
                  </a:lnTo>
                  <a:close/>
                </a:path>
                <a:path w="2480309" h="1549400">
                  <a:moveTo>
                    <a:pt x="358983" y="203200"/>
                  </a:moveTo>
                  <a:lnTo>
                    <a:pt x="319070" y="203200"/>
                  </a:lnTo>
                  <a:lnTo>
                    <a:pt x="318555" y="215900"/>
                  </a:lnTo>
                  <a:lnTo>
                    <a:pt x="359513" y="215900"/>
                  </a:lnTo>
                  <a:lnTo>
                    <a:pt x="358983" y="203200"/>
                  </a:lnTo>
                  <a:close/>
                </a:path>
                <a:path w="2480309" h="1549400">
                  <a:moveTo>
                    <a:pt x="277766" y="190500"/>
                  </a:moveTo>
                  <a:lnTo>
                    <a:pt x="264988" y="190500"/>
                  </a:lnTo>
                  <a:lnTo>
                    <a:pt x="261342" y="203200"/>
                  </a:lnTo>
                  <a:lnTo>
                    <a:pt x="270047" y="203200"/>
                  </a:lnTo>
                  <a:lnTo>
                    <a:pt x="277766" y="190500"/>
                  </a:lnTo>
                  <a:close/>
                </a:path>
                <a:path w="2480309" h="1549400">
                  <a:moveTo>
                    <a:pt x="328294" y="177800"/>
                  </a:moveTo>
                  <a:lnTo>
                    <a:pt x="328764" y="190500"/>
                  </a:lnTo>
                  <a:lnTo>
                    <a:pt x="288704" y="190500"/>
                  </a:lnTo>
                  <a:lnTo>
                    <a:pt x="292043" y="203200"/>
                  </a:lnTo>
                  <a:lnTo>
                    <a:pt x="350834" y="203200"/>
                  </a:lnTo>
                  <a:lnTo>
                    <a:pt x="328294" y="177800"/>
                  </a:lnTo>
                  <a:close/>
                </a:path>
                <a:path w="2480309" h="1549400">
                  <a:moveTo>
                    <a:pt x="249406" y="177800"/>
                  </a:moveTo>
                  <a:lnTo>
                    <a:pt x="240872" y="177800"/>
                  </a:lnTo>
                  <a:lnTo>
                    <a:pt x="240624" y="190500"/>
                  </a:lnTo>
                  <a:lnTo>
                    <a:pt x="249631" y="190500"/>
                  </a:lnTo>
                  <a:lnTo>
                    <a:pt x="249406" y="177800"/>
                  </a:lnTo>
                  <a:close/>
                </a:path>
                <a:path w="2480309" h="1549400">
                  <a:moveTo>
                    <a:pt x="304880" y="177800"/>
                  </a:moveTo>
                  <a:lnTo>
                    <a:pt x="249406" y="177800"/>
                  </a:lnTo>
                  <a:lnTo>
                    <a:pt x="255123" y="190500"/>
                  </a:lnTo>
                  <a:lnTo>
                    <a:pt x="306170" y="190500"/>
                  </a:lnTo>
                  <a:lnTo>
                    <a:pt x="306406" y="180923"/>
                  </a:lnTo>
                  <a:lnTo>
                    <a:pt x="304880" y="177800"/>
                  </a:lnTo>
                  <a:close/>
                </a:path>
                <a:path w="2480309" h="1549400">
                  <a:moveTo>
                    <a:pt x="317214" y="177800"/>
                  </a:moveTo>
                  <a:lnTo>
                    <a:pt x="306482" y="177800"/>
                  </a:lnTo>
                  <a:lnTo>
                    <a:pt x="306406" y="180923"/>
                  </a:lnTo>
                  <a:lnTo>
                    <a:pt x="311082" y="190500"/>
                  </a:lnTo>
                  <a:lnTo>
                    <a:pt x="325477" y="190500"/>
                  </a:lnTo>
                  <a:lnTo>
                    <a:pt x="317214" y="177800"/>
                  </a:lnTo>
                  <a:close/>
                </a:path>
                <a:path w="2480309" h="1549400">
                  <a:moveTo>
                    <a:pt x="306482" y="177800"/>
                  </a:moveTo>
                  <a:lnTo>
                    <a:pt x="304880" y="177800"/>
                  </a:lnTo>
                  <a:lnTo>
                    <a:pt x="306406" y="180923"/>
                  </a:lnTo>
                  <a:lnTo>
                    <a:pt x="306482" y="177800"/>
                  </a:lnTo>
                  <a:close/>
                </a:path>
                <a:path w="2480309" h="1549400">
                  <a:moveTo>
                    <a:pt x="298815" y="165100"/>
                  </a:moveTo>
                  <a:lnTo>
                    <a:pt x="230695" y="165100"/>
                  </a:lnTo>
                  <a:lnTo>
                    <a:pt x="241866" y="177800"/>
                  </a:lnTo>
                  <a:lnTo>
                    <a:pt x="318629" y="177800"/>
                  </a:lnTo>
                  <a:lnTo>
                    <a:pt x="298815" y="165100"/>
                  </a:lnTo>
                  <a:close/>
                </a:path>
                <a:path w="2480309" h="1549400">
                  <a:moveTo>
                    <a:pt x="199107" y="152400"/>
                  </a:moveTo>
                  <a:lnTo>
                    <a:pt x="198601" y="152400"/>
                  </a:lnTo>
                  <a:lnTo>
                    <a:pt x="203509" y="165100"/>
                  </a:lnTo>
                  <a:lnTo>
                    <a:pt x="199107" y="152400"/>
                  </a:lnTo>
                  <a:close/>
                </a:path>
                <a:path w="2480309" h="1549400">
                  <a:moveTo>
                    <a:pt x="221877" y="152400"/>
                  </a:moveTo>
                  <a:lnTo>
                    <a:pt x="205641" y="152400"/>
                  </a:lnTo>
                  <a:lnTo>
                    <a:pt x="209916" y="165100"/>
                  </a:lnTo>
                  <a:lnTo>
                    <a:pt x="227398" y="165100"/>
                  </a:lnTo>
                  <a:lnTo>
                    <a:pt x="221877" y="152400"/>
                  </a:lnTo>
                  <a:close/>
                </a:path>
                <a:path w="2480309" h="1549400">
                  <a:moveTo>
                    <a:pt x="273233" y="152400"/>
                  </a:moveTo>
                  <a:lnTo>
                    <a:pt x="226338" y="152400"/>
                  </a:lnTo>
                  <a:lnTo>
                    <a:pt x="232390" y="165100"/>
                  </a:lnTo>
                  <a:lnTo>
                    <a:pt x="274843" y="165100"/>
                  </a:lnTo>
                  <a:lnTo>
                    <a:pt x="273233" y="152400"/>
                  </a:lnTo>
                  <a:close/>
                </a:path>
                <a:path w="2480309" h="1549400">
                  <a:moveTo>
                    <a:pt x="285907" y="152400"/>
                  </a:moveTo>
                  <a:lnTo>
                    <a:pt x="274843" y="165100"/>
                  </a:lnTo>
                  <a:lnTo>
                    <a:pt x="285754" y="165100"/>
                  </a:lnTo>
                  <a:lnTo>
                    <a:pt x="285907" y="152400"/>
                  </a:lnTo>
                  <a:close/>
                </a:path>
                <a:path w="2480309" h="1549400">
                  <a:moveTo>
                    <a:pt x="261054" y="139700"/>
                  </a:moveTo>
                  <a:lnTo>
                    <a:pt x="170905" y="139700"/>
                  </a:lnTo>
                  <a:lnTo>
                    <a:pt x="175934" y="152400"/>
                  </a:lnTo>
                  <a:lnTo>
                    <a:pt x="262438" y="152400"/>
                  </a:lnTo>
                  <a:lnTo>
                    <a:pt x="261054" y="139700"/>
                  </a:lnTo>
                  <a:close/>
                </a:path>
                <a:path w="2480309" h="1549400">
                  <a:moveTo>
                    <a:pt x="220187" y="114300"/>
                  </a:moveTo>
                  <a:lnTo>
                    <a:pt x="182067" y="114300"/>
                  </a:lnTo>
                  <a:lnTo>
                    <a:pt x="190157" y="127000"/>
                  </a:lnTo>
                  <a:lnTo>
                    <a:pt x="169959" y="127000"/>
                  </a:lnTo>
                  <a:lnTo>
                    <a:pt x="178834" y="139700"/>
                  </a:lnTo>
                  <a:lnTo>
                    <a:pt x="239508" y="139700"/>
                  </a:lnTo>
                  <a:lnTo>
                    <a:pt x="229333" y="127000"/>
                  </a:lnTo>
                  <a:lnTo>
                    <a:pt x="220187" y="114300"/>
                  </a:lnTo>
                  <a:close/>
                </a:path>
                <a:path w="2480309" h="1549400">
                  <a:moveTo>
                    <a:pt x="162728" y="114300"/>
                  </a:moveTo>
                  <a:lnTo>
                    <a:pt x="148178" y="114300"/>
                  </a:lnTo>
                  <a:lnTo>
                    <a:pt x="146906" y="127000"/>
                  </a:lnTo>
                  <a:lnTo>
                    <a:pt x="174567" y="127000"/>
                  </a:lnTo>
                  <a:lnTo>
                    <a:pt x="162728" y="114300"/>
                  </a:lnTo>
                  <a:close/>
                </a:path>
                <a:path w="2480309" h="1549400">
                  <a:moveTo>
                    <a:pt x="114258" y="101600"/>
                  </a:moveTo>
                  <a:lnTo>
                    <a:pt x="110739" y="101600"/>
                  </a:lnTo>
                  <a:lnTo>
                    <a:pt x="114438" y="114300"/>
                  </a:lnTo>
                  <a:lnTo>
                    <a:pt x="118048" y="114300"/>
                  </a:lnTo>
                  <a:lnTo>
                    <a:pt x="114258" y="101600"/>
                  </a:lnTo>
                  <a:close/>
                </a:path>
                <a:path w="2480309" h="1549400">
                  <a:moveTo>
                    <a:pt x="193406" y="101600"/>
                  </a:moveTo>
                  <a:lnTo>
                    <a:pt x="127189" y="101600"/>
                  </a:lnTo>
                  <a:lnTo>
                    <a:pt x="119870" y="114300"/>
                  </a:lnTo>
                  <a:lnTo>
                    <a:pt x="196000" y="114300"/>
                  </a:lnTo>
                  <a:lnTo>
                    <a:pt x="193406" y="101600"/>
                  </a:lnTo>
                  <a:close/>
                </a:path>
                <a:path w="2480309" h="1549400">
                  <a:moveTo>
                    <a:pt x="84468" y="88900"/>
                  </a:moveTo>
                  <a:lnTo>
                    <a:pt x="77553" y="88900"/>
                  </a:lnTo>
                  <a:lnTo>
                    <a:pt x="79958" y="101600"/>
                  </a:lnTo>
                  <a:lnTo>
                    <a:pt x="84468" y="88900"/>
                  </a:lnTo>
                  <a:close/>
                </a:path>
                <a:path w="2480309" h="1549400">
                  <a:moveTo>
                    <a:pt x="165666" y="88900"/>
                  </a:moveTo>
                  <a:lnTo>
                    <a:pt x="96293" y="88900"/>
                  </a:lnTo>
                  <a:lnTo>
                    <a:pt x="126886" y="101600"/>
                  </a:lnTo>
                  <a:lnTo>
                    <a:pt x="164193" y="101600"/>
                  </a:lnTo>
                  <a:lnTo>
                    <a:pt x="165666" y="88900"/>
                  </a:lnTo>
                  <a:close/>
                </a:path>
                <a:path w="2480309" h="1549400">
                  <a:moveTo>
                    <a:pt x="177628" y="88900"/>
                  </a:moveTo>
                  <a:lnTo>
                    <a:pt x="168466" y="88900"/>
                  </a:lnTo>
                  <a:lnTo>
                    <a:pt x="169129" y="101600"/>
                  </a:lnTo>
                  <a:lnTo>
                    <a:pt x="187559" y="101600"/>
                  </a:lnTo>
                  <a:lnTo>
                    <a:pt x="177628" y="88900"/>
                  </a:lnTo>
                  <a:close/>
                </a:path>
                <a:path w="2480309" h="1549400">
                  <a:moveTo>
                    <a:pt x="79830" y="76200"/>
                  </a:moveTo>
                  <a:lnTo>
                    <a:pt x="60628" y="76200"/>
                  </a:lnTo>
                  <a:lnTo>
                    <a:pt x="71143" y="88900"/>
                  </a:lnTo>
                  <a:lnTo>
                    <a:pt x="74573" y="88900"/>
                  </a:lnTo>
                  <a:lnTo>
                    <a:pt x="82727" y="79734"/>
                  </a:lnTo>
                  <a:lnTo>
                    <a:pt x="79830" y="76200"/>
                  </a:lnTo>
                  <a:close/>
                </a:path>
                <a:path w="2480309" h="1549400">
                  <a:moveTo>
                    <a:pt x="85400" y="82997"/>
                  </a:moveTo>
                  <a:lnTo>
                    <a:pt x="84992" y="88900"/>
                  </a:lnTo>
                  <a:lnTo>
                    <a:pt x="87808" y="88900"/>
                  </a:lnTo>
                  <a:lnTo>
                    <a:pt x="88336" y="86579"/>
                  </a:lnTo>
                  <a:lnTo>
                    <a:pt x="85400" y="82997"/>
                  </a:lnTo>
                  <a:close/>
                </a:path>
                <a:path w="2480309" h="1549400">
                  <a:moveTo>
                    <a:pt x="88336" y="86579"/>
                  </a:moveTo>
                  <a:lnTo>
                    <a:pt x="87808" y="88900"/>
                  </a:lnTo>
                  <a:lnTo>
                    <a:pt x="90238" y="88900"/>
                  </a:lnTo>
                  <a:lnTo>
                    <a:pt x="88336" y="86579"/>
                  </a:lnTo>
                  <a:close/>
                </a:path>
                <a:path w="2480309" h="1549400">
                  <a:moveTo>
                    <a:pt x="88468" y="85996"/>
                  </a:moveTo>
                  <a:lnTo>
                    <a:pt x="88336" y="86579"/>
                  </a:lnTo>
                  <a:lnTo>
                    <a:pt x="90238" y="88900"/>
                  </a:lnTo>
                  <a:lnTo>
                    <a:pt x="88468" y="85996"/>
                  </a:lnTo>
                  <a:close/>
                </a:path>
                <a:path w="2480309" h="1549400">
                  <a:moveTo>
                    <a:pt x="92073" y="71230"/>
                  </a:moveTo>
                  <a:lnTo>
                    <a:pt x="90695" y="76200"/>
                  </a:lnTo>
                  <a:lnTo>
                    <a:pt x="89393" y="81929"/>
                  </a:lnTo>
                  <a:lnTo>
                    <a:pt x="90238" y="88900"/>
                  </a:lnTo>
                  <a:lnTo>
                    <a:pt x="153492" y="88900"/>
                  </a:lnTo>
                  <a:lnTo>
                    <a:pt x="152314" y="76200"/>
                  </a:lnTo>
                  <a:lnTo>
                    <a:pt x="95986" y="76200"/>
                  </a:lnTo>
                  <a:lnTo>
                    <a:pt x="92073" y="71230"/>
                  </a:lnTo>
                  <a:close/>
                </a:path>
                <a:path w="2480309" h="1549400">
                  <a:moveTo>
                    <a:pt x="164991" y="76200"/>
                  </a:moveTo>
                  <a:lnTo>
                    <a:pt x="161639" y="88900"/>
                  </a:lnTo>
                  <a:lnTo>
                    <a:pt x="171023" y="88900"/>
                  </a:lnTo>
                  <a:lnTo>
                    <a:pt x="164991" y="76200"/>
                  </a:lnTo>
                  <a:close/>
                </a:path>
                <a:path w="2480309" h="1549400">
                  <a:moveTo>
                    <a:pt x="88698" y="76200"/>
                  </a:moveTo>
                  <a:lnTo>
                    <a:pt x="85871" y="76200"/>
                  </a:lnTo>
                  <a:lnTo>
                    <a:pt x="85527" y="81169"/>
                  </a:lnTo>
                  <a:lnTo>
                    <a:pt x="88468" y="85996"/>
                  </a:lnTo>
                  <a:lnTo>
                    <a:pt x="89393" y="81929"/>
                  </a:lnTo>
                  <a:lnTo>
                    <a:pt x="88698" y="76200"/>
                  </a:lnTo>
                  <a:close/>
                </a:path>
                <a:path w="2480309" h="1549400">
                  <a:moveTo>
                    <a:pt x="83870" y="78449"/>
                  </a:moveTo>
                  <a:lnTo>
                    <a:pt x="82727" y="79734"/>
                  </a:lnTo>
                  <a:lnTo>
                    <a:pt x="85400" y="82997"/>
                  </a:lnTo>
                  <a:lnTo>
                    <a:pt x="85527" y="81169"/>
                  </a:lnTo>
                  <a:lnTo>
                    <a:pt x="83870" y="78449"/>
                  </a:lnTo>
                  <a:close/>
                </a:path>
                <a:path w="2480309" h="1549400">
                  <a:moveTo>
                    <a:pt x="85871" y="76200"/>
                  </a:moveTo>
                  <a:lnTo>
                    <a:pt x="83870" y="78449"/>
                  </a:lnTo>
                  <a:lnTo>
                    <a:pt x="85527" y="81169"/>
                  </a:lnTo>
                  <a:lnTo>
                    <a:pt x="85871" y="76200"/>
                  </a:lnTo>
                  <a:close/>
                </a:path>
                <a:path w="2480309" h="1549400">
                  <a:moveTo>
                    <a:pt x="85871" y="76200"/>
                  </a:moveTo>
                  <a:lnTo>
                    <a:pt x="82499" y="76200"/>
                  </a:lnTo>
                  <a:lnTo>
                    <a:pt x="83870" y="78449"/>
                  </a:lnTo>
                  <a:lnTo>
                    <a:pt x="85871" y="76200"/>
                  </a:lnTo>
                  <a:close/>
                </a:path>
                <a:path w="2480309" h="1549400">
                  <a:moveTo>
                    <a:pt x="85928" y="63500"/>
                  </a:moveTo>
                  <a:lnTo>
                    <a:pt x="45540" y="63500"/>
                  </a:lnTo>
                  <a:lnTo>
                    <a:pt x="42556" y="76200"/>
                  </a:lnTo>
                  <a:lnTo>
                    <a:pt x="89338" y="76200"/>
                  </a:lnTo>
                  <a:lnTo>
                    <a:pt x="85928" y="63500"/>
                  </a:lnTo>
                  <a:close/>
                </a:path>
                <a:path w="2480309" h="1549400">
                  <a:moveTo>
                    <a:pt x="101232" y="63500"/>
                  </a:moveTo>
                  <a:lnTo>
                    <a:pt x="94217" y="63500"/>
                  </a:lnTo>
                  <a:lnTo>
                    <a:pt x="92073" y="71230"/>
                  </a:lnTo>
                  <a:lnTo>
                    <a:pt x="95986" y="76200"/>
                  </a:lnTo>
                  <a:lnTo>
                    <a:pt x="100719" y="76200"/>
                  </a:lnTo>
                  <a:lnTo>
                    <a:pt x="101232" y="63500"/>
                  </a:lnTo>
                  <a:close/>
                </a:path>
                <a:path w="2480309" h="1549400">
                  <a:moveTo>
                    <a:pt x="126845" y="63500"/>
                  </a:moveTo>
                  <a:lnTo>
                    <a:pt x="101232" y="63500"/>
                  </a:lnTo>
                  <a:lnTo>
                    <a:pt x="100719" y="76200"/>
                  </a:lnTo>
                  <a:lnTo>
                    <a:pt x="129492" y="76200"/>
                  </a:lnTo>
                  <a:lnTo>
                    <a:pt x="126845" y="63500"/>
                  </a:lnTo>
                  <a:close/>
                </a:path>
                <a:path w="2480309" h="1549400">
                  <a:moveTo>
                    <a:pt x="94217" y="63500"/>
                  </a:moveTo>
                  <a:lnTo>
                    <a:pt x="85986" y="63500"/>
                  </a:lnTo>
                  <a:lnTo>
                    <a:pt x="92073" y="71230"/>
                  </a:lnTo>
                  <a:lnTo>
                    <a:pt x="94217" y="63500"/>
                  </a:lnTo>
                  <a:close/>
                </a:path>
                <a:path w="2480309" h="1549400">
                  <a:moveTo>
                    <a:pt x="24181" y="56973"/>
                  </a:moveTo>
                  <a:lnTo>
                    <a:pt x="23056" y="63500"/>
                  </a:lnTo>
                  <a:lnTo>
                    <a:pt x="27915" y="63500"/>
                  </a:lnTo>
                  <a:lnTo>
                    <a:pt x="24181" y="56973"/>
                  </a:lnTo>
                  <a:close/>
                </a:path>
                <a:path w="2480309" h="1549400">
                  <a:moveTo>
                    <a:pt x="28964" y="58986"/>
                  </a:moveTo>
                  <a:lnTo>
                    <a:pt x="27915" y="63500"/>
                  </a:lnTo>
                  <a:lnTo>
                    <a:pt x="31014" y="63500"/>
                  </a:lnTo>
                  <a:lnTo>
                    <a:pt x="28964" y="58986"/>
                  </a:lnTo>
                  <a:close/>
                </a:path>
                <a:path w="2480309" h="1549400">
                  <a:moveTo>
                    <a:pt x="38300" y="50800"/>
                  </a:moveTo>
                  <a:lnTo>
                    <a:pt x="36187" y="50800"/>
                  </a:lnTo>
                  <a:lnTo>
                    <a:pt x="38260" y="63500"/>
                  </a:lnTo>
                  <a:lnTo>
                    <a:pt x="43666" y="63500"/>
                  </a:lnTo>
                  <a:lnTo>
                    <a:pt x="38300" y="50800"/>
                  </a:lnTo>
                  <a:close/>
                </a:path>
                <a:path w="2480309" h="1549400">
                  <a:moveTo>
                    <a:pt x="52312" y="50800"/>
                  </a:moveTo>
                  <a:lnTo>
                    <a:pt x="43304" y="50800"/>
                  </a:lnTo>
                  <a:lnTo>
                    <a:pt x="55485" y="63500"/>
                  </a:lnTo>
                  <a:lnTo>
                    <a:pt x="58731" y="63500"/>
                  </a:lnTo>
                  <a:lnTo>
                    <a:pt x="52312" y="50800"/>
                  </a:lnTo>
                  <a:close/>
                </a:path>
                <a:path w="2480309" h="1549400">
                  <a:moveTo>
                    <a:pt x="61610" y="50800"/>
                  </a:moveTo>
                  <a:lnTo>
                    <a:pt x="52312" y="50800"/>
                  </a:lnTo>
                  <a:lnTo>
                    <a:pt x="59390" y="63500"/>
                  </a:lnTo>
                  <a:lnTo>
                    <a:pt x="61610" y="50800"/>
                  </a:lnTo>
                  <a:close/>
                </a:path>
                <a:path w="2480309" h="1549400">
                  <a:moveTo>
                    <a:pt x="64909" y="50800"/>
                  </a:moveTo>
                  <a:lnTo>
                    <a:pt x="61610" y="50800"/>
                  </a:lnTo>
                  <a:lnTo>
                    <a:pt x="64280" y="63500"/>
                  </a:lnTo>
                  <a:lnTo>
                    <a:pt x="66186" y="63500"/>
                  </a:lnTo>
                  <a:lnTo>
                    <a:pt x="64909" y="50800"/>
                  </a:lnTo>
                  <a:close/>
                </a:path>
                <a:path w="2480309" h="1549400">
                  <a:moveTo>
                    <a:pt x="112699" y="50800"/>
                  </a:moveTo>
                  <a:lnTo>
                    <a:pt x="64909" y="50800"/>
                  </a:lnTo>
                  <a:lnTo>
                    <a:pt x="73767" y="63500"/>
                  </a:lnTo>
                  <a:lnTo>
                    <a:pt x="105755" y="63500"/>
                  </a:lnTo>
                  <a:lnTo>
                    <a:pt x="112699" y="50800"/>
                  </a:lnTo>
                  <a:close/>
                </a:path>
                <a:path w="2480309" h="1549400">
                  <a:moveTo>
                    <a:pt x="30867" y="50800"/>
                  </a:moveTo>
                  <a:lnTo>
                    <a:pt x="25245" y="50800"/>
                  </a:lnTo>
                  <a:lnTo>
                    <a:pt x="28964" y="58986"/>
                  </a:lnTo>
                  <a:lnTo>
                    <a:pt x="30867" y="50800"/>
                  </a:lnTo>
                  <a:close/>
                </a:path>
                <a:path w="2480309" h="1549400">
                  <a:moveTo>
                    <a:pt x="25245" y="50800"/>
                  </a:moveTo>
                  <a:lnTo>
                    <a:pt x="20649" y="50800"/>
                  </a:lnTo>
                  <a:lnTo>
                    <a:pt x="24181" y="56973"/>
                  </a:lnTo>
                  <a:lnTo>
                    <a:pt x="25245" y="50800"/>
                  </a:lnTo>
                  <a:close/>
                </a:path>
                <a:path w="2480309" h="1549400">
                  <a:moveTo>
                    <a:pt x="4104" y="38100"/>
                  </a:moveTo>
                  <a:lnTo>
                    <a:pt x="1605" y="50800"/>
                  </a:lnTo>
                  <a:lnTo>
                    <a:pt x="16142" y="50800"/>
                  </a:lnTo>
                  <a:lnTo>
                    <a:pt x="4104" y="38100"/>
                  </a:lnTo>
                  <a:close/>
                </a:path>
                <a:path w="2480309" h="1549400">
                  <a:moveTo>
                    <a:pt x="76818" y="25400"/>
                  </a:moveTo>
                  <a:lnTo>
                    <a:pt x="5319" y="25400"/>
                  </a:lnTo>
                  <a:lnTo>
                    <a:pt x="5087" y="27147"/>
                  </a:lnTo>
                  <a:lnTo>
                    <a:pt x="10312" y="38100"/>
                  </a:lnTo>
                  <a:lnTo>
                    <a:pt x="16142" y="50800"/>
                  </a:lnTo>
                  <a:lnTo>
                    <a:pt x="22000" y="50800"/>
                  </a:lnTo>
                  <a:lnTo>
                    <a:pt x="23069" y="38100"/>
                  </a:lnTo>
                  <a:lnTo>
                    <a:pt x="75056" y="38100"/>
                  </a:lnTo>
                  <a:lnTo>
                    <a:pt x="76818" y="25400"/>
                  </a:lnTo>
                  <a:close/>
                </a:path>
                <a:path w="2480309" h="1549400">
                  <a:moveTo>
                    <a:pt x="55778" y="38100"/>
                  </a:moveTo>
                  <a:lnTo>
                    <a:pt x="23069" y="38100"/>
                  </a:lnTo>
                  <a:lnTo>
                    <a:pt x="28931" y="50800"/>
                  </a:lnTo>
                  <a:lnTo>
                    <a:pt x="55757" y="50800"/>
                  </a:lnTo>
                  <a:lnTo>
                    <a:pt x="55778" y="38100"/>
                  </a:lnTo>
                  <a:close/>
                </a:path>
                <a:path w="2480309" h="1549400">
                  <a:moveTo>
                    <a:pt x="92857" y="38100"/>
                  </a:moveTo>
                  <a:lnTo>
                    <a:pt x="59139" y="38100"/>
                  </a:lnTo>
                  <a:lnTo>
                    <a:pt x="61066" y="50800"/>
                  </a:lnTo>
                  <a:lnTo>
                    <a:pt x="96876" y="50800"/>
                  </a:lnTo>
                  <a:lnTo>
                    <a:pt x="92857" y="38100"/>
                  </a:lnTo>
                  <a:close/>
                </a:path>
                <a:path w="2480309" h="1549400">
                  <a:moveTo>
                    <a:pt x="4253" y="25400"/>
                  </a:moveTo>
                  <a:lnTo>
                    <a:pt x="0" y="25400"/>
                  </a:lnTo>
                  <a:lnTo>
                    <a:pt x="3633" y="38100"/>
                  </a:lnTo>
                  <a:lnTo>
                    <a:pt x="5087" y="27147"/>
                  </a:lnTo>
                  <a:lnTo>
                    <a:pt x="4253" y="25400"/>
                  </a:lnTo>
                  <a:close/>
                </a:path>
                <a:path w="2480309" h="1549400">
                  <a:moveTo>
                    <a:pt x="59509" y="12700"/>
                  </a:moveTo>
                  <a:lnTo>
                    <a:pt x="16279" y="12700"/>
                  </a:lnTo>
                  <a:lnTo>
                    <a:pt x="10345" y="25400"/>
                  </a:lnTo>
                  <a:lnTo>
                    <a:pt x="65212" y="25400"/>
                  </a:lnTo>
                  <a:lnTo>
                    <a:pt x="59509" y="12700"/>
                  </a:lnTo>
                  <a:close/>
                </a:path>
                <a:path w="2480309" h="1549400">
                  <a:moveTo>
                    <a:pt x="63306" y="12700"/>
                  </a:moveTo>
                  <a:lnTo>
                    <a:pt x="62081" y="12700"/>
                  </a:lnTo>
                  <a:lnTo>
                    <a:pt x="70783" y="25400"/>
                  </a:lnTo>
                  <a:lnTo>
                    <a:pt x="63306" y="12700"/>
                  </a:lnTo>
                  <a:close/>
                </a:path>
                <a:path w="2480309" h="1549400">
                  <a:moveTo>
                    <a:pt x="20742" y="0"/>
                  </a:moveTo>
                  <a:lnTo>
                    <a:pt x="22020" y="12700"/>
                  </a:lnTo>
                  <a:lnTo>
                    <a:pt x="29601" y="12700"/>
                  </a:lnTo>
                  <a:lnTo>
                    <a:pt x="20742" y="0"/>
                  </a:lnTo>
                  <a:close/>
                </a:path>
                <a:path w="2480309" h="1549400">
                  <a:moveTo>
                    <a:pt x="45422" y="0"/>
                  </a:moveTo>
                  <a:lnTo>
                    <a:pt x="34589" y="0"/>
                  </a:lnTo>
                  <a:lnTo>
                    <a:pt x="32637" y="12700"/>
                  </a:lnTo>
                  <a:lnTo>
                    <a:pt x="50302" y="12700"/>
                  </a:lnTo>
                  <a:lnTo>
                    <a:pt x="4542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61617" y="7725202"/>
              <a:ext cx="270274" cy="26035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32479" y="6226187"/>
              <a:ext cx="270274" cy="2603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1279" y="7137155"/>
              <a:ext cx="665052" cy="707607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1494803" y="7180798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786615" y="8034138"/>
            <a:ext cx="3320415" cy="638810"/>
          </a:xfrm>
          <a:custGeom>
            <a:avLst/>
            <a:gdLst/>
            <a:ahLst/>
            <a:cxnLst/>
            <a:rect l="l" t="t" r="r" b="b"/>
            <a:pathLst>
              <a:path w="3320415" h="638809">
                <a:moveTo>
                  <a:pt x="3036721" y="0"/>
                </a:moveTo>
                <a:lnTo>
                  <a:pt x="284758" y="0"/>
                </a:lnTo>
                <a:lnTo>
                  <a:pt x="229907" y="217"/>
                </a:lnTo>
                <a:lnTo>
                  <a:pt x="186422" y="1736"/>
                </a:lnTo>
                <a:lnTo>
                  <a:pt x="117113" y="13891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1" y="186422"/>
                </a:lnTo>
                <a:lnTo>
                  <a:pt x="217" y="229375"/>
                </a:lnTo>
                <a:lnTo>
                  <a:pt x="0" y="283498"/>
                </a:lnTo>
                <a:lnTo>
                  <a:pt x="4" y="355176"/>
                </a:lnTo>
                <a:lnTo>
                  <a:pt x="217" y="408767"/>
                </a:lnTo>
                <a:lnTo>
                  <a:pt x="1754" y="452409"/>
                </a:lnTo>
                <a:lnTo>
                  <a:pt x="13892" y="521561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6265" y="636939"/>
                </a:lnTo>
                <a:lnTo>
                  <a:pt x="229375" y="638458"/>
                </a:lnTo>
                <a:lnTo>
                  <a:pt x="283498" y="638675"/>
                </a:lnTo>
                <a:lnTo>
                  <a:pt x="3035464" y="638675"/>
                </a:lnTo>
                <a:lnTo>
                  <a:pt x="3090317" y="638458"/>
                </a:lnTo>
                <a:lnTo>
                  <a:pt x="3133801" y="636939"/>
                </a:lnTo>
                <a:lnTo>
                  <a:pt x="3203113" y="624783"/>
                </a:lnTo>
                <a:lnTo>
                  <a:pt x="3266163" y="584614"/>
                </a:lnTo>
                <a:lnTo>
                  <a:pt x="3306335" y="521561"/>
                </a:lnTo>
                <a:lnTo>
                  <a:pt x="3318490" y="452251"/>
                </a:lnTo>
                <a:lnTo>
                  <a:pt x="3320003" y="409298"/>
                </a:lnTo>
                <a:lnTo>
                  <a:pt x="3320220" y="355176"/>
                </a:lnTo>
                <a:lnTo>
                  <a:pt x="3320215" y="283498"/>
                </a:lnTo>
                <a:lnTo>
                  <a:pt x="3320003" y="229907"/>
                </a:lnTo>
                <a:lnTo>
                  <a:pt x="3318466" y="186265"/>
                </a:lnTo>
                <a:lnTo>
                  <a:pt x="3306335" y="117113"/>
                </a:lnTo>
                <a:lnTo>
                  <a:pt x="3266163" y="54061"/>
                </a:lnTo>
                <a:lnTo>
                  <a:pt x="3203113" y="13891"/>
                </a:lnTo>
                <a:lnTo>
                  <a:pt x="3133959" y="1736"/>
                </a:lnTo>
                <a:lnTo>
                  <a:pt x="3090847" y="217"/>
                </a:lnTo>
                <a:lnTo>
                  <a:pt x="30367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102175" y="8165061"/>
            <a:ext cx="27019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Get</a:t>
            </a:r>
            <a:r>
              <a:rPr kumimoji="0" sz="205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</a:t>
            </a:r>
            <a:r>
              <a:rPr kumimoji="0" sz="20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remote</a:t>
            </a:r>
            <a:r>
              <a:rPr kumimoji="0" sz="20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424649" y="7539408"/>
            <a:ext cx="2012950" cy="1709420"/>
            <a:chOff x="2424649" y="7539408"/>
            <a:chExt cx="2012950" cy="1709420"/>
          </a:xfrm>
        </p:grpSpPr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24649" y="7539408"/>
              <a:ext cx="2012399" cy="170912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1599" y="7580920"/>
              <a:ext cx="1884759" cy="159157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481599" y="7580920"/>
              <a:ext cx="1885314" cy="1591945"/>
            </a:xfrm>
            <a:custGeom>
              <a:avLst/>
              <a:gdLst/>
              <a:ahLst/>
              <a:cxnLst/>
              <a:rect l="l" t="t" r="r" b="b"/>
              <a:pathLst>
                <a:path w="1885314" h="1591945">
                  <a:moveTo>
                    <a:pt x="0" y="0"/>
                  </a:moveTo>
                  <a:lnTo>
                    <a:pt x="1884759" y="0"/>
                  </a:lnTo>
                  <a:lnTo>
                    <a:pt x="1884759" y="1591574"/>
                  </a:lnTo>
                  <a:lnTo>
                    <a:pt x="0" y="1591574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1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7420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305" dirty="0">
                <a:latin typeface="Calibri"/>
                <a:cs typeface="Calibri"/>
              </a:rPr>
              <a:t>Additional</a:t>
            </a:r>
            <a:r>
              <a:rPr sz="6500" spc="20" dirty="0">
                <a:latin typeface="Calibri"/>
                <a:cs typeface="Calibri"/>
              </a:rPr>
              <a:t> </a:t>
            </a:r>
            <a:r>
              <a:rPr sz="6500" spc="175" dirty="0">
                <a:latin typeface="Calibri"/>
                <a:cs typeface="Calibri"/>
              </a:rPr>
              <a:t>Repositories</a:t>
            </a:r>
            <a:endParaRPr sz="6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133831"/>
            <a:ext cx="175025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Remember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how </a:t>
            </a:r>
            <a:r>
              <a:rPr kumimoji="0" sz="4250" b="0" i="0" u="heavy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Palatino Linotype"/>
                <a:ea typeface="+mn-ea"/>
                <a:cs typeface="Palatino Linotype"/>
                <a:hlinkClick r:id="rId2"/>
              </a:rPr>
              <a:t>mvnrepository.com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can index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additional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repositories?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81478" y="3109853"/>
            <a:ext cx="7382509" cy="7193915"/>
            <a:chOff x="6481478" y="3109853"/>
            <a:chExt cx="7382509" cy="71939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8070" y="3204090"/>
              <a:ext cx="7088789" cy="68165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1478" y="3109853"/>
              <a:ext cx="7381974" cy="71934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5084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375" dirty="0">
                <a:latin typeface="Calibri"/>
                <a:cs typeface="Calibri"/>
              </a:rPr>
              <a:t>Why</a:t>
            </a:r>
            <a:r>
              <a:rPr sz="6500" spc="80" dirty="0">
                <a:latin typeface="Calibri"/>
                <a:cs typeface="Calibri"/>
              </a:rPr>
              <a:t> </a:t>
            </a:r>
            <a:r>
              <a:rPr sz="6500" spc="160" dirty="0">
                <a:latin typeface="Calibri"/>
                <a:cs typeface="Calibri"/>
              </a:rPr>
              <a:t>are</a:t>
            </a:r>
            <a:r>
              <a:rPr sz="6500" spc="85" dirty="0">
                <a:latin typeface="Calibri"/>
                <a:cs typeface="Calibri"/>
              </a:rPr>
              <a:t> </a:t>
            </a:r>
            <a:r>
              <a:rPr sz="6500" spc="160" dirty="0">
                <a:latin typeface="Calibri"/>
                <a:cs typeface="Calibri"/>
              </a:rPr>
              <a:t>there</a:t>
            </a:r>
            <a:r>
              <a:rPr sz="6500" spc="-270" dirty="0">
                <a:latin typeface="Calibri"/>
                <a:cs typeface="Calibri"/>
              </a:rPr>
              <a:t> </a:t>
            </a:r>
            <a:r>
              <a:rPr sz="6500" spc="305" dirty="0">
                <a:latin typeface="Calibri"/>
                <a:cs typeface="Calibri"/>
              </a:rPr>
              <a:t>Additional</a:t>
            </a:r>
            <a:r>
              <a:rPr sz="6500" spc="80" dirty="0">
                <a:latin typeface="Calibri"/>
                <a:cs typeface="Calibri"/>
              </a:rPr>
              <a:t> </a:t>
            </a:r>
            <a:r>
              <a:rPr sz="6500" spc="140" dirty="0">
                <a:latin typeface="Calibri"/>
                <a:cs typeface="Calibri"/>
              </a:rPr>
              <a:t>Repositories?</a:t>
            </a:r>
            <a:endParaRPr sz="6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64271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0069" y="2521254"/>
            <a:ext cx="16725900" cy="41344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0345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Some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development teams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may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self-host their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Maven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projects </a:t>
            </a:r>
            <a:r>
              <a:rPr kumimoji="0" sz="4250" b="0" i="0" u="none" strike="noStrike" kern="1200" cap="none" spc="1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/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JARs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388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38810" algn="l"/>
                <a:tab pos="639445" algn="l"/>
              </a:tabLst>
              <a:defRPr/>
            </a:pPr>
            <a:r>
              <a:rPr kumimoji="0" sz="425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Alpha/Beta</a:t>
            </a:r>
            <a:r>
              <a:rPr kumimoji="0" sz="42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releases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388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38810" algn="l"/>
                <a:tab pos="639445" algn="l"/>
              </a:tabLst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More control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over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deployments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etc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388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38810" algn="l"/>
                <a:tab pos="639445" algn="l"/>
              </a:tabLst>
              <a:defRPr/>
            </a:pPr>
            <a:r>
              <a:rPr kumimoji="0" sz="4250" b="0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Other</a:t>
            </a:r>
            <a:r>
              <a:rPr kumimoji="0" sz="425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reasons</a:t>
            </a:r>
            <a:r>
              <a:rPr kumimoji="0" sz="425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1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…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5387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95" dirty="0">
                <a:latin typeface="Calibri"/>
                <a:cs typeface="Calibri"/>
              </a:rPr>
              <a:t>Accessing</a:t>
            </a:r>
            <a:r>
              <a:rPr sz="6500" spc="-300" dirty="0">
                <a:latin typeface="Calibri"/>
                <a:cs typeface="Calibri"/>
              </a:rPr>
              <a:t> </a:t>
            </a:r>
            <a:r>
              <a:rPr sz="6500" spc="305" dirty="0">
                <a:latin typeface="Calibri"/>
                <a:cs typeface="Calibri"/>
              </a:rPr>
              <a:t>Additional</a:t>
            </a:r>
            <a:r>
              <a:rPr sz="6500" spc="45" dirty="0">
                <a:latin typeface="Calibri"/>
                <a:cs typeface="Calibri"/>
              </a:rPr>
              <a:t> </a:t>
            </a:r>
            <a:r>
              <a:rPr sz="6500" spc="175" dirty="0">
                <a:latin typeface="Calibri"/>
                <a:cs typeface="Calibri"/>
              </a:rPr>
              <a:t>Repositories</a:t>
            </a:r>
            <a:endParaRPr sz="6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96646" y="4934816"/>
            <a:ext cx="2940050" cy="2172970"/>
          </a:xfrm>
          <a:custGeom>
            <a:avLst/>
            <a:gdLst/>
            <a:ahLst/>
            <a:cxnLst/>
            <a:rect l="l" t="t" r="r" b="b"/>
            <a:pathLst>
              <a:path w="2940050" h="2172970">
                <a:moveTo>
                  <a:pt x="2699386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49"/>
                </a:lnTo>
                <a:lnTo>
                  <a:pt x="25950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1932797"/>
                </a:lnTo>
                <a:lnTo>
                  <a:pt x="183" y="1978183"/>
                </a:lnTo>
                <a:lnTo>
                  <a:pt x="4967" y="2045709"/>
                </a:lnTo>
                <a:lnTo>
                  <a:pt x="25950" y="2102429"/>
                </a:lnTo>
                <a:lnTo>
                  <a:pt x="70464" y="2146944"/>
                </a:lnTo>
                <a:lnTo>
                  <a:pt x="127184" y="2167930"/>
                </a:lnTo>
                <a:lnTo>
                  <a:pt x="194260" y="2172710"/>
                </a:lnTo>
                <a:lnTo>
                  <a:pt x="240097" y="2172894"/>
                </a:lnTo>
                <a:lnTo>
                  <a:pt x="2698319" y="2172894"/>
                </a:lnTo>
                <a:lnTo>
                  <a:pt x="2744773" y="2172710"/>
                </a:lnTo>
                <a:lnTo>
                  <a:pt x="2812283" y="2167930"/>
                </a:lnTo>
                <a:lnTo>
                  <a:pt x="2869019" y="2146944"/>
                </a:lnTo>
                <a:lnTo>
                  <a:pt x="2913533" y="2102429"/>
                </a:lnTo>
                <a:lnTo>
                  <a:pt x="2934522" y="2045692"/>
                </a:lnTo>
                <a:lnTo>
                  <a:pt x="2939300" y="1978633"/>
                </a:lnTo>
                <a:lnTo>
                  <a:pt x="2939484" y="1932797"/>
                </a:lnTo>
                <a:lnTo>
                  <a:pt x="2939480" y="240097"/>
                </a:lnTo>
                <a:lnTo>
                  <a:pt x="2939300" y="194710"/>
                </a:lnTo>
                <a:lnTo>
                  <a:pt x="2934516" y="127184"/>
                </a:lnTo>
                <a:lnTo>
                  <a:pt x="2913533" y="70464"/>
                </a:lnTo>
                <a:lnTo>
                  <a:pt x="2869019" y="25949"/>
                </a:lnTo>
                <a:lnTo>
                  <a:pt x="2812299" y="4963"/>
                </a:lnTo>
                <a:lnTo>
                  <a:pt x="2745223" y="183"/>
                </a:lnTo>
                <a:lnTo>
                  <a:pt x="26993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1593" y="2125589"/>
            <a:ext cx="13030200" cy="7926705"/>
            <a:chOff x="5461593" y="2125589"/>
            <a:chExt cx="13030200" cy="79267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1827" y="2219827"/>
              <a:ext cx="7853164" cy="75495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45234" y="2125589"/>
              <a:ext cx="8146348" cy="79264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5914" y="3514675"/>
              <a:ext cx="4857506" cy="23372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1593" y="5905847"/>
              <a:ext cx="4758267" cy="6136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0867" y="6809684"/>
              <a:ext cx="4784830" cy="135241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170449" y="5714874"/>
            <a:ext cx="139446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Maven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7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7250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29" dirty="0">
                <a:latin typeface="Calibri"/>
                <a:cs typeface="Calibri"/>
              </a:rPr>
              <a:t>Task:</a:t>
            </a:r>
            <a:r>
              <a:rPr sz="6500" spc="-275" dirty="0">
                <a:latin typeface="Calibri"/>
                <a:cs typeface="Calibri"/>
              </a:rPr>
              <a:t> </a:t>
            </a:r>
            <a:r>
              <a:rPr sz="6500" spc="355" dirty="0">
                <a:latin typeface="Calibri"/>
                <a:cs typeface="Calibri"/>
              </a:rPr>
              <a:t>Configure</a:t>
            </a:r>
            <a:r>
              <a:rPr sz="6500" spc="-270" dirty="0">
                <a:latin typeface="Calibri"/>
                <a:cs typeface="Calibri"/>
              </a:rPr>
              <a:t> </a:t>
            </a:r>
            <a:r>
              <a:rPr sz="6500" spc="305" dirty="0">
                <a:latin typeface="Calibri"/>
                <a:cs typeface="Calibri"/>
              </a:rPr>
              <a:t>Additional</a:t>
            </a:r>
            <a:r>
              <a:rPr sz="6500" spc="80" dirty="0">
                <a:latin typeface="Calibri"/>
                <a:cs typeface="Calibri"/>
              </a:rPr>
              <a:t> </a:t>
            </a:r>
            <a:r>
              <a:rPr sz="6500" spc="185" dirty="0">
                <a:latin typeface="Calibri"/>
                <a:cs typeface="Calibri"/>
              </a:rPr>
              <a:t>Repositories</a:t>
            </a:r>
            <a:endParaRPr sz="6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70027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5469" y="3578813"/>
            <a:ext cx="13221969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4945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Step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1:</a:t>
            </a:r>
            <a:r>
              <a:rPr kumimoji="0" sz="42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atlassian-mail</a:t>
            </a:r>
            <a:r>
              <a:rPr kumimoji="0" sz="4250" b="1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dependency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our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project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134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13410" algn="l"/>
                <a:tab pos="614045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This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only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available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Atlassian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repository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671589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6594428"/>
            <a:ext cx="135318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Step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2:</a:t>
            </a:r>
            <a:r>
              <a:rPr kumimoji="0" sz="42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Atlassian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repository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to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our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pom.xml</a:t>
            </a:r>
            <a:r>
              <a:rPr kumimoji="0" sz="4250" b="1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file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961050" y="2070675"/>
            <a:ext cx="3492500" cy="1538605"/>
          </a:xfrm>
          <a:custGeom>
            <a:avLst/>
            <a:gdLst/>
            <a:ahLst/>
            <a:cxnLst/>
            <a:rect l="l" t="t" r="r" b="b"/>
            <a:pathLst>
              <a:path w="3492500" h="1538604">
                <a:moveTo>
                  <a:pt x="305302" y="0"/>
                </a:moveTo>
                <a:lnTo>
                  <a:pt x="230816" y="9799"/>
                </a:lnTo>
                <a:lnTo>
                  <a:pt x="195470" y="27026"/>
                </a:lnTo>
                <a:lnTo>
                  <a:pt x="164659" y="51455"/>
                </a:lnTo>
                <a:lnTo>
                  <a:pt x="139579" y="82332"/>
                </a:lnTo>
                <a:lnTo>
                  <a:pt x="110989" y="150421"/>
                </a:lnTo>
                <a:lnTo>
                  <a:pt x="99381" y="194282"/>
                </a:lnTo>
                <a:lnTo>
                  <a:pt x="86544" y="249740"/>
                </a:lnTo>
                <a:lnTo>
                  <a:pt x="25352" y="518963"/>
                </a:lnTo>
                <a:lnTo>
                  <a:pt x="12792" y="575271"/>
                </a:lnTo>
                <a:lnTo>
                  <a:pt x="4214" y="620224"/>
                </a:lnTo>
                <a:lnTo>
                  <a:pt x="0" y="658341"/>
                </a:lnTo>
                <a:lnTo>
                  <a:pt x="526" y="694142"/>
                </a:lnTo>
                <a:lnTo>
                  <a:pt x="9798" y="732826"/>
                </a:lnTo>
                <a:lnTo>
                  <a:pt x="27028" y="768173"/>
                </a:lnTo>
                <a:lnTo>
                  <a:pt x="51459" y="798987"/>
                </a:lnTo>
                <a:lnTo>
                  <a:pt x="82335" y="824068"/>
                </a:lnTo>
                <a:lnTo>
                  <a:pt x="150423" y="852655"/>
                </a:lnTo>
                <a:lnTo>
                  <a:pt x="194285" y="864262"/>
                </a:lnTo>
                <a:lnTo>
                  <a:pt x="3103973" y="1525555"/>
                </a:lnTo>
                <a:lnTo>
                  <a:pt x="3148926" y="1534133"/>
                </a:lnTo>
                <a:lnTo>
                  <a:pt x="3187045" y="1538348"/>
                </a:lnTo>
                <a:lnTo>
                  <a:pt x="3222847" y="1537821"/>
                </a:lnTo>
                <a:lnTo>
                  <a:pt x="3261528" y="1528549"/>
                </a:lnTo>
                <a:lnTo>
                  <a:pt x="3296875" y="1511321"/>
                </a:lnTo>
                <a:lnTo>
                  <a:pt x="3327688" y="1486892"/>
                </a:lnTo>
                <a:lnTo>
                  <a:pt x="3352769" y="1456016"/>
                </a:lnTo>
                <a:lnTo>
                  <a:pt x="3381360" y="1387926"/>
                </a:lnTo>
                <a:lnTo>
                  <a:pt x="3392968" y="1344064"/>
                </a:lnTo>
                <a:lnTo>
                  <a:pt x="3405805" y="1288606"/>
                </a:lnTo>
                <a:lnTo>
                  <a:pt x="3466986" y="1019384"/>
                </a:lnTo>
                <a:lnTo>
                  <a:pt x="3479553" y="963077"/>
                </a:lnTo>
                <a:lnTo>
                  <a:pt x="3488133" y="918124"/>
                </a:lnTo>
                <a:lnTo>
                  <a:pt x="3492349" y="880006"/>
                </a:lnTo>
                <a:lnTo>
                  <a:pt x="3491823" y="844205"/>
                </a:lnTo>
                <a:lnTo>
                  <a:pt x="3482546" y="805521"/>
                </a:lnTo>
                <a:lnTo>
                  <a:pt x="3465317" y="770174"/>
                </a:lnTo>
                <a:lnTo>
                  <a:pt x="3440889" y="739361"/>
                </a:lnTo>
                <a:lnTo>
                  <a:pt x="3410014" y="714279"/>
                </a:lnTo>
                <a:lnTo>
                  <a:pt x="3341926" y="685692"/>
                </a:lnTo>
                <a:lnTo>
                  <a:pt x="3298064" y="674085"/>
                </a:lnTo>
                <a:lnTo>
                  <a:pt x="444682" y="25354"/>
                </a:lnTo>
                <a:lnTo>
                  <a:pt x="388372" y="12792"/>
                </a:lnTo>
                <a:lnTo>
                  <a:pt x="343419" y="4214"/>
                </a:lnTo>
                <a:lnTo>
                  <a:pt x="305302" y="0"/>
                </a:lnTo>
                <a:close/>
              </a:path>
              <a:path w="3492500" h="1538604">
                <a:moveTo>
                  <a:pt x="443392" y="25061"/>
                </a:moveTo>
                <a:lnTo>
                  <a:pt x="444680" y="25354"/>
                </a:lnTo>
                <a:lnTo>
                  <a:pt x="443392" y="25061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 rot="720000">
            <a:off x="16307447" y="2613859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30" normalizeH="0" baseline="483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</a:t>
            </a:r>
            <a:r>
              <a:rPr kumimoji="0" sz="5175" b="1" i="0" u="none" strike="noStrike" kern="1200" cap="none" spc="-30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5175" b="1" i="0" u="none" strike="noStrike" kern="1200" cap="none" spc="-30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y-Ste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55740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65" dirty="0">
                <a:latin typeface="Calibri"/>
                <a:cs typeface="Calibri"/>
              </a:rPr>
              <a:t>Ste</a:t>
            </a:r>
            <a:r>
              <a:rPr sz="6500" spc="490" dirty="0">
                <a:latin typeface="Calibri"/>
                <a:cs typeface="Calibri"/>
              </a:rPr>
              <a:t>p</a:t>
            </a:r>
            <a:r>
              <a:rPr sz="6500" spc="80" dirty="0">
                <a:latin typeface="Calibri"/>
                <a:cs typeface="Calibri"/>
              </a:rPr>
              <a:t> </a:t>
            </a:r>
            <a:r>
              <a:rPr sz="6500" spc="95" dirty="0">
                <a:latin typeface="Calibri"/>
                <a:cs typeface="Calibri"/>
              </a:rPr>
              <a:t>1</a:t>
            </a:r>
            <a:r>
              <a:rPr sz="6500" spc="125" dirty="0">
                <a:latin typeface="Calibri"/>
                <a:cs typeface="Calibri"/>
              </a:rPr>
              <a:t>:</a:t>
            </a:r>
            <a:r>
              <a:rPr sz="6500" spc="-635" dirty="0">
                <a:latin typeface="Calibri"/>
                <a:cs typeface="Calibri"/>
              </a:rPr>
              <a:t> </a:t>
            </a:r>
            <a:r>
              <a:rPr sz="6500" spc="415" dirty="0">
                <a:latin typeface="Calibri"/>
                <a:cs typeface="Calibri"/>
              </a:rPr>
              <a:t>Addin</a:t>
            </a:r>
            <a:r>
              <a:rPr sz="6500" spc="530" dirty="0">
                <a:latin typeface="Calibri"/>
                <a:cs typeface="Calibri"/>
              </a:rPr>
              <a:t>g</a:t>
            </a:r>
            <a:r>
              <a:rPr sz="6500" spc="80" dirty="0">
                <a:latin typeface="Calibri"/>
                <a:cs typeface="Calibri"/>
              </a:rPr>
              <a:t> </a:t>
            </a:r>
            <a:r>
              <a:rPr sz="6500" spc="204" dirty="0">
                <a:latin typeface="Calibri"/>
                <a:cs typeface="Calibri"/>
              </a:rPr>
              <a:t>atlassian-mai</a:t>
            </a:r>
            <a:r>
              <a:rPr sz="6500" spc="195" dirty="0">
                <a:latin typeface="Calibri"/>
                <a:cs typeface="Calibri"/>
              </a:rPr>
              <a:t>l</a:t>
            </a:r>
            <a:r>
              <a:rPr sz="6500" spc="80" dirty="0">
                <a:latin typeface="Calibri"/>
                <a:cs typeface="Calibri"/>
              </a:rPr>
              <a:t> </a:t>
            </a:r>
            <a:r>
              <a:rPr sz="6500" spc="235" dirty="0">
                <a:latin typeface="Calibri"/>
                <a:cs typeface="Calibri"/>
              </a:rPr>
              <a:t>Dependency</a:t>
            </a:r>
            <a:endParaRPr sz="65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92744" y="3332943"/>
            <a:ext cx="18519140" cy="5552440"/>
            <a:chOff x="792744" y="3332943"/>
            <a:chExt cx="18519140" cy="5552440"/>
          </a:xfrm>
        </p:grpSpPr>
        <p:sp>
          <p:nvSpPr>
            <p:cNvPr id="4" name="object 4"/>
            <p:cNvSpPr/>
            <p:nvPr/>
          </p:nvSpPr>
          <p:spPr>
            <a:xfrm>
              <a:off x="970749" y="3448123"/>
              <a:ext cx="18162905" cy="5092065"/>
            </a:xfrm>
            <a:custGeom>
              <a:avLst/>
              <a:gdLst/>
              <a:ahLst/>
              <a:cxnLst/>
              <a:rect l="l" t="t" r="r" b="b"/>
              <a:pathLst>
                <a:path w="18162905" h="5092065">
                  <a:moveTo>
                    <a:pt x="0" y="0"/>
                  </a:moveTo>
                  <a:lnTo>
                    <a:pt x="18162605" y="0"/>
                  </a:lnTo>
                  <a:lnTo>
                    <a:pt x="18162605" y="5091468"/>
                  </a:lnTo>
                  <a:lnTo>
                    <a:pt x="0" y="5091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744" y="3332943"/>
              <a:ext cx="18518609" cy="555218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34388" y="2793497"/>
            <a:ext cx="7954009" cy="5231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File:</a:t>
            </a:r>
            <a:r>
              <a:rPr kumimoji="0" sz="345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pom.xml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11454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&lt;dependencies&gt;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56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119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&lt;dependency&gt;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9756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119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&lt;groupId&gt;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com.atlassian.mail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119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&lt;/groupId&gt;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9756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119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&lt;artifactId&gt;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atlassian-mail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119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&lt;/artifactId&gt;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9756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119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&lt;version&gt;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4.0.4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119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&lt;/version&gt;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565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119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&lt;/dependency&gt;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11454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&lt;/dependencies&gt;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2127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65" dirty="0">
                <a:latin typeface="Calibri"/>
                <a:cs typeface="Calibri"/>
              </a:rPr>
              <a:t>Ste</a:t>
            </a:r>
            <a:r>
              <a:rPr sz="6500" spc="490" dirty="0">
                <a:latin typeface="Calibri"/>
                <a:cs typeface="Calibri"/>
              </a:rPr>
              <a:t>p</a:t>
            </a:r>
            <a:r>
              <a:rPr sz="6500" spc="80" dirty="0">
                <a:latin typeface="Calibri"/>
                <a:cs typeface="Calibri"/>
              </a:rPr>
              <a:t> </a:t>
            </a:r>
            <a:r>
              <a:rPr sz="6500" spc="95" dirty="0">
                <a:latin typeface="Calibri"/>
                <a:cs typeface="Calibri"/>
              </a:rPr>
              <a:t>2</a:t>
            </a:r>
            <a:r>
              <a:rPr sz="6500" spc="125" dirty="0">
                <a:latin typeface="Calibri"/>
                <a:cs typeface="Calibri"/>
              </a:rPr>
              <a:t>:</a:t>
            </a:r>
            <a:r>
              <a:rPr sz="6500" spc="-635" dirty="0">
                <a:latin typeface="Calibri"/>
                <a:cs typeface="Calibri"/>
              </a:rPr>
              <a:t> </a:t>
            </a:r>
            <a:r>
              <a:rPr sz="6500" spc="415" dirty="0">
                <a:latin typeface="Calibri"/>
                <a:cs typeface="Calibri"/>
              </a:rPr>
              <a:t>Addin</a:t>
            </a:r>
            <a:r>
              <a:rPr sz="6500" spc="530" dirty="0">
                <a:latin typeface="Calibri"/>
                <a:cs typeface="Calibri"/>
              </a:rPr>
              <a:t>g</a:t>
            </a:r>
            <a:r>
              <a:rPr sz="6500" spc="80" dirty="0">
                <a:latin typeface="Calibri"/>
                <a:cs typeface="Calibri"/>
              </a:rPr>
              <a:t> </a:t>
            </a:r>
            <a:r>
              <a:rPr sz="6500" spc="175" dirty="0">
                <a:latin typeface="Calibri"/>
                <a:cs typeface="Calibri"/>
              </a:rPr>
              <a:t>Repositories</a:t>
            </a:r>
            <a:endParaRPr sz="65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92744" y="2652335"/>
            <a:ext cx="18519140" cy="7353300"/>
            <a:chOff x="792744" y="2652335"/>
            <a:chExt cx="18519140" cy="7353300"/>
          </a:xfrm>
        </p:grpSpPr>
        <p:sp>
          <p:nvSpPr>
            <p:cNvPr id="4" name="object 4"/>
            <p:cNvSpPr/>
            <p:nvPr/>
          </p:nvSpPr>
          <p:spPr>
            <a:xfrm>
              <a:off x="970749" y="2767515"/>
              <a:ext cx="18162905" cy="6892925"/>
            </a:xfrm>
            <a:custGeom>
              <a:avLst/>
              <a:gdLst/>
              <a:ahLst/>
              <a:cxnLst/>
              <a:rect l="l" t="t" r="r" b="b"/>
              <a:pathLst>
                <a:path w="18162905" h="6892925">
                  <a:moveTo>
                    <a:pt x="0" y="0"/>
                  </a:moveTo>
                  <a:lnTo>
                    <a:pt x="18162605" y="0"/>
                  </a:lnTo>
                  <a:lnTo>
                    <a:pt x="18162605" y="6892460"/>
                  </a:lnTo>
                  <a:lnTo>
                    <a:pt x="0" y="6892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744" y="2652335"/>
              <a:ext cx="18518609" cy="73531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65801" y="2165244"/>
            <a:ext cx="14396085" cy="6980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File:</a:t>
            </a:r>
            <a:r>
              <a:rPr kumimoji="0" sz="345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pom.xml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&lt;repositories&gt;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119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&lt;repository&gt;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98805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119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&lt;id&gt;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atlassian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119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&lt;/id&gt;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9880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119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&lt;name&gt;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Atlassian Repository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119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&lt;/name&gt;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9880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119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&lt;url&gt;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https://maven.atlassian.com/content/repositories/atlassian-public/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119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&lt;/url&gt;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119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&lt;/repository&gt;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119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&lt;repository&gt;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0109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15" normalizeH="0" baseline="0" noProof="0" dirty="0">
                <a:ln>
                  <a:noFill/>
                </a:ln>
                <a:solidFill>
                  <a:srgbClr val="0119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7307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119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&lt;/repository&gt;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7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&lt;/repositories&gt;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15"/>
              </a:spcBef>
            </a:pPr>
            <a:r>
              <a:rPr spc="-120" dirty="0"/>
              <a:t>Maven</a:t>
            </a:r>
            <a:r>
              <a:rPr spc="-335" dirty="0"/>
              <a:t> </a:t>
            </a:r>
            <a:r>
              <a:rPr spc="-145" dirty="0"/>
              <a:t>Repositories</a:t>
            </a:r>
            <a:r>
              <a:rPr spc="-335" dirty="0"/>
              <a:t> </a:t>
            </a:r>
            <a:r>
              <a:rPr spc="5" dirty="0"/>
              <a:t>-</a:t>
            </a:r>
            <a:r>
              <a:rPr spc="-335" dirty="0"/>
              <a:t> </a:t>
            </a:r>
            <a:r>
              <a:rPr spc="-155" dirty="0"/>
              <a:t>Private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7759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90" dirty="0">
                <a:latin typeface="Times New Roman"/>
                <a:cs typeface="Times New Roman"/>
              </a:rPr>
              <a:t>The</a:t>
            </a:r>
            <a:r>
              <a:rPr sz="6500" spc="-114" dirty="0">
                <a:latin typeface="Times New Roman"/>
                <a:cs typeface="Times New Roman"/>
              </a:rPr>
              <a:t> </a:t>
            </a:r>
            <a:r>
              <a:rPr sz="6500" spc="130" dirty="0">
                <a:latin typeface="Times New Roman"/>
                <a:cs typeface="Times New Roman"/>
              </a:rPr>
              <a:t>Game</a:t>
            </a:r>
            <a:r>
              <a:rPr sz="6500" spc="-110" dirty="0">
                <a:latin typeface="Times New Roman"/>
                <a:cs typeface="Times New Roman"/>
              </a:rPr>
              <a:t> </a:t>
            </a:r>
            <a:r>
              <a:rPr sz="6500" spc="150" dirty="0">
                <a:latin typeface="Times New Roman"/>
                <a:cs typeface="Times New Roman"/>
              </a:rPr>
              <a:t>Plan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334" y="2301365"/>
            <a:ext cx="11024235" cy="528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Learn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about</a:t>
            </a:r>
            <a:r>
              <a:rPr sz="4250" spc="10" dirty="0">
                <a:latin typeface="Palatino Linotype"/>
                <a:cs typeface="Palatino Linotype"/>
              </a:rPr>
              <a:t> Eclipse’s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support</a:t>
            </a:r>
            <a:r>
              <a:rPr sz="4250" spc="10" dirty="0">
                <a:latin typeface="Palatino Linotype"/>
                <a:cs typeface="Palatino Linotype"/>
              </a:rPr>
              <a:t> for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simple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Eclipse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dirty="0">
                <a:latin typeface="Palatino Linotype"/>
                <a:cs typeface="Palatino Linotype"/>
              </a:rPr>
              <a:t>Explore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generated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files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directories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Run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our</a:t>
            </a:r>
            <a:r>
              <a:rPr sz="4250" spc="-17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App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69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Update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version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settings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2086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40" dirty="0">
                <a:latin typeface="Cambria"/>
                <a:cs typeface="Cambria"/>
              </a:rPr>
              <a:t>M</a:t>
            </a:r>
            <a:r>
              <a:rPr sz="6500" spc="-25" dirty="0">
                <a:latin typeface="Cambria"/>
                <a:cs typeface="Cambria"/>
              </a:rPr>
              <a:t>a</a:t>
            </a:r>
            <a:r>
              <a:rPr sz="6500" spc="-630" dirty="0">
                <a:latin typeface="Cambria"/>
                <a:cs typeface="Cambria"/>
              </a:rPr>
              <a:t>v</a:t>
            </a:r>
            <a:r>
              <a:rPr sz="6500" spc="-135" dirty="0">
                <a:latin typeface="Cambria"/>
                <a:cs typeface="Cambria"/>
              </a:rPr>
              <a:t>e</a:t>
            </a:r>
            <a:r>
              <a:rPr sz="6500" dirty="0">
                <a:latin typeface="Cambria"/>
                <a:cs typeface="Cambria"/>
              </a:rPr>
              <a:t>n</a:t>
            </a:r>
            <a:r>
              <a:rPr sz="6500" spc="120" dirty="0">
                <a:latin typeface="Cambria"/>
                <a:cs typeface="Cambria"/>
              </a:rPr>
              <a:t> </a:t>
            </a:r>
            <a:r>
              <a:rPr sz="6500" spc="225" dirty="0">
                <a:latin typeface="Cambria"/>
                <a:cs typeface="Cambria"/>
              </a:rPr>
              <a:t>-</a:t>
            </a:r>
            <a:r>
              <a:rPr sz="6500" spc="120" dirty="0">
                <a:latin typeface="Cambria"/>
                <a:cs typeface="Cambria"/>
              </a:rPr>
              <a:t> </a:t>
            </a:r>
            <a:r>
              <a:rPr sz="6500" spc="240" dirty="0">
                <a:latin typeface="Cambria"/>
                <a:cs typeface="Cambria"/>
              </a:rPr>
              <a:t>H</a:t>
            </a:r>
            <a:r>
              <a:rPr sz="6500" spc="95" dirty="0">
                <a:latin typeface="Cambria"/>
                <a:cs typeface="Cambria"/>
              </a:rPr>
              <a:t>o</a:t>
            </a:r>
            <a:r>
              <a:rPr sz="6500" spc="-355" dirty="0">
                <a:latin typeface="Cambria"/>
                <a:cs typeface="Cambria"/>
              </a:rPr>
              <a:t>w</a:t>
            </a:r>
            <a:r>
              <a:rPr sz="6500" spc="120" dirty="0">
                <a:latin typeface="Cambria"/>
                <a:cs typeface="Cambria"/>
              </a:rPr>
              <a:t> </a:t>
            </a:r>
            <a:r>
              <a:rPr sz="6500" spc="70" dirty="0">
                <a:latin typeface="Cambria"/>
                <a:cs typeface="Cambria"/>
              </a:rPr>
              <a:t>I</a:t>
            </a:r>
            <a:r>
              <a:rPr sz="6500" spc="215" dirty="0">
                <a:latin typeface="Cambria"/>
                <a:cs typeface="Cambria"/>
              </a:rPr>
              <a:t>t</a:t>
            </a:r>
            <a:r>
              <a:rPr sz="6500" spc="-465" dirty="0">
                <a:latin typeface="Cambria"/>
                <a:cs typeface="Cambria"/>
              </a:rPr>
              <a:t> </a:t>
            </a:r>
            <a:r>
              <a:rPr sz="6500" spc="-265" dirty="0">
                <a:latin typeface="Cambria"/>
                <a:cs typeface="Cambria"/>
              </a:rPr>
              <a:t>W</a:t>
            </a:r>
            <a:r>
              <a:rPr sz="6500" spc="-225" dirty="0">
                <a:latin typeface="Cambria"/>
                <a:cs typeface="Cambria"/>
              </a:rPr>
              <a:t>orks</a:t>
            </a:r>
            <a:endParaRPr sz="65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5643" y="5508629"/>
            <a:ext cx="1017248" cy="29235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532091" y="5130733"/>
            <a:ext cx="2940050" cy="1047115"/>
          </a:xfrm>
          <a:custGeom>
            <a:avLst/>
            <a:gdLst/>
            <a:ahLst/>
            <a:cxnLst/>
            <a:rect l="l" t="t" r="r" b="b"/>
            <a:pathLst>
              <a:path w="2940050" h="1047114">
                <a:moveTo>
                  <a:pt x="2699386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5" y="25950"/>
                </a:lnTo>
                <a:lnTo>
                  <a:pt x="25950" y="70465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4"/>
                </a:lnTo>
                <a:lnTo>
                  <a:pt x="25950" y="976623"/>
                </a:lnTo>
                <a:lnTo>
                  <a:pt x="70465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2698319" y="1047088"/>
                </a:lnTo>
                <a:lnTo>
                  <a:pt x="2744773" y="1046904"/>
                </a:lnTo>
                <a:lnTo>
                  <a:pt x="2812283" y="1042124"/>
                </a:lnTo>
                <a:lnTo>
                  <a:pt x="2869019" y="1021138"/>
                </a:lnTo>
                <a:lnTo>
                  <a:pt x="2913534" y="976623"/>
                </a:lnTo>
                <a:lnTo>
                  <a:pt x="2934522" y="919887"/>
                </a:lnTo>
                <a:lnTo>
                  <a:pt x="2939301" y="852828"/>
                </a:lnTo>
                <a:lnTo>
                  <a:pt x="2939485" y="806991"/>
                </a:lnTo>
                <a:lnTo>
                  <a:pt x="2939481" y="240097"/>
                </a:lnTo>
                <a:lnTo>
                  <a:pt x="2939301" y="194710"/>
                </a:lnTo>
                <a:lnTo>
                  <a:pt x="2934517" y="127184"/>
                </a:lnTo>
                <a:lnTo>
                  <a:pt x="2913534" y="70465"/>
                </a:lnTo>
                <a:lnTo>
                  <a:pt x="2869019" y="25950"/>
                </a:lnTo>
                <a:lnTo>
                  <a:pt x="2812299" y="4963"/>
                </a:lnTo>
                <a:lnTo>
                  <a:pt x="2781734" y="1470"/>
                </a:lnTo>
                <a:lnTo>
                  <a:pt x="2745223" y="183"/>
                </a:lnTo>
                <a:lnTo>
                  <a:pt x="26993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1183" y="5348393"/>
            <a:ext cx="139446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Maven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727" y="3658891"/>
            <a:ext cx="5370716" cy="40875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11340" y="3662581"/>
            <a:ext cx="4033520" cy="25641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007110" marR="989330" lvl="0" indent="-8255" algn="ctr" defTabSz="914400" rtl="0" eaLnBrk="1" fontAlgn="auto" latinLnBrk="0" hangingPunct="1">
              <a:lnSpc>
                <a:spcPts val="396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Spring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H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ib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ate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ts val="3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Commons</a:t>
            </a:r>
            <a:r>
              <a:rPr kumimoji="0" sz="3450" b="1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Logging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ts val="395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JSON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ctr" defTabSz="914400" rtl="0" eaLnBrk="1" fontAlgn="auto" latinLnBrk="0" hangingPunct="1">
              <a:lnSpc>
                <a:spcPts val="4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034" y="3086682"/>
            <a:ext cx="4871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Project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Config file (pom.xml)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50636" y="6402239"/>
            <a:ext cx="2940050" cy="1047115"/>
          </a:xfrm>
          <a:custGeom>
            <a:avLst/>
            <a:gdLst/>
            <a:ahLst/>
            <a:cxnLst/>
            <a:rect l="l" t="t" r="r" b="b"/>
            <a:pathLst>
              <a:path w="2940050" h="1047115">
                <a:moveTo>
                  <a:pt x="2699386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50"/>
                </a:lnTo>
                <a:lnTo>
                  <a:pt x="25949" y="70465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4"/>
                </a:lnTo>
                <a:lnTo>
                  <a:pt x="25949" y="976623"/>
                </a:lnTo>
                <a:lnTo>
                  <a:pt x="70464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6" y="1047088"/>
                </a:lnTo>
                <a:lnTo>
                  <a:pt x="2698319" y="1047088"/>
                </a:lnTo>
                <a:lnTo>
                  <a:pt x="2744773" y="1046904"/>
                </a:lnTo>
                <a:lnTo>
                  <a:pt x="2812282" y="1042124"/>
                </a:lnTo>
                <a:lnTo>
                  <a:pt x="2869019" y="1021138"/>
                </a:lnTo>
                <a:lnTo>
                  <a:pt x="2913533" y="976623"/>
                </a:lnTo>
                <a:lnTo>
                  <a:pt x="2934522" y="919887"/>
                </a:lnTo>
                <a:lnTo>
                  <a:pt x="2939300" y="852828"/>
                </a:lnTo>
                <a:lnTo>
                  <a:pt x="2939484" y="806991"/>
                </a:lnTo>
                <a:lnTo>
                  <a:pt x="2939480" y="240097"/>
                </a:lnTo>
                <a:lnTo>
                  <a:pt x="2939300" y="194710"/>
                </a:lnTo>
                <a:lnTo>
                  <a:pt x="2934516" y="127184"/>
                </a:lnTo>
                <a:lnTo>
                  <a:pt x="2913533" y="70465"/>
                </a:lnTo>
                <a:lnTo>
                  <a:pt x="2869019" y="25950"/>
                </a:lnTo>
                <a:lnTo>
                  <a:pt x="2812299" y="4963"/>
                </a:lnTo>
                <a:lnTo>
                  <a:pt x="2781734" y="1470"/>
                </a:lnTo>
                <a:lnTo>
                  <a:pt x="2745223" y="183"/>
                </a:lnTo>
                <a:lnTo>
                  <a:pt x="2699386" y="0"/>
                </a:lnTo>
                <a:close/>
              </a:path>
            </a:pathLst>
          </a:custGeom>
          <a:solidFill>
            <a:srgbClr val="59407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87803" y="6151200"/>
            <a:ext cx="5699528" cy="42545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630864" y="5557811"/>
            <a:ext cx="55930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Maven</a:t>
            </a:r>
            <a:r>
              <a:rPr kumimoji="0" sz="2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Central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Repository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(remote)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1738" y="4456497"/>
            <a:ext cx="665059" cy="7076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688666" y="4500251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91738" y="3689915"/>
            <a:ext cx="3084195" cy="638810"/>
          </a:xfrm>
          <a:custGeom>
            <a:avLst/>
            <a:gdLst/>
            <a:ahLst/>
            <a:cxnLst/>
            <a:rect l="l" t="t" r="r" b="b"/>
            <a:pathLst>
              <a:path w="3084195" h="638810">
                <a:moveTo>
                  <a:pt x="2800503" y="0"/>
                </a:moveTo>
                <a:lnTo>
                  <a:pt x="284758" y="0"/>
                </a:lnTo>
                <a:lnTo>
                  <a:pt x="229907" y="217"/>
                </a:lnTo>
                <a:lnTo>
                  <a:pt x="186422" y="1736"/>
                </a:lnTo>
                <a:lnTo>
                  <a:pt x="117113" y="13892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1" y="186423"/>
                </a:lnTo>
                <a:lnTo>
                  <a:pt x="217" y="229376"/>
                </a:lnTo>
                <a:lnTo>
                  <a:pt x="0" y="283498"/>
                </a:lnTo>
                <a:lnTo>
                  <a:pt x="4" y="355176"/>
                </a:lnTo>
                <a:lnTo>
                  <a:pt x="217" y="408767"/>
                </a:lnTo>
                <a:lnTo>
                  <a:pt x="1754" y="452410"/>
                </a:lnTo>
                <a:lnTo>
                  <a:pt x="13892" y="521562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6265" y="636939"/>
                </a:lnTo>
                <a:lnTo>
                  <a:pt x="229375" y="638458"/>
                </a:lnTo>
                <a:lnTo>
                  <a:pt x="283498" y="638675"/>
                </a:lnTo>
                <a:lnTo>
                  <a:pt x="2799243" y="638675"/>
                </a:lnTo>
                <a:lnTo>
                  <a:pt x="2854094" y="638458"/>
                </a:lnTo>
                <a:lnTo>
                  <a:pt x="2897579" y="636939"/>
                </a:lnTo>
                <a:lnTo>
                  <a:pt x="2966888" y="624783"/>
                </a:lnTo>
                <a:lnTo>
                  <a:pt x="3029940" y="584614"/>
                </a:lnTo>
                <a:lnTo>
                  <a:pt x="3070109" y="521562"/>
                </a:lnTo>
                <a:lnTo>
                  <a:pt x="3082271" y="452252"/>
                </a:lnTo>
                <a:lnTo>
                  <a:pt x="3083785" y="409299"/>
                </a:lnTo>
                <a:lnTo>
                  <a:pt x="3084002" y="355176"/>
                </a:lnTo>
                <a:lnTo>
                  <a:pt x="3083997" y="283498"/>
                </a:lnTo>
                <a:lnTo>
                  <a:pt x="3083785" y="229907"/>
                </a:lnTo>
                <a:lnTo>
                  <a:pt x="3082247" y="186265"/>
                </a:lnTo>
                <a:lnTo>
                  <a:pt x="3070109" y="117113"/>
                </a:lnTo>
                <a:lnTo>
                  <a:pt x="3029940" y="54061"/>
                </a:lnTo>
                <a:lnTo>
                  <a:pt x="2966888" y="13892"/>
                </a:lnTo>
                <a:lnTo>
                  <a:pt x="2897736" y="1736"/>
                </a:lnTo>
                <a:lnTo>
                  <a:pt x="2854625" y="217"/>
                </a:lnTo>
                <a:lnTo>
                  <a:pt x="2800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72433" y="3767289"/>
            <a:ext cx="252031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Read</a:t>
            </a:r>
            <a:r>
              <a:rPr kumimoji="0" sz="26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config</a:t>
            </a:r>
            <a:r>
              <a:rPr kumimoji="0" sz="26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1738" y="6144450"/>
            <a:ext cx="665059" cy="70760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364190" y="6186064"/>
            <a:ext cx="4594860" cy="993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37050" marR="0" lvl="0" indent="0" algn="l" defTabSz="914400" rtl="0" eaLnBrk="1" fontAlgn="auto" latinLnBrk="0" hangingPunct="1">
              <a:lnSpc>
                <a:spcPts val="38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developer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18626" y="6981959"/>
            <a:ext cx="3084195" cy="638810"/>
          </a:xfrm>
          <a:custGeom>
            <a:avLst/>
            <a:gdLst/>
            <a:ahLst/>
            <a:cxnLst/>
            <a:rect l="l" t="t" r="r" b="b"/>
            <a:pathLst>
              <a:path w="3084195" h="638809">
                <a:moveTo>
                  <a:pt x="2800504" y="0"/>
                </a:moveTo>
                <a:lnTo>
                  <a:pt x="284758" y="0"/>
                </a:lnTo>
                <a:lnTo>
                  <a:pt x="229907" y="217"/>
                </a:lnTo>
                <a:lnTo>
                  <a:pt x="186423" y="1736"/>
                </a:lnTo>
                <a:lnTo>
                  <a:pt x="117113" y="13892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1" y="186423"/>
                </a:lnTo>
                <a:lnTo>
                  <a:pt x="217" y="229376"/>
                </a:lnTo>
                <a:lnTo>
                  <a:pt x="0" y="283499"/>
                </a:lnTo>
                <a:lnTo>
                  <a:pt x="4" y="355176"/>
                </a:lnTo>
                <a:lnTo>
                  <a:pt x="217" y="408767"/>
                </a:lnTo>
                <a:lnTo>
                  <a:pt x="1754" y="452410"/>
                </a:lnTo>
                <a:lnTo>
                  <a:pt x="13892" y="521562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6265" y="636939"/>
                </a:lnTo>
                <a:lnTo>
                  <a:pt x="229376" y="638458"/>
                </a:lnTo>
                <a:lnTo>
                  <a:pt x="283499" y="638675"/>
                </a:lnTo>
                <a:lnTo>
                  <a:pt x="2799243" y="638675"/>
                </a:lnTo>
                <a:lnTo>
                  <a:pt x="2854094" y="638458"/>
                </a:lnTo>
                <a:lnTo>
                  <a:pt x="2897579" y="636939"/>
                </a:lnTo>
                <a:lnTo>
                  <a:pt x="2966888" y="624783"/>
                </a:lnTo>
                <a:lnTo>
                  <a:pt x="3029941" y="584614"/>
                </a:lnTo>
                <a:lnTo>
                  <a:pt x="3070110" y="521562"/>
                </a:lnTo>
                <a:lnTo>
                  <a:pt x="3082272" y="452252"/>
                </a:lnTo>
                <a:lnTo>
                  <a:pt x="3083786" y="409299"/>
                </a:lnTo>
                <a:lnTo>
                  <a:pt x="3084003" y="355176"/>
                </a:lnTo>
                <a:lnTo>
                  <a:pt x="3083998" y="283499"/>
                </a:lnTo>
                <a:lnTo>
                  <a:pt x="3083786" y="229907"/>
                </a:lnTo>
                <a:lnTo>
                  <a:pt x="3082248" y="186265"/>
                </a:lnTo>
                <a:lnTo>
                  <a:pt x="3070110" y="117113"/>
                </a:lnTo>
                <a:lnTo>
                  <a:pt x="3029941" y="54061"/>
                </a:lnTo>
                <a:lnTo>
                  <a:pt x="2966888" y="13892"/>
                </a:lnTo>
                <a:lnTo>
                  <a:pt x="2897737" y="1736"/>
                </a:lnTo>
                <a:lnTo>
                  <a:pt x="2854626" y="217"/>
                </a:lnTo>
                <a:lnTo>
                  <a:pt x="2800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09608" y="7065618"/>
            <a:ext cx="22961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Build</a:t>
            </a:r>
            <a:r>
              <a:rPr kumimoji="0" sz="26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sz="26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Run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82094" y="4034421"/>
            <a:ext cx="665052" cy="70760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2583775" y="4081415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235995" y="4107671"/>
            <a:ext cx="3084195" cy="638810"/>
          </a:xfrm>
          <a:custGeom>
            <a:avLst/>
            <a:gdLst/>
            <a:ahLst/>
            <a:cxnLst/>
            <a:rect l="l" t="t" r="r" b="b"/>
            <a:pathLst>
              <a:path w="3084194" h="638810">
                <a:moveTo>
                  <a:pt x="2800501" y="0"/>
                </a:moveTo>
                <a:lnTo>
                  <a:pt x="284755" y="0"/>
                </a:lnTo>
                <a:lnTo>
                  <a:pt x="229903" y="217"/>
                </a:lnTo>
                <a:lnTo>
                  <a:pt x="186418" y="1736"/>
                </a:lnTo>
                <a:lnTo>
                  <a:pt x="117106" y="13892"/>
                </a:lnTo>
                <a:lnTo>
                  <a:pt x="54057" y="54061"/>
                </a:lnTo>
                <a:lnTo>
                  <a:pt x="13884" y="117114"/>
                </a:lnTo>
                <a:lnTo>
                  <a:pt x="1729" y="186423"/>
                </a:lnTo>
                <a:lnTo>
                  <a:pt x="216" y="229376"/>
                </a:lnTo>
                <a:lnTo>
                  <a:pt x="0" y="283499"/>
                </a:lnTo>
                <a:lnTo>
                  <a:pt x="4" y="355177"/>
                </a:lnTo>
                <a:lnTo>
                  <a:pt x="216" y="408768"/>
                </a:lnTo>
                <a:lnTo>
                  <a:pt x="1753" y="452410"/>
                </a:lnTo>
                <a:lnTo>
                  <a:pt x="13884" y="521562"/>
                </a:lnTo>
                <a:lnTo>
                  <a:pt x="54057" y="584615"/>
                </a:lnTo>
                <a:lnTo>
                  <a:pt x="117106" y="624784"/>
                </a:lnTo>
                <a:lnTo>
                  <a:pt x="186261" y="636940"/>
                </a:lnTo>
                <a:lnTo>
                  <a:pt x="229373" y="638459"/>
                </a:lnTo>
                <a:lnTo>
                  <a:pt x="283499" y="638676"/>
                </a:lnTo>
                <a:lnTo>
                  <a:pt x="2799244" y="638676"/>
                </a:lnTo>
                <a:lnTo>
                  <a:pt x="2854092" y="638459"/>
                </a:lnTo>
                <a:lnTo>
                  <a:pt x="2897576" y="636940"/>
                </a:lnTo>
                <a:lnTo>
                  <a:pt x="2966883" y="624784"/>
                </a:lnTo>
                <a:lnTo>
                  <a:pt x="3029940" y="584615"/>
                </a:lnTo>
                <a:lnTo>
                  <a:pt x="3070105" y="521562"/>
                </a:lnTo>
                <a:lnTo>
                  <a:pt x="3082269" y="452252"/>
                </a:lnTo>
                <a:lnTo>
                  <a:pt x="3083783" y="409299"/>
                </a:lnTo>
                <a:lnTo>
                  <a:pt x="3084000" y="355177"/>
                </a:lnTo>
                <a:lnTo>
                  <a:pt x="3083995" y="283499"/>
                </a:lnTo>
                <a:lnTo>
                  <a:pt x="3083783" y="229908"/>
                </a:lnTo>
                <a:lnTo>
                  <a:pt x="3082245" y="186266"/>
                </a:lnTo>
                <a:lnTo>
                  <a:pt x="3070105" y="117114"/>
                </a:lnTo>
                <a:lnTo>
                  <a:pt x="3029940" y="54061"/>
                </a:lnTo>
                <a:lnTo>
                  <a:pt x="2966883" y="13892"/>
                </a:lnTo>
                <a:lnTo>
                  <a:pt x="2897733" y="1736"/>
                </a:lnTo>
                <a:lnTo>
                  <a:pt x="2854622" y="217"/>
                </a:lnTo>
                <a:lnTo>
                  <a:pt x="2800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09921" y="4238479"/>
            <a:ext cx="234061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Save</a:t>
            </a:r>
            <a:r>
              <a:rPr kumimoji="0" sz="2150" b="1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5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15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sz="215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32034" y="1238245"/>
            <a:ext cx="3936026" cy="255270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4300999" y="2280423"/>
            <a:ext cx="25946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1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(your</a:t>
            </a:r>
            <a:r>
              <a:rPr kumimoji="0" sz="2600" b="1" i="1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1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computer)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662276" y="730732"/>
            <a:ext cx="38798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Maven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Repository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666062" y="3055678"/>
            <a:ext cx="2660015" cy="2152015"/>
            <a:chOff x="10666062" y="3055678"/>
            <a:chExt cx="2660015" cy="2152015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66062" y="3055678"/>
              <a:ext cx="2659741" cy="215174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96540" y="3130529"/>
              <a:ext cx="665063" cy="70760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1693749" y="3180920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973693" y="2354080"/>
            <a:ext cx="3320415" cy="638810"/>
          </a:xfrm>
          <a:custGeom>
            <a:avLst/>
            <a:gdLst/>
            <a:ahLst/>
            <a:cxnLst/>
            <a:rect l="l" t="t" r="r" b="b"/>
            <a:pathLst>
              <a:path w="3320415" h="638810">
                <a:moveTo>
                  <a:pt x="3036727" y="0"/>
                </a:moveTo>
                <a:lnTo>
                  <a:pt x="284759" y="0"/>
                </a:lnTo>
                <a:lnTo>
                  <a:pt x="229908" y="217"/>
                </a:lnTo>
                <a:lnTo>
                  <a:pt x="186423" y="1736"/>
                </a:lnTo>
                <a:lnTo>
                  <a:pt x="117113" y="13892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1" y="186423"/>
                </a:lnTo>
                <a:lnTo>
                  <a:pt x="217" y="229376"/>
                </a:lnTo>
                <a:lnTo>
                  <a:pt x="0" y="283498"/>
                </a:lnTo>
                <a:lnTo>
                  <a:pt x="4" y="355176"/>
                </a:lnTo>
                <a:lnTo>
                  <a:pt x="217" y="408767"/>
                </a:lnTo>
                <a:lnTo>
                  <a:pt x="1754" y="452409"/>
                </a:lnTo>
                <a:lnTo>
                  <a:pt x="13892" y="521562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6266" y="636939"/>
                </a:lnTo>
                <a:lnTo>
                  <a:pt x="229376" y="638458"/>
                </a:lnTo>
                <a:lnTo>
                  <a:pt x="283499" y="638675"/>
                </a:lnTo>
                <a:lnTo>
                  <a:pt x="3035470" y="638675"/>
                </a:lnTo>
                <a:lnTo>
                  <a:pt x="3090318" y="638458"/>
                </a:lnTo>
                <a:lnTo>
                  <a:pt x="3133803" y="636939"/>
                </a:lnTo>
                <a:lnTo>
                  <a:pt x="3203109" y="624783"/>
                </a:lnTo>
                <a:lnTo>
                  <a:pt x="3266166" y="584614"/>
                </a:lnTo>
                <a:lnTo>
                  <a:pt x="3306331" y="521562"/>
                </a:lnTo>
                <a:lnTo>
                  <a:pt x="3318495" y="452252"/>
                </a:lnTo>
                <a:lnTo>
                  <a:pt x="3320009" y="409298"/>
                </a:lnTo>
                <a:lnTo>
                  <a:pt x="3320226" y="355176"/>
                </a:lnTo>
                <a:lnTo>
                  <a:pt x="3320221" y="283498"/>
                </a:lnTo>
                <a:lnTo>
                  <a:pt x="3320009" y="229907"/>
                </a:lnTo>
                <a:lnTo>
                  <a:pt x="3318471" y="186265"/>
                </a:lnTo>
                <a:lnTo>
                  <a:pt x="3306331" y="117113"/>
                </a:lnTo>
                <a:lnTo>
                  <a:pt x="3266166" y="54061"/>
                </a:lnTo>
                <a:lnTo>
                  <a:pt x="3203109" y="13892"/>
                </a:lnTo>
                <a:lnTo>
                  <a:pt x="3133960" y="1736"/>
                </a:lnTo>
                <a:lnTo>
                  <a:pt x="3090848" y="217"/>
                </a:lnTo>
                <a:lnTo>
                  <a:pt x="3036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80180" y="2437487"/>
            <a:ext cx="27082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Check</a:t>
            </a:r>
            <a:r>
              <a:rPr kumimoji="0" sz="2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sz="2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732479" y="6226187"/>
            <a:ext cx="2799715" cy="1759585"/>
            <a:chOff x="10732479" y="6226187"/>
            <a:chExt cx="2799715" cy="1759585"/>
          </a:xfrm>
        </p:grpSpPr>
        <p:sp>
          <p:nvSpPr>
            <p:cNvPr id="34" name="object 34"/>
            <p:cNvSpPr/>
            <p:nvPr/>
          </p:nvSpPr>
          <p:spPr>
            <a:xfrm>
              <a:off x="10892296" y="6334104"/>
              <a:ext cx="2480310" cy="1549400"/>
            </a:xfrm>
            <a:custGeom>
              <a:avLst/>
              <a:gdLst/>
              <a:ahLst/>
              <a:cxnLst/>
              <a:rect l="l" t="t" r="r" b="b"/>
              <a:pathLst>
                <a:path w="2480309" h="1549400">
                  <a:moveTo>
                    <a:pt x="2439517" y="1536700"/>
                  </a:moveTo>
                  <a:lnTo>
                    <a:pt x="2432815" y="1536700"/>
                  </a:lnTo>
                  <a:lnTo>
                    <a:pt x="2426460" y="1549400"/>
                  </a:lnTo>
                  <a:lnTo>
                    <a:pt x="2440407" y="1549400"/>
                  </a:lnTo>
                  <a:lnTo>
                    <a:pt x="2439517" y="1536700"/>
                  </a:lnTo>
                  <a:close/>
                </a:path>
                <a:path w="2480309" h="1549400">
                  <a:moveTo>
                    <a:pt x="2455014" y="1536700"/>
                  </a:moveTo>
                  <a:lnTo>
                    <a:pt x="2443477" y="1536700"/>
                  </a:lnTo>
                  <a:lnTo>
                    <a:pt x="2443405" y="1549400"/>
                  </a:lnTo>
                  <a:lnTo>
                    <a:pt x="2459281" y="1549400"/>
                  </a:lnTo>
                  <a:lnTo>
                    <a:pt x="2455014" y="1536700"/>
                  </a:lnTo>
                  <a:close/>
                </a:path>
                <a:path w="2480309" h="1549400">
                  <a:moveTo>
                    <a:pt x="2469492" y="1536700"/>
                  </a:moveTo>
                  <a:lnTo>
                    <a:pt x="2464521" y="1536700"/>
                  </a:lnTo>
                  <a:lnTo>
                    <a:pt x="2471327" y="1549400"/>
                  </a:lnTo>
                  <a:lnTo>
                    <a:pt x="2469492" y="1536700"/>
                  </a:lnTo>
                  <a:close/>
                </a:path>
                <a:path w="2480309" h="1549400">
                  <a:moveTo>
                    <a:pt x="2429665" y="1525977"/>
                  </a:moveTo>
                  <a:lnTo>
                    <a:pt x="2421119" y="1536700"/>
                  </a:lnTo>
                  <a:lnTo>
                    <a:pt x="2431384" y="1536700"/>
                  </a:lnTo>
                  <a:lnTo>
                    <a:pt x="2431300" y="1529275"/>
                  </a:lnTo>
                  <a:lnTo>
                    <a:pt x="2429665" y="1525977"/>
                  </a:lnTo>
                  <a:close/>
                </a:path>
                <a:path w="2480309" h="1549400">
                  <a:moveTo>
                    <a:pt x="2453443" y="1524000"/>
                  </a:moveTo>
                  <a:lnTo>
                    <a:pt x="2431241" y="1524000"/>
                  </a:lnTo>
                  <a:lnTo>
                    <a:pt x="2431300" y="1529275"/>
                  </a:lnTo>
                  <a:lnTo>
                    <a:pt x="2434981" y="1536700"/>
                  </a:lnTo>
                  <a:lnTo>
                    <a:pt x="2457830" y="1536700"/>
                  </a:lnTo>
                  <a:lnTo>
                    <a:pt x="2453443" y="1524000"/>
                  </a:lnTo>
                  <a:close/>
                </a:path>
                <a:path w="2480309" h="1549400">
                  <a:moveTo>
                    <a:pt x="2474605" y="1524000"/>
                  </a:moveTo>
                  <a:lnTo>
                    <a:pt x="2453443" y="1524000"/>
                  </a:lnTo>
                  <a:lnTo>
                    <a:pt x="2461213" y="1536700"/>
                  </a:lnTo>
                  <a:lnTo>
                    <a:pt x="2467693" y="1536700"/>
                  </a:lnTo>
                  <a:lnTo>
                    <a:pt x="2474605" y="1524000"/>
                  </a:lnTo>
                  <a:close/>
                </a:path>
                <a:path w="2480309" h="1549400">
                  <a:moveTo>
                    <a:pt x="2431241" y="1524000"/>
                  </a:moveTo>
                  <a:lnTo>
                    <a:pt x="2428685" y="1524000"/>
                  </a:lnTo>
                  <a:lnTo>
                    <a:pt x="2429665" y="1525977"/>
                  </a:lnTo>
                  <a:lnTo>
                    <a:pt x="2431241" y="1524000"/>
                  </a:lnTo>
                  <a:close/>
                </a:path>
                <a:path w="2480309" h="1549400">
                  <a:moveTo>
                    <a:pt x="2388657" y="1523834"/>
                  </a:moveTo>
                  <a:lnTo>
                    <a:pt x="2388712" y="1524000"/>
                  </a:lnTo>
                  <a:lnTo>
                    <a:pt x="2388657" y="1523834"/>
                  </a:lnTo>
                  <a:close/>
                </a:path>
                <a:path w="2480309" h="1549400">
                  <a:moveTo>
                    <a:pt x="2471006" y="1511300"/>
                  </a:moveTo>
                  <a:lnTo>
                    <a:pt x="2399059" y="1511300"/>
                  </a:lnTo>
                  <a:lnTo>
                    <a:pt x="2395927" y="1524000"/>
                  </a:lnTo>
                  <a:lnTo>
                    <a:pt x="2477359" y="1524000"/>
                  </a:lnTo>
                  <a:lnTo>
                    <a:pt x="2477276" y="1521764"/>
                  </a:lnTo>
                  <a:lnTo>
                    <a:pt x="2471006" y="1511300"/>
                  </a:lnTo>
                  <a:close/>
                </a:path>
                <a:path w="2480309" h="1549400">
                  <a:moveTo>
                    <a:pt x="2477673" y="1522428"/>
                  </a:moveTo>
                  <a:lnTo>
                    <a:pt x="2477359" y="1524000"/>
                  </a:lnTo>
                  <a:lnTo>
                    <a:pt x="2478615" y="1524000"/>
                  </a:lnTo>
                  <a:lnTo>
                    <a:pt x="2477673" y="1522428"/>
                  </a:lnTo>
                  <a:close/>
                </a:path>
                <a:path w="2480309" h="1549400">
                  <a:moveTo>
                    <a:pt x="2384482" y="1511300"/>
                  </a:moveTo>
                  <a:lnTo>
                    <a:pt x="2379319" y="1511300"/>
                  </a:lnTo>
                  <a:lnTo>
                    <a:pt x="2388657" y="1523834"/>
                  </a:lnTo>
                  <a:lnTo>
                    <a:pt x="2384482" y="1511300"/>
                  </a:lnTo>
                  <a:close/>
                </a:path>
                <a:path w="2480309" h="1549400">
                  <a:moveTo>
                    <a:pt x="2479903" y="1511300"/>
                  </a:moveTo>
                  <a:lnTo>
                    <a:pt x="2476887" y="1511300"/>
                  </a:lnTo>
                  <a:lnTo>
                    <a:pt x="2477276" y="1521764"/>
                  </a:lnTo>
                  <a:lnTo>
                    <a:pt x="2477673" y="1522428"/>
                  </a:lnTo>
                  <a:lnTo>
                    <a:pt x="2479903" y="1511300"/>
                  </a:lnTo>
                  <a:close/>
                </a:path>
                <a:path w="2480309" h="1549400">
                  <a:moveTo>
                    <a:pt x="2458136" y="1498600"/>
                  </a:moveTo>
                  <a:lnTo>
                    <a:pt x="2380430" y="1498600"/>
                  </a:lnTo>
                  <a:lnTo>
                    <a:pt x="2382052" y="1511300"/>
                  </a:lnTo>
                  <a:lnTo>
                    <a:pt x="2461003" y="1511300"/>
                  </a:lnTo>
                  <a:lnTo>
                    <a:pt x="2458136" y="1498600"/>
                  </a:lnTo>
                  <a:close/>
                </a:path>
                <a:path w="2480309" h="1549400">
                  <a:moveTo>
                    <a:pt x="2374486" y="1485900"/>
                  </a:moveTo>
                  <a:lnTo>
                    <a:pt x="2347058" y="1485900"/>
                  </a:lnTo>
                  <a:lnTo>
                    <a:pt x="2355201" y="1498600"/>
                  </a:lnTo>
                  <a:lnTo>
                    <a:pt x="2371645" y="1498600"/>
                  </a:lnTo>
                  <a:lnTo>
                    <a:pt x="2374486" y="1485900"/>
                  </a:lnTo>
                  <a:close/>
                </a:path>
                <a:path w="2480309" h="1549400">
                  <a:moveTo>
                    <a:pt x="2387727" y="1485900"/>
                  </a:moveTo>
                  <a:lnTo>
                    <a:pt x="2374486" y="1485900"/>
                  </a:lnTo>
                  <a:lnTo>
                    <a:pt x="2371645" y="1498600"/>
                  </a:lnTo>
                  <a:lnTo>
                    <a:pt x="2375493" y="1498600"/>
                  </a:lnTo>
                  <a:lnTo>
                    <a:pt x="2387727" y="1485900"/>
                  </a:lnTo>
                  <a:close/>
                </a:path>
                <a:path w="2480309" h="1549400">
                  <a:moveTo>
                    <a:pt x="2437373" y="1485900"/>
                  </a:moveTo>
                  <a:lnTo>
                    <a:pt x="2387727" y="1485900"/>
                  </a:lnTo>
                  <a:lnTo>
                    <a:pt x="2375493" y="1498600"/>
                  </a:lnTo>
                  <a:lnTo>
                    <a:pt x="2441699" y="1498600"/>
                  </a:lnTo>
                  <a:lnTo>
                    <a:pt x="2437373" y="1485900"/>
                  </a:lnTo>
                  <a:close/>
                </a:path>
                <a:path w="2480309" h="1549400">
                  <a:moveTo>
                    <a:pt x="2448271" y="1485900"/>
                  </a:moveTo>
                  <a:lnTo>
                    <a:pt x="2440543" y="1485900"/>
                  </a:lnTo>
                  <a:lnTo>
                    <a:pt x="2444878" y="1498600"/>
                  </a:lnTo>
                  <a:lnTo>
                    <a:pt x="2448271" y="1485900"/>
                  </a:lnTo>
                  <a:close/>
                </a:path>
                <a:path w="2480309" h="1549400">
                  <a:moveTo>
                    <a:pt x="2340515" y="1473200"/>
                  </a:moveTo>
                  <a:lnTo>
                    <a:pt x="2318156" y="1473200"/>
                  </a:lnTo>
                  <a:lnTo>
                    <a:pt x="2331667" y="1485900"/>
                  </a:lnTo>
                  <a:lnTo>
                    <a:pt x="2343478" y="1485900"/>
                  </a:lnTo>
                  <a:lnTo>
                    <a:pt x="2340515" y="1473200"/>
                  </a:lnTo>
                  <a:close/>
                </a:path>
                <a:path w="2480309" h="1549400">
                  <a:moveTo>
                    <a:pt x="2383518" y="1473200"/>
                  </a:moveTo>
                  <a:lnTo>
                    <a:pt x="2345907" y="1473200"/>
                  </a:lnTo>
                  <a:lnTo>
                    <a:pt x="2357701" y="1485900"/>
                  </a:lnTo>
                  <a:lnTo>
                    <a:pt x="2378220" y="1485900"/>
                  </a:lnTo>
                  <a:lnTo>
                    <a:pt x="2383518" y="1473200"/>
                  </a:lnTo>
                  <a:close/>
                </a:path>
                <a:path w="2480309" h="1549400">
                  <a:moveTo>
                    <a:pt x="2361917" y="1447800"/>
                  </a:moveTo>
                  <a:lnTo>
                    <a:pt x="2300149" y="1447800"/>
                  </a:lnTo>
                  <a:lnTo>
                    <a:pt x="2311186" y="1460500"/>
                  </a:lnTo>
                  <a:lnTo>
                    <a:pt x="2320023" y="1473200"/>
                  </a:lnTo>
                  <a:lnTo>
                    <a:pt x="2383518" y="1473200"/>
                  </a:lnTo>
                  <a:lnTo>
                    <a:pt x="2378220" y="1485900"/>
                  </a:lnTo>
                  <a:lnTo>
                    <a:pt x="2393542" y="1485900"/>
                  </a:lnTo>
                  <a:lnTo>
                    <a:pt x="2393738" y="1473200"/>
                  </a:lnTo>
                  <a:lnTo>
                    <a:pt x="2395532" y="1460500"/>
                  </a:lnTo>
                  <a:lnTo>
                    <a:pt x="2370283" y="1460500"/>
                  </a:lnTo>
                  <a:lnTo>
                    <a:pt x="2361917" y="1447800"/>
                  </a:lnTo>
                  <a:close/>
                </a:path>
                <a:path w="2480309" h="1549400">
                  <a:moveTo>
                    <a:pt x="2407005" y="1473200"/>
                  </a:moveTo>
                  <a:lnTo>
                    <a:pt x="2393738" y="1473201"/>
                  </a:lnTo>
                  <a:lnTo>
                    <a:pt x="2393542" y="1485900"/>
                  </a:lnTo>
                  <a:lnTo>
                    <a:pt x="2405267" y="1485900"/>
                  </a:lnTo>
                  <a:lnTo>
                    <a:pt x="2407005" y="1473200"/>
                  </a:lnTo>
                  <a:close/>
                </a:path>
                <a:path w="2480309" h="1549400">
                  <a:moveTo>
                    <a:pt x="2420502" y="1473200"/>
                  </a:moveTo>
                  <a:lnTo>
                    <a:pt x="2412972" y="1473201"/>
                  </a:lnTo>
                  <a:lnTo>
                    <a:pt x="2405267" y="1485900"/>
                  </a:lnTo>
                  <a:lnTo>
                    <a:pt x="2427967" y="1485900"/>
                  </a:lnTo>
                  <a:lnTo>
                    <a:pt x="2420502" y="1473200"/>
                  </a:lnTo>
                  <a:close/>
                </a:path>
                <a:path w="2480309" h="1549400">
                  <a:moveTo>
                    <a:pt x="2345907" y="1473200"/>
                  </a:moveTo>
                  <a:close/>
                </a:path>
                <a:path w="2480309" h="1549400">
                  <a:moveTo>
                    <a:pt x="2397811" y="1460500"/>
                  </a:moveTo>
                  <a:lnTo>
                    <a:pt x="2396371" y="1473200"/>
                  </a:lnTo>
                  <a:lnTo>
                    <a:pt x="2402869" y="1473200"/>
                  </a:lnTo>
                  <a:lnTo>
                    <a:pt x="2397811" y="1460500"/>
                  </a:lnTo>
                  <a:close/>
                </a:path>
                <a:path w="2480309" h="1549400">
                  <a:moveTo>
                    <a:pt x="2277413" y="1435100"/>
                  </a:moveTo>
                  <a:lnTo>
                    <a:pt x="2270549" y="1435100"/>
                  </a:lnTo>
                  <a:lnTo>
                    <a:pt x="2278789" y="1447800"/>
                  </a:lnTo>
                  <a:lnTo>
                    <a:pt x="2279841" y="1438060"/>
                  </a:lnTo>
                  <a:lnTo>
                    <a:pt x="2277413" y="1435100"/>
                  </a:lnTo>
                  <a:close/>
                </a:path>
                <a:path w="2480309" h="1549400">
                  <a:moveTo>
                    <a:pt x="2361409" y="1435100"/>
                  </a:moveTo>
                  <a:lnTo>
                    <a:pt x="2280161" y="1435100"/>
                  </a:lnTo>
                  <a:lnTo>
                    <a:pt x="2279841" y="1438060"/>
                  </a:lnTo>
                  <a:lnTo>
                    <a:pt x="2287829" y="1447800"/>
                  </a:lnTo>
                  <a:lnTo>
                    <a:pt x="2370406" y="1447800"/>
                  </a:lnTo>
                  <a:lnTo>
                    <a:pt x="2361409" y="1435100"/>
                  </a:lnTo>
                  <a:close/>
                </a:path>
                <a:path w="2480309" h="1549400">
                  <a:moveTo>
                    <a:pt x="2247179" y="1422400"/>
                  </a:moveTo>
                  <a:lnTo>
                    <a:pt x="2238738" y="1422400"/>
                  </a:lnTo>
                  <a:lnTo>
                    <a:pt x="2250745" y="1435100"/>
                  </a:lnTo>
                  <a:lnTo>
                    <a:pt x="2249791" y="1429511"/>
                  </a:lnTo>
                  <a:lnTo>
                    <a:pt x="2247179" y="1422400"/>
                  </a:lnTo>
                  <a:close/>
                </a:path>
                <a:path w="2480309" h="1549400">
                  <a:moveTo>
                    <a:pt x="2307071" y="1409700"/>
                  </a:moveTo>
                  <a:lnTo>
                    <a:pt x="2240234" y="1409700"/>
                  </a:lnTo>
                  <a:lnTo>
                    <a:pt x="2248578" y="1422400"/>
                  </a:lnTo>
                  <a:lnTo>
                    <a:pt x="2249791" y="1429511"/>
                  </a:lnTo>
                  <a:lnTo>
                    <a:pt x="2251845" y="1435100"/>
                  </a:lnTo>
                  <a:lnTo>
                    <a:pt x="2260852" y="1435100"/>
                  </a:lnTo>
                  <a:lnTo>
                    <a:pt x="2265028" y="1422400"/>
                  </a:lnTo>
                  <a:lnTo>
                    <a:pt x="2321155" y="1422400"/>
                  </a:lnTo>
                  <a:lnTo>
                    <a:pt x="2307071" y="1409700"/>
                  </a:lnTo>
                  <a:close/>
                </a:path>
                <a:path w="2480309" h="1549400">
                  <a:moveTo>
                    <a:pt x="2322490" y="1422400"/>
                  </a:moveTo>
                  <a:lnTo>
                    <a:pt x="2265028" y="1422400"/>
                  </a:lnTo>
                  <a:lnTo>
                    <a:pt x="2277413" y="1435100"/>
                  </a:lnTo>
                  <a:lnTo>
                    <a:pt x="2322618" y="1435100"/>
                  </a:lnTo>
                  <a:lnTo>
                    <a:pt x="2322490" y="1422400"/>
                  </a:lnTo>
                  <a:close/>
                </a:path>
                <a:path w="2480309" h="1549400">
                  <a:moveTo>
                    <a:pt x="2333080" y="1422400"/>
                  </a:moveTo>
                  <a:lnTo>
                    <a:pt x="2322618" y="1435100"/>
                  </a:lnTo>
                  <a:lnTo>
                    <a:pt x="2337260" y="1435100"/>
                  </a:lnTo>
                  <a:lnTo>
                    <a:pt x="2333080" y="1422400"/>
                  </a:lnTo>
                  <a:close/>
                </a:path>
                <a:path w="2480309" h="1549400">
                  <a:moveTo>
                    <a:pt x="2218593" y="1397000"/>
                  </a:moveTo>
                  <a:lnTo>
                    <a:pt x="2211680" y="1397000"/>
                  </a:lnTo>
                  <a:lnTo>
                    <a:pt x="2209494" y="1405539"/>
                  </a:lnTo>
                  <a:lnTo>
                    <a:pt x="2213570" y="1409700"/>
                  </a:lnTo>
                  <a:lnTo>
                    <a:pt x="2227580" y="1422400"/>
                  </a:lnTo>
                  <a:lnTo>
                    <a:pt x="2233712" y="1409700"/>
                  </a:lnTo>
                  <a:lnTo>
                    <a:pt x="2220780" y="1409700"/>
                  </a:lnTo>
                  <a:lnTo>
                    <a:pt x="2218593" y="1397000"/>
                  </a:lnTo>
                  <a:close/>
                </a:path>
                <a:path w="2480309" h="1549400">
                  <a:moveTo>
                    <a:pt x="2206848" y="1402839"/>
                  </a:moveTo>
                  <a:lnTo>
                    <a:pt x="2208429" y="1409700"/>
                  </a:lnTo>
                  <a:lnTo>
                    <a:pt x="2209494" y="1405539"/>
                  </a:lnTo>
                  <a:lnTo>
                    <a:pt x="2206848" y="1402839"/>
                  </a:lnTo>
                  <a:close/>
                </a:path>
                <a:path w="2480309" h="1549400">
                  <a:moveTo>
                    <a:pt x="2258771" y="1397000"/>
                  </a:moveTo>
                  <a:lnTo>
                    <a:pt x="2224577" y="1397000"/>
                  </a:lnTo>
                  <a:lnTo>
                    <a:pt x="2228662" y="1409700"/>
                  </a:lnTo>
                  <a:lnTo>
                    <a:pt x="2263676" y="1409700"/>
                  </a:lnTo>
                  <a:lnTo>
                    <a:pt x="2258771" y="1397000"/>
                  </a:lnTo>
                  <a:close/>
                </a:path>
                <a:path w="2480309" h="1549400">
                  <a:moveTo>
                    <a:pt x="2272881" y="1384300"/>
                  </a:moveTo>
                  <a:lnTo>
                    <a:pt x="2264749" y="1384300"/>
                  </a:lnTo>
                  <a:lnTo>
                    <a:pt x="2264925" y="1397000"/>
                  </a:lnTo>
                  <a:lnTo>
                    <a:pt x="2263676" y="1409700"/>
                  </a:lnTo>
                  <a:lnTo>
                    <a:pt x="2288055" y="1409700"/>
                  </a:lnTo>
                  <a:lnTo>
                    <a:pt x="2289343" y="1397000"/>
                  </a:lnTo>
                  <a:lnTo>
                    <a:pt x="2279472" y="1397000"/>
                  </a:lnTo>
                  <a:lnTo>
                    <a:pt x="2272881" y="1384300"/>
                  </a:lnTo>
                  <a:close/>
                </a:path>
                <a:path w="2480309" h="1549400">
                  <a:moveTo>
                    <a:pt x="2296643" y="1397000"/>
                  </a:moveTo>
                  <a:lnTo>
                    <a:pt x="2289343" y="1397000"/>
                  </a:lnTo>
                  <a:lnTo>
                    <a:pt x="2288055" y="1409700"/>
                  </a:lnTo>
                  <a:lnTo>
                    <a:pt x="2302239" y="1409700"/>
                  </a:lnTo>
                  <a:lnTo>
                    <a:pt x="2296643" y="1397000"/>
                  </a:lnTo>
                  <a:close/>
                </a:path>
                <a:path w="2480309" h="1549400">
                  <a:moveTo>
                    <a:pt x="2205503" y="1397000"/>
                  </a:moveTo>
                  <a:lnTo>
                    <a:pt x="2201127" y="1397000"/>
                  </a:lnTo>
                  <a:lnTo>
                    <a:pt x="2206848" y="1402839"/>
                  </a:lnTo>
                  <a:lnTo>
                    <a:pt x="2205503" y="1397000"/>
                  </a:lnTo>
                  <a:close/>
                </a:path>
                <a:path w="2480309" h="1549400">
                  <a:moveTo>
                    <a:pt x="2183525" y="1384300"/>
                  </a:moveTo>
                  <a:lnTo>
                    <a:pt x="2176847" y="1384300"/>
                  </a:lnTo>
                  <a:lnTo>
                    <a:pt x="2181463" y="1397000"/>
                  </a:lnTo>
                  <a:lnTo>
                    <a:pt x="2187110" y="1397000"/>
                  </a:lnTo>
                  <a:lnTo>
                    <a:pt x="2183525" y="1384300"/>
                  </a:lnTo>
                  <a:close/>
                </a:path>
                <a:path w="2480309" h="1549400">
                  <a:moveTo>
                    <a:pt x="2191116" y="1384300"/>
                  </a:moveTo>
                  <a:lnTo>
                    <a:pt x="2195457" y="1397000"/>
                  </a:lnTo>
                  <a:lnTo>
                    <a:pt x="2197836" y="1397000"/>
                  </a:lnTo>
                  <a:lnTo>
                    <a:pt x="2191116" y="1384300"/>
                  </a:lnTo>
                  <a:close/>
                </a:path>
                <a:path w="2480309" h="1549400">
                  <a:moveTo>
                    <a:pt x="2248674" y="1384300"/>
                  </a:moveTo>
                  <a:lnTo>
                    <a:pt x="2209149" y="1384300"/>
                  </a:lnTo>
                  <a:lnTo>
                    <a:pt x="2199702" y="1397000"/>
                  </a:lnTo>
                  <a:lnTo>
                    <a:pt x="2252881" y="1397000"/>
                  </a:lnTo>
                  <a:lnTo>
                    <a:pt x="2248674" y="1384300"/>
                  </a:lnTo>
                  <a:close/>
                </a:path>
                <a:path w="2480309" h="1549400">
                  <a:moveTo>
                    <a:pt x="2174098" y="1371600"/>
                  </a:moveTo>
                  <a:lnTo>
                    <a:pt x="2168803" y="1371600"/>
                  </a:lnTo>
                  <a:lnTo>
                    <a:pt x="2171632" y="1384300"/>
                  </a:lnTo>
                  <a:lnTo>
                    <a:pt x="2174098" y="1371600"/>
                  </a:lnTo>
                  <a:close/>
                </a:path>
                <a:path w="2480309" h="1549400">
                  <a:moveTo>
                    <a:pt x="2249030" y="1371600"/>
                  </a:moveTo>
                  <a:lnTo>
                    <a:pt x="2174098" y="1371600"/>
                  </a:lnTo>
                  <a:lnTo>
                    <a:pt x="2183912" y="1384300"/>
                  </a:lnTo>
                  <a:lnTo>
                    <a:pt x="2262437" y="1384300"/>
                  </a:lnTo>
                  <a:lnTo>
                    <a:pt x="2249030" y="1371600"/>
                  </a:lnTo>
                  <a:close/>
                </a:path>
                <a:path w="2480309" h="1549400">
                  <a:moveTo>
                    <a:pt x="2198707" y="1346200"/>
                  </a:moveTo>
                  <a:lnTo>
                    <a:pt x="2140190" y="1346200"/>
                  </a:lnTo>
                  <a:lnTo>
                    <a:pt x="2147914" y="1358900"/>
                  </a:lnTo>
                  <a:lnTo>
                    <a:pt x="2151345" y="1371600"/>
                  </a:lnTo>
                  <a:lnTo>
                    <a:pt x="2173351" y="1371600"/>
                  </a:lnTo>
                  <a:lnTo>
                    <a:pt x="2180327" y="1358900"/>
                  </a:lnTo>
                  <a:lnTo>
                    <a:pt x="2205357" y="1358900"/>
                  </a:lnTo>
                  <a:lnTo>
                    <a:pt x="2198707" y="1346200"/>
                  </a:lnTo>
                  <a:close/>
                </a:path>
                <a:path w="2480309" h="1549400">
                  <a:moveTo>
                    <a:pt x="2215775" y="1358900"/>
                  </a:moveTo>
                  <a:lnTo>
                    <a:pt x="2180327" y="1358900"/>
                  </a:lnTo>
                  <a:lnTo>
                    <a:pt x="2178467" y="1371600"/>
                  </a:lnTo>
                  <a:lnTo>
                    <a:pt x="2218120" y="1371600"/>
                  </a:lnTo>
                  <a:lnTo>
                    <a:pt x="2215775" y="1358900"/>
                  </a:lnTo>
                  <a:close/>
                </a:path>
                <a:path w="2480309" h="1549400">
                  <a:moveTo>
                    <a:pt x="2232130" y="1358900"/>
                  </a:moveTo>
                  <a:lnTo>
                    <a:pt x="2219471" y="1358900"/>
                  </a:lnTo>
                  <a:lnTo>
                    <a:pt x="2218120" y="1371600"/>
                  </a:lnTo>
                  <a:lnTo>
                    <a:pt x="2243802" y="1371600"/>
                  </a:lnTo>
                  <a:lnTo>
                    <a:pt x="2232130" y="1358900"/>
                  </a:lnTo>
                  <a:close/>
                </a:path>
                <a:path w="2480309" h="1549400">
                  <a:moveTo>
                    <a:pt x="2103328" y="1333500"/>
                  </a:moveTo>
                  <a:lnTo>
                    <a:pt x="2105149" y="1346200"/>
                  </a:lnTo>
                  <a:lnTo>
                    <a:pt x="2121312" y="1358900"/>
                  </a:lnTo>
                  <a:lnTo>
                    <a:pt x="2130060" y="1358900"/>
                  </a:lnTo>
                  <a:lnTo>
                    <a:pt x="2140190" y="1346200"/>
                  </a:lnTo>
                  <a:lnTo>
                    <a:pt x="2112008" y="1346200"/>
                  </a:lnTo>
                  <a:lnTo>
                    <a:pt x="2111844" y="1339796"/>
                  </a:lnTo>
                  <a:lnTo>
                    <a:pt x="2103328" y="1333500"/>
                  </a:lnTo>
                  <a:close/>
                </a:path>
                <a:path w="2480309" h="1549400">
                  <a:moveTo>
                    <a:pt x="2210708" y="1346200"/>
                  </a:moveTo>
                  <a:lnTo>
                    <a:pt x="2205985" y="1346200"/>
                  </a:lnTo>
                  <a:lnTo>
                    <a:pt x="2215155" y="1358900"/>
                  </a:lnTo>
                  <a:lnTo>
                    <a:pt x="2218967" y="1358900"/>
                  </a:lnTo>
                  <a:lnTo>
                    <a:pt x="2210708" y="1346200"/>
                  </a:lnTo>
                  <a:close/>
                </a:path>
                <a:path w="2480309" h="1549400">
                  <a:moveTo>
                    <a:pt x="2118701" y="1344867"/>
                  </a:moveTo>
                  <a:lnTo>
                    <a:pt x="2119524" y="1346200"/>
                  </a:lnTo>
                  <a:lnTo>
                    <a:pt x="2120503" y="1346200"/>
                  </a:lnTo>
                  <a:lnTo>
                    <a:pt x="2118701" y="1344867"/>
                  </a:lnTo>
                  <a:close/>
                </a:path>
                <a:path w="2480309" h="1549400">
                  <a:moveTo>
                    <a:pt x="2166412" y="1320800"/>
                  </a:moveTo>
                  <a:lnTo>
                    <a:pt x="2098648" y="1320800"/>
                  </a:lnTo>
                  <a:lnTo>
                    <a:pt x="2098446" y="1322257"/>
                  </a:lnTo>
                  <a:lnTo>
                    <a:pt x="2113455" y="1333500"/>
                  </a:lnTo>
                  <a:lnTo>
                    <a:pt x="2120503" y="1346200"/>
                  </a:lnTo>
                  <a:lnTo>
                    <a:pt x="2199681" y="1346200"/>
                  </a:lnTo>
                  <a:lnTo>
                    <a:pt x="2191204" y="1333500"/>
                  </a:lnTo>
                  <a:lnTo>
                    <a:pt x="2178496" y="1333500"/>
                  </a:lnTo>
                  <a:lnTo>
                    <a:pt x="2166412" y="1320800"/>
                  </a:lnTo>
                  <a:close/>
                </a:path>
                <a:path w="2480309" h="1549400">
                  <a:moveTo>
                    <a:pt x="2111682" y="1333500"/>
                  </a:moveTo>
                  <a:lnTo>
                    <a:pt x="2111844" y="1339796"/>
                  </a:lnTo>
                  <a:lnTo>
                    <a:pt x="2118701" y="1344867"/>
                  </a:lnTo>
                  <a:lnTo>
                    <a:pt x="2111682" y="1333500"/>
                  </a:lnTo>
                  <a:close/>
                </a:path>
                <a:path w="2480309" h="1549400">
                  <a:moveTo>
                    <a:pt x="2098648" y="1320800"/>
                  </a:moveTo>
                  <a:lnTo>
                    <a:pt x="2096500" y="1320800"/>
                  </a:lnTo>
                  <a:lnTo>
                    <a:pt x="2098446" y="1322257"/>
                  </a:lnTo>
                  <a:lnTo>
                    <a:pt x="2098648" y="1320800"/>
                  </a:lnTo>
                  <a:close/>
                </a:path>
                <a:path w="2480309" h="1549400">
                  <a:moveTo>
                    <a:pt x="2134940" y="1308100"/>
                  </a:moveTo>
                  <a:lnTo>
                    <a:pt x="2068963" y="1308100"/>
                  </a:lnTo>
                  <a:lnTo>
                    <a:pt x="2078987" y="1320800"/>
                  </a:lnTo>
                  <a:lnTo>
                    <a:pt x="2143848" y="1320800"/>
                  </a:lnTo>
                  <a:lnTo>
                    <a:pt x="2134940" y="1308100"/>
                  </a:lnTo>
                  <a:close/>
                </a:path>
                <a:path w="2480309" h="1549400">
                  <a:moveTo>
                    <a:pt x="2059677" y="1295400"/>
                  </a:moveTo>
                  <a:lnTo>
                    <a:pt x="2049514" y="1295400"/>
                  </a:lnTo>
                  <a:lnTo>
                    <a:pt x="2050118" y="1308100"/>
                  </a:lnTo>
                  <a:lnTo>
                    <a:pt x="2055905" y="1308100"/>
                  </a:lnTo>
                  <a:lnTo>
                    <a:pt x="2059677" y="1295400"/>
                  </a:lnTo>
                  <a:close/>
                </a:path>
                <a:path w="2480309" h="1549400">
                  <a:moveTo>
                    <a:pt x="2070561" y="1295400"/>
                  </a:moveTo>
                  <a:lnTo>
                    <a:pt x="2059677" y="1295400"/>
                  </a:lnTo>
                  <a:lnTo>
                    <a:pt x="2065764" y="1308100"/>
                  </a:lnTo>
                  <a:lnTo>
                    <a:pt x="2073461" y="1308100"/>
                  </a:lnTo>
                  <a:lnTo>
                    <a:pt x="2070561" y="1295400"/>
                  </a:lnTo>
                  <a:close/>
                </a:path>
                <a:path w="2480309" h="1549400">
                  <a:moveTo>
                    <a:pt x="2121436" y="1295400"/>
                  </a:moveTo>
                  <a:lnTo>
                    <a:pt x="2090072" y="1295400"/>
                  </a:lnTo>
                  <a:lnTo>
                    <a:pt x="2085611" y="1308100"/>
                  </a:lnTo>
                  <a:lnTo>
                    <a:pt x="2139074" y="1308100"/>
                  </a:lnTo>
                  <a:lnTo>
                    <a:pt x="2121436" y="1295400"/>
                  </a:lnTo>
                  <a:close/>
                </a:path>
                <a:path w="2480309" h="1549400">
                  <a:moveTo>
                    <a:pt x="2086525" y="1270000"/>
                  </a:moveTo>
                  <a:lnTo>
                    <a:pt x="2006952" y="1270000"/>
                  </a:lnTo>
                  <a:lnTo>
                    <a:pt x="2013433" y="1282700"/>
                  </a:lnTo>
                  <a:lnTo>
                    <a:pt x="2022548" y="1295400"/>
                  </a:lnTo>
                  <a:lnTo>
                    <a:pt x="2111707" y="1295400"/>
                  </a:lnTo>
                  <a:lnTo>
                    <a:pt x="2104075" y="1282700"/>
                  </a:lnTo>
                  <a:lnTo>
                    <a:pt x="2091160" y="1282700"/>
                  </a:lnTo>
                  <a:lnTo>
                    <a:pt x="2086525" y="1270000"/>
                  </a:lnTo>
                  <a:close/>
                </a:path>
                <a:path w="2480309" h="1549400">
                  <a:moveTo>
                    <a:pt x="2067417" y="1257300"/>
                  </a:moveTo>
                  <a:lnTo>
                    <a:pt x="1997635" y="1257300"/>
                  </a:lnTo>
                  <a:lnTo>
                    <a:pt x="1997468" y="1257864"/>
                  </a:lnTo>
                  <a:lnTo>
                    <a:pt x="1996336" y="1270000"/>
                  </a:lnTo>
                  <a:lnTo>
                    <a:pt x="2000043" y="1282700"/>
                  </a:lnTo>
                  <a:lnTo>
                    <a:pt x="2006713" y="1282700"/>
                  </a:lnTo>
                  <a:lnTo>
                    <a:pt x="2006952" y="1270000"/>
                  </a:lnTo>
                  <a:lnTo>
                    <a:pt x="2069622" y="1270000"/>
                  </a:lnTo>
                  <a:lnTo>
                    <a:pt x="2067417" y="1257300"/>
                  </a:lnTo>
                  <a:close/>
                </a:path>
                <a:path w="2480309" h="1549400">
                  <a:moveTo>
                    <a:pt x="1974044" y="1257300"/>
                  </a:moveTo>
                  <a:lnTo>
                    <a:pt x="1974945" y="1270000"/>
                  </a:lnTo>
                  <a:lnTo>
                    <a:pt x="1980337" y="1270000"/>
                  </a:lnTo>
                  <a:lnTo>
                    <a:pt x="1974044" y="1257300"/>
                  </a:lnTo>
                  <a:close/>
                </a:path>
                <a:path w="2480309" h="1549400">
                  <a:moveTo>
                    <a:pt x="2002831" y="1244600"/>
                  </a:moveTo>
                  <a:lnTo>
                    <a:pt x="1945668" y="1244600"/>
                  </a:lnTo>
                  <a:lnTo>
                    <a:pt x="1964696" y="1257300"/>
                  </a:lnTo>
                  <a:lnTo>
                    <a:pt x="1985931" y="1257300"/>
                  </a:lnTo>
                  <a:lnTo>
                    <a:pt x="1986188" y="1270000"/>
                  </a:lnTo>
                  <a:lnTo>
                    <a:pt x="1993897" y="1270000"/>
                  </a:lnTo>
                  <a:lnTo>
                    <a:pt x="1997468" y="1257864"/>
                  </a:lnTo>
                  <a:lnTo>
                    <a:pt x="1997547" y="1257238"/>
                  </a:lnTo>
                  <a:lnTo>
                    <a:pt x="2002831" y="1244600"/>
                  </a:lnTo>
                  <a:close/>
                </a:path>
                <a:path w="2480309" h="1549400">
                  <a:moveTo>
                    <a:pt x="2073743" y="1257300"/>
                  </a:moveTo>
                  <a:lnTo>
                    <a:pt x="2067417" y="1257300"/>
                  </a:lnTo>
                  <a:lnTo>
                    <a:pt x="2071562" y="1270000"/>
                  </a:lnTo>
                  <a:lnTo>
                    <a:pt x="2083036" y="1270000"/>
                  </a:lnTo>
                  <a:lnTo>
                    <a:pt x="2073743" y="1257300"/>
                  </a:lnTo>
                  <a:close/>
                </a:path>
                <a:path w="2480309" h="1549400">
                  <a:moveTo>
                    <a:pt x="2009478" y="1219200"/>
                  </a:moveTo>
                  <a:lnTo>
                    <a:pt x="1921480" y="1219200"/>
                  </a:lnTo>
                  <a:lnTo>
                    <a:pt x="1929403" y="1231900"/>
                  </a:lnTo>
                  <a:lnTo>
                    <a:pt x="1959542" y="1231900"/>
                  </a:lnTo>
                  <a:lnTo>
                    <a:pt x="1947815" y="1244600"/>
                  </a:lnTo>
                  <a:lnTo>
                    <a:pt x="2002831" y="1244600"/>
                  </a:lnTo>
                  <a:lnTo>
                    <a:pt x="1997547" y="1257238"/>
                  </a:lnTo>
                  <a:lnTo>
                    <a:pt x="1997468" y="1257864"/>
                  </a:lnTo>
                  <a:lnTo>
                    <a:pt x="1997635" y="1257300"/>
                  </a:lnTo>
                  <a:lnTo>
                    <a:pt x="2004889" y="1257300"/>
                  </a:lnTo>
                  <a:lnTo>
                    <a:pt x="2010427" y="1244600"/>
                  </a:lnTo>
                  <a:lnTo>
                    <a:pt x="2009017" y="1231900"/>
                  </a:lnTo>
                  <a:lnTo>
                    <a:pt x="2009478" y="1219200"/>
                  </a:lnTo>
                  <a:close/>
                </a:path>
                <a:path w="2480309" h="1549400">
                  <a:moveTo>
                    <a:pt x="2015800" y="1244600"/>
                  </a:moveTo>
                  <a:lnTo>
                    <a:pt x="2010427" y="1244600"/>
                  </a:lnTo>
                  <a:lnTo>
                    <a:pt x="2004889" y="1257300"/>
                  </a:lnTo>
                  <a:lnTo>
                    <a:pt x="2015585" y="1257300"/>
                  </a:lnTo>
                  <a:lnTo>
                    <a:pt x="2015800" y="1244600"/>
                  </a:lnTo>
                  <a:close/>
                </a:path>
                <a:path w="2480309" h="1549400">
                  <a:moveTo>
                    <a:pt x="2015608" y="1257238"/>
                  </a:moveTo>
                  <a:close/>
                </a:path>
                <a:path w="2480309" h="1549400">
                  <a:moveTo>
                    <a:pt x="2032589" y="1231900"/>
                  </a:moveTo>
                  <a:lnTo>
                    <a:pt x="2017631" y="1231900"/>
                  </a:lnTo>
                  <a:lnTo>
                    <a:pt x="2020399" y="1244600"/>
                  </a:lnTo>
                  <a:lnTo>
                    <a:pt x="2015608" y="1257238"/>
                  </a:lnTo>
                  <a:lnTo>
                    <a:pt x="2040728" y="1257300"/>
                  </a:lnTo>
                  <a:lnTo>
                    <a:pt x="2029875" y="1244600"/>
                  </a:lnTo>
                  <a:lnTo>
                    <a:pt x="2032589" y="1231900"/>
                  </a:lnTo>
                  <a:close/>
                </a:path>
                <a:path w="2480309" h="1549400">
                  <a:moveTo>
                    <a:pt x="2047022" y="1244600"/>
                  </a:moveTo>
                  <a:lnTo>
                    <a:pt x="2045077" y="1244600"/>
                  </a:lnTo>
                  <a:lnTo>
                    <a:pt x="2040728" y="1257300"/>
                  </a:lnTo>
                  <a:lnTo>
                    <a:pt x="2050660" y="1257300"/>
                  </a:lnTo>
                  <a:lnTo>
                    <a:pt x="2047022" y="1244600"/>
                  </a:lnTo>
                  <a:close/>
                </a:path>
                <a:path w="2480309" h="1549400">
                  <a:moveTo>
                    <a:pt x="1976191" y="1206500"/>
                  </a:moveTo>
                  <a:lnTo>
                    <a:pt x="1910089" y="1206500"/>
                  </a:lnTo>
                  <a:lnTo>
                    <a:pt x="1919737" y="1219200"/>
                  </a:lnTo>
                  <a:lnTo>
                    <a:pt x="1980274" y="1219200"/>
                  </a:lnTo>
                  <a:lnTo>
                    <a:pt x="1976191" y="1206500"/>
                  </a:lnTo>
                  <a:close/>
                </a:path>
                <a:path w="2480309" h="1549400">
                  <a:moveTo>
                    <a:pt x="1985562" y="1206500"/>
                  </a:moveTo>
                  <a:lnTo>
                    <a:pt x="1983539" y="1206500"/>
                  </a:lnTo>
                  <a:lnTo>
                    <a:pt x="1980274" y="1219200"/>
                  </a:lnTo>
                  <a:lnTo>
                    <a:pt x="1990054" y="1219200"/>
                  </a:lnTo>
                  <a:lnTo>
                    <a:pt x="1985562" y="1206500"/>
                  </a:lnTo>
                  <a:close/>
                </a:path>
                <a:path w="2480309" h="1549400">
                  <a:moveTo>
                    <a:pt x="1874183" y="1193800"/>
                  </a:moveTo>
                  <a:lnTo>
                    <a:pt x="1875021" y="1206500"/>
                  </a:lnTo>
                  <a:lnTo>
                    <a:pt x="1880476" y="1206500"/>
                  </a:lnTo>
                  <a:lnTo>
                    <a:pt x="1874183" y="1193800"/>
                  </a:lnTo>
                  <a:close/>
                </a:path>
                <a:path w="2480309" h="1549400">
                  <a:moveTo>
                    <a:pt x="1932716" y="1193800"/>
                  </a:moveTo>
                  <a:lnTo>
                    <a:pt x="1902876" y="1193800"/>
                  </a:lnTo>
                  <a:lnTo>
                    <a:pt x="1916643" y="1206500"/>
                  </a:lnTo>
                  <a:lnTo>
                    <a:pt x="1949702" y="1206500"/>
                  </a:lnTo>
                  <a:lnTo>
                    <a:pt x="1932716" y="1193800"/>
                  </a:lnTo>
                  <a:close/>
                </a:path>
                <a:path w="2480309" h="1549400">
                  <a:moveTo>
                    <a:pt x="1946558" y="1181100"/>
                  </a:moveTo>
                  <a:lnTo>
                    <a:pt x="1934600" y="1181100"/>
                  </a:lnTo>
                  <a:lnTo>
                    <a:pt x="1942116" y="1193800"/>
                  </a:lnTo>
                  <a:lnTo>
                    <a:pt x="1949992" y="1206500"/>
                  </a:lnTo>
                  <a:lnTo>
                    <a:pt x="1961416" y="1206500"/>
                  </a:lnTo>
                  <a:lnTo>
                    <a:pt x="1949540" y="1193800"/>
                  </a:lnTo>
                  <a:lnTo>
                    <a:pt x="1953222" y="1193800"/>
                  </a:lnTo>
                  <a:lnTo>
                    <a:pt x="1946558" y="1181100"/>
                  </a:lnTo>
                  <a:close/>
                </a:path>
                <a:path w="2480309" h="1549400">
                  <a:moveTo>
                    <a:pt x="1971344" y="1197103"/>
                  </a:moveTo>
                  <a:lnTo>
                    <a:pt x="1972484" y="1206500"/>
                  </a:lnTo>
                  <a:lnTo>
                    <a:pt x="1978973" y="1206500"/>
                  </a:lnTo>
                  <a:lnTo>
                    <a:pt x="1971344" y="1197103"/>
                  </a:lnTo>
                  <a:close/>
                </a:path>
                <a:path w="2480309" h="1549400">
                  <a:moveTo>
                    <a:pt x="1970943" y="1193800"/>
                  </a:moveTo>
                  <a:lnTo>
                    <a:pt x="1968662" y="1193800"/>
                  </a:lnTo>
                  <a:lnTo>
                    <a:pt x="1971344" y="1197103"/>
                  </a:lnTo>
                  <a:lnTo>
                    <a:pt x="1970943" y="1193800"/>
                  </a:lnTo>
                  <a:close/>
                </a:path>
                <a:path w="2480309" h="1549400">
                  <a:moveTo>
                    <a:pt x="1925225" y="1181100"/>
                  </a:moveTo>
                  <a:lnTo>
                    <a:pt x="1852387" y="1181100"/>
                  </a:lnTo>
                  <a:lnTo>
                    <a:pt x="1861923" y="1193800"/>
                  </a:lnTo>
                  <a:lnTo>
                    <a:pt x="1931856" y="1193800"/>
                  </a:lnTo>
                  <a:lnTo>
                    <a:pt x="1925225" y="1181100"/>
                  </a:lnTo>
                  <a:close/>
                </a:path>
                <a:path w="2480309" h="1549400">
                  <a:moveTo>
                    <a:pt x="1889849" y="1143000"/>
                  </a:moveTo>
                  <a:lnTo>
                    <a:pt x="1877304" y="1143000"/>
                  </a:lnTo>
                  <a:lnTo>
                    <a:pt x="1879921" y="1155700"/>
                  </a:lnTo>
                  <a:lnTo>
                    <a:pt x="1826329" y="1155700"/>
                  </a:lnTo>
                  <a:lnTo>
                    <a:pt x="1823176" y="1168400"/>
                  </a:lnTo>
                  <a:lnTo>
                    <a:pt x="1828551" y="1181100"/>
                  </a:lnTo>
                  <a:lnTo>
                    <a:pt x="1836440" y="1168400"/>
                  </a:lnTo>
                  <a:lnTo>
                    <a:pt x="1906664" y="1168400"/>
                  </a:lnTo>
                  <a:lnTo>
                    <a:pt x="1904115" y="1155700"/>
                  </a:lnTo>
                  <a:lnTo>
                    <a:pt x="1889849" y="1143000"/>
                  </a:lnTo>
                  <a:close/>
                </a:path>
                <a:path w="2480309" h="1549400">
                  <a:moveTo>
                    <a:pt x="1924302" y="1168400"/>
                  </a:moveTo>
                  <a:lnTo>
                    <a:pt x="1845127" y="1168400"/>
                  </a:lnTo>
                  <a:lnTo>
                    <a:pt x="1861692" y="1181100"/>
                  </a:lnTo>
                  <a:lnTo>
                    <a:pt x="1929214" y="1181100"/>
                  </a:lnTo>
                  <a:lnTo>
                    <a:pt x="1924302" y="1168400"/>
                  </a:lnTo>
                  <a:close/>
                </a:path>
                <a:path w="2480309" h="1549400">
                  <a:moveTo>
                    <a:pt x="1813872" y="1143000"/>
                  </a:moveTo>
                  <a:lnTo>
                    <a:pt x="1800810" y="1143000"/>
                  </a:lnTo>
                  <a:lnTo>
                    <a:pt x="1805314" y="1155700"/>
                  </a:lnTo>
                  <a:lnTo>
                    <a:pt x="1816491" y="1155700"/>
                  </a:lnTo>
                  <a:lnTo>
                    <a:pt x="1813872" y="1143000"/>
                  </a:lnTo>
                  <a:close/>
                </a:path>
                <a:path w="2480309" h="1549400">
                  <a:moveTo>
                    <a:pt x="1874748" y="1143000"/>
                  </a:moveTo>
                  <a:lnTo>
                    <a:pt x="1814468" y="1143000"/>
                  </a:lnTo>
                  <a:lnTo>
                    <a:pt x="1820300" y="1155700"/>
                  </a:lnTo>
                  <a:lnTo>
                    <a:pt x="1879921" y="1155700"/>
                  </a:lnTo>
                  <a:lnTo>
                    <a:pt x="1874748" y="1143000"/>
                  </a:lnTo>
                  <a:close/>
                </a:path>
                <a:path w="2480309" h="1549400">
                  <a:moveTo>
                    <a:pt x="1776396" y="1117600"/>
                  </a:moveTo>
                  <a:lnTo>
                    <a:pt x="1765327" y="1117600"/>
                  </a:lnTo>
                  <a:lnTo>
                    <a:pt x="1761380" y="1130300"/>
                  </a:lnTo>
                  <a:lnTo>
                    <a:pt x="1768272" y="1143000"/>
                  </a:lnTo>
                  <a:lnTo>
                    <a:pt x="1774820" y="1143000"/>
                  </a:lnTo>
                  <a:lnTo>
                    <a:pt x="1777539" y="1133090"/>
                  </a:lnTo>
                  <a:lnTo>
                    <a:pt x="1776008" y="1130300"/>
                  </a:lnTo>
                  <a:lnTo>
                    <a:pt x="1771956" y="1130300"/>
                  </a:lnTo>
                  <a:lnTo>
                    <a:pt x="1776396" y="1117600"/>
                  </a:lnTo>
                  <a:close/>
                </a:path>
                <a:path w="2480309" h="1549400">
                  <a:moveTo>
                    <a:pt x="1782007" y="1130300"/>
                  </a:moveTo>
                  <a:lnTo>
                    <a:pt x="1778305" y="1130300"/>
                  </a:lnTo>
                  <a:lnTo>
                    <a:pt x="1777539" y="1133090"/>
                  </a:lnTo>
                  <a:lnTo>
                    <a:pt x="1782977" y="1143000"/>
                  </a:lnTo>
                  <a:lnTo>
                    <a:pt x="1782007" y="1130300"/>
                  </a:lnTo>
                  <a:close/>
                </a:path>
                <a:path w="2480309" h="1549400">
                  <a:moveTo>
                    <a:pt x="1861654" y="1130300"/>
                  </a:moveTo>
                  <a:lnTo>
                    <a:pt x="1784035" y="1130300"/>
                  </a:lnTo>
                  <a:lnTo>
                    <a:pt x="1799997" y="1143000"/>
                  </a:lnTo>
                  <a:lnTo>
                    <a:pt x="1868348" y="1143000"/>
                  </a:lnTo>
                  <a:lnTo>
                    <a:pt x="1861654" y="1130300"/>
                  </a:lnTo>
                  <a:close/>
                </a:path>
                <a:path w="2480309" h="1549400">
                  <a:moveTo>
                    <a:pt x="1778305" y="1130300"/>
                  </a:moveTo>
                  <a:lnTo>
                    <a:pt x="1776008" y="1130300"/>
                  </a:lnTo>
                  <a:lnTo>
                    <a:pt x="1777539" y="1133090"/>
                  </a:lnTo>
                  <a:lnTo>
                    <a:pt x="1778305" y="1130300"/>
                  </a:lnTo>
                  <a:close/>
                </a:path>
                <a:path w="2480309" h="1549400">
                  <a:moveTo>
                    <a:pt x="1804831" y="1117600"/>
                  </a:moveTo>
                  <a:lnTo>
                    <a:pt x="1776396" y="1117600"/>
                  </a:lnTo>
                  <a:lnTo>
                    <a:pt x="1779307" y="1130300"/>
                  </a:lnTo>
                  <a:lnTo>
                    <a:pt x="1806705" y="1130300"/>
                  </a:lnTo>
                  <a:lnTo>
                    <a:pt x="1804831" y="1117600"/>
                  </a:lnTo>
                  <a:close/>
                </a:path>
                <a:path w="2480309" h="1549400">
                  <a:moveTo>
                    <a:pt x="1819683" y="1104900"/>
                  </a:moveTo>
                  <a:lnTo>
                    <a:pt x="1780197" y="1104900"/>
                  </a:lnTo>
                  <a:lnTo>
                    <a:pt x="1782058" y="1117600"/>
                  </a:lnTo>
                  <a:lnTo>
                    <a:pt x="1809934" y="1117600"/>
                  </a:lnTo>
                  <a:lnTo>
                    <a:pt x="1816144" y="1130300"/>
                  </a:lnTo>
                  <a:lnTo>
                    <a:pt x="1819652" y="1117600"/>
                  </a:lnTo>
                  <a:lnTo>
                    <a:pt x="1819683" y="1104900"/>
                  </a:lnTo>
                  <a:close/>
                </a:path>
                <a:path w="2480309" h="1549400">
                  <a:moveTo>
                    <a:pt x="1835790" y="1117600"/>
                  </a:moveTo>
                  <a:lnTo>
                    <a:pt x="1824949" y="1117600"/>
                  </a:lnTo>
                  <a:lnTo>
                    <a:pt x="1820673" y="1130300"/>
                  </a:lnTo>
                  <a:lnTo>
                    <a:pt x="1855597" y="1130300"/>
                  </a:lnTo>
                  <a:lnTo>
                    <a:pt x="1835790" y="1117600"/>
                  </a:lnTo>
                  <a:close/>
                </a:path>
                <a:path w="2480309" h="1549400">
                  <a:moveTo>
                    <a:pt x="1797594" y="1092200"/>
                  </a:moveTo>
                  <a:lnTo>
                    <a:pt x="1736287" y="1092200"/>
                  </a:lnTo>
                  <a:lnTo>
                    <a:pt x="1758365" y="1117600"/>
                  </a:lnTo>
                  <a:lnTo>
                    <a:pt x="1760560" y="1117600"/>
                  </a:lnTo>
                  <a:lnTo>
                    <a:pt x="1762180" y="1104900"/>
                  </a:lnTo>
                  <a:lnTo>
                    <a:pt x="1803246" y="1104900"/>
                  </a:lnTo>
                  <a:lnTo>
                    <a:pt x="1797594" y="1092200"/>
                  </a:lnTo>
                  <a:close/>
                </a:path>
                <a:path w="2480309" h="1549400">
                  <a:moveTo>
                    <a:pt x="1777746" y="1104900"/>
                  </a:moveTo>
                  <a:lnTo>
                    <a:pt x="1765086" y="1104900"/>
                  </a:lnTo>
                  <a:lnTo>
                    <a:pt x="1764752" y="1117600"/>
                  </a:lnTo>
                  <a:lnTo>
                    <a:pt x="1782058" y="1117600"/>
                  </a:lnTo>
                  <a:lnTo>
                    <a:pt x="1777746" y="1104900"/>
                  </a:lnTo>
                  <a:close/>
                </a:path>
                <a:path w="2480309" h="1549400">
                  <a:moveTo>
                    <a:pt x="1736287" y="1092200"/>
                  </a:moveTo>
                  <a:lnTo>
                    <a:pt x="1722533" y="1092200"/>
                  </a:lnTo>
                  <a:lnTo>
                    <a:pt x="1718035" y="1104900"/>
                  </a:lnTo>
                  <a:lnTo>
                    <a:pt x="1729900" y="1104900"/>
                  </a:lnTo>
                  <a:lnTo>
                    <a:pt x="1736287" y="1092200"/>
                  </a:lnTo>
                  <a:close/>
                </a:path>
                <a:path w="2480309" h="1549400">
                  <a:moveTo>
                    <a:pt x="1741032" y="1054100"/>
                  </a:moveTo>
                  <a:lnTo>
                    <a:pt x="1670350" y="1054100"/>
                  </a:lnTo>
                  <a:lnTo>
                    <a:pt x="1674761" y="1066800"/>
                  </a:lnTo>
                  <a:lnTo>
                    <a:pt x="1685866" y="1066800"/>
                  </a:lnTo>
                  <a:lnTo>
                    <a:pt x="1686040" y="1069986"/>
                  </a:lnTo>
                  <a:lnTo>
                    <a:pt x="1698765" y="1079500"/>
                  </a:lnTo>
                  <a:lnTo>
                    <a:pt x="1701220" y="1092200"/>
                  </a:lnTo>
                  <a:lnTo>
                    <a:pt x="1779380" y="1092200"/>
                  </a:lnTo>
                  <a:lnTo>
                    <a:pt x="1772323" y="1079500"/>
                  </a:lnTo>
                  <a:lnTo>
                    <a:pt x="1751433" y="1079500"/>
                  </a:lnTo>
                  <a:lnTo>
                    <a:pt x="1745792" y="1066800"/>
                  </a:lnTo>
                  <a:lnTo>
                    <a:pt x="1741032" y="1054100"/>
                  </a:lnTo>
                  <a:close/>
                </a:path>
                <a:path w="2480309" h="1549400">
                  <a:moveTo>
                    <a:pt x="1675272" y="1066800"/>
                  </a:moveTo>
                  <a:lnTo>
                    <a:pt x="1663080" y="1066800"/>
                  </a:lnTo>
                  <a:lnTo>
                    <a:pt x="1671590" y="1079500"/>
                  </a:lnTo>
                  <a:lnTo>
                    <a:pt x="1675272" y="1066800"/>
                  </a:lnTo>
                  <a:close/>
                </a:path>
                <a:path w="2480309" h="1549400">
                  <a:moveTo>
                    <a:pt x="1682161" y="1067085"/>
                  </a:moveTo>
                  <a:lnTo>
                    <a:pt x="1685021" y="1079500"/>
                  </a:lnTo>
                  <a:lnTo>
                    <a:pt x="1686559" y="1079500"/>
                  </a:lnTo>
                  <a:lnTo>
                    <a:pt x="1686040" y="1069986"/>
                  </a:lnTo>
                  <a:lnTo>
                    <a:pt x="1682161" y="1067085"/>
                  </a:lnTo>
                  <a:close/>
                </a:path>
                <a:path w="2480309" h="1549400">
                  <a:moveTo>
                    <a:pt x="1765267" y="1066800"/>
                  </a:moveTo>
                  <a:lnTo>
                    <a:pt x="1757306" y="1066800"/>
                  </a:lnTo>
                  <a:lnTo>
                    <a:pt x="1751433" y="1079500"/>
                  </a:lnTo>
                  <a:lnTo>
                    <a:pt x="1772323" y="1079500"/>
                  </a:lnTo>
                  <a:lnTo>
                    <a:pt x="1765267" y="1066800"/>
                  </a:lnTo>
                  <a:close/>
                </a:path>
                <a:path w="2480309" h="1549400">
                  <a:moveTo>
                    <a:pt x="1779935" y="1066800"/>
                  </a:moveTo>
                  <a:lnTo>
                    <a:pt x="1773527" y="1079500"/>
                  </a:lnTo>
                  <a:lnTo>
                    <a:pt x="1778469" y="1079500"/>
                  </a:lnTo>
                  <a:lnTo>
                    <a:pt x="1779935" y="1066800"/>
                  </a:lnTo>
                  <a:close/>
                </a:path>
                <a:path w="2480309" h="1549400">
                  <a:moveTo>
                    <a:pt x="1682095" y="1066800"/>
                  </a:moveTo>
                  <a:lnTo>
                    <a:pt x="1681779" y="1066800"/>
                  </a:lnTo>
                  <a:lnTo>
                    <a:pt x="1682161" y="1067085"/>
                  </a:lnTo>
                  <a:lnTo>
                    <a:pt x="1682095" y="1066800"/>
                  </a:lnTo>
                  <a:close/>
                </a:path>
                <a:path w="2480309" h="1549400">
                  <a:moveTo>
                    <a:pt x="1658367" y="1054100"/>
                  </a:moveTo>
                  <a:lnTo>
                    <a:pt x="1651363" y="1066800"/>
                  </a:lnTo>
                  <a:lnTo>
                    <a:pt x="1658694" y="1066800"/>
                  </a:lnTo>
                  <a:lnTo>
                    <a:pt x="1658367" y="1054100"/>
                  </a:lnTo>
                  <a:close/>
                </a:path>
                <a:path w="2480309" h="1549400">
                  <a:moveTo>
                    <a:pt x="1669436" y="1054100"/>
                  </a:moveTo>
                  <a:lnTo>
                    <a:pt x="1660527" y="1054100"/>
                  </a:lnTo>
                  <a:lnTo>
                    <a:pt x="1663464" y="1066800"/>
                  </a:lnTo>
                  <a:lnTo>
                    <a:pt x="1674761" y="1066800"/>
                  </a:lnTo>
                  <a:lnTo>
                    <a:pt x="1669436" y="1054100"/>
                  </a:lnTo>
                  <a:close/>
                </a:path>
                <a:path w="2480309" h="1549400">
                  <a:moveTo>
                    <a:pt x="1655947" y="1003300"/>
                  </a:moveTo>
                  <a:lnTo>
                    <a:pt x="1629929" y="1003300"/>
                  </a:lnTo>
                  <a:lnTo>
                    <a:pt x="1629733" y="1016000"/>
                  </a:lnTo>
                  <a:lnTo>
                    <a:pt x="1623917" y="1016000"/>
                  </a:lnTo>
                  <a:lnTo>
                    <a:pt x="1615908" y="1024314"/>
                  </a:lnTo>
                  <a:lnTo>
                    <a:pt x="1614698" y="1028700"/>
                  </a:lnTo>
                  <a:lnTo>
                    <a:pt x="1615100" y="1041400"/>
                  </a:lnTo>
                  <a:lnTo>
                    <a:pt x="1624581" y="1041400"/>
                  </a:lnTo>
                  <a:lnTo>
                    <a:pt x="1630138" y="1054100"/>
                  </a:lnTo>
                  <a:lnTo>
                    <a:pt x="1648159" y="1054100"/>
                  </a:lnTo>
                  <a:lnTo>
                    <a:pt x="1625153" y="1041400"/>
                  </a:lnTo>
                  <a:lnTo>
                    <a:pt x="1623535" y="1028700"/>
                  </a:lnTo>
                  <a:lnTo>
                    <a:pt x="1666106" y="1028700"/>
                  </a:lnTo>
                  <a:lnTo>
                    <a:pt x="1663593" y="1016000"/>
                  </a:lnTo>
                  <a:lnTo>
                    <a:pt x="1655947" y="1003300"/>
                  </a:lnTo>
                  <a:close/>
                </a:path>
                <a:path w="2480309" h="1549400">
                  <a:moveTo>
                    <a:pt x="1723346" y="1041400"/>
                  </a:moveTo>
                  <a:lnTo>
                    <a:pt x="1651536" y="1041400"/>
                  </a:lnTo>
                  <a:lnTo>
                    <a:pt x="1664692" y="1054100"/>
                  </a:lnTo>
                  <a:lnTo>
                    <a:pt x="1728901" y="1054100"/>
                  </a:lnTo>
                  <a:lnTo>
                    <a:pt x="1723346" y="1041400"/>
                  </a:lnTo>
                  <a:close/>
                </a:path>
                <a:path w="2480309" h="1549400">
                  <a:moveTo>
                    <a:pt x="1610727" y="1028700"/>
                  </a:moveTo>
                  <a:lnTo>
                    <a:pt x="1606987" y="1028700"/>
                  </a:lnTo>
                  <a:lnTo>
                    <a:pt x="1609962" y="1041400"/>
                  </a:lnTo>
                  <a:lnTo>
                    <a:pt x="1611464" y="1041400"/>
                  </a:lnTo>
                  <a:lnTo>
                    <a:pt x="1610727" y="1028700"/>
                  </a:lnTo>
                  <a:close/>
                </a:path>
                <a:path w="2480309" h="1549400">
                  <a:moveTo>
                    <a:pt x="1672251" y="1028700"/>
                  </a:moveTo>
                  <a:lnTo>
                    <a:pt x="1623535" y="1028700"/>
                  </a:lnTo>
                  <a:lnTo>
                    <a:pt x="1635073" y="1041400"/>
                  </a:lnTo>
                  <a:lnTo>
                    <a:pt x="1683739" y="1041400"/>
                  </a:lnTo>
                  <a:lnTo>
                    <a:pt x="1683736" y="1040833"/>
                  </a:lnTo>
                  <a:lnTo>
                    <a:pt x="1672251" y="1028700"/>
                  </a:lnTo>
                  <a:close/>
                </a:path>
                <a:path w="2480309" h="1549400">
                  <a:moveTo>
                    <a:pt x="1683736" y="1040833"/>
                  </a:moveTo>
                  <a:lnTo>
                    <a:pt x="1683739" y="1041400"/>
                  </a:lnTo>
                  <a:lnTo>
                    <a:pt x="1684273" y="1041400"/>
                  </a:lnTo>
                  <a:lnTo>
                    <a:pt x="1683736" y="1040833"/>
                  </a:lnTo>
                  <a:close/>
                </a:path>
                <a:path w="2480309" h="1549400">
                  <a:moveTo>
                    <a:pt x="1701415" y="1028700"/>
                  </a:moveTo>
                  <a:lnTo>
                    <a:pt x="1695267" y="1028700"/>
                  </a:lnTo>
                  <a:lnTo>
                    <a:pt x="1689920" y="1041400"/>
                  </a:lnTo>
                  <a:lnTo>
                    <a:pt x="1709466" y="1041400"/>
                  </a:lnTo>
                  <a:lnTo>
                    <a:pt x="1701415" y="1028700"/>
                  </a:lnTo>
                  <a:close/>
                </a:path>
                <a:path w="2480309" h="1549400">
                  <a:moveTo>
                    <a:pt x="1631723" y="990600"/>
                  </a:moveTo>
                  <a:lnTo>
                    <a:pt x="1567402" y="990600"/>
                  </a:lnTo>
                  <a:lnTo>
                    <a:pt x="1582097" y="1003300"/>
                  </a:lnTo>
                  <a:lnTo>
                    <a:pt x="1593892" y="1016000"/>
                  </a:lnTo>
                  <a:lnTo>
                    <a:pt x="1591391" y="1016000"/>
                  </a:lnTo>
                  <a:lnTo>
                    <a:pt x="1592234" y="1028700"/>
                  </a:lnTo>
                  <a:lnTo>
                    <a:pt x="1611684" y="1028700"/>
                  </a:lnTo>
                  <a:lnTo>
                    <a:pt x="1615908" y="1024314"/>
                  </a:lnTo>
                  <a:lnTo>
                    <a:pt x="1618202" y="1016000"/>
                  </a:lnTo>
                  <a:lnTo>
                    <a:pt x="1625518" y="1003300"/>
                  </a:lnTo>
                  <a:lnTo>
                    <a:pt x="1629929" y="1003300"/>
                  </a:lnTo>
                  <a:lnTo>
                    <a:pt x="1631723" y="990600"/>
                  </a:lnTo>
                  <a:close/>
                </a:path>
                <a:path w="2480309" h="1549400">
                  <a:moveTo>
                    <a:pt x="1676681" y="1016000"/>
                  </a:moveTo>
                  <a:lnTo>
                    <a:pt x="1673079" y="1016000"/>
                  </a:lnTo>
                  <a:lnTo>
                    <a:pt x="1666106" y="1028700"/>
                  </a:lnTo>
                  <a:lnTo>
                    <a:pt x="1684798" y="1028700"/>
                  </a:lnTo>
                  <a:lnTo>
                    <a:pt x="1676681" y="1016000"/>
                  </a:lnTo>
                  <a:close/>
                </a:path>
                <a:path w="2480309" h="1549400">
                  <a:moveTo>
                    <a:pt x="1629929" y="1003300"/>
                  </a:moveTo>
                  <a:lnTo>
                    <a:pt x="1625518" y="1003300"/>
                  </a:lnTo>
                  <a:lnTo>
                    <a:pt x="1618202" y="1016000"/>
                  </a:lnTo>
                  <a:lnTo>
                    <a:pt x="1615908" y="1024314"/>
                  </a:lnTo>
                  <a:lnTo>
                    <a:pt x="1623917" y="1016000"/>
                  </a:lnTo>
                  <a:lnTo>
                    <a:pt x="1629733" y="1016000"/>
                  </a:lnTo>
                  <a:lnTo>
                    <a:pt x="1629929" y="1003300"/>
                  </a:lnTo>
                  <a:close/>
                </a:path>
                <a:path w="2480309" h="1549400">
                  <a:moveTo>
                    <a:pt x="1576706" y="1003300"/>
                  </a:moveTo>
                  <a:lnTo>
                    <a:pt x="1567858" y="1003300"/>
                  </a:lnTo>
                  <a:lnTo>
                    <a:pt x="1570067" y="1016000"/>
                  </a:lnTo>
                  <a:lnTo>
                    <a:pt x="1579669" y="1016000"/>
                  </a:lnTo>
                  <a:lnTo>
                    <a:pt x="1576706" y="1003300"/>
                  </a:lnTo>
                  <a:close/>
                </a:path>
                <a:path w="2480309" h="1549400">
                  <a:moveTo>
                    <a:pt x="1606478" y="977900"/>
                  </a:moveTo>
                  <a:lnTo>
                    <a:pt x="1536340" y="977900"/>
                  </a:lnTo>
                  <a:lnTo>
                    <a:pt x="1547376" y="990600"/>
                  </a:lnTo>
                  <a:lnTo>
                    <a:pt x="1556214" y="1003300"/>
                  </a:lnTo>
                  <a:lnTo>
                    <a:pt x="1559958" y="999049"/>
                  </a:lnTo>
                  <a:lnTo>
                    <a:pt x="1554347" y="990600"/>
                  </a:lnTo>
                  <a:lnTo>
                    <a:pt x="1620793" y="990600"/>
                  </a:lnTo>
                  <a:lnTo>
                    <a:pt x="1606478" y="977900"/>
                  </a:lnTo>
                  <a:close/>
                </a:path>
                <a:path w="2480309" h="1549400">
                  <a:moveTo>
                    <a:pt x="1561488" y="997312"/>
                  </a:moveTo>
                  <a:lnTo>
                    <a:pt x="1559958" y="999049"/>
                  </a:lnTo>
                  <a:lnTo>
                    <a:pt x="1562780" y="1003300"/>
                  </a:lnTo>
                  <a:lnTo>
                    <a:pt x="1567858" y="1003300"/>
                  </a:lnTo>
                  <a:lnTo>
                    <a:pt x="1561488" y="997312"/>
                  </a:lnTo>
                  <a:close/>
                </a:path>
                <a:path w="2480309" h="1549400">
                  <a:moveTo>
                    <a:pt x="1554347" y="990600"/>
                  </a:moveTo>
                  <a:lnTo>
                    <a:pt x="1559958" y="999049"/>
                  </a:lnTo>
                  <a:lnTo>
                    <a:pt x="1561488" y="997312"/>
                  </a:lnTo>
                  <a:lnTo>
                    <a:pt x="1554347" y="990600"/>
                  </a:lnTo>
                  <a:close/>
                </a:path>
                <a:path w="2480309" h="1549400">
                  <a:moveTo>
                    <a:pt x="1567402" y="990600"/>
                  </a:moveTo>
                  <a:lnTo>
                    <a:pt x="1554347" y="990600"/>
                  </a:lnTo>
                  <a:lnTo>
                    <a:pt x="1561488" y="997312"/>
                  </a:lnTo>
                  <a:lnTo>
                    <a:pt x="1567402" y="990600"/>
                  </a:lnTo>
                  <a:close/>
                </a:path>
                <a:path w="2480309" h="1549400">
                  <a:moveTo>
                    <a:pt x="1522570" y="977900"/>
                  </a:moveTo>
                  <a:lnTo>
                    <a:pt x="1527583" y="990600"/>
                  </a:lnTo>
                  <a:lnTo>
                    <a:pt x="1528812" y="990600"/>
                  </a:lnTo>
                  <a:lnTo>
                    <a:pt x="1522570" y="977900"/>
                  </a:lnTo>
                  <a:close/>
                </a:path>
                <a:path w="2480309" h="1549400">
                  <a:moveTo>
                    <a:pt x="1516352" y="965200"/>
                  </a:moveTo>
                  <a:lnTo>
                    <a:pt x="1506740" y="965200"/>
                  </a:lnTo>
                  <a:lnTo>
                    <a:pt x="1514980" y="977900"/>
                  </a:lnTo>
                  <a:lnTo>
                    <a:pt x="1516352" y="965200"/>
                  </a:lnTo>
                  <a:close/>
                </a:path>
                <a:path w="2480309" h="1549400">
                  <a:moveTo>
                    <a:pt x="1597605" y="965200"/>
                  </a:moveTo>
                  <a:lnTo>
                    <a:pt x="1524020" y="965200"/>
                  </a:lnTo>
                  <a:lnTo>
                    <a:pt x="1522288" y="977900"/>
                  </a:lnTo>
                  <a:lnTo>
                    <a:pt x="1606602" y="977900"/>
                  </a:lnTo>
                  <a:lnTo>
                    <a:pt x="1597605" y="965200"/>
                  </a:lnTo>
                  <a:close/>
                </a:path>
                <a:path w="2480309" h="1549400">
                  <a:moveTo>
                    <a:pt x="1501219" y="952500"/>
                  </a:moveTo>
                  <a:lnTo>
                    <a:pt x="1488035" y="952500"/>
                  </a:lnTo>
                  <a:lnTo>
                    <a:pt x="1491676" y="965200"/>
                  </a:lnTo>
                  <a:lnTo>
                    <a:pt x="1497043" y="965200"/>
                  </a:lnTo>
                  <a:lnTo>
                    <a:pt x="1501219" y="952500"/>
                  </a:lnTo>
                  <a:close/>
                </a:path>
                <a:path w="2480309" h="1549400">
                  <a:moveTo>
                    <a:pt x="1557346" y="939800"/>
                  </a:moveTo>
                  <a:lnTo>
                    <a:pt x="1476429" y="939800"/>
                  </a:lnTo>
                  <a:lnTo>
                    <a:pt x="1484770" y="952500"/>
                  </a:lnTo>
                  <a:lnTo>
                    <a:pt x="1501219" y="952500"/>
                  </a:lnTo>
                  <a:lnTo>
                    <a:pt x="1513604" y="965200"/>
                  </a:lnTo>
                  <a:lnTo>
                    <a:pt x="1558809" y="965200"/>
                  </a:lnTo>
                  <a:lnTo>
                    <a:pt x="1558681" y="952500"/>
                  </a:lnTo>
                  <a:lnTo>
                    <a:pt x="1557346" y="939800"/>
                  </a:lnTo>
                  <a:close/>
                </a:path>
                <a:path w="2480309" h="1549400">
                  <a:moveTo>
                    <a:pt x="1579074" y="952500"/>
                  </a:moveTo>
                  <a:lnTo>
                    <a:pt x="1569271" y="952500"/>
                  </a:lnTo>
                  <a:lnTo>
                    <a:pt x="1558809" y="965200"/>
                  </a:lnTo>
                  <a:lnTo>
                    <a:pt x="1582031" y="965200"/>
                  </a:lnTo>
                  <a:lnTo>
                    <a:pt x="1579074" y="952500"/>
                  </a:lnTo>
                  <a:close/>
                </a:path>
                <a:path w="2480309" h="1549400">
                  <a:moveTo>
                    <a:pt x="1477804" y="947892"/>
                  </a:moveTo>
                  <a:lnTo>
                    <a:pt x="1479598" y="952500"/>
                  </a:lnTo>
                  <a:lnTo>
                    <a:pt x="1480915" y="952500"/>
                  </a:lnTo>
                  <a:lnTo>
                    <a:pt x="1477804" y="947892"/>
                  </a:lnTo>
                  <a:close/>
                </a:path>
                <a:path w="2480309" h="1549400">
                  <a:moveTo>
                    <a:pt x="1474654" y="939800"/>
                  </a:moveTo>
                  <a:lnTo>
                    <a:pt x="1472342" y="939800"/>
                  </a:lnTo>
                  <a:lnTo>
                    <a:pt x="1477804" y="947892"/>
                  </a:lnTo>
                  <a:lnTo>
                    <a:pt x="1474654" y="939800"/>
                  </a:lnTo>
                  <a:close/>
                </a:path>
                <a:path w="2480309" h="1549400">
                  <a:moveTo>
                    <a:pt x="1454784" y="927100"/>
                  </a:moveTo>
                  <a:lnTo>
                    <a:pt x="1437320" y="927100"/>
                  </a:lnTo>
                  <a:lnTo>
                    <a:pt x="1449766" y="939800"/>
                  </a:lnTo>
                  <a:lnTo>
                    <a:pt x="1456971" y="939800"/>
                  </a:lnTo>
                  <a:lnTo>
                    <a:pt x="1454784" y="927100"/>
                  </a:lnTo>
                  <a:close/>
                </a:path>
                <a:path w="2480309" h="1549400">
                  <a:moveTo>
                    <a:pt x="1538430" y="927100"/>
                  </a:moveTo>
                  <a:lnTo>
                    <a:pt x="1464853" y="927100"/>
                  </a:lnTo>
                  <a:lnTo>
                    <a:pt x="1456971" y="939800"/>
                  </a:lnTo>
                  <a:lnTo>
                    <a:pt x="1543261" y="939800"/>
                  </a:lnTo>
                  <a:lnTo>
                    <a:pt x="1538430" y="927100"/>
                  </a:lnTo>
                  <a:close/>
                </a:path>
                <a:path w="2480309" h="1549400">
                  <a:moveTo>
                    <a:pt x="1419715" y="914400"/>
                  </a:moveTo>
                  <a:lnTo>
                    <a:pt x="1417654" y="914400"/>
                  </a:lnTo>
                  <a:lnTo>
                    <a:pt x="1423301" y="927100"/>
                  </a:lnTo>
                  <a:lnTo>
                    <a:pt x="1419715" y="914400"/>
                  </a:lnTo>
                  <a:close/>
                </a:path>
                <a:path w="2480309" h="1549400">
                  <a:moveTo>
                    <a:pt x="1431648" y="914400"/>
                  </a:moveTo>
                  <a:lnTo>
                    <a:pt x="1427307" y="914400"/>
                  </a:lnTo>
                  <a:lnTo>
                    <a:pt x="1434027" y="927100"/>
                  </a:lnTo>
                  <a:lnTo>
                    <a:pt x="1434681" y="927100"/>
                  </a:lnTo>
                  <a:lnTo>
                    <a:pt x="1431648" y="914400"/>
                  </a:lnTo>
                  <a:close/>
                </a:path>
                <a:path w="2480309" h="1549400">
                  <a:moveTo>
                    <a:pt x="1484876" y="914400"/>
                  </a:moveTo>
                  <a:lnTo>
                    <a:pt x="1445339" y="914400"/>
                  </a:lnTo>
                  <a:lnTo>
                    <a:pt x="1435893" y="927100"/>
                  </a:lnTo>
                  <a:lnTo>
                    <a:pt x="1489077" y="927100"/>
                  </a:lnTo>
                  <a:lnTo>
                    <a:pt x="1484876" y="914400"/>
                  </a:lnTo>
                  <a:close/>
                </a:path>
                <a:path w="2480309" h="1549400">
                  <a:moveTo>
                    <a:pt x="1509075" y="914400"/>
                  </a:moveTo>
                  <a:lnTo>
                    <a:pt x="1500940" y="914400"/>
                  </a:lnTo>
                  <a:lnTo>
                    <a:pt x="1501116" y="927100"/>
                  </a:lnTo>
                  <a:lnTo>
                    <a:pt x="1515665" y="927100"/>
                  </a:lnTo>
                  <a:lnTo>
                    <a:pt x="1509075" y="914400"/>
                  </a:lnTo>
                  <a:close/>
                </a:path>
                <a:path w="2480309" h="1549400">
                  <a:moveTo>
                    <a:pt x="1410293" y="901700"/>
                  </a:moveTo>
                  <a:lnTo>
                    <a:pt x="1404993" y="901700"/>
                  </a:lnTo>
                  <a:lnTo>
                    <a:pt x="1407824" y="914400"/>
                  </a:lnTo>
                  <a:lnTo>
                    <a:pt x="1410293" y="901700"/>
                  </a:lnTo>
                  <a:close/>
                </a:path>
                <a:path w="2480309" h="1549400">
                  <a:moveTo>
                    <a:pt x="1425648" y="901700"/>
                  </a:moveTo>
                  <a:lnTo>
                    <a:pt x="1410293" y="901700"/>
                  </a:lnTo>
                  <a:lnTo>
                    <a:pt x="1420103" y="914400"/>
                  </a:lnTo>
                  <a:lnTo>
                    <a:pt x="1425558" y="914400"/>
                  </a:lnTo>
                  <a:lnTo>
                    <a:pt x="1425648" y="901700"/>
                  </a:lnTo>
                  <a:close/>
                </a:path>
                <a:path w="2480309" h="1549400">
                  <a:moveTo>
                    <a:pt x="1485221" y="901700"/>
                  </a:moveTo>
                  <a:lnTo>
                    <a:pt x="1433015" y="901700"/>
                  </a:lnTo>
                  <a:lnTo>
                    <a:pt x="1436653" y="914400"/>
                  </a:lnTo>
                  <a:lnTo>
                    <a:pt x="1498632" y="914400"/>
                  </a:lnTo>
                  <a:lnTo>
                    <a:pt x="1485221" y="901700"/>
                  </a:lnTo>
                  <a:close/>
                </a:path>
                <a:path w="2480309" h="1549400">
                  <a:moveTo>
                    <a:pt x="1384105" y="889000"/>
                  </a:moveTo>
                  <a:lnTo>
                    <a:pt x="1379938" y="889000"/>
                  </a:lnTo>
                  <a:lnTo>
                    <a:pt x="1384785" y="901700"/>
                  </a:lnTo>
                  <a:lnTo>
                    <a:pt x="1387536" y="901700"/>
                  </a:lnTo>
                  <a:lnTo>
                    <a:pt x="1384105" y="889000"/>
                  </a:lnTo>
                  <a:close/>
                </a:path>
                <a:path w="2480309" h="1549400">
                  <a:moveTo>
                    <a:pt x="1409542" y="889000"/>
                  </a:moveTo>
                  <a:lnTo>
                    <a:pt x="1386219" y="889000"/>
                  </a:lnTo>
                  <a:lnTo>
                    <a:pt x="1396835" y="901700"/>
                  </a:lnTo>
                  <a:lnTo>
                    <a:pt x="1405124" y="901700"/>
                  </a:lnTo>
                  <a:lnTo>
                    <a:pt x="1409542" y="889000"/>
                  </a:lnTo>
                  <a:close/>
                </a:path>
                <a:path w="2480309" h="1549400">
                  <a:moveTo>
                    <a:pt x="1451966" y="889000"/>
                  </a:moveTo>
                  <a:lnTo>
                    <a:pt x="1414658" y="889000"/>
                  </a:lnTo>
                  <a:lnTo>
                    <a:pt x="1405124" y="901700"/>
                  </a:lnTo>
                  <a:lnTo>
                    <a:pt x="1454311" y="901700"/>
                  </a:lnTo>
                  <a:lnTo>
                    <a:pt x="1451966" y="889000"/>
                  </a:lnTo>
                  <a:close/>
                </a:path>
                <a:path w="2480309" h="1549400">
                  <a:moveTo>
                    <a:pt x="1468321" y="889000"/>
                  </a:moveTo>
                  <a:lnTo>
                    <a:pt x="1455662" y="889000"/>
                  </a:lnTo>
                  <a:lnTo>
                    <a:pt x="1454311" y="901700"/>
                  </a:lnTo>
                  <a:lnTo>
                    <a:pt x="1479994" y="901700"/>
                  </a:lnTo>
                  <a:lnTo>
                    <a:pt x="1468321" y="889000"/>
                  </a:lnTo>
                  <a:close/>
                </a:path>
                <a:path w="2480309" h="1549400">
                  <a:moveTo>
                    <a:pt x="1347872" y="863600"/>
                  </a:moveTo>
                  <a:lnTo>
                    <a:pt x="1339519" y="863600"/>
                  </a:lnTo>
                  <a:lnTo>
                    <a:pt x="1341340" y="876300"/>
                  </a:lnTo>
                  <a:lnTo>
                    <a:pt x="1357503" y="889000"/>
                  </a:lnTo>
                  <a:lnTo>
                    <a:pt x="1371357" y="889000"/>
                  </a:lnTo>
                  <a:lnTo>
                    <a:pt x="1366251" y="876300"/>
                  </a:lnTo>
                  <a:lnTo>
                    <a:pt x="1348199" y="876300"/>
                  </a:lnTo>
                  <a:lnTo>
                    <a:pt x="1347872" y="863600"/>
                  </a:lnTo>
                  <a:close/>
                </a:path>
                <a:path w="2480309" h="1549400">
                  <a:moveTo>
                    <a:pt x="1376232" y="876300"/>
                  </a:moveTo>
                  <a:lnTo>
                    <a:pt x="1372844" y="889000"/>
                  </a:lnTo>
                  <a:lnTo>
                    <a:pt x="1382468" y="889000"/>
                  </a:lnTo>
                  <a:lnTo>
                    <a:pt x="1376232" y="876300"/>
                  </a:lnTo>
                  <a:close/>
                </a:path>
                <a:path w="2480309" h="1549400">
                  <a:moveTo>
                    <a:pt x="1434898" y="876300"/>
                  </a:moveTo>
                  <a:lnTo>
                    <a:pt x="1376381" y="876300"/>
                  </a:lnTo>
                  <a:lnTo>
                    <a:pt x="1384105" y="889000"/>
                  </a:lnTo>
                  <a:lnTo>
                    <a:pt x="1441548" y="889000"/>
                  </a:lnTo>
                  <a:lnTo>
                    <a:pt x="1434898" y="876300"/>
                  </a:lnTo>
                  <a:close/>
                </a:path>
                <a:path w="2480309" h="1549400">
                  <a:moveTo>
                    <a:pt x="1455162" y="876300"/>
                  </a:moveTo>
                  <a:lnTo>
                    <a:pt x="1442175" y="876300"/>
                  </a:lnTo>
                  <a:lnTo>
                    <a:pt x="1451346" y="889000"/>
                  </a:lnTo>
                  <a:lnTo>
                    <a:pt x="1463464" y="889000"/>
                  </a:lnTo>
                  <a:lnTo>
                    <a:pt x="1455162" y="876300"/>
                  </a:lnTo>
                  <a:close/>
                </a:path>
                <a:path w="2480309" h="1549400">
                  <a:moveTo>
                    <a:pt x="1423537" y="863600"/>
                  </a:moveTo>
                  <a:lnTo>
                    <a:pt x="1355715" y="863600"/>
                  </a:lnTo>
                  <a:lnTo>
                    <a:pt x="1359799" y="876300"/>
                  </a:lnTo>
                  <a:lnTo>
                    <a:pt x="1422901" y="876300"/>
                  </a:lnTo>
                  <a:lnTo>
                    <a:pt x="1423537" y="863600"/>
                  </a:lnTo>
                  <a:close/>
                </a:path>
                <a:path w="2480309" h="1549400">
                  <a:moveTo>
                    <a:pt x="1414691" y="850900"/>
                  </a:moveTo>
                  <a:lnTo>
                    <a:pt x="1332691" y="850900"/>
                  </a:lnTo>
                  <a:lnTo>
                    <a:pt x="1349646" y="863600"/>
                  </a:lnTo>
                  <a:lnTo>
                    <a:pt x="1426762" y="863600"/>
                  </a:lnTo>
                  <a:lnTo>
                    <a:pt x="1432657" y="876300"/>
                  </a:lnTo>
                  <a:lnTo>
                    <a:pt x="1435872" y="876300"/>
                  </a:lnTo>
                  <a:lnTo>
                    <a:pt x="1427399" y="863600"/>
                  </a:lnTo>
                  <a:lnTo>
                    <a:pt x="1414691" y="850900"/>
                  </a:lnTo>
                  <a:close/>
                </a:path>
                <a:path w="2480309" h="1549400">
                  <a:moveTo>
                    <a:pt x="1371131" y="838200"/>
                  </a:moveTo>
                  <a:lnTo>
                    <a:pt x="1305153" y="838200"/>
                  </a:lnTo>
                  <a:lnTo>
                    <a:pt x="1315177" y="850900"/>
                  </a:lnTo>
                  <a:lnTo>
                    <a:pt x="1380043" y="850900"/>
                  </a:lnTo>
                  <a:lnTo>
                    <a:pt x="1371131" y="838200"/>
                  </a:lnTo>
                  <a:close/>
                </a:path>
                <a:path w="2480309" h="1549400">
                  <a:moveTo>
                    <a:pt x="1395999" y="838200"/>
                  </a:moveTo>
                  <a:lnTo>
                    <a:pt x="1391091" y="838200"/>
                  </a:lnTo>
                  <a:lnTo>
                    <a:pt x="1386235" y="850900"/>
                  </a:lnTo>
                  <a:lnTo>
                    <a:pt x="1402605" y="850900"/>
                  </a:lnTo>
                  <a:lnTo>
                    <a:pt x="1395999" y="838200"/>
                  </a:lnTo>
                  <a:close/>
                </a:path>
                <a:path w="2480309" h="1549400">
                  <a:moveTo>
                    <a:pt x="1347898" y="812800"/>
                  </a:moveTo>
                  <a:lnTo>
                    <a:pt x="1281994" y="812800"/>
                  </a:lnTo>
                  <a:lnTo>
                    <a:pt x="1285706" y="825500"/>
                  </a:lnTo>
                  <a:lnTo>
                    <a:pt x="1286313" y="838200"/>
                  </a:lnTo>
                  <a:lnTo>
                    <a:pt x="1292107" y="838200"/>
                  </a:lnTo>
                  <a:lnTo>
                    <a:pt x="1295873" y="825500"/>
                  </a:lnTo>
                  <a:lnTo>
                    <a:pt x="1353351" y="825500"/>
                  </a:lnTo>
                  <a:lnTo>
                    <a:pt x="1347898" y="812800"/>
                  </a:lnTo>
                  <a:close/>
                </a:path>
                <a:path w="2480309" h="1549400">
                  <a:moveTo>
                    <a:pt x="1309652" y="825500"/>
                  </a:moveTo>
                  <a:lnTo>
                    <a:pt x="1301956" y="825500"/>
                  </a:lnTo>
                  <a:lnTo>
                    <a:pt x="1306376" y="838200"/>
                  </a:lnTo>
                  <a:lnTo>
                    <a:pt x="1316331" y="838200"/>
                  </a:lnTo>
                  <a:lnTo>
                    <a:pt x="1309652" y="825500"/>
                  </a:lnTo>
                  <a:close/>
                </a:path>
                <a:path w="2480309" h="1549400">
                  <a:moveTo>
                    <a:pt x="1357627" y="812800"/>
                  </a:moveTo>
                  <a:lnTo>
                    <a:pt x="1353351" y="825500"/>
                  </a:lnTo>
                  <a:lnTo>
                    <a:pt x="1326263" y="825500"/>
                  </a:lnTo>
                  <a:lnTo>
                    <a:pt x="1321802" y="838200"/>
                  </a:lnTo>
                  <a:lnTo>
                    <a:pt x="1386392" y="838200"/>
                  </a:lnTo>
                  <a:lnTo>
                    <a:pt x="1375265" y="825500"/>
                  </a:lnTo>
                  <a:lnTo>
                    <a:pt x="1357627" y="812800"/>
                  </a:lnTo>
                  <a:close/>
                </a:path>
                <a:path w="2480309" h="1549400">
                  <a:moveTo>
                    <a:pt x="1251802" y="774700"/>
                  </a:moveTo>
                  <a:lnTo>
                    <a:pt x="1241080" y="774700"/>
                  </a:lnTo>
                  <a:lnTo>
                    <a:pt x="1233825" y="787400"/>
                  </a:lnTo>
                  <a:lnTo>
                    <a:pt x="1233661" y="787957"/>
                  </a:lnTo>
                  <a:lnTo>
                    <a:pt x="1232532" y="800100"/>
                  </a:lnTo>
                  <a:lnTo>
                    <a:pt x="1236245" y="812800"/>
                  </a:lnTo>
                  <a:lnTo>
                    <a:pt x="1242904" y="812800"/>
                  </a:lnTo>
                  <a:lnTo>
                    <a:pt x="1243143" y="800100"/>
                  </a:lnTo>
                  <a:lnTo>
                    <a:pt x="1254506" y="800100"/>
                  </a:lnTo>
                  <a:lnTo>
                    <a:pt x="1254495" y="787400"/>
                  </a:lnTo>
                  <a:lnTo>
                    <a:pt x="1251777" y="787400"/>
                  </a:lnTo>
                  <a:lnTo>
                    <a:pt x="1251802" y="774700"/>
                  </a:lnTo>
                  <a:close/>
                </a:path>
                <a:path w="2480309" h="1549400">
                  <a:moveTo>
                    <a:pt x="1260582" y="800100"/>
                  </a:moveTo>
                  <a:lnTo>
                    <a:pt x="1243143" y="800100"/>
                  </a:lnTo>
                  <a:lnTo>
                    <a:pt x="1249624" y="812800"/>
                  </a:lnTo>
                  <a:lnTo>
                    <a:pt x="1257270" y="812800"/>
                  </a:lnTo>
                  <a:lnTo>
                    <a:pt x="1260582" y="800100"/>
                  </a:lnTo>
                  <a:close/>
                </a:path>
                <a:path w="2480309" h="1549400">
                  <a:moveTo>
                    <a:pt x="1330937" y="800100"/>
                  </a:moveTo>
                  <a:lnTo>
                    <a:pt x="1260582" y="800100"/>
                  </a:lnTo>
                  <a:lnTo>
                    <a:pt x="1260910" y="812800"/>
                  </a:lnTo>
                  <a:lnTo>
                    <a:pt x="1331257" y="812800"/>
                  </a:lnTo>
                  <a:lnTo>
                    <a:pt x="1330937" y="800100"/>
                  </a:lnTo>
                  <a:close/>
                </a:path>
                <a:path w="2480309" h="1549400">
                  <a:moveTo>
                    <a:pt x="1333654" y="800100"/>
                  </a:moveTo>
                  <a:lnTo>
                    <a:pt x="1331257" y="812800"/>
                  </a:lnTo>
                  <a:lnTo>
                    <a:pt x="1340266" y="812800"/>
                  </a:lnTo>
                  <a:lnTo>
                    <a:pt x="1333654" y="800100"/>
                  </a:lnTo>
                  <a:close/>
                </a:path>
                <a:path w="2480309" h="1549400">
                  <a:moveTo>
                    <a:pt x="1210235" y="787400"/>
                  </a:moveTo>
                  <a:lnTo>
                    <a:pt x="1211135" y="800100"/>
                  </a:lnTo>
                  <a:lnTo>
                    <a:pt x="1216528" y="800100"/>
                  </a:lnTo>
                  <a:lnTo>
                    <a:pt x="1210235" y="787400"/>
                  </a:lnTo>
                  <a:close/>
                </a:path>
                <a:path w="2480309" h="1549400">
                  <a:moveTo>
                    <a:pt x="1239022" y="774700"/>
                  </a:moveTo>
                  <a:lnTo>
                    <a:pt x="1218097" y="774700"/>
                  </a:lnTo>
                  <a:lnTo>
                    <a:pt x="1219316" y="787400"/>
                  </a:lnTo>
                  <a:lnTo>
                    <a:pt x="1222379" y="787400"/>
                  </a:lnTo>
                  <a:lnTo>
                    <a:pt x="1222993" y="800100"/>
                  </a:lnTo>
                  <a:lnTo>
                    <a:pt x="1230088" y="800100"/>
                  </a:lnTo>
                  <a:lnTo>
                    <a:pt x="1233661" y="787957"/>
                  </a:lnTo>
                  <a:lnTo>
                    <a:pt x="1233713" y="787400"/>
                  </a:lnTo>
                  <a:lnTo>
                    <a:pt x="1239022" y="774700"/>
                  </a:lnTo>
                  <a:close/>
                </a:path>
                <a:path w="2480309" h="1549400">
                  <a:moveTo>
                    <a:pt x="1303607" y="787400"/>
                  </a:moveTo>
                  <a:lnTo>
                    <a:pt x="1254495" y="787400"/>
                  </a:lnTo>
                  <a:lnTo>
                    <a:pt x="1254506" y="800100"/>
                  </a:lnTo>
                  <a:lnTo>
                    <a:pt x="1305813" y="800100"/>
                  </a:lnTo>
                  <a:lnTo>
                    <a:pt x="1303607" y="787400"/>
                  </a:lnTo>
                  <a:close/>
                </a:path>
                <a:path w="2480309" h="1549400">
                  <a:moveTo>
                    <a:pt x="1309939" y="787400"/>
                  </a:moveTo>
                  <a:lnTo>
                    <a:pt x="1303607" y="787400"/>
                  </a:lnTo>
                  <a:lnTo>
                    <a:pt x="1307753" y="800100"/>
                  </a:lnTo>
                  <a:lnTo>
                    <a:pt x="1319237" y="800100"/>
                  </a:lnTo>
                  <a:lnTo>
                    <a:pt x="1309939" y="787400"/>
                  </a:lnTo>
                  <a:close/>
                </a:path>
                <a:path w="2480309" h="1549400">
                  <a:moveTo>
                    <a:pt x="1241080" y="774700"/>
                  </a:moveTo>
                  <a:lnTo>
                    <a:pt x="1239022" y="774700"/>
                  </a:lnTo>
                  <a:lnTo>
                    <a:pt x="1233713" y="787400"/>
                  </a:lnTo>
                  <a:lnTo>
                    <a:pt x="1233661" y="787957"/>
                  </a:lnTo>
                  <a:lnTo>
                    <a:pt x="1233825" y="787400"/>
                  </a:lnTo>
                  <a:lnTo>
                    <a:pt x="1241080" y="774700"/>
                  </a:lnTo>
                  <a:close/>
                </a:path>
                <a:path w="2480309" h="1549400">
                  <a:moveTo>
                    <a:pt x="1213167" y="774700"/>
                  </a:moveTo>
                  <a:lnTo>
                    <a:pt x="1200891" y="774700"/>
                  </a:lnTo>
                  <a:lnTo>
                    <a:pt x="1210858" y="787400"/>
                  </a:lnTo>
                  <a:lnTo>
                    <a:pt x="1217460" y="787400"/>
                  </a:lnTo>
                  <a:lnTo>
                    <a:pt x="1213167" y="774700"/>
                  </a:lnTo>
                  <a:close/>
                </a:path>
                <a:path w="2480309" h="1549400">
                  <a:moveTo>
                    <a:pt x="1268780" y="762000"/>
                  </a:moveTo>
                  <a:lnTo>
                    <a:pt x="1253822" y="762000"/>
                  </a:lnTo>
                  <a:lnTo>
                    <a:pt x="1256590" y="774700"/>
                  </a:lnTo>
                  <a:lnTo>
                    <a:pt x="1251777" y="787400"/>
                  </a:lnTo>
                  <a:lnTo>
                    <a:pt x="1299023" y="787400"/>
                  </a:lnTo>
                  <a:lnTo>
                    <a:pt x="1286850" y="774700"/>
                  </a:lnTo>
                  <a:lnTo>
                    <a:pt x="1266066" y="774700"/>
                  </a:lnTo>
                  <a:lnTo>
                    <a:pt x="1268780" y="762000"/>
                  </a:lnTo>
                  <a:close/>
                </a:path>
                <a:path w="2480309" h="1549400">
                  <a:moveTo>
                    <a:pt x="1196830" y="771988"/>
                  </a:moveTo>
                  <a:lnTo>
                    <a:pt x="1196298" y="774700"/>
                  </a:lnTo>
                  <a:lnTo>
                    <a:pt x="1200891" y="774700"/>
                  </a:lnTo>
                  <a:lnTo>
                    <a:pt x="1196830" y="771988"/>
                  </a:lnTo>
                  <a:close/>
                </a:path>
                <a:path w="2480309" h="1549400">
                  <a:moveTo>
                    <a:pt x="1245208" y="749300"/>
                  </a:moveTo>
                  <a:lnTo>
                    <a:pt x="1157671" y="749300"/>
                  </a:lnTo>
                  <a:lnTo>
                    <a:pt x="1165594" y="762000"/>
                  </a:lnTo>
                  <a:lnTo>
                    <a:pt x="1198788" y="762000"/>
                  </a:lnTo>
                  <a:lnTo>
                    <a:pt x="1205545" y="774700"/>
                  </a:lnTo>
                  <a:lnTo>
                    <a:pt x="1246618" y="774700"/>
                  </a:lnTo>
                  <a:lnTo>
                    <a:pt x="1245208" y="749300"/>
                  </a:lnTo>
                  <a:close/>
                </a:path>
                <a:path w="2480309" h="1549400">
                  <a:moveTo>
                    <a:pt x="1198788" y="762000"/>
                  </a:moveTo>
                  <a:lnTo>
                    <a:pt x="1181869" y="762000"/>
                  </a:lnTo>
                  <a:lnTo>
                    <a:pt x="1196830" y="771988"/>
                  </a:lnTo>
                  <a:lnTo>
                    <a:pt x="1198788" y="762000"/>
                  </a:lnTo>
                  <a:close/>
                </a:path>
                <a:path w="2480309" h="1549400">
                  <a:moveTo>
                    <a:pt x="1197900" y="736600"/>
                  </a:moveTo>
                  <a:lnTo>
                    <a:pt x="1155928" y="736600"/>
                  </a:lnTo>
                  <a:lnTo>
                    <a:pt x="1165238" y="749300"/>
                  </a:lnTo>
                  <a:lnTo>
                    <a:pt x="1198036" y="749300"/>
                  </a:lnTo>
                  <a:lnTo>
                    <a:pt x="1197900" y="736600"/>
                  </a:lnTo>
                  <a:close/>
                </a:path>
                <a:path w="2480309" h="1549400">
                  <a:moveTo>
                    <a:pt x="1226245" y="736600"/>
                  </a:moveTo>
                  <a:lnTo>
                    <a:pt x="1197900" y="736600"/>
                  </a:lnTo>
                  <a:lnTo>
                    <a:pt x="1198036" y="749300"/>
                  </a:lnTo>
                  <a:lnTo>
                    <a:pt x="1230266" y="749300"/>
                  </a:lnTo>
                  <a:lnTo>
                    <a:pt x="1226245" y="736600"/>
                  </a:lnTo>
                  <a:close/>
                </a:path>
                <a:path w="2480309" h="1549400">
                  <a:moveTo>
                    <a:pt x="1110374" y="723900"/>
                  </a:moveTo>
                  <a:lnTo>
                    <a:pt x="1111212" y="736600"/>
                  </a:lnTo>
                  <a:lnTo>
                    <a:pt x="1116678" y="736600"/>
                  </a:lnTo>
                  <a:lnTo>
                    <a:pt x="1110374" y="723900"/>
                  </a:lnTo>
                  <a:close/>
                </a:path>
                <a:path w="2480309" h="1549400">
                  <a:moveTo>
                    <a:pt x="1134244" y="723900"/>
                  </a:moveTo>
                  <a:lnTo>
                    <a:pt x="1135733" y="736600"/>
                  </a:lnTo>
                  <a:lnTo>
                    <a:pt x="1139357" y="736600"/>
                  </a:lnTo>
                  <a:lnTo>
                    <a:pt x="1134244" y="723900"/>
                  </a:lnTo>
                  <a:close/>
                </a:path>
                <a:path w="2480309" h="1549400">
                  <a:moveTo>
                    <a:pt x="1168906" y="723900"/>
                  </a:moveTo>
                  <a:lnTo>
                    <a:pt x="1139067" y="723900"/>
                  </a:lnTo>
                  <a:lnTo>
                    <a:pt x="1152834" y="736600"/>
                  </a:lnTo>
                  <a:lnTo>
                    <a:pt x="1185893" y="736600"/>
                  </a:lnTo>
                  <a:lnTo>
                    <a:pt x="1168906" y="723900"/>
                  </a:lnTo>
                  <a:close/>
                </a:path>
                <a:path w="2480309" h="1549400">
                  <a:moveTo>
                    <a:pt x="1197607" y="723900"/>
                  </a:moveTo>
                  <a:lnTo>
                    <a:pt x="1186183" y="723900"/>
                  </a:lnTo>
                  <a:lnTo>
                    <a:pt x="1185893" y="736600"/>
                  </a:lnTo>
                  <a:lnTo>
                    <a:pt x="1206493" y="736600"/>
                  </a:lnTo>
                  <a:lnTo>
                    <a:pt x="1197607" y="723900"/>
                  </a:lnTo>
                  <a:close/>
                </a:path>
                <a:path w="2480309" h="1549400">
                  <a:moveTo>
                    <a:pt x="1207537" y="727195"/>
                  </a:moveTo>
                  <a:lnTo>
                    <a:pt x="1208676" y="736600"/>
                  </a:lnTo>
                  <a:lnTo>
                    <a:pt x="1215168" y="736600"/>
                  </a:lnTo>
                  <a:lnTo>
                    <a:pt x="1207537" y="727195"/>
                  </a:lnTo>
                  <a:close/>
                </a:path>
                <a:path w="2480309" h="1549400">
                  <a:moveTo>
                    <a:pt x="1207138" y="723900"/>
                  </a:moveTo>
                  <a:lnTo>
                    <a:pt x="1204863" y="723900"/>
                  </a:lnTo>
                  <a:lnTo>
                    <a:pt x="1207537" y="727195"/>
                  </a:lnTo>
                  <a:lnTo>
                    <a:pt x="1207138" y="723900"/>
                  </a:lnTo>
                  <a:close/>
                </a:path>
                <a:path w="2480309" h="1549400">
                  <a:moveTo>
                    <a:pt x="1120814" y="711200"/>
                  </a:moveTo>
                  <a:lnTo>
                    <a:pt x="1088579" y="711200"/>
                  </a:lnTo>
                  <a:lnTo>
                    <a:pt x="1098114" y="723900"/>
                  </a:lnTo>
                  <a:lnTo>
                    <a:pt x="1116310" y="723900"/>
                  </a:lnTo>
                  <a:lnTo>
                    <a:pt x="1120814" y="711200"/>
                  </a:lnTo>
                  <a:close/>
                </a:path>
                <a:path w="2480309" h="1549400">
                  <a:moveTo>
                    <a:pt x="1168050" y="711200"/>
                  </a:moveTo>
                  <a:lnTo>
                    <a:pt x="1120814" y="711200"/>
                  </a:lnTo>
                  <a:lnTo>
                    <a:pt x="1118227" y="723900"/>
                  </a:lnTo>
                  <a:lnTo>
                    <a:pt x="1175582" y="723900"/>
                  </a:lnTo>
                  <a:lnTo>
                    <a:pt x="1168050" y="711200"/>
                  </a:lnTo>
                  <a:close/>
                </a:path>
                <a:path w="2480309" h="1549400">
                  <a:moveTo>
                    <a:pt x="1182749" y="711200"/>
                  </a:moveTo>
                  <a:lnTo>
                    <a:pt x="1170791" y="711200"/>
                  </a:lnTo>
                  <a:lnTo>
                    <a:pt x="1178307" y="723900"/>
                  </a:lnTo>
                  <a:lnTo>
                    <a:pt x="1189413" y="723900"/>
                  </a:lnTo>
                  <a:lnTo>
                    <a:pt x="1182749" y="711200"/>
                  </a:lnTo>
                  <a:close/>
                </a:path>
                <a:path w="2480309" h="1549400">
                  <a:moveTo>
                    <a:pt x="1165405" y="698500"/>
                  </a:moveTo>
                  <a:lnTo>
                    <a:pt x="1081323" y="698500"/>
                  </a:lnTo>
                  <a:lnTo>
                    <a:pt x="1097893" y="711200"/>
                  </a:lnTo>
                  <a:lnTo>
                    <a:pt x="1169016" y="711200"/>
                  </a:lnTo>
                  <a:lnTo>
                    <a:pt x="1165405" y="698500"/>
                  </a:lnTo>
                  <a:close/>
                </a:path>
                <a:path w="2480309" h="1549400">
                  <a:moveTo>
                    <a:pt x="1174561" y="698500"/>
                  </a:moveTo>
                  <a:lnTo>
                    <a:pt x="1175454" y="711200"/>
                  </a:lnTo>
                  <a:lnTo>
                    <a:pt x="1179409" y="711200"/>
                  </a:lnTo>
                  <a:lnTo>
                    <a:pt x="1174561" y="698500"/>
                  </a:lnTo>
                  <a:close/>
                </a:path>
                <a:path w="2480309" h="1549400">
                  <a:moveTo>
                    <a:pt x="1062962" y="685800"/>
                  </a:moveTo>
                  <a:lnTo>
                    <a:pt x="1062520" y="685800"/>
                  </a:lnTo>
                  <a:lnTo>
                    <a:pt x="1059366" y="698500"/>
                  </a:lnTo>
                  <a:lnTo>
                    <a:pt x="1062972" y="698500"/>
                  </a:lnTo>
                  <a:lnTo>
                    <a:pt x="1062962" y="685800"/>
                  </a:lnTo>
                  <a:close/>
                </a:path>
                <a:path w="2480309" h="1549400">
                  <a:moveTo>
                    <a:pt x="1142855" y="685800"/>
                  </a:moveTo>
                  <a:lnTo>
                    <a:pt x="1062962" y="685800"/>
                  </a:lnTo>
                  <a:lnTo>
                    <a:pt x="1062972" y="698500"/>
                  </a:lnTo>
                  <a:lnTo>
                    <a:pt x="1160492" y="698500"/>
                  </a:lnTo>
                  <a:lnTo>
                    <a:pt x="1142855" y="685800"/>
                  </a:lnTo>
                  <a:close/>
                </a:path>
                <a:path w="2480309" h="1549400">
                  <a:moveTo>
                    <a:pt x="1110939" y="673100"/>
                  </a:moveTo>
                  <a:lnTo>
                    <a:pt x="1037001" y="673100"/>
                  </a:lnTo>
                  <a:lnTo>
                    <a:pt x="1041505" y="685800"/>
                  </a:lnTo>
                  <a:lnTo>
                    <a:pt x="1116112" y="685800"/>
                  </a:lnTo>
                  <a:lnTo>
                    <a:pt x="1110939" y="673100"/>
                  </a:lnTo>
                  <a:close/>
                </a:path>
                <a:path w="2480309" h="1549400">
                  <a:moveTo>
                    <a:pt x="1126040" y="673100"/>
                  </a:moveTo>
                  <a:lnTo>
                    <a:pt x="1113495" y="673100"/>
                  </a:lnTo>
                  <a:lnTo>
                    <a:pt x="1116112" y="685800"/>
                  </a:lnTo>
                  <a:lnTo>
                    <a:pt x="1140306" y="685800"/>
                  </a:lnTo>
                  <a:lnTo>
                    <a:pt x="1126040" y="673100"/>
                  </a:lnTo>
                  <a:close/>
                </a:path>
                <a:path w="2480309" h="1549400">
                  <a:moveTo>
                    <a:pt x="1014500" y="660400"/>
                  </a:moveTo>
                  <a:lnTo>
                    <a:pt x="1004464" y="660400"/>
                  </a:lnTo>
                  <a:lnTo>
                    <a:pt x="1011015" y="673100"/>
                  </a:lnTo>
                  <a:lnTo>
                    <a:pt x="1014500" y="660400"/>
                  </a:lnTo>
                  <a:close/>
                </a:path>
                <a:path w="2480309" h="1549400">
                  <a:moveTo>
                    <a:pt x="1097845" y="660400"/>
                  </a:moveTo>
                  <a:lnTo>
                    <a:pt x="1036188" y="660400"/>
                  </a:lnTo>
                  <a:lnTo>
                    <a:pt x="1032420" y="673100"/>
                  </a:lnTo>
                  <a:lnTo>
                    <a:pt x="1104133" y="673100"/>
                  </a:lnTo>
                  <a:lnTo>
                    <a:pt x="1104283" y="672614"/>
                  </a:lnTo>
                  <a:lnTo>
                    <a:pt x="1097845" y="660400"/>
                  </a:lnTo>
                  <a:close/>
                </a:path>
                <a:path w="2480309" h="1549400">
                  <a:moveTo>
                    <a:pt x="1108060" y="660400"/>
                  </a:moveTo>
                  <a:lnTo>
                    <a:pt x="1104283" y="672614"/>
                  </a:lnTo>
                  <a:lnTo>
                    <a:pt x="1104539" y="673100"/>
                  </a:lnTo>
                  <a:lnTo>
                    <a:pt x="1111264" y="673100"/>
                  </a:lnTo>
                  <a:lnTo>
                    <a:pt x="1108060" y="660400"/>
                  </a:lnTo>
                  <a:close/>
                </a:path>
                <a:path w="2480309" h="1549400">
                  <a:moveTo>
                    <a:pt x="1008147" y="647700"/>
                  </a:moveTo>
                  <a:lnTo>
                    <a:pt x="1001522" y="647700"/>
                  </a:lnTo>
                  <a:lnTo>
                    <a:pt x="997571" y="660400"/>
                  </a:lnTo>
                  <a:lnTo>
                    <a:pt x="1015497" y="660400"/>
                  </a:lnTo>
                  <a:lnTo>
                    <a:pt x="1008147" y="647700"/>
                  </a:lnTo>
                  <a:close/>
                </a:path>
                <a:path w="2480309" h="1549400">
                  <a:moveTo>
                    <a:pt x="1041023" y="647700"/>
                  </a:moveTo>
                  <a:lnTo>
                    <a:pt x="1012586" y="647700"/>
                  </a:lnTo>
                  <a:lnTo>
                    <a:pt x="1015497" y="660400"/>
                  </a:lnTo>
                  <a:lnTo>
                    <a:pt x="1042896" y="660400"/>
                  </a:lnTo>
                  <a:lnTo>
                    <a:pt x="1041023" y="647700"/>
                  </a:lnTo>
                  <a:close/>
                </a:path>
                <a:path w="2480309" h="1549400">
                  <a:moveTo>
                    <a:pt x="1046273" y="647700"/>
                  </a:moveTo>
                  <a:lnTo>
                    <a:pt x="1045078" y="660400"/>
                  </a:lnTo>
                  <a:lnTo>
                    <a:pt x="1050512" y="660400"/>
                  </a:lnTo>
                  <a:lnTo>
                    <a:pt x="1046273" y="647700"/>
                  </a:lnTo>
                  <a:close/>
                </a:path>
                <a:path w="2480309" h="1549400">
                  <a:moveTo>
                    <a:pt x="1071862" y="647700"/>
                  </a:moveTo>
                  <a:lnTo>
                    <a:pt x="1061140" y="647700"/>
                  </a:lnTo>
                  <a:lnTo>
                    <a:pt x="1056864" y="660400"/>
                  </a:lnTo>
                  <a:lnTo>
                    <a:pt x="1075387" y="660400"/>
                  </a:lnTo>
                  <a:lnTo>
                    <a:pt x="1071862" y="647700"/>
                  </a:lnTo>
                  <a:close/>
                </a:path>
                <a:path w="2480309" h="1549400">
                  <a:moveTo>
                    <a:pt x="1077833" y="651452"/>
                  </a:moveTo>
                  <a:lnTo>
                    <a:pt x="1075387" y="660400"/>
                  </a:lnTo>
                  <a:lnTo>
                    <a:pt x="1091788" y="660400"/>
                  </a:lnTo>
                  <a:lnTo>
                    <a:pt x="1077833" y="651452"/>
                  </a:lnTo>
                  <a:close/>
                </a:path>
                <a:path w="2480309" h="1549400">
                  <a:moveTo>
                    <a:pt x="1078859" y="647700"/>
                  </a:moveTo>
                  <a:lnTo>
                    <a:pt x="1071981" y="647700"/>
                  </a:lnTo>
                  <a:lnTo>
                    <a:pt x="1077833" y="651452"/>
                  </a:lnTo>
                  <a:lnTo>
                    <a:pt x="1078859" y="647700"/>
                  </a:lnTo>
                  <a:close/>
                </a:path>
                <a:path w="2480309" h="1549400">
                  <a:moveTo>
                    <a:pt x="983517" y="635000"/>
                  </a:moveTo>
                  <a:lnTo>
                    <a:pt x="981994" y="635000"/>
                  </a:lnTo>
                  <a:lnTo>
                    <a:pt x="986357" y="647700"/>
                  </a:lnTo>
                  <a:lnTo>
                    <a:pt x="988389" y="640605"/>
                  </a:lnTo>
                  <a:lnTo>
                    <a:pt x="983517" y="635000"/>
                  </a:lnTo>
                  <a:close/>
                </a:path>
                <a:path w="2480309" h="1549400">
                  <a:moveTo>
                    <a:pt x="1055876" y="635000"/>
                  </a:moveTo>
                  <a:lnTo>
                    <a:pt x="989995" y="635000"/>
                  </a:lnTo>
                  <a:lnTo>
                    <a:pt x="988389" y="640605"/>
                  </a:lnTo>
                  <a:lnTo>
                    <a:pt x="994556" y="647700"/>
                  </a:lnTo>
                  <a:lnTo>
                    <a:pt x="1055848" y="647700"/>
                  </a:lnTo>
                  <a:lnTo>
                    <a:pt x="1055876" y="635000"/>
                  </a:lnTo>
                  <a:close/>
                </a:path>
                <a:path w="2480309" h="1549400">
                  <a:moveTo>
                    <a:pt x="966092" y="622300"/>
                  </a:moveTo>
                  <a:lnTo>
                    <a:pt x="949903" y="622300"/>
                  </a:lnTo>
                  <a:lnTo>
                    <a:pt x="950861" y="635000"/>
                  </a:lnTo>
                  <a:lnTo>
                    <a:pt x="963014" y="635000"/>
                  </a:lnTo>
                  <a:lnTo>
                    <a:pt x="966092" y="622300"/>
                  </a:lnTo>
                  <a:close/>
                </a:path>
                <a:path w="2480309" h="1549400">
                  <a:moveTo>
                    <a:pt x="1028047" y="609600"/>
                  </a:moveTo>
                  <a:lnTo>
                    <a:pt x="939844" y="609600"/>
                  </a:lnTo>
                  <a:lnTo>
                    <a:pt x="958284" y="622300"/>
                  </a:lnTo>
                  <a:lnTo>
                    <a:pt x="972478" y="622300"/>
                  </a:lnTo>
                  <a:lnTo>
                    <a:pt x="983517" y="635000"/>
                  </a:lnTo>
                  <a:lnTo>
                    <a:pt x="1039436" y="635000"/>
                  </a:lnTo>
                  <a:lnTo>
                    <a:pt x="1033785" y="622300"/>
                  </a:lnTo>
                  <a:lnTo>
                    <a:pt x="1028047" y="609600"/>
                  </a:lnTo>
                  <a:close/>
                </a:path>
                <a:path w="2480309" h="1549400">
                  <a:moveTo>
                    <a:pt x="939844" y="609600"/>
                  </a:moveTo>
                  <a:lnTo>
                    <a:pt x="937415" y="609600"/>
                  </a:lnTo>
                  <a:lnTo>
                    <a:pt x="935964" y="622300"/>
                  </a:lnTo>
                  <a:lnTo>
                    <a:pt x="939844" y="609600"/>
                  </a:lnTo>
                  <a:close/>
                </a:path>
                <a:path w="2480309" h="1549400">
                  <a:moveTo>
                    <a:pt x="1001458" y="596900"/>
                  </a:moveTo>
                  <a:lnTo>
                    <a:pt x="917974" y="596900"/>
                  </a:lnTo>
                  <a:lnTo>
                    <a:pt x="934966" y="609600"/>
                  </a:lnTo>
                  <a:lnTo>
                    <a:pt x="1014660" y="609600"/>
                  </a:lnTo>
                  <a:lnTo>
                    <a:pt x="1014169" y="608338"/>
                  </a:lnTo>
                  <a:lnTo>
                    <a:pt x="1001458" y="596900"/>
                  </a:lnTo>
                  <a:close/>
                </a:path>
                <a:path w="2480309" h="1549400">
                  <a:moveTo>
                    <a:pt x="1014745" y="608857"/>
                  </a:moveTo>
                  <a:lnTo>
                    <a:pt x="1014660" y="609600"/>
                  </a:lnTo>
                  <a:lnTo>
                    <a:pt x="1015571" y="609600"/>
                  </a:lnTo>
                  <a:lnTo>
                    <a:pt x="1014745" y="608857"/>
                  </a:lnTo>
                  <a:close/>
                </a:path>
                <a:path w="2480309" h="1549400">
                  <a:moveTo>
                    <a:pt x="1016126" y="596900"/>
                  </a:moveTo>
                  <a:lnTo>
                    <a:pt x="1009717" y="596900"/>
                  </a:lnTo>
                  <a:lnTo>
                    <a:pt x="1014169" y="608338"/>
                  </a:lnTo>
                  <a:lnTo>
                    <a:pt x="1014745" y="608857"/>
                  </a:lnTo>
                  <a:lnTo>
                    <a:pt x="1016126" y="596900"/>
                  </a:lnTo>
                  <a:close/>
                </a:path>
                <a:path w="2480309" h="1549400">
                  <a:moveTo>
                    <a:pt x="894885" y="584200"/>
                  </a:moveTo>
                  <a:lnTo>
                    <a:pt x="887554" y="584200"/>
                  </a:lnTo>
                  <a:lnTo>
                    <a:pt x="891545" y="596900"/>
                  </a:lnTo>
                  <a:lnTo>
                    <a:pt x="894885" y="584200"/>
                  </a:lnTo>
                  <a:close/>
                </a:path>
                <a:path w="2480309" h="1549400">
                  <a:moveTo>
                    <a:pt x="977226" y="584200"/>
                  </a:moveTo>
                  <a:lnTo>
                    <a:pt x="896726" y="584200"/>
                  </a:lnTo>
                  <a:lnTo>
                    <a:pt x="899660" y="596900"/>
                  </a:lnTo>
                  <a:lnTo>
                    <a:pt x="981984" y="596900"/>
                  </a:lnTo>
                  <a:lnTo>
                    <a:pt x="977226" y="584200"/>
                  </a:lnTo>
                  <a:close/>
                </a:path>
                <a:path w="2480309" h="1549400">
                  <a:moveTo>
                    <a:pt x="892138" y="533400"/>
                  </a:moveTo>
                  <a:lnTo>
                    <a:pt x="865925" y="533400"/>
                  </a:lnTo>
                  <a:lnTo>
                    <a:pt x="860112" y="546100"/>
                  </a:lnTo>
                  <a:lnTo>
                    <a:pt x="851184" y="555368"/>
                  </a:lnTo>
                  <a:lnTo>
                    <a:pt x="851292" y="558800"/>
                  </a:lnTo>
                  <a:lnTo>
                    <a:pt x="855238" y="571500"/>
                  </a:lnTo>
                  <a:lnTo>
                    <a:pt x="860772" y="571500"/>
                  </a:lnTo>
                  <a:lnTo>
                    <a:pt x="866329" y="584200"/>
                  </a:lnTo>
                  <a:lnTo>
                    <a:pt x="900883" y="584200"/>
                  </a:lnTo>
                  <a:lnTo>
                    <a:pt x="896621" y="580086"/>
                  </a:lnTo>
                  <a:lnTo>
                    <a:pt x="884350" y="571500"/>
                  </a:lnTo>
                  <a:lnTo>
                    <a:pt x="861344" y="558800"/>
                  </a:lnTo>
                  <a:lnTo>
                    <a:pt x="920991" y="558800"/>
                  </a:lnTo>
                  <a:lnTo>
                    <a:pt x="912872" y="546100"/>
                  </a:lnTo>
                  <a:lnTo>
                    <a:pt x="899784" y="546100"/>
                  </a:lnTo>
                  <a:lnTo>
                    <a:pt x="892138" y="533400"/>
                  </a:lnTo>
                  <a:close/>
                </a:path>
                <a:path w="2480309" h="1549400">
                  <a:moveTo>
                    <a:pt x="896621" y="580086"/>
                  </a:moveTo>
                  <a:lnTo>
                    <a:pt x="900883" y="584200"/>
                  </a:lnTo>
                  <a:lnTo>
                    <a:pt x="902501" y="584200"/>
                  </a:lnTo>
                  <a:lnTo>
                    <a:pt x="896621" y="580086"/>
                  </a:lnTo>
                  <a:close/>
                </a:path>
                <a:path w="2480309" h="1549400">
                  <a:moveTo>
                    <a:pt x="908446" y="558800"/>
                  </a:moveTo>
                  <a:lnTo>
                    <a:pt x="871264" y="558800"/>
                  </a:lnTo>
                  <a:lnTo>
                    <a:pt x="887727" y="571500"/>
                  </a:lnTo>
                  <a:lnTo>
                    <a:pt x="896621" y="580086"/>
                  </a:lnTo>
                  <a:lnTo>
                    <a:pt x="902501" y="584200"/>
                  </a:lnTo>
                  <a:lnTo>
                    <a:pt x="965092" y="584200"/>
                  </a:lnTo>
                  <a:lnTo>
                    <a:pt x="959537" y="571500"/>
                  </a:lnTo>
                  <a:lnTo>
                    <a:pt x="920464" y="571500"/>
                  </a:lnTo>
                  <a:lnTo>
                    <a:pt x="908446" y="558800"/>
                  </a:lnTo>
                  <a:close/>
                </a:path>
                <a:path w="2480309" h="1549400">
                  <a:moveTo>
                    <a:pt x="937606" y="558800"/>
                  </a:moveTo>
                  <a:lnTo>
                    <a:pt x="931458" y="558800"/>
                  </a:lnTo>
                  <a:lnTo>
                    <a:pt x="926111" y="571500"/>
                  </a:lnTo>
                  <a:lnTo>
                    <a:pt x="945657" y="571500"/>
                  </a:lnTo>
                  <a:lnTo>
                    <a:pt x="937606" y="558800"/>
                  </a:lnTo>
                  <a:close/>
                </a:path>
                <a:path w="2480309" h="1549400">
                  <a:moveTo>
                    <a:pt x="850893" y="546100"/>
                  </a:moveTo>
                  <a:lnTo>
                    <a:pt x="827582" y="546100"/>
                  </a:lnTo>
                  <a:lnTo>
                    <a:pt x="828425" y="558800"/>
                  </a:lnTo>
                  <a:lnTo>
                    <a:pt x="847879" y="558800"/>
                  </a:lnTo>
                  <a:lnTo>
                    <a:pt x="851184" y="555368"/>
                  </a:lnTo>
                  <a:lnTo>
                    <a:pt x="850893" y="546100"/>
                  </a:lnTo>
                  <a:close/>
                </a:path>
                <a:path w="2480309" h="1549400">
                  <a:moveTo>
                    <a:pt x="865925" y="533400"/>
                  </a:moveTo>
                  <a:lnTo>
                    <a:pt x="861713" y="533400"/>
                  </a:lnTo>
                  <a:lnTo>
                    <a:pt x="854403" y="546100"/>
                  </a:lnTo>
                  <a:lnTo>
                    <a:pt x="850893" y="546100"/>
                  </a:lnTo>
                  <a:lnTo>
                    <a:pt x="851184" y="555368"/>
                  </a:lnTo>
                  <a:lnTo>
                    <a:pt x="860112" y="546100"/>
                  </a:lnTo>
                  <a:lnTo>
                    <a:pt x="865925" y="533400"/>
                  </a:lnTo>
                  <a:close/>
                </a:path>
                <a:path w="2480309" h="1549400">
                  <a:moveTo>
                    <a:pt x="801534" y="523037"/>
                  </a:moveTo>
                  <a:lnTo>
                    <a:pt x="797679" y="527413"/>
                  </a:lnTo>
                  <a:lnTo>
                    <a:pt x="804048" y="533400"/>
                  </a:lnTo>
                  <a:lnTo>
                    <a:pt x="806258" y="546100"/>
                  </a:lnTo>
                  <a:lnTo>
                    <a:pt x="811661" y="546100"/>
                  </a:lnTo>
                  <a:lnTo>
                    <a:pt x="815859" y="533400"/>
                  </a:lnTo>
                  <a:lnTo>
                    <a:pt x="812896" y="533400"/>
                  </a:lnTo>
                  <a:lnTo>
                    <a:pt x="801534" y="523037"/>
                  </a:lnTo>
                  <a:close/>
                </a:path>
                <a:path w="2480309" h="1549400">
                  <a:moveTo>
                    <a:pt x="866120" y="520700"/>
                  </a:moveTo>
                  <a:lnTo>
                    <a:pt x="803593" y="520700"/>
                  </a:lnTo>
                  <a:lnTo>
                    <a:pt x="818289" y="533400"/>
                  </a:lnTo>
                  <a:lnTo>
                    <a:pt x="830087" y="546100"/>
                  </a:lnTo>
                  <a:lnTo>
                    <a:pt x="854403" y="546100"/>
                  </a:lnTo>
                  <a:lnTo>
                    <a:pt x="861713" y="533400"/>
                  </a:lnTo>
                  <a:lnTo>
                    <a:pt x="865925" y="533400"/>
                  </a:lnTo>
                  <a:lnTo>
                    <a:pt x="866120" y="520700"/>
                  </a:lnTo>
                  <a:close/>
                </a:path>
                <a:path w="2480309" h="1549400">
                  <a:moveTo>
                    <a:pt x="908841" y="533400"/>
                  </a:moveTo>
                  <a:lnTo>
                    <a:pt x="902569" y="546100"/>
                  </a:lnTo>
                  <a:lnTo>
                    <a:pt x="907710" y="546100"/>
                  </a:lnTo>
                  <a:lnTo>
                    <a:pt x="908841" y="533400"/>
                  </a:lnTo>
                  <a:close/>
                </a:path>
                <a:path w="2480309" h="1549400">
                  <a:moveTo>
                    <a:pt x="856984" y="508000"/>
                  </a:moveTo>
                  <a:lnTo>
                    <a:pt x="772540" y="508000"/>
                  </a:lnTo>
                  <a:lnTo>
                    <a:pt x="783573" y="520700"/>
                  </a:lnTo>
                  <a:lnTo>
                    <a:pt x="792406" y="533400"/>
                  </a:lnTo>
                  <a:lnTo>
                    <a:pt x="797679" y="527413"/>
                  </a:lnTo>
                  <a:lnTo>
                    <a:pt x="790537" y="520700"/>
                  </a:lnTo>
                  <a:lnTo>
                    <a:pt x="867914" y="520700"/>
                  </a:lnTo>
                  <a:lnTo>
                    <a:pt x="856984" y="508000"/>
                  </a:lnTo>
                  <a:close/>
                </a:path>
                <a:path w="2480309" h="1549400">
                  <a:moveTo>
                    <a:pt x="803593" y="520700"/>
                  </a:moveTo>
                  <a:lnTo>
                    <a:pt x="798971" y="520700"/>
                  </a:lnTo>
                  <a:lnTo>
                    <a:pt x="801534" y="523037"/>
                  </a:lnTo>
                  <a:lnTo>
                    <a:pt x="803593" y="520700"/>
                  </a:lnTo>
                  <a:close/>
                </a:path>
                <a:path w="2480309" h="1549400">
                  <a:moveTo>
                    <a:pt x="765002" y="508000"/>
                  </a:moveTo>
                  <a:lnTo>
                    <a:pt x="758761" y="508000"/>
                  </a:lnTo>
                  <a:lnTo>
                    <a:pt x="763773" y="520700"/>
                  </a:lnTo>
                  <a:lnTo>
                    <a:pt x="769401" y="520700"/>
                  </a:lnTo>
                  <a:lnTo>
                    <a:pt x="765002" y="508000"/>
                  </a:lnTo>
                  <a:close/>
                </a:path>
                <a:path w="2480309" h="1549400">
                  <a:moveTo>
                    <a:pt x="818224" y="482600"/>
                  </a:moveTo>
                  <a:lnTo>
                    <a:pt x="749796" y="482600"/>
                  </a:lnTo>
                  <a:lnTo>
                    <a:pt x="760215" y="495300"/>
                  </a:lnTo>
                  <a:lnTo>
                    <a:pt x="758489" y="508000"/>
                  </a:lnTo>
                  <a:lnTo>
                    <a:pt x="842798" y="508000"/>
                  </a:lnTo>
                  <a:lnTo>
                    <a:pt x="833800" y="495300"/>
                  </a:lnTo>
                  <a:lnTo>
                    <a:pt x="814404" y="495300"/>
                  </a:lnTo>
                  <a:lnTo>
                    <a:pt x="818224" y="482600"/>
                  </a:lnTo>
                  <a:close/>
                </a:path>
                <a:path w="2480309" h="1549400">
                  <a:moveTo>
                    <a:pt x="737410" y="482600"/>
                  </a:moveTo>
                  <a:lnTo>
                    <a:pt x="727867" y="482600"/>
                  </a:lnTo>
                  <a:lnTo>
                    <a:pt x="733234" y="495300"/>
                  </a:lnTo>
                  <a:lnTo>
                    <a:pt x="737410" y="482600"/>
                  </a:lnTo>
                  <a:close/>
                </a:path>
                <a:path w="2480309" h="1549400">
                  <a:moveTo>
                    <a:pt x="712620" y="469900"/>
                  </a:moveTo>
                  <a:lnTo>
                    <a:pt x="708533" y="469900"/>
                  </a:lnTo>
                  <a:lnTo>
                    <a:pt x="717110" y="482600"/>
                  </a:lnTo>
                  <a:lnTo>
                    <a:pt x="716388" y="475636"/>
                  </a:lnTo>
                  <a:lnTo>
                    <a:pt x="712620" y="469900"/>
                  </a:lnTo>
                  <a:close/>
                </a:path>
                <a:path w="2480309" h="1549400">
                  <a:moveTo>
                    <a:pt x="793537" y="469900"/>
                  </a:moveTo>
                  <a:lnTo>
                    <a:pt x="715793" y="469900"/>
                  </a:lnTo>
                  <a:lnTo>
                    <a:pt x="716388" y="475636"/>
                  </a:lnTo>
                  <a:lnTo>
                    <a:pt x="720962" y="482600"/>
                  </a:lnTo>
                  <a:lnTo>
                    <a:pt x="794873" y="482600"/>
                  </a:lnTo>
                  <a:lnTo>
                    <a:pt x="793537" y="469900"/>
                  </a:lnTo>
                  <a:close/>
                </a:path>
                <a:path w="2480309" h="1549400">
                  <a:moveTo>
                    <a:pt x="690981" y="457200"/>
                  </a:moveTo>
                  <a:lnTo>
                    <a:pt x="673515" y="457200"/>
                  </a:lnTo>
                  <a:lnTo>
                    <a:pt x="685960" y="469900"/>
                  </a:lnTo>
                  <a:lnTo>
                    <a:pt x="693162" y="469900"/>
                  </a:lnTo>
                  <a:lnTo>
                    <a:pt x="690981" y="457200"/>
                  </a:lnTo>
                  <a:close/>
                </a:path>
                <a:path w="2480309" h="1549400">
                  <a:moveTo>
                    <a:pt x="774621" y="457200"/>
                  </a:moveTo>
                  <a:lnTo>
                    <a:pt x="701050" y="457200"/>
                  </a:lnTo>
                  <a:lnTo>
                    <a:pt x="693162" y="469900"/>
                  </a:lnTo>
                  <a:lnTo>
                    <a:pt x="779452" y="469900"/>
                  </a:lnTo>
                  <a:lnTo>
                    <a:pt x="774621" y="457200"/>
                  </a:lnTo>
                  <a:close/>
                </a:path>
                <a:path w="2480309" h="1549400">
                  <a:moveTo>
                    <a:pt x="721067" y="444500"/>
                  </a:moveTo>
                  <a:lnTo>
                    <a:pt x="681530" y="444500"/>
                  </a:lnTo>
                  <a:lnTo>
                    <a:pt x="672084" y="457200"/>
                  </a:lnTo>
                  <a:lnTo>
                    <a:pt x="725268" y="457200"/>
                  </a:lnTo>
                  <a:lnTo>
                    <a:pt x="721067" y="444500"/>
                  </a:lnTo>
                  <a:close/>
                </a:path>
                <a:path w="2480309" h="1549400">
                  <a:moveTo>
                    <a:pt x="751855" y="444500"/>
                  </a:moveTo>
                  <a:lnTo>
                    <a:pt x="737131" y="444500"/>
                  </a:lnTo>
                  <a:lnTo>
                    <a:pt x="737307" y="457200"/>
                  </a:lnTo>
                  <a:lnTo>
                    <a:pt x="753704" y="457200"/>
                  </a:lnTo>
                  <a:lnTo>
                    <a:pt x="751855" y="444500"/>
                  </a:lnTo>
                  <a:close/>
                </a:path>
                <a:path w="2480309" h="1549400">
                  <a:moveTo>
                    <a:pt x="644086" y="431800"/>
                  </a:moveTo>
                  <a:lnTo>
                    <a:pt x="641184" y="431800"/>
                  </a:lnTo>
                  <a:lnTo>
                    <a:pt x="644015" y="444500"/>
                  </a:lnTo>
                  <a:lnTo>
                    <a:pt x="644086" y="431800"/>
                  </a:lnTo>
                  <a:close/>
                </a:path>
                <a:path w="2480309" h="1549400">
                  <a:moveTo>
                    <a:pt x="661771" y="441408"/>
                  </a:moveTo>
                  <a:lnTo>
                    <a:pt x="661749" y="444500"/>
                  </a:lnTo>
                  <a:lnTo>
                    <a:pt x="662829" y="443264"/>
                  </a:lnTo>
                  <a:lnTo>
                    <a:pt x="661771" y="441408"/>
                  </a:lnTo>
                  <a:close/>
                </a:path>
                <a:path w="2480309" h="1549400">
                  <a:moveTo>
                    <a:pt x="721412" y="431800"/>
                  </a:moveTo>
                  <a:lnTo>
                    <a:pt x="672844" y="431800"/>
                  </a:lnTo>
                  <a:lnTo>
                    <a:pt x="662829" y="443264"/>
                  </a:lnTo>
                  <a:lnTo>
                    <a:pt x="663533" y="444500"/>
                  </a:lnTo>
                  <a:lnTo>
                    <a:pt x="734823" y="444500"/>
                  </a:lnTo>
                  <a:lnTo>
                    <a:pt x="721412" y="431800"/>
                  </a:lnTo>
                  <a:close/>
                </a:path>
                <a:path w="2480309" h="1549400">
                  <a:moveTo>
                    <a:pt x="661839" y="431800"/>
                  </a:moveTo>
                  <a:lnTo>
                    <a:pt x="656294" y="431800"/>
                  </a:lnTo>
                  <a:lnTo>
                    <a:pt x="661771" y="441408"/>
                  </a:lnTo>
                  <a:lnTo>
                    <a:pt x="661839" y="431800"/>
                  </a:lnTo>
                  <a:close/>
                </a:path>
                <a:path w="2480309" h="1549400">
                  <a:moveTo>
                    <a:pt x="622410" y="419100"/>
                  </a:moveTo>
                  <a:lnTo>
                    <a:pt x="616129" y="419100"/>
                  </a:lnTo>
                  <a:lnTo>
                    <a:pt x="620975" y="431800"/>
                  </a:lnTo>
                  <a:lnTo>
                    <a:pt x="623455" y="420350"/>
                  </a:lnTo>
                  <a:lnTo>
                    <a:pt x="622410" y="419100"/>
                  </a:lnTo>
                  <a:close/>
                </a:path>
                <a:path w="2480309" h="1549400">
                  <a:moveTo>
                    <a:pt x="645732" y="419100"/>
                  </a:moveTo>
                  <a:lnTo>
                    <a:pt x="623726" y="419100"/>
                  </a:lnTo>
                  <a:lnTo>
                    <a:pt x="623455" y="420350"/>
                  </a:lnTo>
                  <a:lnTo>
                    <a:pt x="633026" y="431800"/>
                  </a:lnTo>
                  <a:lnTo>
                    <a:pt x="641315" y="431800"/>
                  </a:lnTo>
                  <a:lnTo>
                    <a:pt x="645732" y="419100"/>
                  </a:lnTo>
                  <a:close/>
                </a:path>
                <a:path w="2480309" h="1549400">
                  <a:moveTo>
                    <a:pt x="688167" y="419100"/>
                  </a:moveTo>
                  <a:lnTo>
                    <a:pt x="650849" y="419100"/>
                  </a:lnTo>
                  <a:lnTo>
                    <a:pt x="641315" y="431800"/>
                  </a:lnTo>
                  <a:lnTo>
                    <a:pt x="690502" y="431800"/>
                  </a:lnTo>
                  <a:lnTo>
                    <a:pt x="688167" y="419100"/>
                  </a:lnTo>
                  <a:close/>
                </a:path>
                <a:path w="2480309" h="1549400">
                  <a:moveTo>
                    <a:pt x="704512" y="419100"/>
                  </a:moveTo>
                  <a:lnTo>
                    <a:pt x="691853" y="419100"/>
                  </a:lnTo>
                  <a:lnTo>
                    <a:pt x="690502" y="431800"/>
                  </a:lnTo>
                  <a:lnTo>
                    <a:pt x="716185" y="431800"/>
                  </a:lnTo>
                  <a:lnTo>
                    <a:pt x="704512" y="419100"/>
                  </a:lnTo>
                  <a:close/>
                </a:path>
                <a:path w="2480309" h="1549400">
                  <a:moveTo>
                    <a:pt x="602442" y="406400"/>
                  </a:moveTo>
                  <a:lnTo>
                    <a:pt x="593693" y="406400"/>
                  </a:lnTo>
                  <a:lnTo>
                    <a:pt x="607547" y="419100"/>
                  </a:lnTo>
                  <a:lnTo>
                    <a:pt x="602442" y="406400"/>
                  </a:lnTo>
                  <a:close/>
                </a:path>
                <a:path w="2480309" h="1549400">
                  <a:moveTo>
                    <a:pt x="612572" y="406400"/>
                  </a:moveTo>
                  <a:lnTo>
                    <a:pt x="609035" y="406400"/>
                  </a:lnTo>
                  <a:lnTo>
                    <a:pt x="618117" y="419100"/>
                  </a:lnTo>
                  <a:lnTo>
                    <a:pt x="618260" y="415751"/>
                  </a:lnTo>
                  <a:lnTo>
                    <a:pt x="612572" y="406400"/>
                  </a:lnTo>
                  <a:close/>
                </a:path>
                <a:path w="2480309" h="1549400">
                  <a:moveTo>
                    <a:pt x="677739" y="406400"/>
                  </a:moveTo>
                  <a:lnTo>
                    <a:pt x="618659" y="406400"/>
                  </a:lnTo>
                  <a:lnTo>
                    <a:pt x="618260" y="415751"/>
                  </a:lnTo>
                  <a:lnTo>
                    <a:pt x="620296" y="419100"/>
                  </a:lnTo>
                  <a:lnTo>
                    <a:pt x="685274" y="419100"/>
                  </a:lnTo>
                  <a:lnTo>
                    <a:pt x="677739" y="406400"/>
                  </a:lnTo>
                  <a:close/>
                </a:path>
                <a:path w="2480309" h="1549400">
                  <a:moveTo>
                    <a:pt x="691353" y="406400"/>
                  </a:moveTo>
                  <a:lnTo>
                    <a:pt x="678366" y="406400"/>
                  </a:lnTo>
                  <a:lnTo>
                    <a:pt x="687536" y="419100"/>
                  </a:lnTo>
                  <a:lnTo>
                    <a:pt x="699655" y="419100"/>
                  </a:lnTo>
                  <a:lnTo>
                    <a:pt x="691353" y="406400"/>
                  </a:lnTo>
                  <a:close/>
                </a:path>
                <a:path w="2480309" h="1549400">
                  <a:moveTo>
                    <a:pt x="584201" y="398941"/>
                  </a:moveTo>
                  <a:lnTo>
                    <a:pt x="584390" y="406400"/>
                  </a:lnTo>
                  <a:lnTo>
                    <a:pt x="593693" y="406400"/>
                  </a:lnTo>
                  <a:lnTo>
                    <a:pt x="584201" y="398941"/>
                  </a:lnTo>
                  <a:close/>
                </a:path>
                <a:path w="2480309" h="1549400">
                  <a:moveTo>
                    <a:pt x="600216" y="393700"/>
                  </a:moveTo>
                  <a:lnTo>
                    <a:pt x="591909" y="393700"/>
                  </a:lnTo>
                  <a:lnTo>
                    <a:pt x="595992" y="406400"/>
                  </a:lnTo>
                  <a:lnTo>
                    <a:pt x="599007" y="406400"/>
                  </a:lnTo>
                  <a:lnTo>
                    <a:pt x="600216" y="393700"/>
                  </a:lnTo>
                  <a:close/>
                </a:path>
                <a:path w="2480309" h="1549400">
                  <a:moveTo>
                    <a:pt x="659091" y="393700"/>
                  </a:moveTo>
                  <a:lnTo>
                    <a:pt x="602035" y="393700"/>
                  </a:lnTo>
                  <a:lnTo>
                    <a:pt x="602340" y="406400"/>
                  </a:lnTo>
                  <a:lnTo>
                    <a:pt x="663720" y="406400"/>
                  </a:lnTo>
                  <a:lnTo>
                    <a:pt x="659091" y="393700"/>
                  </a:lnTo>
                  <a:close/>
                </a:path>
                <a:path w="2480309" h="1549400">
                  <a:moveTo>
                    <a:pt x="584068" y="393700"/>
                  </a:moveTo>
                  <a:lnTo>
                    <a:pt x="577531" y="393700"/>
                  </a:lnTo>
                  <a:lnTo>
                    <a:pt x="584201" y="398941"/>
                  </a:lnTo>
                  <a:lnTo>
                    <a:pt x="584068" y="393700"/>
                  </a:lnTo>
                  <a:close/>
                </a:path>
                <a:path w="2480309" h="1549400">
                  <a:moveTo>
                    <a:pt x="650882" y="381000"/>
                  </a:moveTo>
                  <a:lnTo>
                    <a:pt x="573867" y="381000"/>
                  </a:lnTo>
                  <a:lnTo>
                    <a:pt x="574013" y="384843"/>
                  </a:lnTo>
                  <a:lnTo>
                    <a:pt x="585837" y="393700"/>
                  </a:lnTo>
                  <a:lnTo>
                    <a:pt x="663590" y="393700"/>
                  </a:lnTo>
                  <a:lnTo>
                    <a:pt x="650882" y="381000"/>
                  </a:lnTo>
                  <a:close/>
                </a:path>
                <a:path w="2480309" h="1549400">
                  <a:moveTo>
                    <a:pt x="632190" y="368300"/>
                  </a:moveTo>
                  <a:lnTo>
                    <a:pt x="556333" y="368300"/>
                  </a:lnTo>
                  <a:lnTo>
                    <a:pt x="568882" y="381000"/>
                  </a:lnTo>
                  <a:lnTo>
                    <a:pt x="574013" y="384843"/>
                  </a:lnTo>
                  <a:lnTo>
                    <a:pt x="573867" y="381000"/>
                  </a:lnTo>
                  <a:lnTo>
                    <a:pt x="638795" y="381000"/>
                  </a:lnTo>
                  <a:lnTo>
                    <a:pt x="632190" y="368300"/>
                  </a:lnTo>
                  <a:close/>
                </a:path>
                <a:path w="2480309" h="1549400">
                  <a:moveTo>
                    <a:pt x="542967" y="370355"/>
                  </a:moveTo>
                  <a:lnTo>
                    <a:pt x="540224" y="381000"/>
                  </a:lnTo>
                  <a:lnTo>
                    <a:pt x="545246" y="381000"/>
                  </a:lnTo>
                  <a:lnTo>
                    <a:pt x="543952" y="371602"/>
                  </a:lnTo>
                  <a:lnTo>
                    <a:pt x="542967" y="370355"/>
                  </a:lnTo>
                  <a:close/>
                </a:path>
                <a:path w="2480309" h="1549400">
                  <a:moveTo>
                    <a:pt x="556333" y="368300"/>
                  </a:moveTo>
                  <a:lnTo>
                    <a:pt x="543497" y="368300"/>
                  </a:lnTo>
                  <a:lnTo>
                    <a:pt x="543952" y="371602"/>
                  </a:lnTo>
                  <a:lnTo>
                    <a:pt x="551373" y="381000"/>
                  </a:lnTo>
                  <a:lnTo>
                    <a:pt x="562506" y="381000"/>
                  </a:lnTo>
                  <a:lnTo>
                    <a:pt x="556333" y="368300"/>
                  </a:lnTo>
                  <a:close/>
                </a:path>
                <a:path w="2480309" h="1549400">
                  <a:moveTo>
                    <a:pt x="543497" y="368300"/>
                  </a:moveTo>
                  <a:lnTo>
                    <a:pt x="541344" y="368300"/>
                  </a:lnTo>
                  <a:lnTo>
                    <a:pt x="542967" y="370355"/>
                  </a:lnTo>
                  <a:lnTo>
                    <a:pt x="543497" y="368300"/>
                  </a:lnTo>
                  <a:close/>
                </a:path>
                <a:path w="2480309" h="1549400">
                  <a:moveTo>
                    <a:pt x="593817" y="342900"/>
                  </a:moveTo>
                  <a:lnTo>
                    <a:pt x="518185" y="342900"/>
                  </a:lnTo>
                  <a:lnTo>
                    <a:pt x="521897" y="355600"/>
                  </a:lnTo>
                  <a:lnTo>
                    <a:pt x="522504" y="368300"/>
                  </a:lnTo>
                  <a:lnTo>
                    <a:pt x="528298" y="355600"/>
                  </a:lnTo>
                  <a:lnTo>
                    <a:pt x="611456" y="355600"/>
                  </a:lnTo>
                  <a:lnTo>
                    <a:pt x="593817" y="342900"/>
                  </a:lnTo>
                  <a:close/>
                </a:path>
                <a:path w="2480309" h="1549400">
                  <a:moveTo>
                    <a:pt x="545843" y="355600"/>
                  </a:moveTo>
                  <a:lnTo>
                    <a:pt x="538147" y="355600"/>
                  </a:lnTo>
                  <a:lnTo>
                    <a:pt x="542567" y="368300"/>
                  </a:lnTo>
                  <a:lnTo>
                    <a:pt x="552522" y="368300"/>
                  </a:lnTo>
                  <a:lnTo>
                    <a:pt x="545843" y="355600"/>
                  </a:lnTo>
                  <a:close/>
                </a:path>
                <a:path w="2480309" h="1549400">
                  <a:moveTo>
                    <a:pt x="611456" y="355600"/>
                  </a:moveTo>
                  <a:lnTo>
                    <a:pt x="557993" y="355600"/>
                  </a:lnTo>
                  <a:lnTo>
                    <a:pt x="552522" y="368300"/>
                  </a:lnTo>
                  <a:lnTo>
                    <a:pt x="622582" y="368300"/>
                  </a:lnTo>
                  <a:lnTo>
                    <a:pt x="611456" y="355600"/>
                  </a:lnTo>
                  <a:close/>
                </a:path>
                <a:path w="2480309" h="1549400">
                  <a:moveTo>
                    <a:pt x="542004" y="317500"/>
                  </a:moveTo>
                  <a:lnTo>
                    <a:pt x="468722" y="317500"/>
                  </a:lnTo>
                  <a:lnTo>
                    <a:pt x="472435" y="342900"/>
                  </a:lnTo>
                  <a:lnTo>
                    <a:pt x="474634" y="342900"/>
                  </a:lnTo>
                  <a:lnTo>
                    <a:pt x="479238" y="335281"/>
                  </a:lnTo>
                  <a:lnTo>
                    <a:pt x="479334" y="330200"/>
                  </a:lnTo>
                  <a:lnTo>
                    <a:pt x="547119" y="330200"/>
                  </a:lnTo>
                  <a:lnTo>
                    <a:pt x="542004" y="317500"/>
                  </a:lnTo>
                  <a:close/>
                </a:path>
                <a:path w="2480309" h="1549400">
                  <a:moveTo>
                    <a:pt x="480696" y="332869"/>
                  </a:moveTo>
                  <a:lnTo>
                    <a:pt x="479238" y="335281"/>
                  </a:lnTo>
                  <a:lnTo>
                    <a:pt x="479095" y="342900"/>
                  </a:lnTo>
                  <a:lnTo>
                    <a:pt x="483681" y="342900"/>
                  </a:lnTo>
                  <a:lnTo>
                    <a:pt x="483108" y="337596"/>
                  </a:lnTo>
                  <a:lnTo>
                    <a:pt x="480696" y="332869"/>
                  </a:lnTo>
                  <a:close/>
                </a:path>
                <a:path w="2480309" h="1549400">
                  <a:moveTo>
                    <a:pt x="493461" y="330200"/>
                  </a:moveTo>
                  <a:lnTo>
                    <a:pt x="482309" y="330200"/>
                  </a:lnTo>
                  <a:lnTo>
                    <a:pt x="483108" y="337596"/>
                  </a:lnTo>
                  <a:lnTo>
                    <a:pt x="485815" y="342900"/>
                  </a:lnTo>
                  <a:lnTo>
                    <a:pt x="495609" y="342900"/>
                  </a:lnTo>
                  <a:lnTo>
                    <a:pt x="493461" y="330200"/>
                  </a:lnTo>
                  <a:close/>
                </a:path>
                <a:path w="2480309" h="1549400">
                  <a:moveTo>
                    <a:pt x="567128" y="330200"/>
                  </a:moveTo>
                  <a:lnTo>
                    <a:pt x="496772" y="330200"/>
                  </a:lnTo>
                  <a:lnTo>
                    <a:pt x="497101" y="342900"/>
                  </a:lnTo>
                  <a:lnTo>
                    <a:pt x="567448" y="342900"/>
                  </a:lnTo>
                  <a:lnTo>
                    <a:pt x="567128" y="330200"/>
                  </a:lnTo>
                  <a:close/>
                </a:path>
                <a:path w="2480309" h="1549400">
                  <a:moveTo>
                    <a:pt x="569845" y="330200"/>
                  </a:moveTo>
                  <a:lnTo>
                    <a:pt x="567448" y="342900"/>
                  </a:lnTo>
                  <a:lnTo>
                    <a:pt x="576457" y="342900"/>
                  </a:lnTo>
                  <a:lnTo>
                    <a:pt x="569845" y="330200"/>
                  </a:lnTo>
                  <a:close/>
                </a:path>
                <a:path w="2480309" h="1549400">
                  <a:moveTo>
                    <a:pt x="482309" y="330200"/>
                  </a:moveTo>
                  <a:lnTo>
                    <a:pt x="479334" y="330200"/>
                  </a:lnTo>
                  <a:lnTo>
                    <a:pt x="480696" y="332869"/>
                  </a:lnTo>
                  <a:lnTo>
                    <a:pt x="482309" y="330200"/>
                  </a:lnTo>
                  <a:close/>
                </a:path>
                <a:path w="2480309" h="1549400">
                  <a:moveTo>
                    <a:pt x="555428" y="317500"/>
                  </a:moveTo>
                  <a:lnTo>
                    <a:pt x="543944" y="317500"/>
                  </a:lnTo>
                  <a:lnTo>
                    <a:pt x="547119" y="330200"/>
                  </a:lnTo>
                  <a:lnTo>
                    <a:pt x="558917" y="330200"/>
                  </a:lnTo>
                  <a:lnTo>
                    <a:pt x="555428" y="317500"/>
                  </a:lnTo>
                  <a:close/>
                </a:path>
                <a:path w="2480309" h="1549400">
                  <a:moveTo>
                    <a:pt x="466048" y="266700"/>
                  </a:moveTo>
                  <a:lnTo>
                    <a:pt x="384780" y="266700"/>
                  </a:lnTo>
                  <a:lnTo>
                    <a:pt x="402146" y="279400"/>
                  </a:lnTo>
                  <a:lnTo>
                    <a:pt x="420983" y="279400"/>
                  </a:lnTo>
                  <a:lnTo>
                    <a:pt x="424562" y="292100"/>
                  </a:lnTo>
                  <a:lnTo>
                    <a:pt x="437155" y="292100"/>
                  </a:lnTo>
                  <a:lnTo>
                    <a:pt x="448281" y="304800"/>
                  </a:lnTo>
                  <a:lnTo>
                    <a:pt x="456855" y="317500"/>
                  </a:lnTo>
                  <a:lnTo>
                    <a:pt x="469904" y="317500"/>
                  </a:lnTo>
                  <a:lnTo>
                    <a:pt x="475212" y="304800"/>
                  </a:lnTo>
                  <a:lnTo>
                    <a:pt x="475930" y="304800"/>
                  </a:lnTo>
                  <a:lnTo>
                    <a:pt x="485387" y="292100"/>
                  </a:lnTo>
                  <a:lnTo>
                    <a:pt x="488088" y="279400"/>
                  </a:lnTo>
                  <a:lnTo>
                    <a:pt x="466048" y="266700"/>
                  </a:lnTo>
                  <a:close/>
                </a:path>
                <a:path w="2480309" h="1549400">
                  <a:moveTo>
                    <a:pt x="477702" y="304800"/>
                  </a:moveTo>
                  <a:lnTo>
                    <a:pt x="475212" y="304800"/>
                  </a:lnTo>
                  <a:lnTo>
                    <a:pt x="469904" y="317500"/>
                  </a:lnTo>
                  <a:lnTo>
                    <a:pt x="471227" y="317500"/>
                  </a:lnTo>
                  <a:lnTo>
                    <a:pt x="477702" y="304800"/>
                  </a:lnTo>
                  <a:close/>
                </a:path>
                <a:path w="2480309" h="1549400">
                  <a:moveTo>
                    <a:pt x="523041" y="304800"/>
                  </a:moveTo>
                  <a:lnTo>
                    <a:pt x="477702" y="304800"/>
                  </a:lnTo>
                  <a:lnTo>
                    <a:pt x="471227" y="317500"/>
                  </a:lnTo>
                  <a:lnTo>
                    <a:pt x="535214" y="317500"/>
                  </a:lnTo>
                  <a:lnTo>
                    <a:pt x="523041" y="304800"/>
                  </a:lnTo>
                  <a:close/>
                </a:path>
                <a:path w="2480309" h="1549400">
                  <a:moveTo>
                    <a:pt x="415471" y="280059"/>
                  </a:moveTo>
                  <a:lnTo>
                    <a:pt x="400040" y="292100"/>
                  </a:lnTo>
                  <a:lnTo>
                    <a:pt x="413508" y="304800"/>
                  </a:lnTo>
                  <a:lnTo>
                    <a:pt x="427704" y="304800"/>
                  </a:lnTo>
                  <a:lnTo>
                    <a:pt x="428591" y="292100"/>
                  </a:lnTo>
                  <a:lnTo>
                    <a:pt x="414578" y="292100"/>
                  </a:lnTo>
                  <a:lnTo>
                    <a:pt x="415471" y="280059"/>
                  </a:lnTo>
                  <a:close/>
                </a:path>
                <a:path w="2480309" h="1549400">
                  <a:moveTo>
                    <a:pt x="504971" y="292100"/>
                  </a:moveTo>
                  <a:lnTo>
                    <a:pt x="490013" y="292100"/>
                  </a:lnTo>
                  <a:lnTo>
                    <a:pt x="492780" y="304800"/>
                  </a:lnTo>
                  <a:lnTo>
                    <a:pt x="502256" y="304800"/>
                  </a:lnTo>
                  <a:lnTo>
                    <a:pt x="504971" y="292100"/>
                  </a:lnTo>
                  <a:close/>
                </a:path>
                <a:path w="2480309" h="1549400">
                  <a:moveTo>
                    <a:pt x="416317" y="279400"/>
                  </a:moveTo>
                  <a:lnTo>
                    <a:pt x="415520" y="279400"/>
                  </a:lnTo>
                  <a:lnTo>
                    <a:pt x="415471" y="280059"/>
                  </a:lnTo>
                  <a:lnTo>
                    <a:pt x="416317" y="279400"/>
                  </a:lnTo>
                  <a:close/>
                </a:path>
                <a:path w="2480309" h="1549400">
                  <a:moveTo>
                    <a:pt x="384780" y="266700"/>
                  </a:moveTo>
                  <a:lnTo>
                    <a:pt x="380749" y="266700"/>
                  </a:lnTo>
                  <a:lnTo>
                    <a:pt x="379663" y="279400"/>
                  </a:lnTo>
                  <a:lnTo>
                    <a:pt x="391474" y="279400"/>
                  </a:lnTo>
                  <a:lnTo>
                    <a:pt x="384780" y="266700"/>
                  </a:lnTo>
                  <a:close/>
                </a:path>
                <a:path w="2480309" h="1549400">
                  <a:moveTo>
                    <a:pt x="351183" y="254000"/>
                  </a:moveTo>
                  <a:lnTo>
                    <a:pt x="344523" y="254000"/>
                  </a:lnTo>
                  <a:lnTo>
                    <a:pt x="354047" y="266700"/>
                  </a:lnTo>
                  <a:lnTo>
                    <a:pt x="351183" y="254000"/>
                  </a:lnTo>
                  <a:close/>
                </a:path>
                <a:path w="2480309" h="1549400">
                  <a:moveTo>
                    <a:pt x="441609" y="254000"/>
                  </a:moveTo>
                  <a:lnTo>
                    <a:pt x="374198" y="254000"/>
                  </a:lnTo>
                  <a:lnTo>
                    <a:pt x="364884" y="266700"/>
                  </a:lnTo>
                  <a:lnTo>
                    <a:pt x="451113" y="266700"/>
                  </a:lnTo>
                  <a:lnTo>
                    <a:pt x="441609" y="254000"/>
                  </a:lnTo>
                  <a:close/>
                </a:path>
                <a:path w="2480309" h="1549400">
                  <a:moveTo>
                    <a:pt x="366935" y="241300"/>
                  </a:moveTo>
                  <a:lnTo>
                    <a:pt x="354655" y="241300"/>
                  </a:lnTo>
                  <a:lnTo>
                    <a:pt x="359272" y="254000"/>
                  </a:lnTo>
                  <a:lnTo>
                    <a:pt x="376926" y="254000"/>
                  </a:lnTo>
                  <a:lnTo>
                    <a:pt x="366935" y="241300"/>
                  </a:lnTo>
                  <a:close/>
                </a:path>
                <a:path w="2480309" h="1549400">
                  <a:moveTo>
                    <a:pt x="426133" y="241300"/>
                  </a:moveTo>
                  <a:lnTo>
                    <a:pt x="372899" y="241300"/>
                  </a:lnTo>
                  <a:lnTo>
                    <a:pt x="376926" y="254000"/>
                  </a:lnTo>
                  <a:lnTo>
                    <a:pt x="422081" y="254000"/>
                  </a:lnTo>
                  <a:lnTo>
                    <a:pt x="426133" y="241300"/>
                  </a:lnTo>
                  <a:close/>
                </a:path>
                <a:path w="2480309" h="1549400">
                  <a:moveTo>
                    <a:pt x="406986" y="228600"/>
                  </a:moveTo>
                  <a:lnTo>
                    <a:pt x="333958" y="228600"/>
                  </a:lnTo>
                  <a:lnTo>
                    <a:pt x="340623" y="241300"/>
                  </a:lnTo>
                  <a:lnTo>
                    <a:pt x="409764" y="241300"/>
                  </a:lnTo>
                  <a:lnTo>
                    <a:pt x="406986" y="228600"/>
                  </a:lnTo>
                  <a:close/>
                </a:path>
                <a:path w="2480309" h="1549400">
                  <a:moveTo>
                    <a:pt x="301132" y="215900"/>
                  </a:moveTo>
                  <a:lnTo>
                    <a:pt x="286695" y="215900"/>
                  </a:lnTo>
                  <a:lnTo>
                    <a:pt x="302713" y="228600"/>
                  </a:lnTo>
                  <a:lnTo>
                    <a:pt x="308331" y="228600"/>
                  </a:lnTo>
                  <a:lnTo>
                    <a:pt x="301132" y="215900"/>
                  </a:lnTo>
                  <a:close/>
                </a:path>
                <a:path w="2480309" h="1549400">
                  <a:moveTo>
                    <a:pt x="349874" y="215900"/>
                  </a:moveTo>
                  <a:lnTo>
                    <a:pt x="311910" y="215900"/>
                  </a:lnTo>
                  <a:lnTo>
                    <a:pt x="308331" y="228600"/>
                  </a:lnTo>
                  <a:lnTo>
                    <a:pt x="349434" y="228600"/>
                  </a:lnTo>
                  <a:lnTo>
                    <a:pt x="349874" y="215900"/>
                  </a:lnTo>
                  <a:close/>
                </a:path>
                <a:path w="2480309" h="1549400">
                  <a:moveTo>
                    <a:pt x="366973" y="203200"/>
                  </a:moveTo>
                  <a:lnTo>
                    <a:pt x="358983" y="203200"/>
                  </a:lnTo>
                  <a:lnTo>
                    <a:pt x="363895" y="215900"/>
                  </a:lnTo>
                  <a:lnTo>
                    <a:pt x="349874" y="215900"/>
                  </a:lnTo>
                  <a:lnTo>
                    <a:pt x="349434" y="228600"/>
                  </a:lnTo>
                  <a:lnTo>
                    <a:pt x="376807" y="228600"/>
                  </a:lnTo>
                  <a:lnTo>
                    <a:pt x="370616" y="215900"/>
                  </a:lnTo>
                  <a:lnTo>
                    <a:pt x="366973" y="203200"/>
                  </a:lnTo>
                  <a:close/>
                </a:path>
                <a:path w="2480309" h="1549400">
                  <a:moveTo>
                    <a:pt x="319070" y="203200"/>
                  </a:moveTo>
                  <a:lnTo>
                    <a:pt x="292394" y="203200"/>
                  </a:lnTo>
                  <a:lnTo>
                    <a:pt x="286933" y="215900"/>
                  </a:lnTo>
                  <a:lnTo>
                    <a:pt x="315041" y="215900"/>
                  </a:lnTo>
                  <a:lnTo>
                    <a:pt x="319070" y="203200"/>
                  </a:lnTo>
                  <a:close/>
                </a:path>
                <a:path w="2480309" h="1549400">
                  <a:moveTo>
                    <a:pt x="358983" y="203200"/>
                  </a:moveTo>
                  <a:lnTo>
                    <a:pt x="319070" y="203200"/>
                  </a:lnTo>
                  <a:lnTo>
                    <a:pt x="318555" y="215900"/>
                  </a:lnTo>
                  <a:lnTo>
                    <a:pt x="359513" y="215900"/>
                  </a:lnTo>
                  <a:lnTo>
                    <a:pt x="358983" y="203200"/>
                  </a:lnTo>
                  <a:close/>
                </a:path>
                <a:path w="2480309" h="1549400">
                  <a:moveTo>
                    <a:pt x="277766" y="190500"/>
                  </a:moveTo>
                  <a:lnTo>
                    <a:pt x="264988" y="190500"/>
                  </a:lnTo>
                  <a:lnTo>
                    <a:pt x="261342" y="203200"/>
                  </a:lnTo>
                  <a:lnTo>
                    <a:pt x="270047" y="203200"/>
                  </a:lnTo>
                  <a:lnTo>
                    <a:pt x="277766" y="190500"/>
                  </a:lnTo>
                  <a:close/>
                </a:path>
                <a:path w="2480309" h="1549400">
                  <a:moveTo>
                    <a:pt x="328294" y="177800"/>
                  </a:moveTo>
                  <a:lnTo>
                    <a:pt x="328764" y="190500"/>
                  </a:lnTo>
                  <a:lnTo>
                    <a:pt x="288704" y="190500"/>
                  </a:lnTo>
                  <a:lnTo>
                    <a:pt x="292043" y="203200"/>
                  </a:lnTo>
                  <a:lnTo>
                    <a:pt x="350834" y="203200"/>
                  </a:lnTo>
                  <a:lnTo>
                    <a:pt x="328294" y="177800"/>
                  </a:lnTo>
                  <a:close/>
                </a:path>
                <a:path w="2480309" h="1549400">
                  <a:moveTo>
                    <a:pt x="249406" y="177800"/>
                  </a:moveTo>
                  <a:lnTo>
                    <a:pt x="240872" y="177800"/>
                  </a:lnTo>
                  <a:lnTo>
                    <a:pt x="240624" y="190500"/>
                  </a:lnTo>
                  <a:lnTo>
                    <a:pt x="249631" y="190500"/>
                  </a:lnTo>
                  <a:lnTo>
                    <a:pt x="249406" y="177800"/>
                  </a:lnTo>
                  <a:close/>
                </a:path>
                <a:path w="2480309" h="1549400">
                  <a:moveTo>
                    <a:pt x="304880" y="177800"/>
                  </a:moveTo>
                  <a:lnTo>
                    <a:pt x="249406" y="177800"/>
                  </a:lnTo>
                  <a:lnTo>
                    <a:pt x="255123" y="190500"/>
                  </a:lnTo>
                  <a:lnTo>
                    <a:pt x="306170" y="190500"/>
                  </a:lnTo>
                  <a:lnTo>
                    <a:pt x="306406" y="180923"/>
                  </a:lnTo>
                  <a:lnTo>
                    <a:pt x="304880" y="177800"/>
                  </a:lnTo>
                  <a:close/>
                </a:path>
                <a:path w="2480309" h="1549400">
                  <a:moveTo>
                    <a:pt x="317214" y="177800"/>
                  </a:moveTo>
                  <a:lnTo>
                    <a:pt x="306482" y="177800"/>
                  </a:lnTo>
                  <a:lnTo>
                    <a:pt x="306406" y="180923"/>
                  </a:lnTo>
                  <a:lnTo>
                    <a:pt x="311082" y="190500"/>
                  </a:lnTo>
                  <a:lnTo>
                    <a:pt x="325477" y="190500"/>
                  </a:lnTo>
                  <a:lnTo>
                    <a:pt x="317214" y="177800"/>
                  </a:lnTo>
                  <a:close/>
                </a:path>
                <a:path w="2480309" h="1549400">
                  <a:moveTo>
                    <a:pt x="306482" y="177800"/>
                  </a:moveTo>
                  <a:lnTo>
                    <a:pt x="304880" y="177800"/>
                  </a:lnTo>
                  <a:lnTo>
                    <a:pt x="306406" y="180923"/>
                  </a:lnTo>
                  <a:lnTo>
                    <a:pt x="306482" y="177800"/>
                  </a:lnTo>
                  <a:close/>
                </a:path>
                <a:path w="2480309" h="1549400">
                  <a:moveTo>
                    <a:pt x="298815" y="165100"/>
                  </a:moveTo>
                  <a:lnTo>
                    <a:pt x="230695" y="165100"/>
                  </a:lnTo>
                  <a:lnTo>
                    <a:pt x="241866" y="177800"/>
                  </a:lnTo>
                  <a:lnTo>
                    <a:pt x="318629" y="177800"/>
                  </a:lnTo>
                  <a:lnTo>
                    <a:pt x="298815" y="165100"/>
                  </a:lnTo>
                  <a:close/>
                </a:path>
                <a:path w="2480309" h="1549400">
                  <a:moveTo>
                    <a:pt x="199107" y="152400"/>
                  </a:moveTo>
                  <a:lnTo>
                    <a:pt x="198601" y="152400"/>
                  </a:lnTo>
                  <a:lnTo>
                    <a:pt x="203509" y="165100"/>
                  </a:lnTo>
                  <a:lnTo>
                    <a:pt x="199107" y="152400"/>
                  </a:lnTo>
                  <a:close/>
                </a:path>
                <a:path w="2480309" h="1549400">
                  <a:moveTo>
                    <a:pt x="221877" y="152400"/>
                  </a:moveTo>
                  <a:lnTo>
                    <a:pt x="205641" y="152400"/>
                  </a:lnTo>
                  <a:lnTo>
                    <a:pt x="209916" y="165100"/>
                  </a:lnTo>
                  <a:lnTo>
                    <a:pt x="227398" y="165100"/>
                  </a:lnTo>
                  <a:lnTo>
                    <a:pt x="221877" y="152400"/>
                  </a:lnTo>
                  <a:close/>
                </a:path>
                <a:path w="2480309" h="1549400">
                  <a:moveTo>
                    <a:pt x="273233" y="152400"/>
                  </a:moveTo>
                  <a:lnTo>
                    <a:pt x="226338" y="152400"/>
                  </a:lnTo>
                  <a:lnTo>
                    <a:pt x="232390" y="165100"/>
                  </a:lnTo>
                  <a:lnTo>
                    <a:pt x="274843" y="165100"/>
                  </a:lnTo>
                  <a:lnTo>
                    <a:pt x="273233" y="152400"/>
                  </a:lnTo>
                  <a:close/>
                </a:path>
                <a:path w="2480309" h="1549400">
                  <a:moveTo>
                    <a:pt x="285907" y="152400"/>
                  </a:moveTo>
                  <a:lnTo>
                    <a:pt x="274843" y="165100"/>
                  </a:lnTo>
                  <a:lnTo>
                    <a:pt x="285754" y="165100"/>
                  </a:lnTo>
                  <a:lnTo>
                    <a:pt x="285907" y="152400"/>
                  </a:lnTo>
                  <a:close/>
                </a:path>
                <a:path w="2480309" h="1549400">
                  <a:moveTo>
                    <a:pt x="261054" y="139700"/>
                  </a:moveTo>
                  <a:lnTo>
                    <a:pt x="170905" y="139700"/>
                  </a:lnTo>
                  <a:lnTo>
                    <a:pt x="175934" y="152400"/>
                  </a:lnTo>
                  <a:lnTo>
                    <a:pt x="262438" y="152400"/>
                  </a:lnTo>
                  <a:lnTo>
                    <a:pt x="261054" y="139700"/>
                  </a:lnTo>
                  <a:close/>
                </a:path>
                <a:path w="2480309" h="1549400">
                  <a:moveTo>
                    <a:pt x="220187" y="114300"/>
                  </a:moveTo>
                  <a:lnTo>
                    <a:pt x="182067" y="114300"/>
                  </a:lnTo>
                  <a:lnTo>
                    <a:pt x="190157" y="127000"/>
                  </a:lnTo>
                  <a:lnTo>
                    <a:pt x="169959" y="127000"/>
                  </a:lnTo>
                  <a:lnTo>
                    <a:pt x="178834" y="139700"/>
                  </a:lnTo>
                  <a:lnTo>
                    <a:pt x="239508" y="139700"/>
                  </a:lnTo>
                  <a:lnTo>
                    <a:pt x="229333" y="127000"/>
                  </a:lnTo>
                  <a:lnTo>
                    <a:pt x="220187" y="114300"/>
                  </a:lnTo>
                  <a:close/>
                </a:path>
                <a:path w="2480309" h="1549400">
                  <a:moveTo>
                    <a:pt x="162728" y="114300"/>
                  </a:moveTo>
                  <a:lnTo>
                    <a:pt x="148178" y="114300"/>
                  </a:lnTo>
                  <a:lnTo>
                    <a:pt x="146906" y="127000"/>
                  </a:lnTo>
                  <a:lnTo>
                    <a:pt x="174567" y="127000"/>
                  </a:lnTo>
                  <a:lnTo>
                    <a:pt x="162728" y="114300"/>
                  </a:lnTo>
                  <a:close/>
                </a:path>
                <a:path w="2480309" h="1549400">
                  <a:moveTo>
                    <a:pt x="114258" y="101600"/>
                  </a:moveTo>
                  <a:lnTo>
                    <a:pt x="110739" y="101600"/>
                  </a:lnTo>
                  <a:lnTo>
                    <a:pt x="114438" y="114300"/>
                  </a:lnTo>
                  <a:lnTo>
                    <a:pt x="118048" y="114300"/>
                  </a:lnTo>
                  <a:lnTo>
                    <a:pt x="114258" y="101600"/>
                  </a:lnTo>
                  <a:close/>
                </a:path>
                <a:path w="2480309" h="1549400">
                  <a:moveTo>
                    <a:pt x="193406" y="101600"/>
                  </a:moveTo>
                  <a:lnTo>
                    <a:pt x="127189" y="101600"/>
                  </a:lnTo>
                  <a:lnTo>
                    <a:pt x="119870" y="114300"/>
                  </a:lnTo>
                  <a:lnTo>
                    <a:pt x="196000" y="114300"/>
                  </a:lnTo>
                  <a:lnTo>
                    <a:pt x="193406" y="101600"/>
                  </a:lnTo>
                  <a:close/>
                </a:path>
                <a:path w="2480309" h="1549400">
                  <a:moveTo>
                    <a:pt x="84468" y="88900"/>
                  </a:moveTo>
                  <a:lnTo>
                    <a:pt x="77553" y="88900"/>
                  </a:lnTo>
                  <a:lnTo>
                    <a:pt x="79958" y="101600"/>
                  </a:lnTo>
                  <a:lnTo>
                    <a:pt x="84468" y="88900"/>
                  </a:lnTo>
                  <a:close/>
                </a:path>
                <a:path w="2480309" h="1549400">
                  <a:moveTo>
                    <a:pt x="165666" y="88900"/>
                  </a:moveTo>
                  <a:lnTo>
                    <a:pt x="96293" y="88900"/>
                  </a:lnTo>
                  <a:lnTo>
                    <a:pt x="126886" y="101600"/>
                  </a:lnTo>
                  <a:lnTo>
                    <a:pt x="164193" y="101600"/>
                  </a:lnTo>
                  <a:lnTo>
                    <a:pt x="165666" y="88900"/>
                  </a:lnTo>
                  <a:close/>
                </a:path>
                <a:path w="2480309" h="1549400">
                  <a:moveTo>
                    <a:pt x="177628" y="88900"/>
                  </a:moveTo>
                  <a:lnTo>
                    <a:pt x="168466" y="88900"/>
                  </a:lnTo>
                  <a:lnTo>
                    <a:pt x="169129" y="101600"/>
                  </a:lnTo>
                  <a:lnTo>
                    <a:pt x="187559" y="101600"/>
                  </a:lnTo>
                  <a:lnTo>
                    <a:pt x="177628" y="88900"/>
                  </a:lnTo>
                  <a:close/>
                </a:path>
                <a:path w="2480309" h="1549400">
                  <a:moveTo>
                    <a:pt x="79830" y="76200"/>
                  </a:moveTo>
                  <a:lnTo>
                    <a:pt x="60628" y="76200"/>
                  </a:lnTo>
                  <a:lnTo>
                    <a:pt x="71143" y="88900"/>
                  </a:lnTo>
                  <a:lnTo>
                    <a:pt x="74573" y="88900"/>
                  </a:lnTo>
                  <a:lnTo>
                    <a:pt x="82727" y="79734"/>
                  </a:lnTo>
                  <a:lnTo>
                    <a:pt x="79830" y="76200"/>
                  </a:lnTo>
                  <a:close/>
                </a:path>
                <a:path w="2480309" h="1549400">
                  <a:moveTo>
                    <a:pt x="85400" y="82997"/>
                  </a:moveTo>
                  <a:lnTo>
                    <a:pt x="84992" y="88900"/>
                  </a:lnTo>
                  <a:lnTo>
                    <a:pt x="87808" y="88900"/>
                  </a:lnTo>
                  <a:lnTo>
                    <a:pt x="88336" y="86579"/>
                  </a:lnTo>
                  <a:lnTo>
                    <a:pt x="85400" y="82997"/>
                  </a:lnTo>
                  <a:close/>
                </a:path>
                <a:path w="2480309" h="1549400">
                  <a:moveTo>
                    <a:pt x="88336" y="86579"/>
                  </a:moveTo>
                  <a:lnTo>
                    <a:pt x="87808" y="88900"/>
                  </a:lnTo>
                  <a:lnTo>
                    <a:pt x="90238" y="88900"/>
                  </a:lnTo>
                  <a:lnTo>
                    <a:pt x="88336" y="86579"/>
                  </a:lnTo>
                  <a:close/>
                </a:path>
                <a:path w="2480309" h="1549400">
                  <a:moveTo>
                    <a:pt x="88468" y="85996"/>
                  </a:moveTo>
                  <a:lnTo>
                    <a:pt x="88336" y="86579"/>
                  </a:lnTo>
                  <a:lnTo>
                    <a:pt x="90238" y="88900"/>
                  </a:lnTo>
                  <a:lnTo>
                    <a:pt x="88468" y="85996"/>
                  </a:lnTo>
                  <a:close/>
                </a:path>
                <a:path w="2480309" h="1549400">
                  <a:moveTo>
                    <a:pt x="92073" y="71230"/>
                  </a:moveTo>
                  <a:lnTo>
                    <a:pt x="90695" y="76200"/>
                  </a:lnTo>
                  <a:lnTo>
                    <a:pt x="89393" y="81929"/>
                  </a:lnTo>
                  <a:lnTo>
                    <a:pt x="90238" y="88900"/>
                  </a:lnTo>
                  <a:lnTo>
                    <a:pt x="153492" y="88900"/>
                  </a:lnTo>
                  <a:lnTo>
                    <a:pt x="152314" y="76200"/>
                  </a:lnTo>
                  <a:lnTo>
                    <a:pt x="95986" y="76200"/>
                  </a:lnTo>
                  <a:lnTo>
                    <a:pt x="92073" y="71230"/>
                  </a:lnTo>
                  <a:close/>
                </a:path>
                <a:path w="2480309" h="1549400">
                  <a:moveTo>
                    <a:pt x="164991" y="76200"/>
                  </a:moveTo>
                  <a:lnTo>
                    <a:pt x="161639" y="88900"/>
                  </a:lnTo>
                  <a:lnTo>
                    <a:pt x="171023" y="88900"/>
                  </a:lnTo>
                  <a:lnTo>
                    <a:pt x="164991" y="76200"/>
                  </a:lnTo>
                  <a:close/>
                </a:path>
                <a:path w="2480309" h="1549400">
                  <a:moveTo>
                    <a:pt x="88698" y="76200"/>
                  </a:moveTo>
                  <a:lnTo>
                    <a:pt x="85871" y="76200"/>
                  </a:lnTo>
                  <a:lnTo>
                    <a:pt x="85527" y="81169"/>
                  </a:lnTo>
                  <a:lnTo>
                    <a:pt x="88468" y="85996"/>
                  </a:lnTo>
                  <a:lnTo>
                    <a:pt x="89393" y="81929"/>
                  </a:lnTo>
                  <a:lnTo>
                    <a:pt x="88698" y="76200"/>
                  </a:lnTo>
                  <a:close/>
                </a:path>
                <a:path w="2480309" h="1549400">
                  <a:moveTo>
                    <a:pt x="83870" y="78449"/>
                  </a:moveTo>
                  <a:lnTo>
                    <a:pt x="82727" y="79734"/>
                  </a:lnTo>
                  <a:lnTo>
                    <a:pt x="85400" y="82997"/>
                  </a:lnTo>
                  <a:lnTo>
                    <a:pt x="85527" y="81169"/>
                  </a:lnTo>
                  <a:lnTo>
                    <a:pt x="83870" y="78449"/>
                  </a:lnTo>
                  <a:close/>
                </a:path>
                <a:path w="2480309" h="1549400">
                  <a:moveTo>
                    <a:pt x="85871" y="76200"/>
                  </a:moveTo>
                  <a:lnTo>
                    <a:pt x="83870" y="78449"/>
                  </a:lnTo>
                  <a:lnTo>
                    <a:pt x="85527" y="81169"/>
                  </a:lnTo>
                  <a:lnTo>
                    <a:pt x="85871" y="76200"/>
                  </a:lnTo>
                  <a:close/>
                </a:path>
                <a:path w="2480309" h="1549400">
                  <a:moveTo>
                    <a:pt x="85871" y="76200"/>
                  </a:moveTo>
                  <a:lnTo>
                    <a:pt x="82499" y="76200"/>
                  </a:lnTo>
                  <a:lnTo>
                    <a:pt x="83870" y="78449"/>
                  </a:lnTo>
                  <a:lnTo>
                    <a:pt x="85871" y="76200"/>
                  </a:lnTo>
                  <a:close/>
                </a:path>
                <a:path w="2480309" h="1549400">
                  <a:moveTo>
                    <a:pt x="85928" y="63500"/>
                  </a:moveTo>
                  <a:lnTo>
                    <a:pt x="45540" y="63500"/>
                  </a:lnTo>
                  <a:lnTo>
                    <a:pt x="42556" y="76200"/>
                  </a:lnTo>
                  <a:lnTo>
                    <a:pt x="89338" y="76200"/>
                  </a:lnTo>
                  <a:lnTo>
                    <a:pt x="85928" y="63500"/>
                  </a:lnTo>
                  <a:close/>
                </a:path>
                <a:path w="2480309" h="1549400">
                  <a:moveTo>
                    <a:pt x="101232" y="63500"/>
                  </a:moveTo>
                  <a:lnTo>
                    <a:pt x="94217" y="63500"/>
                  </a:lnTo>
                  <a:lnTo>
                    <a:pt x="92073" y="71230"/>
                  </a:lnTo>
                  <a:lnTo>
                    <a:pt x="95986" y="76200"/>
                  </a:lnTo>
                  <a:lnTo>
                    <a:pt x="100719" y="76200"/>
                  </a:lnTo>
                  <a:lnTo>
                    <a:pt x="101232" y="63500"/>
                  </a:lnTo>
                  <a:close/>
                </a:path>
                <a:path w="2480309" h="1549400">
                  <a:moveTo>
                    <a:pt x="126845" y="63500"/>
                  </a:moveTo>
                  <a:lnTo>
                    <a:pt x="101232" y="63500"/>
                  </a:lnTo>
                  <a:lnTo>
                    <a:pt x="100719" y="76200"/>
                  </a:lnTo>
                  <a:lnTo>
                    <a:pt x="129492" y="76200"/>
                  </a:lnTo>
                  <a:lnTo>
                    <a:pt x="126845" y="63500"/>
                  </a:lnTo>
                  <a:close/>
                </a:path>
                <a:path w="2480309" h="1549400">
                  <a:moveTo>
                    <a:pt x="94217" y="63500"/>
                  </a:moveTo>
                  <a:lnTo>
                    <a:pt x="85986" y="63500"/>
                  </a:lnTo>
                  <a:lnTo>
                    <a:pt x="92073" y="71230"/>
                  </a:lnTo>
                  <a:lnTo>
                    <a:pt x="94217" y="63500"/>
                  </a:lnTo>
                  <a:close/>
                </a:path>
                <a:path w="2480309" h="1549400">
                  <a:moveTo>
                    <a:pt x="24181" y="56973"/>
                  </a:moveTo>
                  <a:lnTo>
                    <a:pt x="23056" y="63500"/>
                  </a:lnTo>
                  <a:lnTo>
                    <a:pt x="27915" y="63500"/>
                  </a:lnTo>
                  <a:lnTo>
                    <a:pt x="24181" y="56973"/>
                  </a:lnTo>
                  <a:close/>
                </a:path>
                <a:path w="2480309" h="1549400">
                  <a:moveTo>
                    <a:pt x="28964" y="58986"/>
                  </a:moveTo>
                  <a:lnTo>
                    <a:pt x="27915" y="63500"/>
                  </a:lnTo>
                  <a:lnTo>
                    <a:pt x="31014" y="63500"/>
                  </a:lnTo>
                  <a:lnTo>
                    <a:pt x="28964" y="58986"/>
                  </a:lnTo>
                  <a:close/>
                </a:path>
                <a:path w="2480309" h="1549400">
                  <a:moveTo>
                    <a:pt x="38300" y="50800"/>
                  </a:moveTo>
                  <a:lnTo>
                    <a:pt x="36187" y="50800"/>
                  </a:lnTo>
                  <a:lnTo>
                    <a:pt x="38260" y="63500"/>
                  </a:lnTo>
                  <a:lnTo>
                    <a:pt x="43666" y="63500"/>
                  </a:lnTo>
                  <a:lnTo>
                    <a:pt x="38300" y="50800"/>
                  </a:lnTo>
                  <a:close/>
                </a:path>
                <a:path w="2480309" h="1549400">
                  <a:moveTo>
                    <a:pt x="52312" y="50800"/>
                  </a:moveTo>
                  <a:lnTo>
                    <a:pt x="43304" y="50800"/>
                  </a:lnTo>
                  <a:lnTo>
                    <a:pt x="55485" y="63500"/>
                  </a:lnTo>
                  <a:lnTo>
                    <a:pt x="58731" y="63500"/>
                  </a:lnTo>
                  <a:lnTo>
                    <a:pt x="52312" y="50800"/>
                  </a:lnTo>
                  <a:close/>
                </a:path>
                <a:path w="2480309" h="1549400">
                  <a:moveTo>
                    <a:pt x="61610" y="50800"/>
                  </a:moveTo>
                  <a:lnTo>
                    <a:pt x="52312" y="50800"/>
                  </a:lnTo>
                  <a:lnTo>
                    <a:pt x="59390" y="63500"/>
                  </a:lnTo>
                  <a:lnTo>
                    <a:pt x="61610" y="50800"/>
                  </a:lnTo>
                  <a:close/>
                </a:path>
                <a:path w="2480309" h="1549400">
                  <a:moveTo>
                    <a:pt x="64909" y="50800"/>
                  </a:moveTo>
                  <a:lnTo>
                    <a:pt x="61610" y="50800"/>
                  </a:lnTo>
                  <a:lnTo>
                    <a:pt x="64280" y="63500"/>
                  </a:lnTo>
                  <a:lnTo>
                    <a:pt x="66186" y="63500"/>
                  </a:lnTo>
                  <a:lnTo>
                    <a:pt x="64909" y="50800"/>
                  </a:lnTo>
                  <a:close/>
                </a:path>
                <a:path w="2480309" h="1549400">
                  <a:moveTo>
                    <a:pt x="112699" y="50800"/>
                  </a:moveTo>
                  <a:lnTo>
                    <a:pt x="64909" y="50800"/>
                  </a:lnTo>
                  <a:lnTo>
                    <a:pt x="73767" y="63500"/>
                  </a:lnTo>
                  <a:lnTo>
                    <a:pt x="105755" y="63500"/>
                  </a:lnTo>
                  <a:lnTo>
                    <a:pt x="112699" y="50800"/>
                  </a:lnTo>
                  <a:close/>
                </a:path>
                <a:path w="2480309" h="1549400">
                  <a:moveTo>
                    <a:pt x="30867" y="50800"/>
                  </a:moveTo>
                  <a:lnTo>
                    <a:pt x="25245" y="50800"/>
                  </a:lnTo>
                  <a:lnTo>
                    <a:pt x="28964" y="58986"/>
                  </a:lnTo>
                  <a:lnTo>
                    <a:pt x="30867" y="50800"/>
                  </a:lnTo>
                  <a:close/>
                </a:path>
                <a:path w="2480309" h="1549400">
                  <a:moveTo>
                    <a:pt x="25245" y="50800"/>
                  </a:moveTo>
                  <a:lnTo>
                    <a:pt x="20649" y="50800"/>
                  </a:lnTo>
                  <a:lnTo>
                    <a:pt x="24181" y="56973"/>
                  </a:lnTo>
                  <a:lnTo>
                    <a:pt x="25245" y="50800"/>
                  </a:lnTo>
                  <a:close/>
                </a:path>
                <a:path w="2480309" h="1549400">
                  <a:moveTo>
                    <a:pt x="4104" y="38100"/>
                  </a:moveTo>
                  <a:lnTo>
                    <a:pt x="1605" y="50800"/>
                  </a:lnTo>
                  <a:lnTo>
                    <a:pt x="16142" y="50800"/>
                  </a:lnTo>
                  <a:lnTo>
                    <a:pt x="4104" y="38100"/>
                  </a:lnTo>
                  <a:close/>
                </a:path>
                <a:path w="2480309" h="1549400">
                  <a:moveTo>
                    <a:pt x="76818" y="25400"/>
                  </a:moveTo>
                  <a:lnTo>
                    <a:pt x="5319" y="25400"/>
                  </a:lnTo>
                  <a:lnTo>
                    <a:pt x="5087" y="27147"/>
                  </a:lnTo>
                  <a:lnTo>
                    <a:pt x="10312" y="38100"/>
                  </a:lnTo>
                  <a:lnTo>
                    <a:pt x="16142" y="50800"/>
                  </a:lnTo>
                  <a:lnTo>
                    <a:pt x="22000" y="50800"/>
                  </a:lnTo>
                  <a:lnTo>
                    <a:pt x="23069" y="38100"/>
                  </a:lnTo>
                  <a:lnTo>
                    <a:pt x="75056" y="38100"/>
                  </a:lnTo>
                  <a:lnTo>
                    <a:pt x="76818" y="25400"/>
                  </a:lnTo>
                  <a:close/>
                </a:path>
                <a:path w="2480309" h="1549400">
                  <a:moveTo>
                    <a:pt x="55778" y="38100"/>
                  </a:moveTo>
                  <a:lnTo>
                    <a:pt x="23069" y="38100"/>
                  </a:lnTo>
                  <a:lnTo>
                    <a:pt x="28931" y="50800"/>
                  </a:lnTo>
                  <a:lnTo>
                    <a:pt x="55757" y="50800"/>
                  </a:lnTo>
                  <a:lnTo>
                    <a:pt x="55778" y="38100"/>
                  </a:lnTo>
                  <a:close/>
                </a:path>
                <a:path w="2480309" h="1549400">
                  <a:moveTo>
                    <a:pt x="92857" y="38100"/>
                  </a:moveTo>
                  <a:lnTo>
                    <a:pt x="59139" y="38100"/>
                  </a:lnTo>
                  <a:lnTo>
                    <a:pt x="61066" y="50800"/>
                  </a:lnTo>
                  <a:lnTo>
                    <a:pt x="96876" y="50800"/>
                  </a:lnTo>
                  <a:lnTo>
                    <a:pt x="92857" y="38100"/>
                  </a:lnTo>
                  <a:close/>
                </a:path>
                <a:path w="2480309" h="1549400">
                  <a:moveTo>
                    <a:pt x="4253" y="25400"/>
                  </a:moveTo>
                  <a:lnTo>
                    <a:pt x="0" y="25400"/>
                  </a:lnTo>
                  <a:lnTo>
                    <a:pt x="3633" y="38100"/>
                  </a:lnTo>
                  <a:lnTo>
                    <a:pt x="5087" y="27147"/>
                  </a:lnTo>
                  <a:lnTo>
                    <a:pt x="4253" y="25400"/>
                  </a:lnTo>
                  <a:close/>
                </a:path>
                <a:path w="2480309" h="1549400">
                  <a:moveTo>
                    <a:pt x="59509" y="12700"/>
                  </a:moveTo>
                  <a:lnTo>
                    <a:pt x="16279" y="12700"/>
                  </a:lnTo>
                  <a:lnTo>
                    <a:pt x="10345" y="25400"/>
                  </a:lnTo>
                  <a:lnTo>
                    <a:pt x="65212" y="25400"/>
                  </a:lnTo>
                  <a:lnTo>
                    <a:pt x="59509" y="12700"/>
                  </a:lnTo>
                  <a:close/>
                </a:path>
                <a:path w="2480309" h="1549400">
                  <a:moveTo>
                    <a:pt x="63306" y="12700"/>
                  </a:moveTo>
                  <a:lnTo>
                    <a:pt x="62081" y="12700"/>
                  </a:lnTo>
                  <a:lnTo>
                    <a:pt x="70783" y="25400"/>
                  </a:lnTo>
                  <a:lnTo>
                    <a:pt x="63306" y="12700"/>
                  </a:lnTo>
                  <a:close/>
                </a:path>
                <a:path w="2480309" h="1549400">
                  <a:moveTo>
                    <a:pt x="20742" y="0"/>
                  </a:moveTo>
                  <a:lnTo>
                    <a:pt x="22020" y="12700"/>
                  </a:lnTo>
                  <a:lnTo>
                    <a:pt x="29601" y="12700"/>
                  </a:lnTo>
                  <a:lnTo>
                    <a:pt x="20742" y="0"/>
                  </a:lnTo>
                  <a:close/>
                </a:path>
                <a:path w="2480309" h="1549400">
                  <a:moveTo>
                    <a:pt x="45422" y="0"/>
                  </a:moveTo>
                  <a:lnTo>
                    <a:pt x="34589" y="0"/>
                  </a:lnTo>
                  <a:lnTo>
                    <a:pt x="32637" y="12700"/>
                  </a:lnTo>
                  <a:lnTo>
                    <a:pt x="50302" y="12700"/>
                  </a:lnTo>
                  <a:lnTo>
                    <a:pt x="4542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61617" y="7725202"/>
              <a:ext cx="270274" cy="26035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32479" y="6226187"/>
              <a:ext cx="270274" cy="2603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1279" y="7137155"/>
              <a:ext cx="665052" cy="707607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1494803" y="7180798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786615" y="8034138"/>
            <a:ext cx="3320415" cy="638810"/>
          </a:xfrm>
          <a:custGeom>
            <a:avLst/>
            <a:gdLst/>
            <a:ahLst/>
            <a:cxnLst/>
            <a:rect l="l" t="t" r="r" b="b"/>
            <a:pathLst>
              <a:path w="3320415" h="638809">
                <a:moveTo>
                  <a:pt x="3036721" y="0"/>
                </a:moveTo>
                <a:lnTo>
                  <a:pt x="284758" y="0"/>
                </a:lnTo>
                <a:lnTo>
                  <a:pt x="229907" y="217"/>
                </a:lnTo>
                <a:lnTo>
                  <a:pt x="186422" y="1736"/>
                </a:lnTo>
                <a:lnTo>
                  <a:pt x="117113" y="13891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1" y="186422"/>
                </a:lnTo>
                <a:lnTo>
                  <a:pt x="217" y="229375"/>
                </a:lnTo>
                <a:lnTo>
                  <a:pt x="0" y="283498"/>
                </a:lnTo>
                <a:lnTo>
                  <a:pt x="4" y="355176"/>
                </a:lnTo>
                <a:lnTo>
                  <a:pt x="217" y="408767"/>
                </a:lnTo>
                <a:lnTo>
                  <a:pt x="1754" y="452409"/>
                </a:lnTo>
                <a:lnTo>
                  <a:pt x="13892" y="521561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6265" y="636939"/>
                </a:lnTo>
                <a:lnTo>
                  <a:pt x="229375" y="638458"/>
                </a:lnTo>
                <a:lnTo>
                  <a:pt x="283498" y="638675"/>
                </a:lnTo>
                <a:lnTo>
                  <a:pt x="3035464" y="638675"/>
                </a:lnTo>
                <a:lnTo>
                  <a:pt x="3090317" y="638458"/>
                </a:lnTo>
                <a:lnTo>
                  <a:pt x="3133801" y="636939"/>
                </a:lnTo>
                <a:lnTo>
                  <a:pt x="3203113" y="624783"/>
                </a:lnTo>
                <a:lnTo>
                  <a:pt x="3266163" y="584614"/>
                </a:lnTo>
                <a:lnTo>
                  <a:pt x="3306335" y="521561"/>
                </a:lnTo>
                <a:lnTo>
                  <a:pt x="3318490" y="452251"/>
                </a:lnTo>
                <a:lnTo>
                  <a:pt x="3320003" y="409298"/>
                </a:lnTo>
                <a:lnTo>
                  <a:pt x="3320220" y="355176"/>
                </a:lnTo>
                <a:lnTo>
                  <a:pt x="3320215" y="283498"/>
                </a:lnTo>
                <a:lnTo>
                  <a:pt x="3320003" y="229907"/>
                </a:lnTo>
                <a:lnTo>
                  <a:pt x="3318466" y="186265"/>
                </a:lnTo>
                <a:lnTo>
                  <a:pt x="3306335" y="117113"/>
                </a:lnTo>
                <a:lnTo>
                  <a:pt x="3266163" y="54061"/>
                </a:lnTo>
                <a:lnTo>
                  <a:pt x="3203113" y="13891"/>
                </a:lnTo>
                <a:lnTo>
                  <a:pt x="3133959" y="1736"/>
                </a:lnTo>
                <a:lnTo>
                  <a:pt x="3090847" y="217"/>
                </a:lnTo>
                <a:lnTo>
                  <a:pt x="30367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102175" y="8165061"/>
            <a:ext cx="27019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Get</a:t>
            </a:r>
            <a:r>
              <a:rPr kumimoji="0" sz="205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</a:t>
            </a:r>
            <a:r>
              <a:rPr kumimoji="0" sz="20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remote</a:t>
            </a:r>
            <a:r>
              <a:rPr kumimoji="0" sz="20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424649" y="7539408"/>
            <a:ext cx="2012950" cy="1709420"/>
            <a:chOff x="2424649" y="7539408"/>
            <a:chExt cx="2012950" cy="1709420"/>
          </a:xfrm>
        </p:grpSpPr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24649" y="7539408"/>
              <a:ext cx="2012399" cy="170912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1599" y="7580920"/>
              <a:ext cx="1884759" cy="159157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481599" y="7580920"/>
              <a:ext cx="1885314" cy="1591945"/>
            </a:xfrm>
            <a:custGeom>
              <a:avLst/>
              <a:gdLst/>
              <a:ahLst/>
              <a:cxnLst/>
              <a:rect l="l" t="t" r="r" b="b"/>
              <a:pathLst>
                <a:path w="1885314" h="1591945">
                  <a:moveTo>
                    <a:pt x="0" y="0"/>
                  </a:moveTo>
                  <a:lnTo>
                    <a:pt x="1884759" y="0"/>
                  </a:lnTo>
                  <a:lnTo>
                    <a:pt x="1884759" y="1591574"/>
                  </a:lnTo>
                  <a:lnTo>
                    <a:pt x="0" y="1591574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1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39507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75" dirty="0">
                <a:latin typeface="Calibri"/>
                <a:cs typeface="Calibri"/>
              </a:rPr>
              <a:t>Private</a:t>
            </a:r>
            <a:r>
              <a:rPr sz="6500" spc="70" dirty="0">
                <a:latin typeface="Calibri"/>
                <a:cs typeface="Calibri"/>
              </a:rPr>
              <a:t> </a:t>
            </a:r>
            <a:r>
              <a:rPr sz="6500" spc="185" dirty="0">
                <a:latin typeface="Calibri"/>
                <a:cs typeface="Calibri"/>
              </a:rPr>
              <a:t>Repositories</a:t>
            </a:r>
            <a:r>
              <a:rPr sz="6500" spc="75" dirty="0">
                <a:latin typeface="Calibri"/>
                <a:cs typeface="Calibri"/>
              </a:rPr>
              <a:t> </a:t>
            </a:r>
            <a:r>
              <a:rPr sz="6500" spc="425" dirty="0">
                <a:latin typeface="Calibri"/>
                <a:cs typeface="Calibri"/>
              </a:rPr>
              <a:t>-</a:t>
            </a:r>
            <a:r>
              <a:rPr sz="6500" spc="75" dirty="0">
                <a:latin typeface="Calibri"/>
                <a:cs typeface="Calibri"/>
              </a:rPr>
              <a:t> </a:t>
            </a:r>
            <a:r>
              <a:rPr sz="6500" spc="245" dirty="0">
                <a:latin typeface="Calibri"/>
                <a:cs typeface="Calibri"/>
              </a:rPr>
              <a:t>Use</a:t>
            </a:r>
            <a:r>
              <a:rPr sz="6500" spc="75" dirty="0">
                <a:latin typeface="Calibri"/>
                <a:cs typeface="Calibri"/>
              </a:rPr>
              <a:t> </a:t>
            </a:r>
            <a:r>
              <a:rPr sz="6500" spc="270" dirty="0">
                <a:latin typeface="Calibri"/>
                <a:cs typeface="Calibri"/>
              </a:rPr>
              <a:t>Case</a:t>
            </a:r>
            <a:endParaRPr sz="6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133831"/>
            <a:ext cx="144976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  <a:defRPr/>
            </a:pPr>
            <a:r>
              <a:rPr kumimoji="0" sz="42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Your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company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has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created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super-top-secret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code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modules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11911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3997649"/>
            <a:ext cx="164490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Would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like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share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with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other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development teams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at your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company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34" y="598292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7932" y="5861466"/>
            <a:ext cx="55949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But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let’s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keep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it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private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034" y="784674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7932" y="7725284"/>
            <a:ext cx="86791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NOT</a:t>
            </a:r>
            <a:r>
              <a:rPr kumimoji="0" sz="42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AVAILABLE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PUBLIC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4056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75" dirty="0">
                <a:latin typeface="Calibri"/>
                <a:cs typeface="Calibri"/>
              </a:rPr>
              <a:t>Private</a:t>
            </a:r>
            <a:r>
              <a:rPr sz="6500" spc="50" dirty="0">
                <a:latin typeface="Calibri"/>
                <a:cs typeface="Calibri"/>
              </a:rPr>
              <a:t> </a:t>
            </a:r>
            <a:r>
              <a:rPr sz="6500" spc="85" dirty="0">
                <a:latin typeface="Calibri"/>
                <a:cs typeface="Calibri"/>
              </a:rPr>
              <a:t>Maven</a:t>
            </a:r>
            <a:r>
              <a:rPr sz="6500" spc="50" dirty="0">
                <a:latin typeface="Calibri"/>
                <a:cs typeface="Calibri"/>
              </a:rPr>
              <a:t> </a:t>
            </a:r>
            <a:r>
              <a:rPr sz="6500" spc="180" dirty="0">
                <a:latin typeface="Calibri"/>
                <a:cs typeface="Calibri"/>
              </a:rPr>
              <a:t>Repository</a:t>
            </a:r>
            <a:endParaRPr sz="6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64271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5469" y="2521254"/>
            <a:ext cx="1265110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4945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set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up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your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own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private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Maven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Repository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134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13410" algn="l"/>
                <a:tab pos="614045" algn="l"/>
              </a:tabLst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Secure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it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with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credentials: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id/password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565833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5536869"/>
            <a:ext cx="171329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super-top-secret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projects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and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publish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private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repository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752214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7400687"/>
            <a:ext cx="143789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Your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development teams can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access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your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private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repository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5959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85" dirty="0">
                <a:latin typeface="Calibri"/>
                <a:cs typeface="Calibri"/>
              </a:rPr>
              <a:t>Maven</a:t>
            </a:r>
            <a:r>
              <a:rPr sz="6500" spc="65" dirty="0">
                <a:latin typeface="Calibri"/>
                <a:cs typeface="Calibri"/>
              </a:rPr>
              <a:t> </a:t>
            </a:r>
            <a:r>
              <a:rPr sz="6500" spc="195" dirty="0">
                <a:latin typeface="Calibri"/>
                <a:cs typeface="Calibri"/>
              </a:rPr>
              <a:t>Repository</a:t>
            </a:r>
            <a:r>
              <a:rPr sz="6500" spc="70" dirty="0">
                <a:latin typeface="Calibri"/>
                <a:cs typeface="Calibri"/>
              </a:rPr>
              <a:t> </a:t>
            </a:r>
            <a:r>
              <a:rPr sz="6500" spc="220" dirty="0">
                <a:latin typeface="Calibri"/>
                <a:cs typeface="Calibri"/>
              </a:rPr>
              <a:t>Manager</a:t>
            </a:r>
            <a:r>
              <a:rPr sz="6500" spc="65" dirty="0">
                <a:latin typeface="Calibri"/>
                <a:cs typeface="Calibri"/>
              </a:rPr>
              <a:t> </a:t>
            </a:r>
            <a:r>
              <a:rPr sz="6500" spc="254" dirty="0">
                <a:latin typeface="Calibri"/>
                <a:cs typeface="Calibri"/>
              </a:rPr>
              <a:t>Products</a:t>
            </a:r>
            <a:endParaRPr sz="6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57032" y="2591544"/>
          <a:ext cx="17778730" cy="519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0194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3625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Company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3625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Website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36258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7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Archiva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Apache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450" u="heavy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  <a:hlinkClick r:id="rId3"/>
                        </a:rPr>
                        <a:t>archiva.apache.org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71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0"/>
                        </a:spcBef>
                      </a:pPr>
                      <a:r>
                        <a:rPr sz="3450" dirty="0">
                          <a:latin typeface="Arial MT"/>
                          <a:cs typeface="Arial MT"/>
                        </a:rPr>
                        <a:t>Artifactory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60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JFrog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6068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840"/>
                        </a:spcBef>
                      </a:pPr>
                      <a:r>
                        <a:rPr sz="345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  <a:hlinkClick r:id="rId4"/>
                        </a:rPr>
                        <a:t>www.jfrog.com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6068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71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Nexus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62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Sonatype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6258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  <a:hlinkClick r:id="rId5"/>
                        </a:rPr>
                        <a:t>www.sonatype.com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6258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0020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440" dirty="0">
                <a:latin typeface="Calibri"/>
                <a:cs typeface="Calibri"/>
              </a:rPr>
              <a:t>Cloud</a:t>
            </a:r>
            <a:r>
              <a:rPr sz="6500" spc="10" dirty="0">
                <a:latin typeface="Calibri"/>
                <a:cs typeface="Calibri"/>
              </a:rPr>
              <a:t> </a:t>
            </a:r>
            <a:r>
              <a:rPr sz="6500" spc="290" dirty="0">
                <a:latin typeface="Calibri"/>
                <a:cs typeface="Calibri"/>
              </a:rPr>
              <a:t>Solutions</a:t>
            </a:r>
            <a:endParaRPr sz="6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071006"/>
            <a:ext cx="142462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If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don’t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need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self-host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internally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at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company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05628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3934823"/>
            <a:ext cx="87845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Cloud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hosted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solutions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are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available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34" y="592010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7932" y="5798641"/>
            <a:ext cx="24999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Check</a:t>
            </a:r>
            <a:r>
              <a:rPr kumimoji="0" sz="42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for: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0869" y="707190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6768" y="6950438"/>
            <a:ext cx="116020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>
                <a:tab pos="5657215" algn="l"/>
              </a:tabLst>
              <a:defRPr/>
            </a:pP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  <a:hlinkClick r:id="rId3"/>
              </a:rPr>
              <a:t>www.packagecloud.io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,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	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  <a:hlinkClick r:id="rId4"/>
              </a:rPr>
              <a:t>www.mymavenrepo.com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0869" y="822369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6768" y="8102236"/>
            <a:ext cx="65519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Google: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maven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cloud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hosts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9361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70" dirty="0">
                <a:latin typeface="Times New Roman"/>
                <a:cs typeface="Times New Roman"/>
              </a:rPr>
              <a:t>Eclipse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204" dirty="0">
                <a:latin typeface="Times New Roman"/>
                <a:cs typeface="Times New Roman"/>
              </a:rPr>
              <a:t>and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-25" dirty="0">
                <a:latin typeface="Times New Roman"/>
                <a:cs typeface="Times New Roman"/>
              </a:rPr>
              <a:t>Maven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76836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5469" y="2646905"/>
            <a:ext cx="1555623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Most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recent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versions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10" dirty="0">
                <a:latin typeface="Palatino Linotype"/>
                <a:cs typeface="Palatino Linotype"/>
              </a:rPr>
              <a:t> Eclipse </a:t>
            </a:r>
            <a:r>
              <a:rPr sz="4250" spc="15" dirty="0">
                <a:latin typeface="Palatino Linotype"/>
                <a:cs typeface="Palatino Linotype"/>
              </a:rPr>
              <a:t>have</a:t>
            </a:r>
            <a:r>
              <a:rPr sz="4250" spc="10" dirty="0">
                <a:latin typeface="Palatino Linotype"/>
                <a:cs typeface="Palatino Linotype"/>
              </a:rPr>
              <a:t> built-in </a:t>
            </a:r>
            <a:r>
              <a:rPr sz="4250" spc="15" dirty="0">
                <a:latin typeface="Palatino Linotype"/>
                <a:cs typeface="Palatino Linotype"/>
              </a:rPr>
              <a:t>support</a:t>
            </a:r>
            <a:r>
              <a:rPr sz="4250" spc="10" dirty="0">
                <a:latin typeface="Palatino Linotype"/>
                <a:cs typeface="Palatino Linotype"/>
              </a:rPr>
              <a:t> for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endParaRPr sz="4250">
              <a:latin typeface="Palatino Linotype"/>
              <a:cs typeface="Palatino Linotype"/>
            </a:endParaRPr>
          </a:p>
          <a:p>
            <a:pPr marL="6134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13410" algn="l"/>
                <a:tab pos="6140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Use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b="1" spc="20" dirty="0">
                <a:latin typeface="Arial"/>
                <a:cs typeface="Arial"/>
              </a:rPr>
              <a:t>m2eclipse</a:t>
            </a:r>
            <a:r>
              <a:rPr sz="4250" b="1" spc="-130" dirty="0">
                <a:latin typeface="Arial"/>
                <a:cs typeface="Arial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plugin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578398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5662519"/>
            <a:ext cx="134804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There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no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need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90" dirty="0">
                <a:latin typeface="Palatino Linotype"/>
                <a:cs typeface="Palatino Linotype"/>
              </a:rPr>
              <a:t>download/install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separately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764779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7526337"/>
            <a:ext cx="1579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Can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projects, </a:t>
            </a:r>
            <a:r>
              <a:rPr sz="4250" spc="15" dirty="0">
                <a:latin typeface="Palatino Linotype"/>
                <a:cs typeface="Palatino Linotype"/>
              </a:rPr>
              <a:t>add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dependencies</a:t>
            </a:r>
            <a:r>
              <a:rPr sz="4250" spc="10" dirty="0">
                <a:latin typeface="Palatino Linotype"/>
                <a:cs typeface="Palatino Linotype"/>
              </a:rPr>
              <a:t> all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inside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10" dirty="0">
                <a:latin typeface="Palatino Linotype"/>
                <a:cs typeface="Palatino Linotype"/>
              </a:rPr>
              <a:t> Eclipse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5963" y="615553"/>
            <a:ext cx="1485201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130" dirty="0">
                <a:latin typeface="Arial"/>
                <a:cs typeface="Arial"/>
              </a:rPr>
              <a:t>Create</a:t>
            </a:r>
            <a:r>
              <a:rPr sz="7900" spc="-325" dirty="0">
                <a:latin typeface="Arial"/>
                <a:cs typeface="Arial"/>
              </a:rPr>
              <a:t> </a:t>
            </a:r>
            <a:r>
              <a:rPr sz="7900" spc="5" dirty="0">
                <a:latin typeface="Arial"/>
                <a:cs typeface="Arial"/>
              </a:rPr>
              <a:t>a</a:t>
            </a:r>
            <a:r>
              <a:rPr sz="7900" spc="-320" dirty="0">
                <a:latin typeface="Arial"/>
                <a:cs typeface="Arial"/>
              </a:rPr>
              <a:t> </a:t>
            </a:r>
            <a:r>
              <a:rPr sz="7900" spc="-150" dirty="0">
                <a:latin typeface="Arial"/>
                <a:cs typeface="Arial"/>
              </a:rPr>
              <a:t>WebApp</a:t>
            </a:r>
            <a:r>
              <a:rPr sz="7900" spc="-320" dirty="0">
                <a:latin typeface="Arial"/>
                <a:cs typeface="Arial"/>
              </a:rPr>
              <a:t> </a:t>
            </a:r>
            <a:r>
              <a:rPr sz="7900" spc="-120" dirty="0">
                <a:latin typeface="Arial"/>
                <a:cs typeface="Arial"/>
              </a:rPr>
              <a:t>Maven</a:t>
            </a:r>
            <a:r>
              <a:rPr sz="7900" spc="-320" dirty="0">
                <a:latin typeface="Arial"/>
                <a:cs typeface="Arial"/>
              </a:rPr>
              <a:t> </a:t>
            </a:r>
            <a:r>
              <a:rPr sz="7900" spc="-155" dirty="0">
                <a:latin typeface="Arial"/>
                <a:cs typeface="Arial"/>
              </a:rPr>
              <a:t>Project</a:t>
            </a:r>
            <a:endParaRPr sz="7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62954" y="10583836"/>
            <a:ext cx="29813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7759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0" dirty="0"/>
              <a:t>The</a:t>
            </a:r>
            <a:r>
              <a:rPr spc="-114" dirty="0"/>
              <a:t> </a:t>
            </a:r>
            <a:r>
              <a:rPr spc="-140" dirty="0"/>
              <a:t>Game</a:t>
            </a:r>
            <a:r>
              <a:rPr spc="-110" dirty="0"/>
              <a:t> </a:t>
            </a:r>
            <a:r>
              <a:rPr spc="-30" dirty="0"/>
              <a:t>Plan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9334" y="2301365"/>
            <a:ext cx="11542395" cy="41344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WebApp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Maven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Project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with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Eclipse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007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Explore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generated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files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and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directories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007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dependencies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our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POM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file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007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Run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our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WebApp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15"/>
              </a:spcBef>
            </a:pPr>
            <a:r>
              <a:rPr spc="-120" dirty="0"/>
              <a:t>Maven</a:t>
            </a:r>
            <a:r>
              <a:rPr spc="-375" dirty="0"/>
              <a:t> </a:t>
            </a:r>
            <a:r>
              <a:rPr spc="-155" dirty="0"/>
              <a:t>Repositories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2086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40" dirty="0">
                <a:latin typeface="Cambria"/>
                <a:cs typeface="Cambria"/>
              </a:rPr>
              <a:t>M</a:t>
            </a:r>
            <a:r>
              <a:rPr sz="6500" spc="-25" dirty="0">
                <a:latin typeface="Cambria"/>
                <a:cs typeface="Cambria"/>
              </a:rPr>
              <a:t>a</a:t>
            </a:r>
            <a:r>
              <a:rPr sz="6500" spc="-630" dirty="0">
                <a:latin typeface="Cambria"/>
                <a:cs typeface="Cambria"/>
              </a:rPr>
              <a:t>v</a:t>
            </a:r>
            <a:r>
              <a:rPr sz="6500" spc="-135" dirty="0">
                <a:latin typeface="Cambria"/>
                <a:cs typeface="Cambria"/>
              </a:rPr>
              <a:t>e</a:t>
            </a:r>
            <a:r>
              <a:rPr sz="6500" dirty="0">
                <a:latin typeface="Cambria"/>
                <a:cs typeface="Cambria"/>
              </a:rPr>
              <a:t>n</a:t>
            </a:r>
            <a:r>
              <a:rPr sz="6500" spc="120" dirty="0">
                <a:latin typeface="Cambria"/>
                <a:cs typeface="Cambria"/>
              </a:rPr>
              <a:t> </a:t>
            </a:r>
            <a:r>
              <a:rPr sz="6500" spc="225" dirty="0">
                <a:latin typeface="Cambria"/>
                <a:cs typeface="Cambria"/>
              </a:rPr>
              <a:t>-</a:t>
            </a:r>
            <a:r>
              <a:rPr sz="6500" spc="120" dirty="0">
                <a:latin typeface="Cambria"/>
                <a:cs typeface="Cambria"/>
              </a:rPr>
              <a:t> </a:t>
            </a:r>
            <a:r>
              <a:rPr sz="6500" spc="240" dirty="0">
                <a:latin typeface="Cambria"/>
                <a:cs typeface="Cambria"/>
              </a:rPr>
              <a:t>H</a:t>
            </a:r>
            <a:r>
              <a:rPr sz="6500" spc="95" dirty="0">
                <a:latin typeface="Cambria"/>
                <a:cs typeface="Cambria"/>
              </a:rPr>
              <a:t>o</a:t>
            </a:r>
            <a:r>
              <a:rPr sz="6500" spc="-355" dirty="0">
                <a:latin typeface="Cambria"/>
                <a:cs typeface="Cambria"/>
              </a:rPr>
              <a:t>w</a:t>
            </a:r>
            <a:r>
              <a:rPr sz="6500" spc="120" dirty="0">
                <a:latin typeface="Cambria"/>
                <a:cs typeface="Cambria"/>
              </a:rPr>
              <a:t> </a:t>
            </a:r>
            <a:r>
              <a:rPr sz="6500" spc="70" dirty="0">
                <a:latin typeface="Cambria"/>
                <a:cs typeface="Cambria"/>
              </a:rPr>
              <a:t>I</a:t>
            </a:r>
            <a:r>
              <a:rPr sz="6500" spc="215" dirty="0">
                <a:latin typeface="Cambria"/>
                <a:cs typeface="Cambria"/>
              </a:rPr>
              <a:t>t</a:t>
            </a:r>
            <a:r>
              <a:rPr sz="6500" spc="-465" dirty="0">
                <a:latin typeface="Cambria"/>
                <a:cs typeface="Cambria"/>
              </a:rPr>
              <a:t> </a:t>
            </a:r>
            <a:r>
              <a:rPr sz="6500" spc="-265" dirty="0">
                <a:latin typeface="Cambria"/>
                <a:cs typeface="Cambria"/>
              </a:rPr>
              <a:t>W</a:t>
            </a:r>
            <a:r>
              <a:rPr sz="6500" spc="-225" dirty="0">
                <a:latin typeface="Cambria"/>
                <a:cs typeface="Cambria"/>
              </a:rPr>
              <a:t>orks</a:t>
            </a:r>
            <a:endParaRPr sz="65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5643" y="5508629"/>
            <a:ext cx="1017248" cy="29235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532091" y="5130733"/>
            <a:ext cx="2940050" cy="1047115"/>
          </a:xfrm>
          <a:custGeom>
            <a:avLst/>
            <a:gdLst/>
            <a:ahLst/>
            <a:cxnLst/>
            <a:rect l="l" t="t" r="r" b="b"/>
            <a:pathLst>
              <a:path w="2940050" h="1047114">
                <a:moveTo>
                  <a:pt x="2699386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5" y="25950"/>
                </a:lnTo>
                <a:lnTo>
                  <a:pt x="25950" y="70465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4"/>
                </a:lnTo>
                <a:lnTo>
                  <a:pt x="25950" y="976623"/>
                </a:lnTo>
                <a:lnTo>
                  <a:pt x="70465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2698319" y="1047088"/>
                </a:lnTo>
                <a:lnTo>
                  <a:pt x="2744773" y="1046904"/>
                </a:lnTo>
                <a:lnTo>
                  <a:pt x="2812283" y="1042124"/>
                </a:lnTo>
                <a:lnTo>
                  <a:pt x="2869019" y="1021138"/>
                </a:lnTo>
                <a:lnTo>
                  <a:pt x="2913534" y="976623"/>
                </a:lnTo>
                <a:lnTo>
                  <a:pt x="2934522" y="919887"/>
                </a:lnTo>
                <a:lnTo>
                  <a:pt x="2939301" y="852828"/>
                </a:lnTo>
                <a:lnTo>
                  <a:pt x="2939485" y="806991"/>
                </a:lnTo>
                <a:lnTo>
                  <a:pt x="2939481" y="240097"/>
                </a:lnTo>
                <a:lnTo>
                  <a:pt x="2939301" y="194710"/>
                </a:lnTo>
                <a:lnTo>
                  <a:pt x="2934517" y="127184"/>
                </a:lnTo>
                <a:lnTo>
                  <a:pt x="2913534" y="70465"/>
                </a:lnTo>
                <a:lnTo>
                  <a:pt x="2869019" y="25950"/>
                </a:lnTo>
                <a:lnTo>
                  <a:pt x="2812299" y="4963"/>
                </a:lnTo>
                <a:lnTo>
                  <a:pt x="2781734" y="1470"/>
                </a:lnTo>
                <a:lnTo>
                  <a:pt x="2745223" y="183"/>
                </a:lnTo>
                <a:lnTo>
                  <a:pt x="26993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1183" y="5348393"/>
            <a:ext cx="139446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Maven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727" y="3658891"/>
            <a:ext cx="5370716" cy="40875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11340" y="3662581"/>
            <a:ext cx="4033520" cy="25641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007110" marR="989330" lvl="0" indent="-8255" algn="ctr" defTabSz="914400" rtl="0" eaLnBrk="1" fontAlgn="auto" latinLnBrk="0" hangingPunct="1">
              <a:lnSpc>
                <a:spcPts val="396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Spring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H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ib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ate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ts val="3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Commons</a:t>
            </a:r>
            <a:r>
              <a:rPr kumimoji="0" sz="3450" b="1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Logging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ts val="395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JSON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ctr" defTabSz="914400" rtl="0" eaLnBrk="1" fontAlgn="auto" latinLnBrk="0" hangingPunct="1">
              <a:lnSpc>
                <a:spcPts val="4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034" y="3086682"/>
            <a:ext cx="4871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Project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Config file (pom.xml)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50636" y="6402239"/>
            <a:ext cx="2940050" cy="1047115"/>
          </a:xfrm>
          <a:custGeom>
            <a:avLst/>
            <a:gdLst/>
            <a:ahLst/>
            <a:cxnLst/>
            <a:rect l="l" t="t" r="r" b="b"/>
            <a:pathLst>
              <a:path w="2940050" h="1047115">
                <a:moveTo>
                  <a:pt x="2699386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50"/>
                </a:lnTo>
                <a:lnTo>
                  <a:pt x="25949" y="70465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4"/>
                </a:lnTo>
                <a:lnTo>
                  <a:pt x="25949" y="976623"/>
                </a:lnTo>
                <a:lnTo>
                  <a:pt x="70464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6" y="1047088"/>
                </a:lnTo>
                <a:lnTo>
                  <a:pt x="2698319" y="1047088"/>
                </a:lnTo>
                <a:lnTo>
                  <a:pt x="2744773" y="1046904"/>
                </a:lnTo>
                <a:lnTo>
                  <a:pt x="2812282" y="1042124"/>
                </a:lnTo>
                <a:lnTo>
                  <a:pt x="2869019" y="1021138"/>
                </a:lnTo>
                <a:lnTo>
                  <a:pt x="2913533" y="976623"/>
                </a:lnTo>
                <a:lnTo>
                  <a:pt x="2934522" y="919887"/>
                </a:lnTo>
                <a:lnTo>
                  <a:pt x="2939300" y="852828"/>
                </a:lnTo>
                <a:lnTo>
                  <a:pt x="2939484" y="806991"/>
                </a:lnTo>
                <a:lnTo>
                  <a:pt x="2939480" y="240097"/>
                </a:lnTo>
                <a:lnTo>
                  <a:pt x="2939300" y="194710"/>
                </a:lnTo>
                <a:lnTo>
                  <a:pt x="2934516" y="127184"/>
                </a:lnTo>
                <a:lnTo>
                  <a:pt x="2913533" y="70465"/>
                </a:lnTo>
                <a:lnTo>
                  <a:pt x="2869019" y="25950"/>
                </a:lnTo>
                <a:lnTo>
                  <a:pt x="2812299" y="4963"/>
                </a:lnTo>
                <a:lnTo>
                  <a:pt x="2781734" y="1470"/>
                </a:lnTo>
                <a:lnTo>
                  <a:pt x="2745223" y="183"/>
                </a:lnTo>
                <a:lnTo>
                  <a:pt x="2699386" y="0"/>
                </a:lnTo>
                <a:close/>
              </a:path>
            </a:pathLst>
          </a:custGeom>
          <a:solidFill>
            <a:srgbClr val="59407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87803" y="6151200"/>
            <a:ext cx="5699528" cy="42545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630864" y="5557811"/>
            <a:ext cx="55930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Maven</a:t>
            </a:r>
            <a:r>
              <a:rPr kumimoji="0" sz="2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Central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Repository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(remote)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1738" y="4456497"/>
            <a:ext cx="665059" cy="7076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688666" y="4500251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91738" y="3689915"/>
            <a:ext cx="3084195" cy="638810"/>
          </a:xfrm>
          <a:custGeom>
            <a:avLst/>
            <a:gdLst/>
            <a:ahLst/>
            <a:cxnLst/>
            <a:rect l="l" t="t" r="r" b="b"/>
            <a:pathLst>
              <a:path w="3084195" h="638810">
                <a:moveTo>
                  <a:pt x="2800503" y="0"/>
                </a:moveTo>
                <a:lnTo>
                  <a:pt x="284758" y="0"/>
                </a:lnTo>
                <a:lnTo>
                  <a:pt x="229907" y="217"/>
                </a:lnTo>
                <a:lnTo>
                  <a:pt x="186422" y="1736"/>
                </a:lnTo>
                <a:lnTo>
                  <a:pt x="117113" y="13892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1" y="186423"/>
                </a:lnTo>
                <a:lnTo>
                  <a:pt x="217" y="229376"/>
                </a:lnTo>
                <a:lnTo>
                  <a:pt x="0" y="283498"/>
                </a:lnTo>
                <a:lnTo>
                  <a:pt x="4" y="355176"/>
                </a:lnTo>
                <a:lnTo>
                  <a:pt x="217" y="408767"/>
                </a:lnTo>
                <a:lnTo>
                  <a:pt x="1754" y="452410"/>
                </a:lnTo>
                <a:lnTo>
                  <a:pt x="13892" y="521562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6265" y="636939"/>
                </a:lnTo>
                <a:lnTo>
                  <a:pt x="229375" y="638458"/>
                </a:lnTo>
                <a:lnTo>
                  <a:pt x="283498" y="638675"/>
                </a:lnTo>
                <a:lnTo>
                  <a:pt x="2799243" y="638675"/>
                </a:lnTo>
                <a:lnTo>
                  <a:pt x="2854094" y="638458"/>
                </a:lnTo>
                <a:lnTo>
                  <a:pt x="2897579" y="636939"/>
                </a:lnTo>
                <a:lnTo>
                  <a:pt x="2966888" y="624783"/>
                </a:lnTo>
                <a:lnTo>
                  <a:pt x="3029940" y="584614"/>
                </a:lnTo>
                <a:lnTo>
                  <a:pt x="3070109" y="521562"/>
                </a:lnTo>
                <a:lnTo>
                  <a:pt x="3082271" y="452252"/>
                </a:lnTo>
                <a:lnTo>
                  <a:pt x="3083785" y="409299"/>
                </a:lnTo>
                <a:lnTo>
                  <a:pt x="3084002" y="355176"/>
                </a:lnTo>
                <a:lnTo>
                  <a:pt x="3083997" y="283498"/>
                </a:lnTo>
                <a:lnTo>
                  <a:pt x="3083785" y="229907"/>
                </a:lnTo>
                <a:lnTo>
                  <a:pt x="3082247" y="186265"/>
                </a:lnTo>
                <a:lnTo>
                  <a:pt x="3070109" y="117113"/>
                </a:lnTo>
                <a:lnTo>
                  <a:pt x="3029940" y="54061"/>
                </a:lnTo>
                <a:lnTo>
                  <a:pt x="2966888" y="13892"/>
                </a:lnTo>
                <a:lnTo>
                  <a:pt x="2897736" y="1736"/>
                </a:lnTo>
                <a:lnTo>
                  <a:pt x="2854625" y="217"/>
                </a:lnTo>
                <a:lnTo>
                  <a:pt x="2800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72433" y="3767289"/>
            <a:ext cx="252031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Read</a:t>
            </a:r>
            <a:r>
              <a:rPr kumimoji="0" sz="26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config</a:t>
            </a:r>
            <a:r>
              <a:rPr kumimoji="0" sz="26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1738" y="6144450"/>
            <a:ext cx="665059" cy="70760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364190" y="6186064"/>
            <a:ext cx="4594860" cy="993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37050" marR="0" lvl="0" indent="0" algn="l" defTabSz="914400" rtl="0" eaLnBrk="1" fontAlgn="auto" latinLnBrk="0" hangingPunct="1">
              <a:lnSpc>
                <a:spcPts val="38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developer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18626" y="6981959"/>
            <a:ext cx="3084195" cy="638810"/>
          </a:xfrm>
          <a:custGeom>
            <a:avLst/>
            <a:gdLst/>
            <a:ahLst/>
            <a:cxnLst/>
            <a:rect l="l" t="t" r="r" b="b"/>
            <a:pathLst>
              <a:path w="3084195" h="638809">
                <a:moveTo>
                  <a:pt x="2800504" y="0"/>
                </a:moveTo>
                <a:lnTo>
                  <a:pt x="284758" y="0"/>
                </a:lnTo>
                <a:lnTo>
                  <a:pt x="229907" y="217"/>
                </a:lnTo>
                <a:lnTo>
                  <a:pt x="186423" y="1736"/>
                </a:lnTo>
                <a:lnTo>
                  <a:pt x="117113" y="13892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1" y="186423"/>
                </a:lnTo>
                <a:lnTo>
                  <a:pt x="217" y="229376"/>
                </a:lnTo>
                <a:lnTo>
                  <a:pt x="0" y="283499"/>
                </a:lnTo>
                <a:lnTo>
                  <a:pt x="4" y="355176"/>
                </a:lnTo>
                <a:lnTo>
                  <a:pt x="217" y="408767"/>
                </a:lnTo>
                <a:lnTo>
                  <a:pt x="1754" y="452410"/>
                </a:lnTo>
                <a:lnTo>
                  <a:pt x="13892" y="521562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6265" y="636939"/>
                </a:lnTo>
                <a:lnTo>
                  <a:pt x="229376" y="638458"/>
                </a:lnTo>
                <a:lnTo>
                  <a:pt x="283499" y="638675"/>
                </a:lnTo>
                <a:lnTo>
                  <a:pt x="2799243" y="638675"/>
                </a:lnTo>
                <a:lnTo>
                  <a:pt x="2854094" y="638458"/>
                </a:lnTo>
                <a:lnTo>
                  <a:pt x="2897579" y="636939"/>
                </a:lnTo>
                <a:lnTo>
                  <a:pt x="2966888" y="624783"/>
                </a:lnTo>
                <a:lnTo>
                  <a:pt x="3029941" y="584614"/>
                </a:lnTo>
                <a:lnTo>
                  <a:pt x="3070110" y="521562"/>
                </a:lnTo>
                <a:lnTo>
                  <a:pt x="3082272" y="452252"/>
                </a:lnTo>
                <a:lnTo>
                  <a:pt x="3083786" y="409299"/>
                </a:lnTo>
                <a:lnTo>
                  <a:pt x="3084003" y="355176"/>
                </a:lnTo>
                <a:lnTo>
                  <a:pt x="3083998" y="283499"/>
                </a:lnTo>
                <a:lnTo>
                  <a:pt x="3083786" y="229907"/>
                </a:lnTo>
                <a:lnTo>
                  <a:pt x="3082248" y="186265"/>
                </a:lnTo>
                <a:lnTo>
                  <a:pt x="3070110" y="117113"/>
                </a:lnTo>
                <a:lnTo>
                  <a:pt x="3029941" y="54061"/>
                </a:lnTo>
                <a:lnTo>
                  <a:pt x="2966888" y="13892"/>
                </a:lnTo>
                <a:lnTo>
                  <a:pt x="2897737" y="1736"/>
                </a:lnTo>
                <a:lnTo>
                  <a:pt x="2854626" y="217"/>
                </a:lnTo>
                <a:lnTo>
                  <a:pt x="2800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09608" y="7065618"/>
            <a:ext cx="22961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Build</a:t>
            </a:r>
            <a:r>
              <a:rPr kumimoji="0" sz="26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sz="26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Run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82094" y="4034421"/>
            <a:ext cx="665052" cy="70760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2583775" y="4081415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235995" y="4107671"/>
            <a:ext cx="3084195" cy="638810"/>
          </a:xfrm>
          <a:custGeom>
            <a:avLst/>
            <a:gdLst/>
            <a:ahLst/>
            <a:cxnLst/>
            <a:rect l="l" t="t" r="r" b="b"/>
            <a:pathLst>
              <a:path w="3084194" h="638810">
                <a:moveTo>
                  <a:pt x="2800501" y="0"/>
                </a:moveTo>
                <a:lnTo>
                  <a:pt x="284755" y="0"/>
                </a:lnTo>
                <a:lnTo>
                  <a:pt x="229903" y="217"/>
                </a:lnTo>
                <a:lnTo>
                  <a:pt x="186418" y="1736"/>
                </a:lnTo>
                <a:lnTo>
                  <a:pt x="117106" y="13892"/>
                </a:lnTo>
                <a:lnTo>
                  <a:pt x="54057" y="54061"/>
                </a:lnTo>
                <a:lnTo>
                  <a:pt x="13884" y="117114"/>
                </a:lnTo>
                <a:lnTo>
                  <a:pt x="1729" y="186423"/>
                </a:lnTo>
                <a:lnTo>
                  <a:pt x="216" y="229376"/>
                </a:lnTo>
                <a:lnTo>
                  <a:pt x="0" y="283499"/>
                </a:lnTo>
                <a:lnTo>
                  <a:pt x="4" y="355177"/>
                </a:lnTo>
                <a:lnTo>
                  <a:pt x="216" y="408768"/>
                </a:lnTo>
                <a:lnTo>
                  <a:pt x="1753" y="452410"/>
                </a:lnTo>
                <a:lnTo>
                  <a:pt x="13884" y="521562"/>
                </a:lnTo>
                <a:lnTo>
                  <a:pt x="54057" y="584615"/>
                </a:lnTo>
                <a:lnTo>
                  <a:pt x="117106" y="624784"/>
                </a:lnTo>
                <a:lnTo>
                  <a:pt x="186261" y="636940"/>
                </a:lnTo>
                <a:lnTo>
                  <a:pt x="229373" y="638459"/>
                </a:lnTo>
                <a:lnTo>
                  <a:pt x="283499" y="638676"/>
                </a:lnTo>
                <a:lnTo>
                  <a:pt x="2799244" y="638676"/>
                </a:lnTo>
                <a:lnTo>
                  <a:pt x="2854092" y="638459"/>
                </a:lnTo>
                <a:lnTo>
                  <a:pt x="2897576" y="636940"/>
                </a:lnTo>
                <a:lnTo>
                  <a:pt x="2966883" y="624784"/>
                </a:lnTo>
                <a:lnTo>
                  <a:pt x="3029940" y="584615"/>
                </a:lnTo>
                <a:lnTo>
                  <a:pt x="3070105" y="521562"/>
                </a:lnTo>
                <a:lnTo>
                  <a:pt x="3082269" y="452252"/>
                </a:lnTo>
                <a:lnTo>
                  <a:pt x="3083783" y="409299"/>
                </a:lnTo>
                <a:lnTo>
                  <a:pt x="3084000" y="355177"/>
                </a:lnTo>
                <a:lnTo>
                  <a:pt x="3083995" y="283499"/>
                </a:lnTo>
                <a:lnTo>
                  <a:pt x="3083783" y="229908"/>
                </a:lnTo>
                <a:lnTo>
                  <a:pt x="3082245" y="186266"/>
                </a:lnTo>
                <a:lnTo>
                  <a:pt x="3070105" y="117114"/>
                </a:lnTo>
                <a:lnTo>
                  <a:pt x="3029940" y="54061"/>
                </a:lnTo>
                <a:lnTo>
                  <a:pt x="2966883" y="13892"/>
                </a:lnTo>
                <a:lnTo>
                  <a:pt x="2897733" y="1736"/>
                </a:lnTo>
                <a:lnTo>
                  <a:pt x="2854622" y="217"/>
                </a:lnTo>
                <a:lnTo>
                  <a:pt x="2800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09921" y="4238479"/>
            <a:ext cx="234061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Save</a:t>
            </a:r>
            <a:r>
              <a:rPr kumimoji="0" sz="2150" b="1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5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15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sz="215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32034" y="1238245"/>
            <a:ext cx="3936026" cy="255270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4300999" y="2280423"/>
            <a:ext cx="25946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1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(your</a:t>
            </a:r>
            <a:r>
              <a:rPr kumimoji="0" sz="2600" b="1" i="1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1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computer)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662276" y="730732"/>
            <a:ext cx="38798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Maven</a:t>
            </a: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Repository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666062" y="3055678"/>
            <a:ext cx="2660015" cy="2152015"/>
            <a:chOff x="10666062" y="3055678"/>
            <a:chExt cx="2660015" cy="2152015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66062" y="3055678"/>
              <a:ext cx="2659741" cy="215174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96540" y="3130529"/>
              <a:ext cx="665063" cy="70760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1693749" y="3180920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973693" y="2354080"/>
            <a:ext cx="3320415" cy="638810"/>
          </a:xfrm>
          <a:custGeom>
            <a:avLst/>
            <a:gdLst/>
            <a:ahLst/>
            <a:cxnLst/>
            <a:rect l="l" t="t" r="r" b="b"/>
            <a:pathLst>
              <a:path w="3320415" h="638810">
                <a:moveTo>
                  <a:pt x="3036727" y="0"/>
                </a:moveTo>
                <a:lnTo>
                  <a:pt x="284759" y="0"/>
                </a:lnTo>
                <a:lnTo>
                  <a:pt x="229908" y="217"/>
                </a:lnTo>
                <a:lnTo>
                  <a:pt x="186423" y="1736"/>
                </a:lnTo>
                <a:lnTo>
                  <a:pt x="117113" y="13892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1" y="186423"/>
                </a:lnTo>
                <a:lnTo>
                  <a:pt x="217" y="229376"/>
                </a:lnTo>
                <a:lnTo>
                  <a:pt x="0" y="283498"/>
                </a:lnTo>
                <a:lnTo>
                  <a:pt x="4" y="355176"/>
                </a:lnTo>
                <a:lnTo>
                  <a:pt x="217" y="408767"/>
                </a:lnTo>
                <a:lnTo>
                  <a:pt x="1754" y="452409"/>
                </a:lnTo>
                <a:lnTo>
                  <a:pt x="13892" y="521562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6266" y="636939"/>
                </a:lnTo>
                <a:lnTo>
                  <a:pt x="229376" y="638458"/>
                </a:lnTo>
                <a:lnTo>
                  <a:pt x="283499" y="638675"/>
                </a:lnTo>
                <a:lnTo>
                  <a:pt x="3035470" y="638675"/>
                </a:lnTo>
                <a:lnTo>
                  <a:pt x="3090318" y="638458"/>
                </a:lnTo>
                <a:lnTo>
                  <a:pt x="3133803" y="636939"/>
                </a:lnTo>
                <a:lnTo>
                  <a:pt x="3203109" y="624783"/>
                </a:lnTo>
                <a:lnTo>
                  <a:pt x="3266166" y="584614"/>
                </a:lnTo>
                <a:lnTo>
                  <a:pt x="3306331" y="521562"/>
                </a:lnTo>
                <a:lnTo>
                  <a:pt x="3318495" y="452252"/>
                </a:lnTo>
                <a:lnTo>
                  <a:pt x="3320009" y="409298"/>
                </a:lnTo>
                <a:lnTo>
                  <a:pt x="3320226" y="355176"/>
                </a:lnTo>
                <a:lnTo>
                  <a:pt x="3320221" y="283498"/>
                </a:lnTo>
                <a:lnTo>
                  <a:pt x="3320009" y="229907"/>
                </a:lnTo>
                <a:lnTo>
                  <a:pt x="3318471" y="186265"/>
                </a:lnTo>
                <a:lnTo>
                  <a:pt x="3306331" y="117113"/>
                </a:lnTo>
                <a:lnTo>
                  <a:pt x="3266166" y="54061"/>
                </a:lnTo>
                <a:lnTo>
                  <a:pt x="3203109" y="13892"/>
                </a:lnTo>
                <a:lnTo>
                  <a:pt x="3133960" y="1736"/>
                </a:lnTo>
                <a:lnTo>
                  <a:pt x="3090848" y="217"/>
                </a:lnTo>
                <a:lnTo>
                  <a:pt x="3036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80180" y="2437487"/>
            <a:ext cx="27082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Check</a:t>
            </a:r>
            <a:r>
              <a:rPr kumimoji="0" sz="2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</a:t>
            </a:r>
            <a:r>
              <a:rPr kumimoji="0" sz="2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732479" y="6226187"/>
            <a:ext cx="2799715" cy="1759585"/>
            <a:chOff x="10732479" y="6226187"/>
            <a:chExt cx="2799715" cy="1759585"/>
          </a:xfrm>
        </p:grpSpPr>
        <p:sp>
          <p:nvSpPr>
            <p:cNvPr id="34" name="object 34"/>
            <p:cNvSpPr/>
            <p:nvPr/>
          </p:nvSpPr>
          <p:spPr>
            <a:xfrm>
              <a:off x="10892296" y="6334104"/>
              <a:ext cx="2480310" cy="1549400"/>
            </a:xfrm>
            <a:custGeom>
              <a:avLst/>
              <a:gdLst/>
              <a:ahLst/>
              <a:cxnLst/>
              <a:rect l="l" t="t" r="r" b="b"/>
              <a:pathLst>
                <a:path w="2480309" h="1549400">
                  <a:moveTo>
                    <a:pt x="2439517" y="1536700"/>
                  </a:moveTo>
                  <a:lnTo>
                    <a:pt x="2432815" y="1536700"/>
                  </a:lnTo>
                  <a:lnTo>
                    <a:pt x="2426460" y="1549400"/>
                  </a:lnTo>
                  <a:lnTo>
                    <a:pt x="2440407" y="1549400"/>
                  </a:lnTo>
                  <a:lnTo>
                    <a:pt x="2439517" y="1536700"/>
                  </a:lnTo>
                  <a:close/>
                </a:path>
                <a:path w="2480309" h="1549400">
                  <a:moveTo>
                    <a:pt x="2455014" y="1536700"/>
                  </a:moveTo>
                  <a:lnTo>
                    <a:pt x="2443477" y="1536700"/>
                  </a:lnTo>
                  <a:lnTo>
                    <a:pt x="2443405" y="1549400"/>
                  </a:lnTo>
                  <a:lnTo>
                    <a:pt x="2459281" y="1549400"/>
                  </a:lnTo>
                  <a:lnTo>
                    <a:pt x="2455014" y="1536700"/>
                  </a:lnTo>
                  <a:close/>
                </a:path>
                <a:path w="2480309" h="1549400">
                  <a:moveTo>
                    <a:pt x="2469492" y="1536700"/>
                  </a:moveTo>
                  <a:lnTo>
                    <a:pt x="2464521" y="1536700"/>
                  </a:lnTo>
                  <a:lnTo>
                    <a:pt x="2471327" y="1549400"/>
                  </a:lnTo>
                  <a:lnTo>
                    <a:pt x="2469492" y="1536700"/>
                  </a:lnTo>
                  <a:close/>
                </a:path>
                <a:path w="2480309" h="1549400">
                  <a:moveTo>
                    <a:pt x="2429665" y="1525977"/>
                  </a:moveTo>
                  <a:lnTo>
                    <a:pt x="2421119" y="1536700"/>
                  </a:lnTo>
                  <a:lnTo>
                    <a:pt x="2431384" y="1536700"/>
                  </a:lnTo>
                  <a:lnTo>
                    <a:pt x="2431300" y="1529275"/>
                  </a:lnTo>
                  <a:lnTo>
                    <a:pt x="2429665" y="1525977"/>
                  </a:lnTo>
                  <a:close/>
                </a:path>
                <a:path w="2480309" h="1549400">
                  <a:moveTo>
                    <a:pt x="2453443" y="1524000"/>
                  </a:moveTo>
                  <a:lnTo>
                    <a:pt x="2431241" y="1524000"/>
                  </a:lnTo>
                  <a:lnTo>
                    <a:pt x="2431300" y="1529275"/>
                  </a:lnTo>
                  <a:lnTo>
                    <a:pt x="2434981" y="1536700"/>
                  </a:lnTo>
                  <a:lnTo>
                    <a:pt x="2457830" y="1536700"/>
                  </a:lnTo>
                  <a:lnTo>
                    <a:pt x="2453443" y="1524000"/>
                  </a:lnTo>
                  <a:close/>
                </a:path>
                <a:path w="2480309" h="1549400">
                  <a:moveTo>
                    <a:pt x="2474605" y="1524000"/>
                  </a:moveTo>
                  <a:lnTo>
                    <a:pt x="2453443" y="1524000"/>
                  </a:lnTo>
                  <a:lnTo>
                    <a:pt x="2461213" y="1536700"/>
                  </a:lnTo>
                  <a:lnTo>
                    <a:pt x="2467693" y="1536700"/>
                  </a:lnTo>
                  <a:lnTo>
                    <a:pt x="2474605" y="1524000"/>
                  </a:lnTo>
                  <a:close/>
                </a:path>
                <a:path w="2480309" h="1549400">
                  <a:moveTo>
                    <a:pt x="2431241" y="1524000"/>
                  </a:moveTo>
                  <a:lnTo>
                    <a:pt x="2428685" y="1524000"/>
                  </a:lnTo>
                  <a:lnTo>
                    <a:pt x="2429665" y="1525977"/>
                  </a:lnTo>
                  <a:lnTo>
                    <a:pt x="2431241" y="1524000"/>
                  </a:lnTo>
                  <a:close/>
                </a:path>
                <a:path w="2480309" h="1549400">
                  <a:moveTo>
                    <a:pt x="2388657" y="1523834"/>
                  </a:moveTo>
                  <a:lnTo>
                    <a:pt x="2388712" y="1524000"/>
                  </a:lnTo>
                  <a:lnTo>
                    <a:pt x="2388657" y="1523834"/>
                  </a:lnTo>
                  <a:close/>
                </a:path>
                <a:path w="2480309" h="1549400">
                  <a:moveTo>
                    <a:pt x="2471006" y="1511300"/>
                  </a:moveTo>
                  <a:lnTo>
                    <a:pt x="2399059" y="1511300"/>
                  </a:lnTo>
                  <a:lnTo>
                    <a:pt x="2395927" y="1524000"/>
                  </a:lnTo>
                  <a:lnTo>
                    <a:pt x="2477359" y="1524000"/>
                  </a:lnTo>
                  <a:lnTo>
                    <a:pt x="2477276" y="1521764"/>
                  </a:lnTo>
                  <a:lnTo>
                    <a:pt x="2471006" y="1511300"/>
                  </a:lnTo>
                  <a:close/>
                </a:path>
                <a:path w="2480309" h="1549400">
                  <a:moveTo>
                    <a:pt x="2477673" y="1522428"/>
                  </a:moveTo>
                  <a:lnTo>
                    <a:pt x="2477359" y="1524000"/>
                  </a:lnTo>
                  <a:lnTo>
                    <a:pt x="2478615" y="1524000"/>
                  </a:lnTo>
                  <a:lnTo>
                    <a:pt x="2477673" y="1522428"/>
                  </a:lnTo>
                  <a:close/>
                </a:path>
                <a:path w="2480309" h="1549400">
                  <a:moveTo>
                    <a:pt x="2384482" y="1511300"/>
                  </a:moveTo>
                  <a:lnTo>
                    <a:pt x="2379319" y="1511300"/>
                  </a:lnTo>
                  <a:lnTo>
                    <a:pt x="2388657" y="1523834"/>
                  </a:lnTo>
                  <a:lnTo>
                    <a:pt x="2384482" y="1511300"/>
                  </a:lnTo>
                  <a:close/>
                </a:path>
                <a:path w="2480309" h="1549400">
                  <a:moveTo>
                    <a:pt x="2479903" y="1511300"/>
                  </a:moveTo>
                  <a:lnTo>
                    <a:pt x="2476887" y="1511300"/>
                  </a:lnTo>
                  <a:lnTo>
                    <a:pt x="2477276" y="1521764"/>
                  </a:lnTo>
                  <a:lnTo>
                    <a:pt x="2477673" y="1522428"/>
                  </a:lnTo>
                  <a:lnTo>
                    <a:pt x="2479903" y="1511300"/>
                  </a:lnTo>
                  <a:close/>
                </a:path>
                <a:path w="2480309" h="1549400">
                  <a:moveTo>
                    <a:pt x="2458136" y="1498600"/>
                  </a:moveTo>
                  <a:lnTo>
                    <a:pt x="2380430" y="1498600"/>
                  </a:lnTo>
                  <a:lnTo>
                    <a:pt x="2382052" y="1511300"/>
                  </a:lnTo>
                  <a:lnTo>
                    <a:pt x="2461003" y="1511300"/>
                  </a:lnTo>
                  <a:lnTo>
                    <a:pt x="2458136" y="1498600"/>
                  </a:lnTo>
                  <a:close/>
                </a:path>
                <a:path w="2480309" h="1549400">
                  <a:moveTo>
                    <a:pt x="2374486" y="1485900"/>
                  </a:moveTo>
                  <a:lnTo>
                    <a:pt x="2347058" y="1485900"/>
                  </a:lnTo>
                  <a:lnTo>
                    <a:pt x="2355201" y="1498600"/>
                  </a:lnTo>
                  <a:lnTo>
                    <a:pt x="2371645" y="1498600"/>
                  </a:lnTo>
                  <a:lnTo>
                    <a:pt x="2374486" y="1485900"/>
                  </a:lnTo>
                  <a:close/>
                </a:path>
                <a:path w="2480309" h="1549400">
                  <a:moveTo>
                    <a:pt x="2387727" y="1485900"/>
                  </a:moveTo>
                  <a:lnTo>
                    <a:pt x="2374486" y="1485900"/>
                  </a:lnTo>
                  <a:lnTo>
                    <a:pt x="2371645" y="1498600"/>
                  </a:lnTo>
                  <a:lnTo>
                    <a:pt x="2375493" y="1498600"/>
                  </a:lnTo>
                  <a:lnTo>
                    <a:pt x="2387727" y="1485900"/>
                  </a:lnTo>
                  <a:close/>
                </a:path>
                <a:path w="2480309" h="1549400">
                  <a:moveTo>
                    <a:pt x="2437373" y="1485900"/>
                  </a:moveTo>
                  <a:lnTo>
                    <a:pt x="2387727" y="1485900"/>
                  </a:lnTo>
                  <a:lnTo>
                    <a:pt x="2375493" y="1498600"/>
                  </a:lnTo>
                  <a:lnTo>
                    <a:pt x="2441699" y="1498600"/>
                  </a:lnTo>
                  <a:lnTo>
                    <a:pt x="2437373" y="1485900"/>
                  </a:lnTo>
                  <a:close/>
                </a:path>
                <a:path w="2480309" h="1549400">
                  <a:moveTo>
                    <a:pt x="2448271" y="1485900"/>
                  </a:moveTo>
                  <a:lnTo>
                    <a:pt x="2440543" y="1485900"/>
                  </a:lnTo>
                  <a:lnTo>
                    <a:pt x="2444878" y="1498600"/>
                  </a:lnTo>
                  <a:lnTo>
                    <a:pt x="2448271" y="1485900"/>
                  </a:lnTo>
                  <a:close/>
                </a:path>
                <a:path w="2480309" h="1549400">
                  <a:moveTo>
                    <a:pt x="2340515" y="1473200"/>
                  </a:moveTo>
                  <a:lnTo>
                    <a:pt x="2318156" y="1473200"/>
                  </a:lnTo>
                  <a:lnTo>
                    <a:pt x="2331667" y="1485900"/>
                  </a:lnTo>
                  <a:lnTo>
                    <a:pt x="2343478" y="1485900"/>
                  </a:lnTo>
                  <a:lnTo>
                    <a:pt x="2340515" y="1473200"/>
                  </a:lnTo>
                  <a:close/>
                </a:path>
                <a:path w="2480309" h="1549400">
                  <a:moveTo>
                    <a:pt x="2383518" y="1473200"/>
                  </a:moveTo>
                  <a:lnTo>
                    <a:pt x="2345907" y="1473200"/>
                  </a:lnTo>
                  <a:lnTo>
                    <a:pt x="2357701" y="1485900"/>
                  </a:lnTo>
                  <a:lnTo>
                    <a:pt x="2378220" y="1485900"/>
                  </a:lnTo>
                  <a:lnTo>
                    <a:pt x="2383518" y="1473200"/>
                  </a:lnTo>
                  <a:close/>
                </a:path>
                <a:path w="2480309" h="1549400">
                  <a:moveTo>
                    <a:pt x="2361917" y="1447800"/>
                  </a:moveTo>
                  <a:lnTo>
                    <a:pt x="2300149" y="1447800"/>
                  </a:lnTo>
                  <a:lnTo>
                    <a:pt x="2311186" y="1460500"/>
                  </a:lnTo>
                  <a:lnTo>
                    <a:pt x="2320023" y="1473200"/>
                  </a:lnTo>
                  <a:lnTo>
                    <a:pt x="2383518" y="1473200"/>
                  </a:lnTo>
                  <a:lnTo>
                    <a:pt x="2378220" y="1485900"/>
                  </a:lnTo>
                  <a:lnTo>
                    <a:pt x="2393542" y="1485900"/>
                  </a:lnTo>
                  <a:lnTo>
                    <a:pt x="2393738" y="1473200"/>
                  </a:lnTo>
                  <a:lnTo>
                    <a:pt x="2395532" y="1460500"/>
                  </a:lnTo>
                  <a:lnTo>
                    <a:pt x="2370283" y="1460500"/>
                  </a:lnTo>
                  <a:lnTo>
                    <a:pt x="2361917" y="1447800"/>
                  </a:lnTo>
                  <a:close/>
                </a:path>
                <a:path w="2480309" h="1549400">
                  <a:moveTo>
                    <a:pt x="2407005" y="1473200"/>
                  </a:moveTo>
                  <a:lnTo>
                    <a:pt x="2393738" y="1473201"/>
                  </a:lnTo>
                  <a:lnTo>
                    <a:pt x="2393542" y="1485900"/>
                  </a:lnTo>
                  <a:lnTo>
                    <a:pt x="2405267" y="1485900"/>
                  </a:lnTo>
                  <a:lnTo>
                    <a:pt x="2407005" y="1473200"/>
                  </a:lnTo>
                  <a:close/>
                </a:path>
                <a:path w="2480309" h="1549400">
                  <a:moveTo>
                    <a:pt x="2420502" y="1473200"/>
                  </a:moveTo>
                  <a:lnTo>
                    <a:pt x="2412972" y="1473201"/>
                  </a:lnTo>
                  <a:lnTo>
                    <a:pt x="2405267" y="1485900"/>
                  </a:lnTo>
                  <a:lnTo>
                    <a:pt x="2427967" y="1485900"/>
                  </a:lnTo>
                  <a:lnTo>
                    <a:pt x="2420502" y="1473200"/>
                  </a:lnTo>
                  <a:close/>
                </a:path>
                <a:path w="2480309" h="1549400">
                  <a:moveTo>
                    <a:pt x="2345907" y="1473200"/>
                  </a:moveTo>
                  <a:close/>
                </a:path>
                <a:path w="2480309" h="1549400">
                  <a:moveTo>
                    <a:pt x="2397811" y="1460500"/>
                  </a:moveTo>
                  <a:lnTo>
                    <a:pt x="2396371" y="1473200"/>
                  </a:lnTo>
                  <a:lnTo>
                    <a:pt x="2402869" y="1473200"/>
                  </a:lnTo>
                  <a:lnTo>
                    <a:pt x="2397811" y="1460500"/>
                  </a:lnTo>
                  <a:close/>
                </a:path>
                <a:path w="2480309" h="1549400">
                  <a:moveTo>
                    <a:pt x="2277413" y="1435100"/>
                  </a:moveTo>
                  <a:lnTo>
                    <a:pt x="2270549" y="1435100"/>
                  </a:lnTo>
                  <a:lnTo>
                    <a:pt x="2278789" y="1447800"/>
                  </a:lnTo>
                  <a:lnTo>
                    <a:pt x="2279841" y="1438060"/>
                  </a:lnTo>
                  <a:lnTo>
                    <a:pt x="2277413" y="1435100"/>
                  </a:lnTo>
                  <a:close/>
                </a:path>
                <a:path w="2480309" h="1549400">
                  <a:moveTo>
                    <a:pt x="2361409" y="1435100"/>
                  </a:moveTo>
                  <a:lnTo>
                    <a:pt x="2280161" y="1435100"/>
                  </a:lnTo>
                  <a:lnTo>
                    <a:pt x="2279841" y="1438060"/>
                  </a:lnTo>
                  <a:lnTo>
                    <a:pt x="2287829" y="1447800"/>
                  </a:lnTo>
                  <a:lnTo>
                    <a:pt x="2370406" y="1447800"/>
                  </a:lnTo>
                  <a:lnTo>
                    <a:pt x="2361409" y="1435100"/>
                  </a:lnTo>
                  <a:close/>
                </a:path>
                <a:path w="2480309" h="1549400">
                  <a:moveTo>
                    <a:pt x="2247179" y="1422400"/>
                  </a:moveTo>
                  <a:lnTo>
                    <a:pt x="2238738" y="1422400"/>
                  </a:lnTo>
                  <a:lnTo>
                    <a:pt x="2250745" y="1435100"/>
                  </a:lnTo>
                  <a:lnTo>
                    <a:pt x="2249791" y="1429511"/>
                  </a:lnTo>
                  <a:lnTo>
                    <a:pt x="2247179" y="1422400"/>
                  </a:lnTo>
                  <a:close/>
                </a:path>
                <a:path w="2480309" h="1549400">
                  <a:moveTo>
                    <a:pt x="2307071" y="1409700"/>
                  </a:moveTo>
                  <a:lnTo>
                    <a:pt x="2240234" y="1409700"/>
                  </a:lnTo>
                  <a:lnTo>
                    <a:pt x="2248578" y="1422400"/>
                  </a:lnTo>
                  <a:lnTo>
                    <a:pt x="2249791" y="1429511"/>
                  </a:lnTo>
                  <a:lnTo>
                    <a:pt x="2251845" y="1435100"/>
                  </a:lnTo>
                  <a:lnTo>
                    <a:pt x="2260852" y="1435100"/>
                  </a:lnTo>
                  <a:lnTo>
                    <a:pt x="2265028" y="1422400"/>
                  </a:lnTo>
                  <a:lnTo>
                    <a:pt x="2321155" y="1422400"/>
                  </a:lnTo>
                  <a:lnTo>
                    <a:pt x="2307071" y="1409700"/>
                  </a:lnTo>
                  <a:close/>
                </a:path>
                <a:path w="2480309" h="1549400">
                  <a:moveTo>
                    <a:pt x="2322490" y="1422400"/>
                  </a:moveTo>
                  <a:lnTo>
                    <a:pt x="2265028" y="1422400"/>
                  </a:lnTo>
                  <a:lnTo>
                    <a:pt x="2277413" y="1435100"/>
                  </a:lnTo>
                  <a:lnTo>
                    <a:pt x="2322618" y="1435100"/>
                  </a:lnTo>
                  <a:lnTo>
                    <a:pt x="2322490" y="1422400"/>
                  </a:lnTo>
                  <a:close/>
                </a:path>
                <a:path w="2480309" h="1549400">
                  <a:moveTo>
                    <a:pt x="2333080" y="1422400"/>
                  </a:moveTo>
                  <a:lnTo>
                    <a:pt x="2322618" y="1435100"/>
                  </a:lnTo>
                  <a:lnTo>
                    <a:pt x="2337260" y="1435100"/>
                  </a:lnTo>
                  <a:lnTo>
                    <a:pt x="2333080" y="1422400"/>
                  </a:lnTo>
                  <a:close/>
                </a:path>
                <a:path w="2480309" h="1549400">
                  <a:moveTo>
                    <a:pt x="2218593" y="1397000"/>
                  </a:moveTo>
                  <a:lnTo>
                    <a:pt x="2211680" y="1397000"/>
                  </a:lnTo>
                  <a:lnTo>
                    <a:pt x="2209494" y="1405539"/>
                  </a:lnTo>
                  <a:lnTo>
                    <a:pt x="2213570" y="1409700"/>
                  </a:lnTo>
                  <a:lnTo>
                    <a:pt x="2227580" y="1422400"/>
                  </a:lnTo>
                  <a:lnTo>
                    <a:pt x="2233712" y="1409700"/>
                  </a:lnTo>
                  <a:lnTo>
                    <a:pt x="2220780" y="1409700"/>
                  </a:lnTo>
                  <a:lnTo>
                    <a:pt x="2218593" y="1397000"/>
                  </a:lnTo>
                  <a:close/>
                </a:path>
                <a:path w="2480309" h="1549400">
                  <a:moveTo>
                    <a:pt x="2206848" y="1402839"/>
                  </a:moveTo>
                  <a:lnTo>
                    <a:pt x="2208429" y="1409700"/>
                  </a:lnTo>
                  <a:lnTo>
                    <a:pt x="2209494" y="1405539"/>
                  </a:lnTo>
                  <a:lnTo>
                    <a:pt x="2206848" y="1402839"/>
                  </a:lnTo>
                  <a:close/>
                </a:path>
                <a:path w="2480309" h="1549400">
                  <a:moveTo>
                    <a:pt x="2258771" y="1397000"/>
                  </a:moveTo>
                  <a:lnTo>
                    <a:pt x="2224577" y="1397000"/>
                  </a:lnTo>
                  <a:lnTo>
                    <a:pt x="2228662" y="1409700"/>
                  </a:lnTo>
                  <a:lnTo>
                    <a:pt x="2263676" y="1409700"/>
                  </a:lnTo>
                  <a:lnTo>
                    <a:pt x="2258771" y="1397000"/>
                  </a:lnTo>
                  <a:close/>
                </a:path>
                <a:path w="2480309" h="1549400">
                  <a:moveTo>
                    <a:pt x="2272881" y="1384300"/>
                  </a:moveTo>
                  <a:lnTo>
                    <a:pt x="2264749" y="1384300"/>
                  </a:lnTo>
                  <a:lnTo>
                    <a:pt x="2264925" y="1397000"/>
                  </a:lnTo>
                  <a:lnTo>
                    <a:pt x="2263676" y="1409700"/>
                  </a:lnTo>
                  <a:lnTo>
                    <a:pt x="2288055" y="1409700"/>
                  </a:lnTo>
                  <a:lnTo>
                    <a:pt x="2289343" y="1397000"/>
                  </a:lnTo>
                  <a:lnTo>
                    <a:pt x="2279472" y="1397000"/>
                  </a:lnTo>
                  <a:lnTo>
                    <a:pt x="2272881" y="1384300"/>
                  </a:lnTo>
                  <a:close/>
                </a:path>
                <a:path w="2480309" h="1549400">
                  <a:moveTo>
                    <a:pt x="2296643" y="1397000"/>
                  </a:moveTo>
                  <a:lnTo>
                    <a:pt x="2289343" y="1397000"/>
                  </a:lnTo>
                  <a:lnTo>
                    <a:pt x="2288055" y="1409700"/>
                  </a:lnTo>
                  <a:lnTo>
                    <a:pt x="2302239" y="1409700"/>
                  </a:lnTo>
                  <a:lnTo>
                    <a:pt x="2296643" y="1397000"/>
                  </a:lnTo>
                  <a:close/>
                </a:path>
                <a:path w="2480309" h="1549400">
                  <a:moveTo>
                    <a:pt x="2205503" y="1397000"/>
                  </a:moveTo>
                  <a:lnTo>
                    <a:pt x="2201127" y="1397000"/>
                  </a:lnTo>
                  <a:lnTo>
                    <a:pt x="2206848" y="1402839"/>
                  </a:lnTo>
                  <a:lnTo>
                    <a:pt x="2205503" y="1397000"/>
                  </a:lnTo>
                  <a:close/>
                </a:path>
                <a:path w="2480309" h="1549400">
                  <a:moveTo>
                    <a:pt x="2183525" y="1384300"/>
                  </a:moveTo>
                  <a:lnTo>
                    <a:pt x="2176847" y="1384300"/>
                  </a:lnTo>
                  <a:lnTo>
                    <a:pt x="2181463" y="1397000"/>
                  </a:lnTo>
                  <a:lnTo>
                    <a:pt x="2187110" y="1397000"/>
                  </a:lnTo>
                  <a:lnTo>
                    <a:pt x="2183525" y="1384300"/>
                  </a:lnTo>
                  <a:close/>
                </a:path>
                <a:path w="2480309" h="1549400">
                  <a:moveTo>
                    <a:pt x="2191116" y="1384300"/>
                  </a:moveTo>
                  <a:lnTo>
                    <a:pt x="2195457" y="1397000"/>
                  </a:lnTo>
                  <a:lnTo>
                    <a:pt x="2197836" y="1397000"/>
                  </a:lnTo>
                  <a:lnTo>
                    <a:pt x="2191116" y="1384300"/>
                  </a:lnTo>
                  <a:close/>
                </a:path>
                <a:path w="2480309" h="1549400">
                  <a:moveTo>
                    <a:pt x="2248674" y="1384300"/>
                  </a:moveTo>
                  <a:lnTo>
                    <a:pt x="2209149" y="1384300"/>
                  </a:lnTo>
                  <a:lnTo>
                    <a:pt x="2199702" y="1397000"/>
                  </a:lnTo>
                  <a:lnTo>
                    <a:pt x="2252881" y="1397000"/>
                  </a:lnTo>
                  <a:lnTo>
                    <a:pt x="2248674" y="1384300"/>
                  </a:lnTo>
                  <a:close/>
                </a:path>
                <a:path w="2480309" h="1549400">
                  <a:moveTo>
                    <a:pt x="2174098" y="1371600"/>
                  </a:moveTo>
                  <a:lnTo>
                    <a:pt x="2168803" y="1371600"/>
                  </a:lnTo>
                  <a:lnTo>
                    <a:pt x="2171632" y="1384300"/>
                  </a:lnTo>
                  <a:lnTo>
                    <a:pt x="2174098" y="1371600"/>
                  </a:lnTo>
                  <a:close/>
                </a:path>
                <a:path w="2480309" h="1549400">
                  <a:moveTo>
                    <a:pt x="2249030" y="1371600"/>
                  </a:moveTo>
                  <a:lnTo>
                    <a:pt x="2174098" y="1371600"/>
                  </a:lnTo>
                  <a:lnTo>
                    <a:pt x="2183912" y="1384300"/>
                  </a:lnTo>
                  <a:lnTo>
                    <a:pt x="2262437" y="1384300"/>
                  </a:lnTo>
                  <a:lnTo>
                    <a:pt x="2249030" y="1371600"/>
                  </a:lnTo>
                  <a:close/>
                </a:path>
                <a:path w="2480309" h="1549400">
                  <a:moveTo>
                    <a:pt x="2198707" y="1346200"/>
                  </a:moveTo>
                  <a:lnTo>
                    <a:pt x="2140190" y="1346200"/>
                  </a:lnTo>
                  <a:lnTo>
                    <a:pt x="2147914" y="1358900"/>
                  </a:lnTo>
                  <a:lnTo>
                    <a:pt x="2151345" y="1371600"/>
                  </a:lnTo>
                  <a:lnTo>
                    <a:pt x="2173351" y="1371600"/>
                  </a:lnTo>
                  <a:lnTo>
                    <a:pt x="2180327" y="1358900"/>
                  </a:lnTo>
                  <a:lnTo>
                    <a:pt x="2205357" y="1358900"/>
                  </a:lnTo>
                  <a:lnTo>
                    <a:pt x="2198707" y="1346200"/>
                  </a:lnTo>
                  <a:close/>
                </a:path>
                <a:path w="2480309" h="1549400">
                  <a:moveTo>
                    <a:pt x="2215775" y="1358900"/>
                  </a:moveTo>
                  <a:lnTo>
                    <a:pt x="2180327" y="1358900"/>
                  </a:lnTo>
                  <a:lnTo>
                    <a:pt x="2178467" y="1371600"/>
                  </a:lnTo>
                  <a:lnTo>
                    <a:pt x="2218120" y="1371600"/>
                  </a:lnTo>
                  <a:lnTo>
                    <a:pt x="2215775" y="1358900"/>
                  </a:lnTo>
                  <a:close/>
                </a:path>
                <a:path w="2480309" h="1549400">
                  <a:moveTo>
                    <a:pt x="2232130" y="1358900"/>
                  </a:moveTo>
                  <a:lnTo>
                    <a:pt x="2219471" y="1358900"/>
                  </a:lnTo>
                  <a:lnTo>
                    <a:pt x="2218120" y="1371600"/>
                  </a:lnTo>
                  <a:lnTo>
                    <a:pt x="2243802" y="1371600"/>
                  </a:lnTo>
                  <a:lnTo>
                    <a:pt x="2232130" y="1358900"/>
                  </a:lnTo>
                  <a:close/>
                </a:path>
                <a:path w="2480309" h="1549400">
                  <a:moveTo>
                    <a:pt x="2103328" y="1333500"/>
                  </a:moveTo>
                  <a:lnTo>
                    <a:pt x="2105149" y="1346200"/>
                  </a:lnTo>
                  <a:lnTo>
                    <a:pt x="2121312" y="1358900"/>
                  </a:lnTo>
                  <a:lnTo>
                    <a:pt x="2130060" y="1358900"/>
                  </a:lnTo>
                  <a:lnTo>
                    <a:pt x="2140190" y="1346200"/>
                  </a:lnTo>
                  <a:lnTo>
                    <a:pt x="2112008" y="1346200"/>
                  </a:lnTo>
                  <a:lnTo>
                    <a:pt x="2111844" y="1339796"/>
                  </a:lnTo>
                  <a:lnTo>
                    <a:pt x="2103328" y="1333500"/>
                  </a:lnTo>
                  <a:close/>
                </a:path>
                <a:path w="2480309" h="1549400">
                  <a:moveTo>
                    <a:pt x="2210708" y="1346200"/>
                  </a:moveTo>
                  <a:lnTo>
                    <a:pt x="2205985" y="1346200"/>
                  </a:lnTo>
                  <a:lnTo>
                    <a:pt x="2215155" y="1358900"/>
                  </a:lnTo>
                  <a:lnTo>
                    <a:pt x="2218967" y="1358900"/>
                  </a:lnTo>
                  <a:lnTo>
                    <a:pt x="2210708" y="1346200"/>
                  </a:lnTo>
                  <a:close/>
                </a:path>
                <a:path w="2480309" h="1549400">
                  <a:moveTo>
                    <a:pt x="2118701" y="1344867"/>
                  </a:moveTo>
                  <a:lnTo>
                    <a:pt x="2119524" y="1346200"/>
                  </a:lnTo>
                  <a:lnTo>
                    <a:pt x="2120503" y="1346200"/>
                  </a:lnTo>
                  <a:lnTo>
                    <a:pt x="2118701" y="1344867"/>
                  </a:lnTo>
                  <a:close/>
                </a:path>
                <a:path w="2480309" h="1549400">
                  <a:moveTo>
                    <a:pt x="2166412" y="1320800"/>
                  </a:moveTo>
                  <a:lnTo>
                    <a:pt x="2098648" y="1320800"/>
                  </a:lnTo>
                  <a:lnTo>
                    <a:pt x="2098446" y="1322257"/>
                  </a:lnTo>
                  <a:lnTo>
                    <a:pt x="2113455" y="1333500"/>
                  </a:lnTo>
                  <a:lnTo>
                    <a:pt x="2120503" y="1346200"/>
                  </a:lnTo>
                  <a:lnTo>
                    <a:pt x="2199681" y="1346200"/>
                  </a:lnTo>
                  <a:lnTo>
                    <a:pt x="2191204" y="1333500"/>
                  </a:lnTo>
                  <a:lnTo>
                    <a:pt x="2178496" y="1333500"/>
                  </a:lnTo>
                  <a:lnTo>
                    <a:pt x="2166412" y="1320800"/>
                  </a:lnTo>
                  <a:close/>
                </a:path>
                <a:path w="2480309" h="1549400">
                  <a:moveTo>
                    <a:pt x="2111682" y="1333500"/>
                  </a:moveTo>
                  <a:lnTo>
                    <a:pt x="2111844" y="1339796"/>
                  </a:lnTo>
                  <a:lnTo>
                    <a:pt x="2118701" y="1344867"/>
                  </a:lnTo>
                  <a:lnTo>
                    <a:pt x="2111682" y="1333500"/>
                  </a:lnTo>
                  <a:close/>
                </a:path>
                <a:path w="2480309" h="1549400">
                  <a:moveTo>
                    <a:pt x="2098648" y="1320800"/>
                  </a:moveTo>
                  <a:lnTo>
                    <a:pt x="2096500" y="1320800"/>
                  </a:lnTo>
                  <a:lnTo>
                    <a:pt x="2098446" y="1322257"/>
                  </a:lnTo>
                  <a:lnTo>
                    <a:pt x="2098648" y="1320800"/>
                  </a:lnTo>
                  <a:close/>
                </a:path>
                <a:path w="2480309" h="1549400">
                  <a:moveTo>
                    <a:pt x="2134940" y="1308100"/>
                  </a:moveTo>
                  <a:lnTo>
                    <a:pt x="2068963" y="1308100"/>
                  </a:lnTo>
                  <a:lnTo>
                    <a:pt x="2078987" y="1320800"/>
                  </a:lnTo>
                  <a:lnTo>
                    <a:pt x="2143848" y="1320800"/>
                  </a:lnTo>
                  <a:lnTo>
                    <a:pt x="2134940" y="1308100"/>
                  </a:lnTo>
                  <a:close/>
                </a:path>
                <a:path w="2480309" h="1549400">
                  <a:moveTo>
                    <a:pt x="2059677" y="1295400"/>
                  </a:moveTo>
                  <a:lnTo>
                    <a:pt x="2049514" y="1295400"/>
                  </a:lnTo>
                  <a:lnTo>
                    <a:pt x="2050118" y="1308100"/>
                  </a:lnTo>
                  <a:lnTo>
                    <a:pt x="2055905" y="1308100"/>
                  </a:lnTo>
                  <a:lnTo>
                    <a:pt x="2059677" y="1295400"/>
                  </a:lnTo>
                  <a:close/>
                </a:path>
                <a:path w="2480309" h="1549400">
                  <a:moveTo>
                    <a:pt x="2070561" y="1295400"/>
                  </a:moveTo>
                  <a:lnTo>
                    <a:pt x="2059677" y="1295400"/>
                  </a:lnTo>
                  <a:lnTo>
                    <a:pt x="2065764" y="1308100"/>
                  </a:lnTo>
                  <a:lnTo>
                    <a:pt x="2073461" y="1308100"/>
                  </a:lnTo>
                  <a:lnTo>
                    <a:pt x="2070561" y="1295400"/>
                  </a:lnTo>
                  <a:close/>
                </a:path>
                <a:path w="2480309" h="1549400">
                  <a:moveTo>
                    <a:pt x="2121436" y="1295400"/>
                  </a:moveTo>
                  <a:lnTo>
                    <a:pt x="2090072" y="1295400"/>
                  </a:lnTo>
                  <a:lnTo>
                    <a:pt x="2085611" y="1308100"/>
                  </a:lnTo>
                  <a:lnTo>
                    <a:pt x="2139074" y="1308100"/>
                  </a:lnTo>
                  <a:lnTo>
                    <a:pt x="2121436" y="1295400"/>
                  </a:lnTo>
                  <a:close/>
                </a:path>
                <a:path w="2480309" h="1549400">
                  <a:moveTo>
                    <a:pt x="2086525" y="1270000"/>
                  </a:moveTo>
                  <a:lnTo>
                    <a:pt x="2006952" y="1270000"/>
                  </a:lnTo>
                  <a:lnTo>
                    <a:pt x="2013433" y="1282700"/>
                  </a:lnTo>
                  <a:lnTo>
                    <a:pt x="2022548" y="1295400"/>
                  </a:lnTo>
                  <a:lnTo>
                    <a:pt x="2111707" y="1295400"/>
                  </a:lnTo>
                  <a:lnTo>
                    <a:pt x="2104075" y="1282700"/>
                  </a:lnTo>
                  <a:lnTo>
                    <a:pt x="2091160" y="1282700"/>
                  </a:lnTo>
                  <a:lnTo>
                    <a:pt x="2086525" y="1270000"/>
                  </a:lnTo>
                  <a:close/>
                </a:path>
                <a:path w="2480309" h="1549400">
                  <a:moveTo>
                    <a:pt x="2067417" y="1257300"/>
                  </a:moveTo>
                  <a:lnTo>
                    <a:pt x="1997635" y="1257300"/>
                  </a:lnTo>
                  <a:lnTo>
                    <a:pt x="1997468" y="1257864"/>
                  </a:lnTo>
                  <a:lnTo>
                    <a:pt x="1996336" y="1270000"/>
                  </a:lnTo>
                  <a:lnTo>
                    <a:pt x="2000043" y="1282700"/>
                  </a:lnTo>
                  <a:lnTo>
                    <a:pt x="2006713" y="1282700"/>
                  </a:lnTo>
                  <a:lnTo>
                    <a:pt x="2006952" y="1270000"/>
                  </a:lnTo>
                  <a:lnTo>
                    <a:pt x="2069622" y="1270000"/>
                  </a:lnTo>
                  <a:lnTo>
                    <a:pt x="2067417" y="1257300"/>
                  </a:lnTo>
                  <a:close/>
                </a:path>
                <a:path w="2480309" h="1549400">
                  <a:moveTo>
                    <a:pt x="1974044" y="1257300"/>
                  </a:moveTo>
                  <a:lnTo>
                    <a:pt x="1974945" y="1270000"/>
                  </a:lnTo>
                  <a:lnTo>
                    <a:pt x="1980337" y="1270000"/>
                  </a:lnTo>
                  <a:lnTo>
                    <a:pt x="1974044" y="1257300"/>
                  </a:lnTo>
                  <a:close/>
                </a:path>
                <a:path w="2480309" h="1549400">
                  <a:moveTo>
                    <a:pt x="2002831" y="1244600"/>
                  </a:moveTo>
                  <a:lnTo>
                    <a:pt x="1945668" y="1244600"/>
                  </a:lnTo>
                  <a:lnTo>
                    <a:pt x="1964696" y="1257300"/>
                  </a:lnTo>
                  <a:lnTo>
                    <a:pt x="1985931" y="1257300"/>
                  </a:lnTo>
                  <a:lnTo>
                    <a:pt x="1986188" y="1270000"/>
                  </a:lnTo>
                  <a:lnTo>
                    <a:pt x="1993897" y="1270000"/>
                  </a:lnTo>
                  <a:lnTo>
                    <a:pt x="1997468" y="1257864"/>
                  </a:lnTo>
                  <a:lnTo>
                    <a:pt x="1997547" y="1257238"/>
                  </a:lnTo>
                  <a:lnTo>
                    <a:pt x="2002831" y="1244600"/>
                  </a:lnTo>
                  <a:close/>
                </a:path>
                <a:path w="2480309" h="1549400">
                  <a:moveTo>
                    <a:pt x="2073743" y="1257300"/>
                  </a:moveTo>
                  <a:lnTo>
                    <a:pt x="2067417" y="1257300"/>
                  </a:lnTo>
                  <a:lnTo>
                    <a:pt x="2071562" y="1270000"/>
                  </a:lnTo>
                  <a:lnTo>
                    <a:pt x="2083036" y="1270000"/>
                  </a:lnTo>
                  <a:lnTo>
                    <a:pt x="2073743" y="1257300"/>
                  </a:lnTo>
                  <a:close/>
                </a:path>
                <a:path w="2480309" h="1549400">
                  <a:moveTo>
                    <a:pt x="2009478" y="1219200"/>
                  </a:moveTo>
                  <a:lnTo>
                    <a:pt x="1921480" y="1219200"/>
                  </a:lnTo>
                  <a:lnTo>
                    <a:pt x="1929403" y="1231900"/>
                  </a:lnTo>
                  <a:lnTo>
                    <a:pt x="1959542" y="1231900"/>
                  </a:lnTo>
                  <a:lnTo>
                    <a:pt x="1947815" y="1244600"/>
                  </a:lnTo>
                  <a:lnTo>
                    <a:pt x="2002831" y="1244600"/>
                  </a:lnTo>
                  <a:lnTo>
                    <a:pt x="1997547" y="1257238"/>
                  </a:lnTo>
                  <a:lnTo>
                    <a:pt x="1997468" y="1257864"/>
                  </a:lnTo>
                  <a:lnTo>
                    <a:pt x="1997635" y="1257300"/>
                  </a:lnTo>
                  <a:lnTo>
                    <a:pt x="2004889" y="1257300"/>
                  </a:lnTo>
                  <a:lnTo>
                    <a:pt x="2010427" y="1244600"/>
                  </a:lnTo>
                  <a:lnTo>
                    <a:pt x="2009017" y="1231900"/>
                  </a:lnTo>
                  <a:lnTo>
                    <a:pt x="2009478" y="1219200"/>
                  </a:lnTo>
                  <a:close/>
                </a:path>
                <a:path w="2480309" h="1549400">
                  <a:moveTo>
                    <a:pt x="2015800" y="1244600"/>
                  </a:moveTo>
                  <a:lnTo>
                    <a:pt x="2010427" y="1244600"/>
                  </a:lnTo>
                  <a:lnTo>
                    <a:pt x="2004889" y="1257300"/>
                  </a:lnTo>
                  <a:lnTo>
                    <a:pt x="2015585" y="1257300"/>
                  </a:lnTo>
                  <a:lnTo>
                    <a:pt x="2015800" y="1244600"/>
                  </a:lnTo>
                  <a:close/>
                </a:path>
                <a:path w="2480309" h="1549400">
                  <a:moveTo>
                    <a:pt x="2015608" y="1257238"/>
                  </a:moveTo>
                  <a:close/>
                </a:path>
                <a:path w="2480309" h="1549400">
                  <a:moveTo>
                    <a:pt x="2032589" y="1231900"/>
                  </a:moveTo>
                  <a:lnTo>
                    <a:pt x="2017631" y="1231900"/>
                  </a:lnTo>
                  <a:lnTo>
                    <a:pt x="2020399" y="1244600"/>
                  </a:lnTo>
                  <a:lnTo>
                    <a:pt x="2015608" y="1257238"/>
                  </a:lnTo>
                  <a:lnTo>
                    <a:pt x="2040728" y="1257300"/>
                  </a:lnTo>
                  <a:lnTo>
                    <a:pt x="2029875" y="1244600"/>
                  </a:lnTo>
                  <a:lnTo>
                    <a:pt x="2032589" y="1231900"/>
                  </a:lnTo>
                  <a:close/>
                </a:path>
                <a:path w="2480309" h="1549400">
                  <a:moveTo>
                    <a:pt x="2047022" y="1244600"/>
                  </a:moveTo>
                  <a:lnTo>
                    <a:pt x="2045077" y="1244600"/>
                  </a:lnTo>
                  <a:lnTo>
                    <a:pt x="2040728" y="1257300"/>
                  </a:lnTo>
                  <a:lnTo>
                    <a:pt x="2050660" y="1257300"/>
                  </a:lnTo>
                  <a:lnTo>
                    <a:pt x="2047022" y="1244600"/>
                  </a:lnTo>
                  <a:close/>
                </a:path>
                <a:path w="2480309" h="1549400">
                  <a:moveTo>
                    <a:pt x="1976191" y="1206500"/>
                  </a:moveTo>
                  <a:lnTo>
                    <a:pt x="1910089" y="1206500"/>
                  </a:lnTo>
                  <a:lnTo>
                    <a:pt x="1919737" y="1219200"/>
                  </a:lnTo>
                  <a:lnTo>
                    <a:pt x="1980274" y="1219200"/>
                  </a:lnTo>
                  <a:lnTo>
                    <a:pt x="1976191" y="1206500"/>
                  </a:lnTo>
                  <a:close/>
                </a:path>
                <a:path w="2480309" h="1549400">
                  <a:moveTo>
                    <a:pt x="1985562" y="1206500"/>
                  </a:moveTo>
                  <a:lnTo>
                    <a:pt x="1983539" y="1206500"/>
                  </a:lnTo>
                  <a:lnTo>
                    <a:pt x="1980274" y="1219200"/>
                  </a:lnTo>
                  <a:lnTo>
                    <a:pt x="1990054" y="1219200"/>
                  </a:lnTo>
                  <a:lnTo>
                    <a:pt x="1985562" y="1206500"/>
                  </a:lnTo>
                  <a:close/>
                </a:path>
                <a:path w="2480309" h="1549400">
                  <a:moveTo>
                    <a:pt x="1874183" y="1193800"/>
                  </a:moveTo>
                  <a:lnTo>
                    <a:pt x="1875021" y="1206500"/>
                  </a:lnTo>
                  <a:lnTo>
                    <a:pt x="1880476" y="1206500"/>
                  </a:lnTo>
                  <a:lnTo>
                    <a:pt x="1874183" y="1193800"/>
                  </a:lnTo>
                  <a:close/>
                </a:path>
                <a:path w="2480309" h="1549400">
                  <a:moveTo>
                    <a:pt x="1932716" y="1193800"/>
                  </a:moveTo>
                  <a:lnTo>
                    <a:pt x="1902876" y="1193800"/>
                  </a:lnTo>
                  <a:lnTo>
                    <a:pt x="1916643" y="1206500"/>
                  </a:lnTo>
                  <a:lnTo>
                    <a:pt x="1949702" y="1206500"/>
                  </a:lnTo>
                  <a:lnTo>
                    <a:pt x="1932716" y="1193800"/>
                  </a:lnTo>
                  <a:close/>
                </a:path>
                <a:path w="2480309" h="1549400">
                  <a:moveTo>
                    <a:pt x="1946558" y="1181100"/>
                  </a:moveTo>
                  <a:lnTo>
                    <a:pt x="1934600" y="1181100"/>
                  </a:lnTo>
                  <a:lnTo>
                    <a:pt x="1942116" y="1193800"/>
                  </a:lnTo>
                  <a:lnTo>
                    <a:pt x="1949992" y="1206500"/>
                  </a:lnTo>
                  <a:lnTo>
                    <a:pt x="1961416" y="1206500"/>
                  </a:lnTo>
                  <a:lnTo>
                    <a:pt x="1949540" y="1193800"/>
                  </a:lnTo>
                  <a:lnTo>
                    <a:pt x="1953222" y="1193800"/>
                  </a:lnTo>
                  <a:lnTo>
                    <a:pt x="1946558" y="1181100"/>
                  </a:lnTo>
                  <a:close/>
                </a:path>
                <a:path w="2480309" h="1549400">
                  <a:moveTo>
                    <a:pt x="1971344" y="1197103"/>
                  </a:moveTo>
                  <a:lnTo>
                    <a:pt x="1972484" y="1206500"/>
                  </a:lnTo>
                  <a:lnTo>
                    <a:pt x="1978973" y="1206500"/>
                  </a:lnTo>
                  <a:lnTo>
                    <a:pt x="1971344" y="1197103"/>
                  </a:lnTo>
                  <a:close/>
                </a:path>
                <a:path w="2480309" h="1549400">
                  <a:moveTo>
                    <a:pt x="1970943" y="1193800"/>
                  </a:moveTo>
                  <a:lnTo>
                    <a:pt x="1968662" y="1193800"/>
                  </a:lnTo>
                  <a:lnTo>
                    <a:pt x="1971344" y="1197103"/>
                  </a:lnTo>
                  <a:lnTo>
                    <a:pt x="1970943" y="1193800"/>
                  </a:lnTo>
                  <a:close/>
                </a:path>
                <a:path w="2480309" h="1549400">
                  <a:moveTo>
                    <a:pt x="1925225" y="1181100"/>
                  </a:moveTo>
                  <a:lnTo>
                    <a:pt x="1852387" y="1181100"/>
                  </a:lnTo>
                  <a:lnTo>
                    <a:pt x="1861923" y="1193800"/>
                  </a:lnTo>
                  <a:lnTo>
                    <a:pt x="1931856" y="1193800"/>
                  </a:lnTo>
                  <a:lnTo>
                    <a:pt x="1925225" y="1181100"/>
                  </a:lnTo>
                  <a:close/>
                </a:path>
                <a:path w="2480309" h="1549400">
                  <a:moveTo>
                    <a:pt x="1889849" y="1143000"/>
                  </a:moveTo>
                  <a:lnTo>
                    <a:pt x="1877304" y="1143000"/>
                  </a:lnTo>
                  <a:lnTo>
                    <a:pt x="1879921" y="1155700"/>
                  </a:lnTo>
                  <a:lnTo>
                    <a:pt x="1826329" y="1155700"/>
                  </a:lnTo>
                  <a:lnTo>
                    <a:pt x="1823176" y="1168400"/>
                  </a:lnTo>
                  <a:lnTo>
                    <a:pt x="1828551" y="1181100"/>
                  </a:lnTo>
                  <a:lnTo>
                    <a:pt x="1836440" y="1168400"/>
                  </a:lnTo>
                  <a:lnTo>
                    <a:pt x="1906664" y="1168400"/>
                  </a:lnTo>
                  <a:lnTo>
                    <a:pt x="1904115" y="1155700"/>
                  </a:lnTo>
                  <a:lnTo>
                    <a:pt x="1889849" y="1143000"/>
                  </a:lnTo>
                  <a:close/>
                </a:path>
                <a:path w="2480309" h="1549400">
                  <a:moveTo>
                    <a:pt x="1924302" y="1168400"/>
                  </a:moveTo>
                  <a:lnTo>
                    <a:pt x="1845127" y="1168400"/>
                  </a:lnTo>
                  <a:lnTo>
                    <a:pt x="1861692" y="1181100"/>
                  </a:lnTo>
                  <a:lnTo>
                    <a:pt x="1929214" y="1181100"/>
                  </a:lnTo>
                  <a:lnTo>
                    <a:pt x="1924302" y="1168400"/>
                  </a:lnTo>
                  <a:close/>
                </a:path>
                <a:path w="2480309" h="1549400">
                  <a:moveTo>
                    <a:pt x="1813872" y="1143000"/>
                  </a:moveTo>
                  <a:lnTo>
                    <a:pt x="1800810" y="1143000"/>
                  </a:lnTo>
                  <a:lnTo>
                    <a:pt x="1805314" y="1155700"/>
                  </a:lnTo>
                  <a:lnTo>
                    <a:pt x="1816491" y="1155700"/>
                  </a:lnTo>
                  <a:lnTo>
                    <a:pt x="1813872" y="1143000"/>
                  </a:lnTo>
                  <a:close/>
                </a:path>
                <a:path w="2480309" h="1549400">
                  <a:moveTo>
                    <a:pt x="1874748" y="1143000"/>
                  </a:moveTo>
                  <a:lnTo>
                    <a:pt x="1814468" y="1143000"/>
                  </a:lnTo>
                  <a:lnTo>
                    <a:pt x="1820300" y="1155700"/>
                  </a:lnTo>
                  <a:lnTo>
                    <a:pt x="1879921" y="1155700"/>
                  </a:lnTo>
                  <a:lnTo>
                    <a:pt x="1874748" y="1143000"/>
                  </a:lnTo>
                  <a:close/>
                </a:path>
                <a:path w="2480309" h="1549400">
                  <a:moveTo>
                    <a:pt x="1776396" y="1117600"/>
                  </a:moveTo>
                  <a:lnTo>
                    <a:pt x="1765327" y="1117600"/>
                  </a:lnTo>
                  <a:lnTo>
                    <a:pt x="1761380" y="1130300"/>
                  </a:lnTo>
                  <a:lnTo>
                    <a:pt x="1768272" y="1143000"/>
                  </a:lnTo>
                  <a:lnTo>
                    <a:pt x="1774820" y="1143000"/>
                  </a:lnTo>
                  <a:lnTo>
                    <a:pt x="1777539" y="1133090"/>
                  </a:lnTo>
                  <a:lnTo>
                    <a:pt x="1776008" y="1130300"/>
                  </a:lnTo>
                  <a:lnTo>
                    <a:pt x="1771956" y="1130300"/>
                  </a:lnTo>
                  <a:lnTo>
                    <a:pt x="1776396" y="1117600"/>
                  </a:lnTo>
                  <a:close/>
                </a:path>
                <a:path w="2480309" h="1549400">
                  <a:moveTo>
                    <a:pt x="1782007" y="1130300"/>
                  </a:moveTo>
                  <a:lnTo>
                    <a:pt x="1778305" y="1130300"/>
                  </a:lnTo>
                  <a:lnTo>
                    <a:pt x="1777539" y="1133090"/>
                  </a:lnTo>
                  <a:lnTo>
                    <a:pt x="1782977" y="1143000"/>
                  </a:lnTo>
                  <a:lnTo>
                    <a:pt x="1782007" y="1130300"/>
                  </a:lnTo>
                  <a:close/>
                </a:path>
                <a:path w="2480309" h="1549400">
                  <a:moveTo>
                    <a:pt x="1861654" y="1130300"/>
                  </a:moveTo>
                  <a:lnTo>
                    <a:pt x="1784035" y="1130300"/>
                  </a:lnTo>
                  <a:lnTo>
                    <a:pt x="1799997" y="1143000"/>
                  </a:lnTo>
                  <a:lnTo>
                    <a:pt x="1868348" y="1143000"/>
                  </a:lnTo>
                  <a:lnTo>
                    <a:pt x="1861654" y="1130300"/>
                  </a:lnTo>
                  <a:close/>
                </a:path>
                <a:path w="2480309" h="1549400">
                  <a:moveTo>
                    <a:pt x="1778305" y="1130300"/>
                  </a:moveTo>
                  <a:lnTo>
                    <a:pt x="1776008" y="1130300"/>
                  </a:lnTo>
                  <a:lnTo>
                    <a:pt x="1777539" y="1133090"/>
                  </a:lnTo>
                  <a:lnTo>
                    <a:pt x="1778305" y="1130300"/>
                  </a:lnTo>
                  <a:close/>
                </a:path>
                <a:path w="2480309" h="1549400">
                  <a:moveTo>
                    <a:pt x="1804831" y="1117600"/>
                  </a:moveTo>
                  <a:lnTo>
                    <a:pt x="1776396" y="1117600"/>
                  </a:lnTo>
                  <a:lnTo>
                    <a:pt x="1779307" y="1130300"/>
                  </a:lnTo>
                  <a:lnTo>
                    <a:pt x="1806705" y="1130300"/>
                  </a:lnTo>
                  <a:lnTo>
                    <a:pt x="1804831" y="1117600"/>
                  </a:lnTo>
                  <a:close/>
                </a:path>
                <a:path w="2480309" h="1549400">
                  <a:moveTo>
                    <a:pt x="1819683" y="1104900"/>
                  </a:moveTo>
                  <a:lnTo>
                    <a:pt x="1780197" y="1104900"/>
                  </a:lnTo>
                  <a:lnTo>
                    <a:pt x="1782058" y="1117600"/>
                  </a:lnTo>
                  <a:lnTo>
                    <a:pt x="1809934" y="1117600"/>
                  </a:lnTo>
                  <a:lnTo>
                    <a:pt x="1816144" y="1130300"/>
                  </a:lnTo>
                  <a:lnTo>
                    <a:pt x="1819652" y="1117600"/>
                  </a:lnTo>
                  <a:lnTo>
                    <a:pt x="1819683" y="1104900"/>
                  </a:lnTo>
                  <a:close/>
                </a:path>
                <a:path w="2480309" h="1549400">
                  <a:moveTo>
                    <a:pt x="1835790" y="1117600"/>
                  </a:moveTo>
                  <a:lnTo>
                    <a:pt x="1824949" y="1117600"/>
                  </a:lnTo>
                  <a:lnTo>
                    <a:pt x="1820673" y="1130300"/>
                  </a:lnTo>
                  <a:lnTo>
                    <a:pt x="1855597" y="1130300"/>
                  </a:lnTo>
                  <a:lnTo>
                    <a:pt x="1835790" y="1117600"/>
                  </a:lnTo>
                  <a:close/>
                </a:path>
                <a:path w="2480309" h="1549400">
                  <a:moveTo>
                    <a:pt x="1797594" y="1092200"/>
                  </a:moveTo>
                  <a:lnTo>
                    <a:pt x="1736287" y="1092200"/>
                  </a:lnTo>
                  <a:lnTo>
                    <a:pt x="1758365" y="1117600"/>
                  </a:lnTo>
                  <a:lnTo>
                    <a:pt x="1760560" y="1117600"/>
                  </a:lnTo>
                  <a:lnTo>
                    <a:pt x="1762180" y="1104900"/>
                  </a:lnTo>
                  <a:lnTo>
                    <a:pt x="1803246" y="1104900"/>
                  </a:lnTo>
                  <a:lnTo>
                    <a:pt x="1797594" y="1092200"/>
                  </a:lnTo>
                  <a:close/>
                </a:path>
                <a:path w="2480309" h="1549400">
                  <a:moveTo>
                    <a:pt x="1777746" y="1104900"/>
                  </a:moveTo>
                  <a:lnTo>
                    <a:pt x="1765086" y="1104900"/>
                  </a:lnTo>
                  <a:lnTo>
                    <a:pt x="1764752" y="1117600"/>
                  </a:lnTo>
                  <a:lnTo>
                    <a:pt x="1782058" y="1117600"/>
                  </a:lnTo>
                  <a:lnTo>
                    <a:pt x="1777746" y="1104900"/>
                  </a:lnTo>
                  <a:close/>
                </a:path>
                <a:path w="2480309" h="1549400">
                  <a:moveTo>
                    <a:pt x="1736287" y="1092200"/>
                  </a:moveTo>
                  <a:lnTo>
                    <a:pt x="1722533" y="1092200"/>
                  </a:lnTo>
                  <a:lnTo>
                    <a:pt x="1718035" y="1104900"/>
                  </a:lnTo>
                  <a:lnTo>
                    <a:pt x="1729900" y="1104900"/>
                  </a:lnTo>
                  <a:lnTo>
                    <a:pt x="1736287" y="1092200"/>
                  </a:lnTo>
                  <a:close/>
                </a:path>
                <a:path w="2480309" h="1549400">
                  <a:moveTo>
                    <a:pt x="1741032" y="1054100"/>
                  </a:moveTo>
                  <a:lnTo>
                    <a:pt x="1670350" y="1054100"/>
                  </a:lnTo>
                  <a:lnTo>
                    <a:pt x="1674761" y="1066800"/>
                  </a:lnTo>
                  <a:lnTo>
                    <a:pt x="1685866" y="1066800"/>
                  </a:lnTo>
                  <a:lnTo>
                    <a:pt x="1686040" y="1069986"/>
                  </a:lnTo>
                  <a:lnTo>
                    <a:pt x="1698765" y="1079500"/>
                  </a:lnTo>
                  <a:lnTo>
                    <a:pt x="1701220" y="1092200"/>
                  </a:lnTo>
                  <a:lnTo>
                    <a:pt x="1779380" y="1092200"/>
                  </a:lnTo>
                  <a:lnTo>
                    <a:pt x="1772323" y="1079500"/>
                  </a:lnTo>
                  <a:lnTo>
                    <a:pt x="1751433" y="1079500"/>
                  </a:lnTo>
                  <a:lnTo>
                    <a:pt x="1745792" y="1066800"/>
                  </a:lnTo>
                  <a:lnTo>
                    <a:pt x="1741032" y="1054100"/>
                  </a:lnTo>
                  <a:close/>
                </a:path>
                <a:path w="2480309" h="1549400">
                  <a:moveTo>
                    <a:pt x="1675272" y="1066800"/>
                  </a:moveTo>
                  <a:lnTo>
                    <a:pt x="1663080" y="1066800"/>
                  </a:lnTo>
                  <a:lnTo>
                    <a:pt x="1671590" y="1079500"/>
                  </a:lnTo>
                  <a:lnTo>
                    <a:pt x="1675272" y="1066800"/>
                  </a:lnTo>
                  <a:close/>
                </a:path>
                <a:path w="2480309" h="1549400">
                  <a:moveTo>
                    <a:pt x="1682161" y="1067085"/>
                  </a:moveTo>
                  <a:lnTo>
                    <a:pt x="1685021" y="1079500"/>
                  </a:lnTo>
                  <a:lnTo>
                    <a:pt x="1686559" y="1079500"/>
                  </a:lnTo>
                  <a:lnTo>
                    <a:pt x="1686040" y="1069986"/>
                  </a:lnTo>
                  <a:lnTo>
                    <a:pt x="1682161" y="1067085"/>
                  </a:lnTo>
                  <a:close/>
                </a:path>
                <a:path w="2480309" h="1549400">
                  <a:moveTo>
                    <a:pt x="1765267" y="1066800"/>
                  </a:moveTo>
                  <a:lnTo>
                    <a:pt x="1757306" y="1066800"/>
                  </a:lnTo>
                  <a:lnTo>
                    <a:pt x="1751433" y="1079500"/>
                  </a:lnTo>
                  <a:lnTo>
                    <a:pt x="1772323" y="1079500"/>
                  </a:lnTo>
                  <a:lnTo>
                    <a:pt x="1765267" y="1066800"/>
                  </a:lnTo>
                  <a:close/>
                </a:path>
                <a:path w="2480309" h="1549400">
                  <a:moveTo>
                    <a:pt x="1779935" y="1066800"/>
                  </a:moveTo>
                  <a:lnTo>
                    <a:pt x="1773527" y="1079500"/>
                  </a:lnTo>
                  <a:lnTo>
                    <a:pt x="1778469" y="1079500"/>
                  </a:lnTo>
                  <a:lnTo>
                    <a:pt x="1779935" y="1066800"/>
                  </a:lnTo>
                  <a:close/>
                </a:path>
                <a:path w="2480309" h="1549400">
                  <a:moveTo>
                    <a:pt x="1682095" y="1066800"/>
                  </a:moveTo>
                  <a:lnTo>
                    <a:pt x="1681779" y="1066800"/>
                  </a:lnTo>
                  <a:lnTo>
                    <a:pt x="1682161" y="1067085"/>
                  </a:lnTo>
                  <a:lnTo>
                    <a:pt x="1682095" y="1066800"/>
                  </a:lnTo>
                  <a:close/>
                </a:path>
                <a:path w="2480309" h="1549400">
                  <a:moveTo>
                    <a:pt x="1658367" y="1054100"/>
                  </a:moveTo>
                  <a:lnTo>
                    <a:pt x="1651363" y="1066800"/>
                  </a:lnTo>
                  <a:lnTo>
                    <a:pt x="1658694" y="1066800"/>
                  </a:lnTo>
                  <a:lnTo>
                    <a:pt x="1658367" y="1054100"/>
                  </a:lnTo>
                  <a:close/>
                </a:path>
                <a:path w="2480309" h="1549400">
                  <a:moveTo>
                    <a:pt x="1669436" y="1054100"/>
                  </a:moveTo>
                  <a:lnTo>
                    <a:pt x="1660527" y="1054100"/>
                  </a:lnTo>
                  <a:lnTo>
                    <a:pt x="1663464" y="1066800"/>
                  </a:lnTo>
                  <a:lnTo>
                    <a:pt x="1674761" y="1066800"/>
                  </a:lnTo>
                  <a:lnTo>
                    <a:pt x="1669436" y="1054100"/>
                  </a:lnTo>
                  <a:close/>
                </a:path>
                <a:path w="2480309" h="1549400">
                  <a:moveTo>
                    <a:pt x="1655947" y="1003300"/>
                  </a:moveTo>
                  <a:lnTo>
                    <a:pt x="1629929" y="1003300"/>
                  </a:lnTo>
                  <a:lnTo>
                    <a:pt x="1629733" y="1016000"/>
                  </a:lnTo>
                  <a:lnTo>
                    <a:pt x="1623917" y="1016000"/>
                  </a:lnTo>
                  <a:lnTo>
                    <a:pt x="1615908" y="1024314"/>
                  </a:lnTo>
                  <a:lnTo>
                    <a:pt x="1614698" y="1028700"/>
                  </a:lnTo>
                  <a:lnTo>
                    <a:pt x="1615100" y="1041400"/>
                  </a:lnTo>
                  <a:lnTo>
                    <a:pt x="1624581" y="1041400"/>
                  </a:lnTo>
                  <a:lnTo>
                    <a:pt x="1630138" y="1054100"/>
                  </a:lnTo>
                  <a:lnTo>
                    <a:pt x="1648159" y="1054100"/>
                  </a:lnTo>
                  <a:lnTo>
                    <a:pt x="1625153" y="1041400"/>
                  </a:lnTo>
                  <a:lnTo>
                    <a:pt x="1623535" y="1028700"/>
                  </a:lnTo>
                  <a:lnTo>
                    <a:pt x="1666106" y="1028700"/>
                  </a:lnTo>
                  <a:lnTo>
                    <a:pt x="1663593" y="1016000"/>
                  </a:lnTo>
                  <a:lnTo>
                    <a:pt x="1655947" y="1003300"/>
                  </a:lnTo>
                  <a:close/>
                </a:path>
                <a:path w="2480309" h="1549400">
                  <a:moveTo>
                    <a:pt x="1723346" y="1041400"/>
                  </a:moveTo>
                  <a:lnTo>
                    <a:pt x="1651536" y="1041400"/>
                  </a:lnTo>
                  <a:lnTo>
                    <a:pt x="1664692" y="1054100"/>
                  </a:lnTo>
                  <a:lnTo>
                    <a:pt x="1728901" y="1054100"/>
                  </a:lnTo>
                  <a:lnTo>
                    <a:pt x="1723346" y="1041400"/>
                  </a:lnTo>
                  <a:close/>
                </a:path>
                <a:path w="2480309" h="1549400">
                  <a:moveTo>
                    <a:pt x="1610727" y="1028700"/>
                  </a:moveTo>
                  <a:lnTo>
                    <a:pt x="1606987" y="1028700"/>
                  </a:lnTo>
                  <a:lnTo>
                    <a:pt x="1609962" y="1041400"/>
                  </a:lnTo>
                  <a:lnTo>
                    <a:pt x="1611464" y="1041400"/>
                  </a:lnTo>
                  <a:lnTo>
                    <a:pt x="1610727" y="1028700"/>
                  </a:lnTo>
                  <a:close/>
                </a:path>
                <a:path w="2480309" h="1549400">
                  <a:moveTo>
                    <a:pt x="1672251" y="1028700"/>
                  </a:moveTo>
                  <a:lnTo>
                    <a:pt x="1623535" y="1028700"/>
                  </a:lnTo>
                  <a:lnTo>
                    <a:pt x="1635073" y="1041400"/>
                  </a:lnTo>
                  <a:lnTo>
                    <a:pt x="1683739" y="1041400"/>
                  </a:lnTo>
                  <a:lnTo>
                    <a:pt x="1683736" y="1040833"/>
                  </a:lnTo>
                  <a:lnTo>
                    <a:pt x="1672251" y="1028700"/>
                  </a:lnTo>
                  <a:close/>
                </a:path>
                <a:path w="2480309" h="1549400">
                  <a:moveTo>
                    <a:pt x="1683736" y="1040833"/>
                  </a:moveTo>
                  <a:lnTo>
                    <a:pt x="1683739" y="1041400"/>
                  </a:lnTo>
                  <a:lnTo>
                    <a:pt x="1684273" y="1041400"/>
                  </a:lnTo>
                  <a:lnTo>
                    <a:pt x="1683736" y="1040833"/>
                  </a:lnTo>
                  <a:close/>
                </a:path>
                <a:path w="2480309" h="1549400">
                  <a:moveTo>
                    <a:pt x="1701415" y="1028700"/>
                  </a:moveTo>
                  <a:lnTo>
                    <a:pt x="1695267" y="1028700"/>
                  </a:lnTo>
                  <a:lnTo>
                    <a:pt x="1689920" y="1041400"/>
                  </a:lnTo>
                  <a:lnTo>
                    <a:pt x="1709466" y="1041400"/>
                  </a:lnTo>
                  <a:lnTo>
                    <a:pt x="1701415" y="1028700"/>
                  </a:lnTo>
                  <a:close/>
                </a:path>
                <a:path w="2480309" h="1549400">
                  <a:moveTo>
                    <a:pt x="1631723" y="990600"/>
                  </a:moveTo>
                  <a:lnTo>
                    <a:pt x="1567402" y="990600"/>
                  </a:lnTo>
                  <a:lnTo>
                    <a:pt x="1582097" y="1003300"/>
                  </a:lnTo>
                  <a:lnTo>
                    <a:pt x="1593892" y="1016000"/>
                  </a:lnTo>
                  <a:lnTo>
                    <a:pt x="1591391" y="1016000"/>
                  </a:lnTo>
                  <a:lnTo>
                    <a:pt x="1592234" y="1028700"/>
                  </a:lnTo>
                  <a:lnTo>
                    <a:pt x="1611684" y="1028700"/>
                  </a:lnTo>
                  <a:lnTo>
                    <a:pt x="1615908" y="1024314"/>
                  </a:lnTo>
                  <a:lnTo>
                    <a:pt x="1618202" y="1016000"/>
                  </a:lnTo>
                  <a:lnTo>
                    <a:pt x="1625518" y="1003300"/>
                  </a:lnTo>
                  <a:lnTo>
                    <a:pt x="1629929" y="1003300"/>
                  </a:lnTo>
                  <a:lnTo>
                    <a:pt x="1631723" y="990600"/>
                  </a:lnTo>
                  <a:close/>
                </a:path>
                <a:path w="2480309" h="1549400">
                  <a:moveTo>
                    <a:pt x="1676681" y="1016000"/>
                  </a:moveTo>
                  <a:lnTo>
                    <a:pt x="1673079" y="1016000"/>
                  </a:lnTo>
                  <a:lnTo>
                    <a:pt x="1666106" y="1028700"/>
                  </a:lnTo>
                  <a:lnTo>
                    <a:pt x="1684798" y="1028700"/>
                  </a:lnTo>
                  <a:lnTo>
                    <a:pt x="1676681" y="1016000"/>
                  </a:lnTo>
                  <a:close/>
                </a:path>
                <a:path w="2480309" h="1549400">
                  <a:moveTo>
                    <a:pt x="1629929" y="1003300"/>
                  </a:moveTo>
                  <a:lnTo>
                    <a:pt x="1625518" y="1003300"/>
                  </a:lnTo>
                  <a:lnTo>
                    <a:pt x="1618202" y="1016000"/>
                  </a:lnTo>
                  <a:lnTo>
                    <a:pt x="1615908" y="1024314"/>
                  </a:lnTo>
                  <a:lnTo>
                    <a:pt x="1623917" y="1016000"/>
                  </a:lnTo>
                  <a:lnTo>
                    <a:pt x="1629733" y="1016000"/>
                  </a:lnTo>
                  <a:lnTo>
                    <a:pt x="1629929" y="1003300"/>
                  </a:lnTo>
                  <a:close/>
                </a:path>
                <a:path w="2480309" h="1549400">
                  <a:moveTo>
                    <a:pt x="1576706" y="1003300"/>
                  </a:moveTo>
                  <a:lnTo>
                    <a:pt x="1567858" y="1003300"/>
                  </a:lnTo>
                  <a:lnTo>
                    <a:pt x="1570067" y="1016000"/>
                  </a:lnTo>
                  <a:lnTo>
                    <a:pt x="1579669" y="1016000"/>
                  </a:lnTo>
                  <a:lnTo>
                    <a:pt x="1576706" y="1003300"/>
                  </a:lnTo>
                  <a:close/>
                </a:path>
                <a:path w="2480309" h="1549400">
                  <a:moveTo>
                    <a:pt x="1606478" y="977900"/>
                  </a:moveTo>
                  <a:lnTo>
                    <a:pt x="1536340" y="977900"/>
                  </a:lnTo>
                  <a:lnTo>
                    <a:pt x="1547376" y="990600"/>
                  </a:lnTo>
                  <a:lnTo>
                    <a:pt x="1556214" y="1003300"/>
                  </a:lnTo>
                  <a:lnTo>
                    <a:pt x="1559958" y="999049"/>
                  </a:lnTo>
                  <a:lnTo>
                    <a:pt x="1554347" y="990600"/>
                  </a:lnTo>
                  <a:lnTo>
                    <a:pt x="1620793" y="990600"/>
                  </a:lnTo>
                  <a:lnTo>
                    <a:pt x="1606478" y="977900"/>
                  </a:lnTo>
                  <a:close/>
                </a:path>
                <a:path w="2480309" h="1549400">
                  <a:moveTo>
                    <a:pt x="1561488" y="997312"/>
                  </a:moveTo>
                  <a:lnTo>
                    <a:pt x="1559958" y="999049"/>
                  </a:lnTo>
                  <a:lnTo>
                    <a:pt x="1562780" y="1003300"/>
                  </a:lnTo>
                  <a:lnTo>
                    <a:pt x="1567858" y="1003300"/>
                  </a:lnTo>
                  <a:lnTo>
                    <a:pt x="1561488" y="997312"/>
                  </a:lnTo>
                  <a:close/>
                </a:path>
                <a:path w="2480309" h="1549400">
                  <a:moveTo>
                    <a:pt x="1554347" y="990600"/>
                  </a:moveTo>
                  <a:lnTo>
                    <a:pt x="1559958" y="999049"/>
                  </a:lnTo>
                  <a:lnTo>
                    <a:pt x="1561488" y="997312"/>
                  </a:lnTo>
                  <a:lnTo>
                    <a:pt x="1554347" y="990600"/>
                  </a:lnTo>
                  <a:close/>
                </a:path>
                <a:path w="2480309" h="1549400">
                  <a:moveTo>
                    <a:pt x="1567402" y="990600"/>
                  </a:moveTo>
                  <a:lnTo>
                    <a:pt x="1554347" y="990600"/>
                  </a:lnTo>
                  <a:lnTo>
                    <a:pt x="1561488" y="997312"/>
                  </a:lnTo>
                  <a:lnTo>
                    <a:pt x="1567402" y="990600"/>
                  </a:lnTo>
                  <a:close/>
                </a:path>
                <a:path w="2480309" h="1549400">
                  <a:moveTo>
                    <a:pt x="1522570" y="977900"/>
                  </a:moveTo>
                  <a:lnTo>
                    <a:pt x="1527583" y="990600"/>
                  </a:lnTo>
                  <a:lnTo>
                    <a:pt x="1528812" y="990600"/>
                  </a:lnTo>
                  <a:lnTo>
                    <a:pt x="1522570" y="977900"/>
                  </a:lnTo>
                  <a:close/>
                </a:path>
                <a:path w="2480309" h="1549400">
                  <a:moveTo>
                    <a:pt x="1516352" y="965200"/>
                  </a:moveTo>
                  <a:lnTo>
                    <a:pt x="1506740" y="965200"/>
                  </a:lnTo>
                  <a:lnTo>
                    <a:pt x="1514980" y="977900"/>
                  </a:lnTo>
                  <a:lnTo>
                    <a:pt x="1516352" y="965200"/>
                  </a:lnTo>
                  <a:close/>
                </a:path>
                <a:path w="2480309" h="1549400">
                  <a:moveTo>
                    <a:pt x="1597605" y="965200"/>
                  </a:moveTo>
                  <a:lnTo>
                    <a:pt x="1524020" y="965200"/>
                  </a:lnTo>
                  <a:lnTo>
                    <a:pt x="1522288" y="977900"/>
                  </a:lnTo>
                  <a:lnTo>
                    <a:pt x="1606602" y="977900"/>
                  </a:lnTo>
                  <a:lnTo>
                    <a:pt x="1597605" y="965200"/>
                  </a:lnTo>
                  <a:close/>
                </a:path>
                <a:path w="2480309" h="1549400">
                  <a:moveTo>
                    <a:pt x="1501219" y="952500"/>
                  </a:moveTo>
                  <a:lnTo>
                    <a:pt x="1488035" y="952500"/>
                  </a:lnTo>
                  <a:lnTo>
                    <a:pt x="1491676" y="965200"/>
                  </a:lnTo>
                  <a:lnTo>
                    <a:pt x="1497043" y="965200"/>
                  </a:lnTo>
                  <a:lnTo>
                    <a:pt x="1501219" y="952500"/>
                  </a:lnTo>
                  <a:close/>
                </a:path>
                <a:path w="2480309" h="1549400">
                  <a:moveTo>
                    <a:pt x="1557346" y="939800"/>
                  </a:moveTo>
                  <a:lnTo>
                    <a:pt x="1476429" y="939800"/>
                  </a:lnTo>
                  <a:lnTo>
                    <a:pt x="1484770" y="952500"/>
                  </a:lnTo>
                  <a:lnTo>
                    <a:pt x="1501219" y="952500"/>
                  </a:lnTo>
                  <a:lnTo>
                    <a:pt x="1513604" y="965200"/>
                  </a:lnTo>
                  <a:lnTo>
                    <a:pt x="1558809" y="965200"/>
                  </a:lnTo>
                  <a:lnTo>
                    <a:pt x="1558681" y="952500"/>
                  </a:lnTo>
                  <a:lnTo>
                    <a:pt x="1557346" y="939800"/>
                  </a:lnTo>
                  <a:close/>
                </a:path>
                <a:path w="2480309" h="1549400">
                  <a:moveTo>
                    <a:pt x="1579074" y="952500"/>
                  </a:moveTo>
                  <a:lnTo>
                    <a:pt x="1569271" y="952500"/>
                  </a:lnTo>
                  <a:lnTo>
                    <a:pt x="1558809" y="965200"/>
                  </a:lnTo>
                  <a:lnTo>
                    <a:pt x="1582031" y="965200"/>
                  </a:lnTo>
                  <a:lnTo>
                    <a:pt x="1579074" y="952500"/>
                  </a:lnTo>
                  <a:close/>
                </a:path>
                <a:path w="2480309" h="1549400">
                  <a:moveTo>
                    <a:pt x="1477804" y="947892"/>
                  </a:moveTo>
                  <a:lnTo>
                    <a:pt x="1479598" y="952500"/>
                  </a:lnTo>
                  <a:lnTo>
                    <a:pt x="1480915" y="952500"/>
                  </a:lnTo>
                  <a:lnTo>
                    <a:pt x="1477804" y="947892"/>
                  </a:lnTo>
                  <a:close/>
                </a:path>
                <a:path w="2480309" h="1549400">
                  <a:moveTo>
                    <a:pt x="1474654" y="939800"/>
                  </a:moveTo>
                  <a:lnTo>
                    <a:pt x="1472342" y="939800"/>
                  </a:lnTo>
                  <a:lnTo>
                    <a:pt x="1477804" y="947892"/>
                  </a:lnTo>
                  <a:lnTo>
                    <a:pt x="1474654" y="939800"/>
                  </a:lnTo>
                  <a:close/>
                </a:path>
                <a:path w="2480309" h="1549400">
                  <a:moveTo>
                    <a:pt x="1454784" y="927100"/>
                  </a:moveTo>
                  <a:lnTo>
                    <a:pt x="1437320" y="927100"/>
                  </a:lnTo>
                  <a:lnTo>
                    <a:pt x="1449766" y="939800"/>
                  </a:lnTo>
                  <a:lnTo>
                    <a:pt x="1456971" y="939800"/>
                  </a:lnTo>
                  <a:lnTo>
                    <a:pt x="1454784" y="927100"/>
                  </a:lnTo>
                  <a:close/>
                </a:path>
                <a:path w="2480309" h="1549400">
                  <a:moveTo>
                    <a:pt x="1538430" y="927100"/>
                  </a:moveTo>
                  <a:lnTo>
                    <a:pt x="1464853" y="927100"/>
                  </a:lnTo>
                  <a:lnTo>
                    <a:pt x="1456971" y="939800"/>
                  </a:lnTo>
                  <a:lnTo>
                    <a:pt x="1543261" y="939800"/>
                  </a:lnTo>
                  <a:lnTo>
                    <a:pt x="1538430" y="927100"/>
                  </a:lnTo>
                  <a:close/>
                </a:path>
                <a:path w="2480309" h="1549400">
                  <a:moveTo>
                    <a:pt x="1419715" y="914400"/>
                  </a:moveTo>
                  <a:lnTo>
                    <a:pt x="1417654" y="914400"/>
                  </a:lnTo>
                  <a:lnTo>
                    <a:pt x="1423301" y="927100"/>
                  </a:lnTo>
                  <a:lnTo>
                    <a:pt x="1419715" y="914400"/>
                  </a:lnTo>
                  <a:close/>
                </a:path>
                <a:path w="2480309" h="1549400">
                  <a:moveTo>
                    <a:pt x="1431648" y="914400"/>
                  </a:moveTo>
                  <a:lnTo>
                    <a:pt x="1427307" y="914400"/>
                  </a:lnTo>
                  <a:lnTo>
                    <a:pt x="1434027" y="927100"/>
                  </a:lnTo>
                  <a:lnTo>
                    <a:pt x="1434681" y="927100"/>
                  </a:lnTo>
                  <a:lnTo>
                    <a:pt x="1431648" y="914400"/>
                  </a:lnTo>
                  <a:close/>
                </a:path>
                <a:path w="2480309" h="1549400">
                  <a:moveTo>
                    <a:pt x="1484876" y="914400"/>
                  </a:moveTo>
                  <a:lnTo>
                    <a:pt x="1445339" y="914400"/>
                  </a:lnTo>
                  <a:lnTo>
                    <a:pt x="1435893" y="927100"/>
                  </a:lnTo>
                  <a:lnTo>
                    <a:pt x="1489077" y="927100"/>
                  </a:lnTo>
                  <a:lnTo>
                    <a:pt x="1484876" y="914400"/>
                  </a:lnTo>
                  <a:close/>
                </a:path>
                <a:path w="2480309" h="1549400">
                  <a:moveTo>
                    <a:pt x="1509075" y="914400"/>
                  </a:moveTo>
                  <a:lnTo>
                    <a:pt x="1500940" y="914400"/>
                  </a:lnTo>
                  <a:lnTo>
                    <a:pt x="1501116" y="927100"/>
                  </a:lnTo>
                  <a:lnTo>
                    <a:pt x="1515665" y="927100"/>
                  </a:lnTo>
                  <a:lnTo>
                    <a:pt x="1509075" y="914400"/>
                  </a:lnTo>
                  <a:close/>
                </a:path>
                <a:path w="2480309" h="1549400">
                  <a:moveTo>
                    <a:pt x="1410293" y="901700"/>
                  </a:moveTo>
                  <a:lnTo>
                    <a:pt x="1404993" y="901700"/>
                  </a:lnTo>
                  <a:lnTo>
                    <a:pt x="1407824" y="914400"/>
                  </a:lnTo>
                  <a:lnTo>
                    <a:pt x="1410293" y="901700"/>
                  </a:lnTo>
                  <a:close/>
                </a:path>
                <a:path w="2480309" h="1549400">
                  <a:moveTo>
                    <a:pt x="1425648" y="901700"/>
                  </a:moveTo>
                  <a:lnTo>
                    <a:pt x="1410293" y="901700"/>
                  </a:lnTo>
                  <a:lnTo>
                    <a:pt x="1420103" y="914400"/>
                  </a:lnTo>
                  <a:lnTo>
                    <a:pt x="1425558" y="914400"/>
                  </a:lnTo>
                  <a:lnTo>
                    <a:pt x="1425648" y="901700"/>
                  </a:lnTo>
                  <a:close/>
                </a:path>
                <a:path w="2480309" h="1549400">
                  <a:moveTo>
                    <a:pt x="1485221" y="901700"/>
                  </a:moveTo>
                  <a:lnTo>
                    <a:pt x="1433015" y="901700"/>
                  </a:lnTo>
                  <a:lnTo>
                    <a:pt x="1436653" y="914400"/>
                  </a:lnTo>
                  <a:lnTo>
                    <a:pt x="1498632" y="914400"/>
                  </a:lnTo>
                  <a:lnTo>
                    <a:pt x="1485221" y="901700"/>
                  </a:lnTo>
                  <a:close/>
                </a:path>
                <a:path w="2480309" h="1549400">
                  <a:moveTo>
                    <a:pt x="1384105" y="889000"/>
                  </a:moveTo>
                  <a:lnTo>
                    <a:pt x="1379938" y="889000"/>
                  </a:lnTo>
                  <a:lnTo>
                    <a:pt x="1384785" y="901700"/>
                  </a:lnTo>
                  <a:lnTo>
                    <a:pt x="1387536" y="901700"/>
                  </a:lnTo>
                  <a:lnTo>
                    <a:pt x="1384105" y="889000"/>
                  </a:lnTo>
                  <a:close/>
                </a:path>
                <a:path w="2480309" h="1549400">
                  <a:moveTo>
                    <a:pt x="1409542" y="889000"/>
                  </a:moveTo>
                  <a:lnTo>
                    <a:pt x="1386219" y="889000"/>
                  </a:lnTo>
                  <a:lnTo>
                    <a:pt x="1396835" y="901700"/>
                  </a:lnTo>
                  <a:lnTo>
                    <a:pt x="1405124" y="901700"/>
                  </a:lnTo>
                  <a:lnTo>
                    <a:pt x="1409542" y="889000"/>
                  </a:lnTo>
                  <a:close/>
                </a:path>
                <a:path w="2480309" h="1549400">
                  <a:moveTo>
                    <a:pt x="1451966" y="889000"/>
                  </a:moveTo>
                  <a:lnTo>
                    <a:pt x="1414658" y="889000"/>
                  </a:lnTo>
                  <a:lnTo>
                    <a:pt x="1405124" y="901700"/>
                  </a:lnTo>
                  <a:lnTo>
                    <a:pt x="1454311" y="901700"/>
                  </a:lnTo>
                  <a:lnTo>
                    <a:pt x="1451966" y="889000"/>
                  </a:lnTo>
                  <a:close/>
                </a:path>
                <a:path w="2480309" h="1549400">
                  <a:moveTo>
                    <a:pt x="1468321" y="889000"/>
                  </a:moveTo>
                  <a:lnTo>
                    <a:pt x="1455662" y="889000"/>
                  </a:lnTo>
                  <a:lnTo>
                    <a:pt x="1454311" y="901700"/>
                  </a:lnTo>
                  <a:lnTo>
                    <a:pt x="1479994" y="901700"/>
                  </a:lnTo>
                  <a:lnTo>
                    <a:pt x="1468321" y="889000"/>
                  </a:lnTo>
                  <a:close/>
                </a:path>
                <a:path w="2480309" h="1549400">
                  <a:moveTo>
                    <a:pt x="1347872" y="863600"/>
                  </a:moveTo>
                  <a:lnTo>
                    <a:pt x="1339519" y="863600"/>
                  </a:lnTo>
                  <a:lnTo>
                    <a:pt x="1341340" y="876300"/>
                  </a:lnTo>
                  <a:lnTo>
                    <a:pt x="1357503" y="889000"/>
                  </a:lnTo>
                  <a:lnTo>
                    <a:pt x="1371357" y="889000"/>
                  </a:lnTo>
                  <a:lnTo>
                    <a:pt x="1366251" y="876300"/>
                  </a:lnTo>
                  <a:lnTo>
                    <a:pt x="1348199" y="876300"/>
                  </a:lnTo>
                  <a:lnTo>
                    <a:pt x="1347872" y="863600"/>
                  </a:lnTo>
                  <a:close/>
                </a:path>
                <a:path w="2480309" h="1549400">
                  <a:moveTo>
                    <a:pt x="1376232" y="876300"/>
                  </a:moveTo>
                  <a:lnTo>
                    <a:pt x="1372844" y="889000"/>
                  </a:lnTo>
                  <a:lnTo>
                    <a:pt x="1382468" y="889000"/>
                  </a:lnTo>
                  <a:lnTo>
                    <a:pt x="1376232" y="876300"/>
                  </a:lnTo>
                  <a:close/>
                </a:path>
                <a:path w="2480309" h="1549400">
                  <a:moveTo>
                    <a:pt x="1434898" y="876300"/>
                  </a:moveTo>
                  <a:lnTo>
                    <a:pt x="1376381" y="876300"/>
                  </a:lnTo>
                  <a:lnTo>
                    <a:pt x="1384105" y="889000"/>
                  </a:lnTo>
                  <a:lnTo>
                    <a:pt x="1441548" y="889000"/>
                  </a:lnTo>
                  <a:lnTo>
                    <a:pt x="1434898" y="876300"/>
                  </a:lnTo>
                  <a:close/>
                </a:path>
                <a:path w="2480309" h="1549400">
                  <a:moveTo>
                    <a:pt x="1455162" y="876300"/>
                  </a:moveTo>
                  <a:lnTo>
                    <a:pt x="1442175" y="876300"/>
                  </a:lnTo>
                  <a:lnTo>
                    <a:pt x="1451346" y="889000"/>
                  </a:lnTo>
                  <a:lnTo>
                    <a:pt x="1463464" y="889000"/>
                  </a:lnTo>
                  <a:lnTo>
                    <a:pt x="1455162" y="876300"/>
                  </a:lnTo>
                  <a:close/>
                </a:path>
                <a:path w="2480309" h="1549400">
                  <a:moveTo>
                    <a:pt x="1423537" y="863600"/>
                  </a:moveTo>
                  <a:lnTo>
                    <a:pt x="1355715" y="863600"/>
                  </a:lnTo>
                  <a:lnTo>
                    <a:pt x="1359799" y="876300"/>
                  </a:lnTo>
                  <a:lnTo>
                    <a:pt x="1422901" y="876300"/>
                  </a:lnTo>
                  <a:lnTo>
                    <a:pt x="1423537" y="863600"/>
                  </a:lnTo>
                  <a:close/>
                </a:path>
                <a:path w="2480309" h="1549400">
                  <a:moveTo>
                    <a:pt x="1414691" y="850900"/>
                  </a:moveTo>
                  <a:lnTo>
                    <a:pt x="1332691" y="850900"/>
                  </a:lnTo>
                  <a:lnTo>
                    <a:pt x="1349646" y="863600"/>
                  </a:lnTo>
                  <a:lnTo>
                    <a:pt x="1426762" y="863600"/>
                  </a:lnTo>
                  <a:lnTo>
                    <a:pt x="1432657" y="876300"/>
                  </a:lnTo>
                  <a:lnTo>
                    <a:pt x="1435872" y="876300"/>
                  </a:lnTo>
                  <a:lnTo>
                    <a:pt x="1427399" y="863600"/>
                  </a:lnTo>
                  <a:lnTo>
                    <a:pt x="1414691" y="850900"/>
                  </a:lnTo>
                  <a:close/>
                </a:path>
                <a:path w="2480309" h="1549400">
                  <a:moveTo>
                    <a:pt x="1371131" y="838200"/>
                  </a:moveTo>
                  <a:lnTo>
                    <a:pt x="1305153" y="838200"/>
                  </a:lnTo>
                  <a:lnTo>
                    <a:pt x="1315177" y="850900"/>
                  </a:lnTo>
                  <a:lnTo>
                    <a:pt x="1380043" y="850900"/>
                  </a:lnTo>
                  <a:lnTo>
                    <a:pt x="1371131" y="838200"/>
                  </a:lnTo>
                  <a:close/>
                </a:path>
                <a:path w="2480309" h="1549400">
                  <a:moveTo>
                    <a:pt x="1395999" y="838200"/>
                  </a:moveTo>
                  <a:lnTo>
                    <a:pt x="1391091" y="838200"/>
                  </a:lnTo>
                  <a:lnTo>
                    <a:pt x="1386235" y="850900"/>
                  </a:lnTo>
                  <a:lnTo>
                    <a:pt x="1402605" y="850900"/>
                  </a:lnTo>
                  <a:lnTo>
                    <a:pt x="1395999" y="838200"/>
                  </a:lnTo>
                  <a:close/>
                </a:path>
                <a:path w="2480309" h="1549400">
                  <a:moveTo>
                    <a:pt x="1347898" y="812800"/>
                  </a:moveTo>
                  <a:lnTo>
                    <a:pt x="1281994" y="812800"/>
                  </a:lnTo>
                  <a:lnTo>
                    <a:pt x="1285706" y="825500"/>
                  </a:lnTo>
                  <a:lnTo>
                    <a:pt x="1286313" y="838200"/>
                  </a:lnTo>
                  <a:lnTo>
                    <a:pt x="1292107" y="838200"/>
                  </a:lnTo>
                  <a:lnTo>
                    <a:pt x="1295873" y="825500"/>
                  </a:lnTo>
                  <a:lnTo>
                    <a:pt x="1353351" y="825500"/>
                  </a:lnTo>
                  <a:lnTo>
                    <a:pt x="1347898" y="812800"/>
                  </a:lnTo>
                  <a:close/>
                </a:path>
                <a:path w="2480309" h="1549400">
                  <a:moveTo>
                    <a:pt x="1309652" y="825500"/>
                  </a:moveTo>
                  <a:lnTo>
                    <a:pt x="1301956" y="825500"/>
                  </a:lnTo>
                  <a:lnTo>
                    <a:pt x="1306376" y="838200"/>
                  </a:lnTo>
                  <a:lnTo>
                    <a:pt x="1316331" y="838200"/>
                  </a:lnTo>
                  <a:lnTo>
                    <a:pt x="1309652" y="825500"/>
                  </a:lnTo>
                  <a:close/>
                </a:path>
                <a:path w="2480309" h="1549400">
                  <a:moveTo>
                    <a:pt x="1357627" y="812800"/>
                  </a:moveTo>
                  <a:lnTo>
                    <a:pt x="1353351" y="825500"/>
                  </a:lnTo>
                  <a:lnTo>
                    <a:pt x="1326263" y="825500"/>
                  </a:lnTo>
                  <a:lnTo>
                    <a:pt x="1321802" y="838200"/>
                  </a:lnTo>
                  <a:lnTo>
                    <a:pt x="1386392" y="838200"/>
                  </a:lnTo>
                  <a:lnTo>
                    <a:pt x="1375265" y="825500"/>
                  </a:lnTo>
                  <a:lnTo>
                    <a:pt x="1357627" y="812800"/>
                  </a:lnTo>
                  <a:close/>
                </a:path>
                <a:path w="2480309" h="1549400">
                  <a:moveTo>
                    <a:pt x="1251802" y="774700"/>
                  </a:moveTo>
                  <a:lnTo>
                    <a:pt x="1241080" y="774700"/>
                  </a:lnTo>
                  <a:lnTo>
                    <a:pt x="1233825" y="787400"/>
                  </a:lnTo>
                  <a:lnTo>
                    <a:pt x="1233661" y="787957"/>
                  </a:lnTo>
                  <a:lnTo>
                    <a:pt x="1232532" y="800100"/>
                  </a:lnTo>
                  <a:lnTo>
                    <a:pt x="1236245" y="812800"/>
                  </a:lnTo>
                  <a:lnTo>
                    <a:pt x="1242904" y="812800"/>
                  </a:lnTo>
                  <a:lnTo>
                    <a:pt x="1243143" y="800100"/>
                  </a:lnTo>
                  <a:lnTo>
                    <a:pt x="1254506" y="800100"/>
                  </a:lnTo>
                  <a:lnTo>
                    <a:pt x="1254495" y="787400"/>
                  </a:lnTo>
                  <a:lnTo>
                    <a:pt x="1251777" y="787400"/>
                  </a:lnTo>
                  <a:lnTo>
                    <a:pt x="1251802" y="774700"/>
                  </a:lnTo>
                  <a:close/>
                </a:path>
                <a:path w="2480309" h="1549400">
                  <a:moveTo>
                    <a:pt x="1260582" y="800100"/>
                  </a:moveTo>
                  <a:lnTo>
                    <a:pt x="1243143" y="800100"/>
                  </a:lnTo>
                  <a:lnTo>
                    <a:pt x="1249624" y="812800"/>
                  </a:lnTo>
                  <a:lnTo>
                    <a:pt x="1257270" y="812800"/>
                  </a:lnTo>
                  <a:lnTo>
                    <a:pt x="1260582" y="800100"/>
                  </a:lnTo>
                  <a:close/>
                </a:path>
                <a:path w="2480309" h="1549400">
                  <a:moveTo>
                    <a:pt x="1330937" y="800100"/>
                  </a:moveTo>
                  <a:lnTo>
                    <a:pt x="1260582" y="800100"/>
                  </a:lnTo>
                  <a:lnTo>
                    <a:pt x="1260910" y="812800"/>
                  </a:lnTo>
                  <a:lnTo>
                    <a:pt x="1331257" y="812800"/>
                  </a:lnTo>
                  <a:lnTo>
                    <a:pt x="1330937" y="800100"/>
                  </a:lnTo>
                  <a:close/>
                </a:path>
                <a:path w="2480309" h="1549400">
                  <a:moveTo>
                    <a:pt x="1333654" y="800100"/>
                  </a:moveTo>
                  <a:lnTo>
                    <a:pt x="1331257" y="812800"/>
                  </a:lnTo>
                  <a:lnTo>
                    <a:pt x="1340266" y="812800"/>
                  </a:lnTo>
                  <a:lnTo>
                    <a:pt x="1333654" y="800100"/>
                  </a:lnTo>
                  <a:close/>
                </a:path>
                <a:path w="2480309" h="1549400">
                  <a:moveTo>
                    <a:pt x="1210235" y="787400"/>
                  </a:moveTo>
                  <a:lnTo>
                    <a:pt x="1211135" y="800100"/>
                  </a:lnTo>
                  <a:lnTo>
                    <a:pt x="1216528" y="800100"/>
                  </a:lnTo>
                  <a:lnTo>
                    <a:pt x="1210235" y="787400"/>
                  </a:lnTo>
                  <a:close/>
                </a:path>
                <a:path w="2480309" h="1549400">
                  <a:moveTo>
                    <a:pt x="1239022" y="774700"/>
                  </a:moveTo>
                  <a:lnTo>
                    <a:pt x="1218097" y="774700"/>
                  </a:lnTo>
                  <a:lnTo>
                    <a:pt x="1219316" y="787400"/>
                  </a:lnTo>
                  <a:lnTo>
                    <a:pt x="1222379" y="787400"/>
                  </a:lnTo>
                  <a:lnTo>
                    <a:pt x="1222993" y="800100"/>
                  </a:lnTo>
                  <a:lnTo>
                    <a:pt x="1230088" y="800100"/>
                  </a:lnTo>
                  <a:lnTo>
                    <a:pt x="1233661" y="787957"/>
                  </a:lnTo>
                  <a:lnTo>
                    <a:pt x="1233713" y="787400"/>
                  </a:lnTo>
                  <a:lnTo>
                    <a:pt x="1239022" y="774700"/>
                  </a:lnTo>
                  <a:close/>
                </a:path>
                <a:path w="2480309" h="1549400">
                  <a:moveTo>
                    <a:pt x="1303607" y="787400"/>
                  </a:moveTo>
                  <a:lnTo>
                    <a:pt x="1254495" y="787400"/>
                  </a:lnTo>
                  <a:lnTo>
                    <a:pt x="1254506" y="800100"/>
                  </a:lnTo>
                  <a:lnTo>
                    <a:pt x="1305813" y="800100"/>
                  </a:lnTo>
                  <a:lnTo>
                    <a:pt x="1303607" y="787400"/>
                  </a:lnTo>
                  <a:close/>
                </a:path>
                <a:path w="2480309" h="1549400">
                  <a:moveTo>
                    <a:pt x="1309939" y="787400"/>
                  </a:moveTo>
                  <a:lnTo>
                    <a:pt x="1303607" y="787400"/>
                  </a:lnTo>
                  <a:lnTo>
                    <a:pt x="1307753" y="800100"/>
                  </a:lnTo>
                  <a:lnTo>
                    <a:pt x="1319237" y="800100"/>
                  </a:lnTo>
                  <a:lnTo>
                    <a:pt x="1309939" y="787400"/>
                  </a:lnTo>
                  <a:close/>
                </a:path>
                <a:path w="2480309" h="1549400">
                  <a:moveTo>
                    <a:pt x="1241080" y="774700"/>
                  </a:moveTo>
                  <a:lnTo>
                    <a:pt x="1239022" y="774700"/>
                  </a:lnTo>
                  <a:lnTo>
                    <a:pt x="1233713" y="787400"/>
                  </a:lnTo>
                  <a:lnTo>
                    <a:pt x="1233661" y="787957"/>
                  </a:lnTo>
                  <a:lnTo>
                    <a:pt x="1233825" y="787400"/>
                  </a:lnTo>
                  <a:lnTo>
                    <a:pt x="1241080" y="774700"/>
                  </a:lnTo>
                  <a:close/>
                </a:path>
                <a:path w="2480309" h="1549400">
                  <a:moveTo>
                    <a:pt x="1213167" y="774700"/>
                  </a:moveTo>
                  <a:lnTo>
                    <a:pt x="1200891" y="774700"/>
                  </a:lnTo>
                  <a:lnTo>
                    <a:pt x="1210858" y="787400"/>
                  </a:lnTo>
                  <a:lnTo>
                    <a:pt x="1217460" y="787400"/>
                  </a:lnTo>
                  <a:lnTo>
                    <a:pt x="1213167" y="774700"/>
                  </a:lnTo>
                  <a:close/>
                </a:path>
                <a:path w="2480309" h="1549400">
                  <a:moveTo>
                    <a:pt x="1268780" y="762000"/>
                  </a:moveTo>
                  <a:lnTo>
                    <a:pt x="1253822" y="762000"/>
                  </a:lnTo>
                  <a:lnTo>
                    <a:pt x="1256590" y="774700"/>
                  </a:lnTo>
                  <a:lnTo>
                    <a:pt x="1251777" y="787400"/>
                  </a:lnTo>
                  <a:lnTo>
                    <a:pt x="1299023" y="787400"/>
                  </a:lnTo>
                  <a:lnTo>
                    <a:pt x="1286850" y="774700"/>
                  </a:lnTo>
                  <a:lnTo>
                    <a:pt x="1266066" y="774700"/>
                  </a:lnTo>
                  <a:lnTo>
                    <a:pt x="1268780" y="762000"/>
                  </a:lnTo>
                  <a:close/>
                </a:path>
                <a:path w="2480309" h="1549400">
                  <a:moveTo>
                    <a:pt x="1196830" y="771988"/>
                  </a:moveTo>
                  <a:lnTo>
                    <a:pt x="1196298" y="774700"/>
                  </a:lnTo>
                  <a:lnTo>
                    <a:pt x="1200891" y="774700"/>
                  </a:lnTo>
                  <a:lnTo>
                    <a:pt x="1196830" y="771988"/>
                  </a:lnTo>
                  <a:close/>
                </a:path>
                <a:path w="2480309" h="1549400">
                  <a:moveTo>
                    <a:pt x="1245208" y="749300"/>
                  </a:moveTo>
                  <a:lnTo>
                    <a:pt x="1157671" y="749300"/>
                  </a:lnTo>
                  <a:lnTo>
                    <a:pt x="1165594" y="762000"/>
                  </a:lnTo>
                  <a:lnTo>
                    <a:pt x="1198788" y="762000"/>
                  </a:lnTo>
                  <a:lnTo>
                    <a:pt x="1205545" y="774700"/>
                  </a:lnTo>
                  <a:lnTo>
                    <a:pt x="1246618" y="774700"/>
                  </a:lnTo>
                  <a:lnTo>
                    <a:pt x="1245208" y="749300"/>
                  </a:lnTo>
                  <a:close/>
                </a:path>
                <a:path w="2480309" h="1549400">
                  <a:moveTo>
                    <a:pt x="1198788" y="762000"/>
                  </a:moveTo>
                  <a:lnTo>
                    <a:pt x="1181869" y="762000"/>
                  </a:lnTo>
                  <a:lnTo>
                    <a:pt x="1196830" y="771988"/>
                  </a:lnTo>
                  <a:lnTo>
                    <a:pt x="1198788" y="762000"/>
                  </a:lnTo>
                  <a:close/>
                </a:path>
                <a:path w="2480309" h="1549400">
                  <a:moveTo>
                    <a:pt x="1197900" y="736600"/>
                  </a:moveTo>
                  <a:lnTo>
                    <a:pt x="1155928" y="736600"/>
                  </a:lnTo>
                  <a:lnTo>
                    <a:pt x="1165238" y="749300"/>
                  </a:lnTo>
                  <a:lnTo>
                    <a:pt x="1198036" y="749300"/>
                  </a:lnTo>
                  <a:lnTo>
                    <a:pt x="1197900" y="736600"/>
                  </a:lnTo>
                  <a:close/>
                </a:path>
                <a:path w="2480309" h="1549400">
                  <a:moveTo>
                    <a:pt x="1226245" y="736600"/>
                  </a:moveTo>
                  <a:lnTo>
                    <a:pt x="1197900" y="736600"/>
                  </a:lnTo>
                  <a:lnTo>
                    <a:pt x="1198036" y="749300"/>
                  </a:lnTo>
                  <a:lnTo>
                    <a:pt x="1230266" y="749300"/>
                  </a:lnTo>
                  <a:lnTo>
                    <a:pt x="1226245" y="736600"/>
                  </a:lnTo>
                  <a:close/>
                </a:path>
                <a:path w="2480309" h="1549400">
                  <a:moveTo>
                    <a:pt x="1110374" y="723900"/>
                  </a:moveTo>
                  <a:lnTo>
                    <a:pt x="1111212" y="736600"/>
                  </a:lnTo>
                  <a:lnTo>
                    <a:pt x="1116678" y="736600"/>
                  </a:lnTo>
                  <a:lnTo>
                    <a:pt x="1110374" y="723900"/>
                  </a:lnTo>
                  <a:close/>
                </a:path>
                <a:path w="2480309" h="1549400">
                  <a:moveTo>
                    <a:pt x="1134244" y="723900"/>
                  </a:moveTo>
                  <a:lnTo>
                    <a:pt x="1135733" y="736600"/>
                  </a:lnTo>
                  <a:lnTo>
                    <a:pt x="1139357" y="736600"/>
                  </a:lnTo>
                  <a:lnTo>
                    <a:pt x="1134244" y="723900"/>
                  </a:lnTo>
                  <a:close/>
                </a:path>
                <a:path w="2480309" h="1549400">
                  <a:moveTo>
                    <a:pt x="1168906" y="723900"/>
                  </a:moveTo>
                  <a:lnTo>
                    <a:pt x="1139067" y="723900"/>
                  </a:lnTo>
                  <a:lnTo>
                    <a:pt x="1152834" y="736600"/>
                  </a:lnTo>
                  <a:lnTo>
                    <a:pt x="1185893" y="736600"/>
                  </a:lnTo>
                  <a:lnTo>
                    <a:pt x="1168906" y="723900"/>
                  </a:lnTo>
                  <a:close/>
                </a:path>
                <a:path w="2480309" h="1549400">
                  <a:moveTo>
                    <a:pt x="1197607" y="723900"/>
                  </a:moveTo>
                  <a:lnTo>
                    <a:pt x="1186183" y="723900"/>
                  </a:lnTo>
                  <a:lnTo>
                    <a:pt x="1185893" y="736600"/>
                  </a:lnTo>
                  <a:lnTo>
                    <a:pt x="1206493" y="736600"/>
                  </a:lnTo>
                  <a:lnTo>
                    <a:pt x="1197607" y="723900"/>
                  </a:lnTo>
                  <a:close/>
                </a:path>
                <a:path w="2480309" h="1549400">
                  <a:moveTo>
                    <a:pt x="1207537" y="727195"/>
                  </a:moveTo>
                  <a:lnTo>
                    <a:pt x="1208676" y="736600"/>
                  </a:lnTo>
                  <a:lnTo>
                    <a:pt x="1215168" y="736600"/>
                  </a:lnTo>
                  <a:lnTo>
                    <a:pt x="1207537" y="727195"/>
                  </a:lnTo>
                  <a:close/>
                </a:path>
                <a:path w="2480309" h="1549400">
                  <a:moveTo>
                    <a:pt x="1207138" y="723900"/>
                  </a:moveTo>
                  <a:lnTo>
                    <a:pt x="1204863" y="723900"/>
                  </a:lnTo>
                  <a:lnTo>
                    <a:pt x="1207537" y="727195"/>
                  </a:lnTo>
                  <a:lnTo>
                    <a:pt x="1207138" y="723900"/>
                  </a:lnTo>
                  <a:close/>
                </a:path>
                <a:path w="2480309" h="1549400">
                  <a:moveTo>
                    <a:pt x="1120814" y="711200"/>
                  </a:moveTo>
                  <a:lnTo>
                    <a:pt x="1088579" y="711200"/>
                  </a:lnTo>
                  <a:lnTo>
                    <a:pt x="1098114" y="723900"/>
                  </a:lnTo>
                  <a:lnTo>
                    <a:pt x="1116310" y="723900"/>
                  </a:lnTo>
                  <a:lnTo>
                    <a:pt x="1120814" y="711200"/>
                  </a:lnTo>
                  <a:close/>
                </a:path>
                <a:path w="2480309" h="1549400">
                  <a:moveTo>
                    <a:pt x="1168050" y="711200"/>
                  </a:moveTo>
                  <a:lnTo>
                    <a:pt x="1120814" y="711200"/>
                  </a:lnTo>
                  <a:lnTo>
                    <a:pt x="1118227" y="723900"/>
                  </a:lnTo>
                  <a:lnTo>
                    <a:pt x="1175582" y="723900"/>
                  </a:lnTo>
                  <a:lnTo>
                    <a:pt x="1168050" y="711200"/>
                  </a:lnTo>
                  <a:close/>
                </a:path>
                <a:path w="2480309" h="1549400">
                  <a:moveTo>
                    <a:pt x="1182749" y="711200"/>
                  </a:moveTo>
                  <a:lnTo>
                    <a:pt x="1170791" y="711200"/>
                  </a:lnTo>
                  <a:lnTo>
                    <a:pt x="1178307" y="723900"/>
                  </a:lnTo>
                  <a:lnTo>
                    <a:pt x="1189413" y="723900"/>
                  </a:lnTo>
                  <a:lnTo>
                    <a:pt x="1182749" y="711200"/>
                  </a:lnTo>
                  <a:close/>
                </a:path>
                <a:path w="2480309" h="1549400">
                  <a:moveTo>
                    <a:pt x="1165405" y="698500"/>
                  </a:moveTo>
                  <a:lnTo>
                    <a:pt x="1081323" y="698500"/>
                  </a:lnTo>
                  <a:lnTo>
                    <a:pt x="1097893" y="711200"/>
                  </a:lnTo>
                  <a:lnTo>
                    <a:pt x="1169016" y="711200"/>
                  </a:lnTo>
                  <a:lnTo>
                    <a:pt x="1165405" y="698500"/>
                  </a:lnTo>
                  <a:close/>
                </a:path>
                <a:path w="2480309" h="1549400">
                  <a:moveTo>
                    <a:pt x="1174561" y="698500"/>
                  </a:moveTo>
                  <a:lnTo>
                    <a:pt x="1175454" y="711200"/>
                  </a:lnTo>
                  <a:lnTo>
                    <a:pt x="1179409" y="711200"/>
                  </a:lnTo>
                  <a:lnTo>
                    <a:pt x="1174561" y="698500"/>
                  </a:lnTo>
                  <a:close/>
                </a:path>
                <a:path w="2480309" h="1549400">
                  <a:moveTo>
                    <a:pt x="1062962" y="685800"/>
                  </a:moveTo>
                  <a:lnTo>
                    <a:pt x="1062520" y="685800"/>
                  </a:lnTo>
                  <a:lnTo>
                    <a:pt x="1059366" y="698500"/>
                  </a:lnTo>
                  <a:lnTo>
                    <a:pt x="1062972" y="698500"/>
                  </a:lnTo>
                  <a:lnTo>
                    <a:pt x="1062962" y="685800"/>
                  </a:lnTo>
                  <a:close/>
                </a:path>
                <a:path w="2480309" h="1549400">
                  <a:moveTo>
                    <a:pt x="1142855" y="685800"/>
                  </a:moveTo>
                  <a:lnTo>
                    <a:pt x="1062962" y="685800"/>
                  </a:lnTo>
                  <a:lnTo>
                    <a:pt x="1062972" y="698500"/>
                  </a:lnTo>
                  <a:lnTo>
                    <a:pt x="1160492" y="698500"/>
                  </a:lnTo>
                  <a:lnTo>
                    <a:pt x="1142855" y="685800"/>
                  </a:lnTo>
                  <a:close/>
                </a:path>
                <a:path w="2480309" h="1549400">
                  <a:moveTo>
                    <a:pt x="1110939" y="673100"/>
                  </a:moveTo>
                  <a:lnTo>
                    <a:pt x="1037001" y="673100"/>
                  </a:lnTo>
                  <a:lnTo>
                    <a:pt x="1041505" y="685800"/>
                  </a:lnTo>
                  <a:lnTo>
                    <a:pt x="1116112" y="685800"/>
                  </a:lnTo>
                  <a:lnTo>
                    <a:pt x="1110939" y="673100"/>
                  </a:lnTo>
                  <a:close/>
                </a:path>
                <a:path w="2480309" h="1549400">
                  <a:moveTo>
                    <a:pt x="1126040" y="673100"/>
                  </a:moveTo>
                  <a:lnTo>
                    <a:pt x="1113495" y="673100"/>
                  </a:lnTo>
                  <a:lnTo>
                    <a:pt x="1116112" y="685800"/>
                  </a:lnTo>
                  <a:lnTo>
                    <a:pt x="1140306" y="685800"/>
                  </a:lnTo>
                  <a:lnTo>
                    <a:pt x="1126040" y="673100"/>
                  </a:lnTo>
                  <a:close/>
                </a:path>
                <a:path w="2480309" h="1549400">
                  <a:moveTo>
                    <a:pt x="1014500" y="660400"/>
                  </a:moveTo>
                  <a:lnTo>
                    <a:pt x="1004464" y="660400"/>
                  </a:lnTo>
                  <a:lnTo>
                    <a:pt x="1011015" y="673100"/>
                  </a:lnTo>
                  <a:lnTo>
                    <a:pt x="1014500" y="660400"/>
                  </a:lnTo>
                  <a:close/>
                </a:path>
                <a:path w="2480309" h="1549400">
                  <a:moveTo>
                    <a:pt x="1097845" y="660400"/>
                  </a:moveTo>
                  <a:lnTo>
                    <a:pt x="1036188" y="660400"/>
                  </a:lnTo>
                  <a:lnTo>
                    <a:pt x="1032420" y="673100"/>
                  </a:lnTo>
                  <a:lnTo>
                    <a:pt x="1104133" y="673100"/>
                  </a:lnTo>
                  <a:lnTo>
                    <a:pt x="1104283" y="672614"/>
                  </a:lnTo>
                  <a:lnTo>
                    <a:pt x="1097845" y="660400"/>
                  </a:lnTo>
                  <a:close/>
                </a:path>
                <a:path w="2480309" h="1549400">
                  <a:moveTo>
                    <a:pt x="1108060" y="660400"/>
                  </a:moveTo>
                  <a:lnTo>
                    <a:pt x="1104283" y="672614"/>
                  </a:lnTo>
                  <a:lnTo>
                    <a:pt x="1104539" y="673100"/>
                  </a:lnTo>
                  <a:lnTo>
                    <a:pt x="1111264" y="673100"/>
                  </a:lnTo>
                  <a:lnTo>
                    <a:pt x="1108060" y="660400"/>
                  </a:lnTo>
                  <a:close/>
                </a:path>
                <a:path w="2480309" h="1549400">
                  <a:moveTo>
                    <a:pt x="1008147" y="647700"/>
                  </a:moveTo>
                  <a:lnTo>
                    <a:pt x="1001522" y="647700"/>
                  </a:lnTo>
                  <a:lnTo>
                    <a:pt x="997571" y="660400"/>
                  </a:lnTo>
                  <a:lnTo>
                    <a:pt x="1015497" y="660400"/>
                  </a:lnTo>
                  <a:lnTo>
                    <a:pt x="1008147" y="647700"/>
                  </a:lnTo>
                  <a:close/>
                </a:path>
                <a:path w="2480309" h="1549400">
                  <a:moveTo>
                    <a:pt x="1041023" y="647700"/>
                  </a:moveTo>
                  <a:lnTo>
                    <a:pt x="1012586" y="647700"/>
                  </a:lnTo>
                  <a:lnTo>
                    <a:pt x="1015497" y="660400"/>
                  </a:lnTo>
                  <a:lnTo>
                    <a:pt x="1042896" y="660400"/>
                  </a:lnTo>
                  <a:lnTo>
                    <a:pt x="1041023" y="647700"/>
                  </a:lnTo>
                  <a:close/>
                </a:path>
                <a:path w="2480309" h="1549400">
                  <a:moveTo>
                    <a:pt x="1046273" y="647700"/>
                  </a:moveTo>
                  <a:lnTo>
                    <a:pt x="1045078" y="660400"/>
                  </a:lnTo>
                  <a:lnTo>
                    <a:pt x="1050512" y="660400"/>
                  </a:lnTo>
                  <a:lnTo>
                    <a:pt x="1046273" y="647700"/>
                  </a:lnTo>
                  <a:close/>
                </a:path>
                <a:path w="2480309" h="1549400">
                  <a:moveTo>
                    <a:pt x="1071862" y="647700"/>
                  </a:moveTo>
                  <a:lnTo>
                    <a:pt x="1061140" y="647700"/>
                  </a:lnTo>
                  <a:lnTo>
                    <a:pt x="1056864" y="660400"/>
                  </a:lnTo>
                  <a:lnTo>
                    <a:pt x="1075387" y="660400"/>
                  </a:lnTo>
                  <a:lnTo>
                    <a:pt x="1071862" y="647700"/>
                  </a:lnTo>
                  <a:close/>
                </a:path>
                <a:path w="2480309" h="1549400">
                  <a:moveTo>
                    <a:pt x="1077833" y="651452"/>
                  </a:moveTo>
                  <a:lnTo>
                    <a:pt x="1075387" y="660400"/>
                  </a:lnTo>
                  <a:lnTo>
                    <a:pt x="1091788" y="660400"/>
                  </a:lnTo>
                  <a:lnTo>
                    <a:pt x="1077833" y="651452"/>
                  </a:lnTo>
                  <a:close/>
                </a:path>
                <a:path w="2480309" h="1549400">
                  <a:moveTo>
                    <a:pt x="1078859" y="647700"/>
                  </a:moveTo>
                  <a:lnTo>
                    <a:pt x="1071981" y="647700"/>
                  </a:lnTo>
                  <a:lnTo>
                    <a:pt x="1077833" y="651452"/>
                  </a:lnTo>
                  <a:lnTo>
                    <a:pt x="1078859" y="647700"/>
                  </a:lnTo>
                  <a:close/>
                </a:path>
                <a:path w="2480309" h="1549400">
                  <a:moveTo>
                    <a:pt x="983517" y="635000"/>
                  </a:moveTo>
                  <a:lnTo>
                    <a:pt x="981994" y="635000"/>
                  </a:lnTo>
                  <a:lnTo>
                    <a:pt x="986357" y="647700"/>
                  </a:lnTo>
                  <a:lnTo>
                    <a:pt x="988389" y="640605"/>
                  </a:lnTo>
                  <a:lnTo>
                    <a:pt x="983517" y="635000"/>
                  </a:lnTo>
                  <a:close/>
                </a:path>
                <a:path w="2480309" h="1549400">
                  <a:moveTo>
                    <a:pt x="1055876" y="635000"/>
                  </a:moveTo>
                  <a:lnTo>
                    <a:pt x="989995" y="635000"/>
                  </a:lnTo>
                  <a:lnTo>
                    <a:pt x="988389" y="640605"/>
                  </a:lnTo>
                  <a:lnTo>
                    <a:pt x="994556" y="647700"/>
                  </a:lnTo>
                  <a:lnTo>
                    <a:pt x="1055848" y="647700"/>
                  </a:lnTo>
                  <a:lnTo>
                    <a:pt x="1055876" y="635000"/>
                  </a:lnTo>
                  <a:close/>
                </a:path>
                <a:path w="2480309" h="1549400">
                  <a:moveTo>
                    <a:pt x="966092" y="622300"/>
                  </a:moveTo>
                  <a:lnTo>
                    <a:pt x="949903" y="622300"/>
                  </a:lnTo>
                  <a:lnTo>
                    <a:pt x="950861" y="635000"/>
                  </a:lnTo>
                  <a:lnTo>
                    <a:pt x="963014" y="635000"/>
                  </a:lnTo>
                  <a:lnTo>
                    <a:pt x="966092" y="622300"/>
                  </a:lnTo>
                  <a:close/>
                </a:path>
                <a:path w="2480309" h="1549400">
                  <a:moveTo>
                    <a:pt x="1028047" y="609600"/>
                  </a:moveTo>
                  <a:lnTo>
                    <a:pt x="939844" y="609600"/>
                  </a:lnTo>
                  <a:lnTo>
                    <a:pt x="958284" y="622300"/>
                  </a:lnTo>
                  <a:lnTo>
                    <a:pt x="972478" y="622300"/>
                  </a:lnTo>
                  <a:lnTo>
                    <a:pt x="983517" y="635000"/>
                  </a:lnTo>
                  <a:lnTo>
                    <a:pt x="1039436" y="635000"/>
                  </a:lnTo>
                  <a:lnTo>
                    <a:pt x="1033785" y="622300"/>
                  </a:lnTo>
                  <a:lnTo>
                    <a:pt x="1028047" y="609600"/>
                  </a:lnTo>
                  <a:close/>
                </a:path>
                <a:path w="2480309" h="1549400">
                  <a:moveTo>
                    <a:pt x="939844" y="609600"/>
                  </a:moveTo>
                  <a:lnTo>
                    <a:pt x="937415" y="609600"/>
                  </a:lnTo>
                  <a:lnTo>
                    <a:pt x="935964" y="622300"/>
                  </a:lnTo>
                  <a:lnTo>
                    <a:pt x="939844" y="609600"/>
                  </a:lnTo>
                  <a:close/>
                </a:path>
                <a:path w="2480309" h="1549400">
                  <a:moveTo>
                    <a:pt x="1001458" y="596900"/>
                  </a:moveTo>
                  <a:lnTo>
                    <a:pt x="917974" y="596900"/>
                  </a:lnTo>
                  <a:lnTo>
                    <a:pt x="934966" y="609600"/>
                  </a:lnTo>
                  <a:lnTo>
                    <a:pt x="1014660" y="609600"/>
                  </a:lnTo>
                  <a:lnTo>
                    <a:pt x="1014169" y="608338"/>
                  </a:lnTo>
                  <a:lnTo>
                    <a:pt x="1001458" y="596900"/>
                  </a:lnTo>
                  <a:close/>
                </a:path>
                <a:path w="2480309" h="1549400">
                  <a:moveTo>
                    <a:pt x="1014745" y="608857"/>
                  </a:moveTo>
                  <a:lnTo>
                    <a:pt x="1014660" y="609600"/>
                  </a:lnTo>
                  <a:lnTo>
                    <a:pt x="1015571" y="609600"/>
                  </a:lnTo>
                  <a:lnTo>
                    <a:pt x="1014745" y="608857"/>
                  </a:lnTo>
                  <a:close/>
                </a:path>
                <a:path w="2480309" h="1549400">
                  <a:moveTo>
                    <a:pt x="1016126" y="596900"/>
                  </a:moveTo>
                  <a:lnTo>
                    <a:pt x="1009717" y="596900"/>
                  </a:lnTo>
                  <a:lnTo>
                    <a:pt x="1014169" y="608338"/>
                  </a:lnTo>
                  <a:lnTo>
                    <a:pt x="1014745" y="608857"/>
                  </a:lnTo>
                  <a:lnTo>
                    <a:pt x="1016126" y="596900"/>
                  </a:lnTo>
                  <a:close/>
                </a:path>
                <a:path w="2480309" h="1549400">
                  <a:moveTo>
                    <a:pt x="894885" y="584200"/>
                  </a:moveTo>
                  <a:lnTo>
                    <a:pt x="887554" y="584200"/>
                  </a:lnTo>
                  <a:lnTo>
                    <a:pt x="891545" y="596900"/>
                  </a:lnTo>
                  <a:lnTo>
                    <a:pt x="894885" y="584200"/>
                  </a:lnTo>
                  <a:close/>
                </a:path>
                <a:path w="2480309" h="1549400">
                  <a:moveTo>
                    <a:pt x="977226" y="584200"/>
                  </a:moveTo>
                  <a:lnTo>
                    <a:pt x="896726" y="584200"/>
                  </a:lnTo>
                  <a:lnTo>
                    <a:pt x="899660" y="596900"/>
                  </a:lnTo>
                  <a:lnTo>
                    <a:pt x="981984" y="596900"/>
                  </a:lnTo>
                  <a:lnTo>
                    <a:pt x="977226" y="584200"/>
                  </a:lnTo>
                  <a:close/>
                </a:path>
                <a:path w="2480309" h="1549400">
                  <a:moveTo>
                    <a:pt x="892138" y="533400"/>
                  </a:moveTo>
                  <a:lnTo>
                    <a:pt x="865925" y="533400"/>
                  </a:lnTo>
                  <a:lnTo>
                    <a:pt x="860112" y="546100"/>
                  </a:lnTo>
                  <a:lnTo>
                    <a:pt x="851184" y="555368"/>
                  </a:lnTo>
                  <a:lnTo>
                    <a:pt x="851292" y="558800"/>
                  </a:lnTo>
                  <a:lnTo>
                    <a:pt x="855238" y="571500"/>
                  </a:lnTo>
                  <a:lnTo>
                    <a:pt x="860772" y="571500"/>
                  </a:lnTo>
                  <a:lnTo>
                    <a:pt x="866329" y="584200"/>
                  </a:lnTo>
                  <a:lnTo>
                    <a:pt x="900883" y="584200"/>
                  </a:lnTo>
                  <a:lnTo>
                    <a:pt x="896621" y="580086"/>
                  </a:lnTo>
                  <a:lnTo>
                    <a:pt x="884350" y="571500"/>
                  </a:lnTo>
                  <a:lnTo>
                    <a:pt x="861344" y="558800"/>
                  </a:lnTo>
                  <a:lnTo>
                    <a:pt x="920991" y="558800"/>
                  </a:lnTo>
                  <a:lnTo>
                    <a:pt x="912872" y="546100"/>
                  </a:lnTo>
                  <a:lnTo>
                    <a:pt x="899784" y="546100"/>
                  </a:lnTo>
                  <a:lnTo>
                    <a:pt x="892138" y="533400"/>
                  </a:lnTo>
                  <a:close/>
                </a:path>
                <a:path w="2480309" h="1549400">
                  <a:moveTo>
                    <a:pt x="896621" y="580086"/>
                  </a:moveTo>
                  <a:lnTo>
                    <a:pt x="900883" y="584200"/>
                  </a:lnTo>
                  <a:lnTo>
                    <a:pt x="902501" y="584200"/>
                  </a:lnTo>
                  <a:lnTo>
                    <a:pt x="896621" y="580086"/>
                  </a:lnTo>
                  <a:close/>
                </a:path>
                <a:path w="2480309" h="1549400">
                  <a:moveTo>
                    <a:pt x="908446" y="558800"/>
                  </a:moveTo>
                  <a:lnTo>
                    <a:pt x="871264" y="558800"/>
                  </a:lnTo>
                  <a:lnTo>
                    <a:pt x="887727" y="571500"/>
                  </a:lnTo>
                  <a:lnTo>
                    <a:pt x="896621" y="580086"/>
                  </a:lnTo>
                  <a:lnTo>
                    <a:pt x="902501" y="584200"/>
                  </a:lnTo>
                  <a:lnTo>
                    <a:pt x="965092" y="584200"/>
                  </a:lnTo>
                  <a:lnTo>
                    <a:pt x="959537" y="571500"/>
                  </a:lnTo>
                  <a:lnTo>
                    <a:pt x="920464" y="571500"/>
                  </a:lnTo>
                  <a:lnTo>
                    <a:pt x="908446" y="558800"/>
                  </a:lnTo>
                  <a:close/>
                </a:path>
                <a:path w="2480309" h="1549400">
                  <a:moveTo>
                    <a:pt x="937606" y="558800"/>
                  </a:moveTo>
                  <a:lnTo>
                    <a:pt x="931458" y="558800"/>
                  </a:lnTo>
                  <a:lnTo>
                    <a:pt x="926111" y="571500"/>
                  </a:lnTo>
                  <a:lnTo>
                    <a:pt x="945657" y="571500"/>
                  </a:lnTo>
                  <a:lnTo>
                    <a:pt x="937606" y="558800"/>
                  </a:lnTo>
                  <a:close/>
                </a:path>
                <a:path w="2480309" h="1549400">
                  <a:moveTo>
                    <a:pt x="850893" y="546100"/>
                  </a:moveTo>
                  <a:lnTo>
                    <a:pt x="827582" y="546100"/>
                  </a:lnTo>
                  <a:lnTo>
                    <a:pt x="828425" y="558800"/>
                  </a:lnTo>
                  <a:lnTo>
                    <a:pt x="847879" y="558800"/>
                  </a:lnTo>
                  <a:lnTo>
                    <a:pt x="851184" y="555368"/>
                  </a:lnTo>
                  <a:lnTo>
                    <a:pt x="850893" y="546100"/>
                  </a:lnTo>
                  <a:close/>
                </a:path>
                <a:path w="2480309" h="1549400">
                  <a:moveTo>
                    <a:pt x="865925" y="533400"/>
                  </a:moveTo>
                  <a:lnTo>
                    <a:pt x="861713" y="533400"/>
                  </a:lnTo>
                  <a:lnTo>
                    <a:pt x="854403" y="546100"/>
                  </a:lnTo>
                  <a:lnTo>
                    <a:pt x="850893" y="546100"/>
                  </a:lnTo>
                  <a:lnTo>
                    <a:pt x="851184" y="555368"/>
                  </a:lnTo>
                  <a:lnTo>
                    <a:pt x="860112" y="546100"/>
                  </a:lnTo>
                  <a:lnTo>
                    <a:pt x="865925" y="533400"/>
                  </a:lnTo>
                  <a:close/>
                </a:path>
                <a:path w="2480309" h="1549400">
                  <a:moveTo>
                    <a:pt x="801534" y="523037"/>
                  </a:moveTo>
                  <a:lnTo>
                    <a:pt x="797679" y="527413"/>
                  </a:lnTo>
                  <a:lnTo>
                    <a:pt x="804048" y="533400"/>
                  </a:lnTo>
                  <a:lnTo>
                    <a:pt x="806258" y="546100"/>
                  </a:lnTo>
                  <a:lnTo>
                    <a:pt x="811661" y="546100"/>
                  </a:lnTo>
                  <a:lnTo>
                    <a:pt x="815859" y="533400"/>
                  </a:lnTo>
                  <a:lnTo>
                    <a:pt x="812896" y="533400"/>
                  </a:lnTo>
                  <a:lnTo>
                    <a:pt x="801534" y="523037"/>
                  </a:lnTo>
                  <a:close/>
                </a:path>
                <a:path w="2480309" h="1549400">
                  <a:moveTo>
                    <a:pt x="866120" y="520700"/>
                  </a:moveTo>
                  <a:lnTo>
                    <a:pt x="803593" y="520700"/>
                  </a:lnTo>
                  <a:lnTo>
                    <a:pt x="818289" y="533400"/>
                  </a:lnTo>
                  <a:lnTo>
                    <a:pt x="830087" y="546100"/>
                  </a:lnTo>
                  <a:lnTo>
                    <a:pt x="854403" y="546100"/>
                  </a:lnTo>
                  <a:lnTo>
                    <a:pt x="861713" y="533400"/>
                  </a:lnTo>
                  <a:lnTo>
                    <a:pt x="865925" y="533400"/>
                  </a:lnTo>
                  <a:lnTo>
                    <a:pt x="866120" y="520700"/>
                  </a:lnTo>
                  <a:close/>
                </a:path>
                <a:path w="2480309" h="1549400">
                  <a:moveTo>
                    <a:pt x="908841" y="533400"/>
                  </a:moveTo>
                  <a:lnTo>
                    <a:pt x="902569" y="546100"/>
                  </a:lnTo>
                  <a:lnTo>
                    <a:pt x="907710" y="546100"/>
                  </a:lnTo>
                  <a:lnTo>
                    <a:pt x="908841" y="533400"/>
                  </a:lnTo>
                  <a:close/>
                </a:path>
                <a:path w="2480309" h="1549400">
                  <a:moveTo>
                    <a:pt x="856984" y="508000"/>
                  </a:moveTo>
                  <a:lnTo>
                    <a:pt x="772540" y="508000"/>
                  </a:lnTo>
                  <a:lnTo>
                    <a:pt x="783573" y="520700"/>
                  </a:lnTo>
                  <a:lnTo>
                    <a:pt x="792406" y="533400"/>
                  </a:lnTo>
                  <a:lnTo>
                    <a:pt x="797679" y="527413"/>
                  </a:lnTo>
                  <a:lnTo>
                    <a:pt x="790537" y="520700"/>
                  </a:lnTo>
                  <a:lnTo>
                    <a:pt x="867914" y="520700"/>
                  </a:lnTo>
                  <a:lnTo>
                    <a:pt x="856984" y="508000"/>
                  </a:lnTo>
                  <a:close/>
                </a:path>
                <a:path w="2480309" h="1549400">
                  <a:moveTo>
                    <a:pt x="803593" y="520700"/>
                  </a:moveTo>
                  <a:lnTo>
                    <a:pt x="798971" y="520700"/>
                  </a:lnTo>
                  <a:lnTo>
                    <a:pt x="801534" y="523037"/>
                  </a:lnTo>
                  <a:lnTo>
                    <a:pt x="803593" y="520700"/>
                  </a:lnTo>
                  <a:close/>
                </a:path>
                <a:path w="2480309" h="1549400">
                  <a:moveTo>
                    <a:pt x="765002" y="508000"/>
                  </a:moveTo>
                  <a:lnTo>
                    <a:pt x="758761" y="508000"/>
                  </a:lnTo>
                  <a:lnTo>
                    <a:pt x="763773" y="520700"/>
                  </a:lnTo>
                  <a:lnTo>
                    <a:pt x="769401" y="520700"/>
                  </a:lnTo>
                  <a:lnTo>
                    <a:pt x="765002" y="508000"/>
                  </a:lnTo>
                  <a:close/>
                </a:path>
                <a:path w="2480309" h="1549400">
                  <a:moveTo>
                    <a:pt x="818224" y="482600"/>
                  </a:moveTo>
                  <a:lnTo>
                    <a:pt x="749796" y="482600"/>
                  </a:lnTo>
                  <a:lnTo>
                    <a:pt x="760215" y="495300"/>
                  </a:lnTo>
                  <a:lnTo>
                    <a:pt x="758489" y="508000"/>
                  </a:lnTo>
                  <a:lnTo>
                    <a:pt x="842798" y="508000"/>
                  </a:lnTo>
                  <a:lnTo>
                    <a:pt x="833800" y="495300"/>
                  </a:lnTo>
                  <a:lnTo>
                    <a:pt x="814404" y="495300"/>
                  </a:lnTo>
                  <a:lnTo>
                    <a:pt x="818224" y="482600"/>
                  </a:lnTo>
                  <a:close/>
                </a:path>
                <a:path w="2480309" h="1549400">
                  <a:moveTo>
                    <a:pt x="737410" y="482600"/>
                  </a:moveTo>
                  <a:lnTo>
                    <a:pt x="727867" y="482600"/>
                  </a:lnTo>
                  <a:lnTo>
                    <a:pt x="733234" y="495300"/>
                  </a:lnTo>
                  <a:lnTo>
                    <a:pt x="737410" y="482600"/>
                  </a:lnTo>
                  <a:close/>
                </a:path>
                <a:path w="2480309" h="1549400">
                  <a:moveTo>
                    <a:pt x="712620" y="469900"/>
                  </a:moveTo>
                  <a:lnTo>
                    <a:pt x="708533" y="469900"/>
                  </a:lnTo>
                  <a:lnTo>
                    <a:pt x="717110" y="482600"/>
                  </a:lnTo>
                  <a:lnTo>
                    <a:pt x="716388" y="475636"/>
                  </a:lnTo>
                  <a:lnTo>
                    <a:pt x="712620" y="469900"/>
                  </a:lnTo>
                  <a:close/>
                </a:path>
                <a:path w="2480309" h="1549400">
                  <a:moveTo>
                    <a:pt x="793537" y="469900"/>
                  </a:moveTo>
                  <a:lnTo>
                    <a:pt x="715793" y="469900"/>
                  </a:lnTo>
                  <a:lnTo>
                    <a:pt x="716388" y="475636"/>
                  </a:lnTo>
                  <a:lnTo>
                    <a:pt x="720962" y="482600"/>
                  </a:lnTo>
                  <a:lnTo>
                    <a:pt x="794873" y="482600"/>
                  </a:lnTo>
                  <a:lnTo>
                    <a:pt x="793537" y="469900"/>
                  </a:lnTo>
                  <a:close/>
                </a:path>
                <a:path w="2480309" h="1549400">
                  <a:moveTo>
                    <a:pt x="690981" y="457200"/>
                  </a:moveTo>
                  <a:lnTo>
                    <a:pt x="673515" y="457200"/>
                  </a:lnTo>
                  <a:lnTo>
                    <a:pt x="685960" y="469900"/>
                  </a:lnTo>
                  <a:lnTo>
                    <a:pt x="693162" y="469900"/>
                  </a:lnTo>
                  <a:lnTo>
                    <a:pt x="690981" y="457200"/>
                  </a:lnTo>
                  <a:close/>
                </a:path>
                <a:path w="2480309" h="1549400">
                  <a:moveTo>
                    <a:pt x="774621" y="457200"/>
                  </a:moveTo>
                  <a:lnTo>
                    <a:pt x="701050" y="457200"/>
                  </a:lnTo>
                  <a:lnTo>
                    <a:pt x="693162" y="469900"/>
                  </a:lnTo>
                  <a:lnTo>
                    <a:pt x="779452" y="469900"/>
                  </a:lnTo>
                  <a:lnTo>
                    <a:pt x="774621" y="457200"/>
                  </a:lnTo>
                  <a:close/>
                </a:path>
                <a:path w="2480309" h="1549400">
                  <a:moveTo>
                    <a:pt x="721067" y="444500"/>
                  </a:moveTo>
                  <a:lnTo>
                    <a:pt x="681530" y="444500"/>
                  </a:lnTo>
                  <a:lnTo>
                    <a:pt x="672084" y="457200"/>
                  </a:lnTo>
                  <a:lnTo>
                    <a:pt x="725268" y="457200"/>
                  </a:lnTo>
                  <a:lnTo>
                    <a:pt x="721067" y="444500"/>
                  </a:lnTo>
                  <a:close/>
                </a:path>
                <a:path w="2480309" h="1549400">
                  <a:moveTo>
                    <a:pt x="751855" y="444500"/>
                  </a:moveTo>
                  <a:lnTo>
                    <a:pt x="737131" y="444500"/>
                  </a:lnTo>
                  <a:lnTo>
                    <a:pt x="737307" y="457200"/>
                  </a:lnTo>
                  <a:lnTo>
                    <a:pt x="753704" y="457200"/>
                  </a:lnTo>
                  <a:lnTo>
                    <a:pt x="751855" y="444500"/>
                  </a:lnTo>
                  <a:close/>
                </a:path>
                <a:path w="2480309" h="1549400">
                  <a:moveTo>
                    <a:pt x="644086" y="431800"/>
                  </a:moveTo>
                  <a:lnTo>
                    <a:pt x="641184" y="431800"/>
                  </a:lnTo>
                  <a:lnTo>
                    <a:pt x="644015" y="444500"/>
                  </a:lnTo>
                  <a:lnTo>
                    <a:pt x="644086" y="431800"/>
                  </a:lnTo>
                  <a:close/>
                </a:path>
                <a:path w="2480309" h="1549400">
                  <a:moveTo>
                    <a:pt x="661771" y="441408"/>
                  </a:moveTo>
                  <a:lnTo>
                    <a:pt x="661749" y="444500"/>
                  </a:lnTo>
                  <a:lnTo>
                    <a:pt x="662829" y="443264"/>
                  </a:lnTo>
                  <a:lnTo>
                    <a:pt x="661771" y="441408"/>
                  </a:lnTo>
                  <a:close/>
                </a:path>
                <a:path w="2480309" h="1549400">
                  <a:moveTo>
                    <a:pt x="721412" y="431800"/>
                  </a:moveTo>
                  <a:lnTo>
                    <a:pt x="672844" y="431800"/>
                  </a:lnTo>
                  <a:lnTo>
                    <a:pt x="662829" y="443264"/>
                  </a:lnTo>
                  <a:lnTo>
                    <a:pt x="663533" y="444500"/>
                  </a:lnTo>
                  <a:lnTo>
                    <a:pt x="734823" y="444500"/>
                  </a:lnTo>
                  <a:lnTo>
                    <a:pt x="721412" y="431800"/>
                  </a:lnTo>
                  <a:close/>
                </a:path>
                <a:path w="2480309" h="1549400">
                  <a:moveTo>
                    <a:pt x="661839" y="431800"/>
                  </a:moveTo>
                  <a:lnTo>
                    <a:pt x="656294" y="431800"/>
                  </a:lnTo>
                  <a:lnTo>
                    <a:pt x="661771" y="441408"/>
                  </a:lnTo>
                  <a:lnTo>
                    <a:pt x="661839" y="431800"/>
                  </a:lnTo>
                  <a:close/>
                </a:path>
                <a:path w="2480309" h="1549400">
                  <a:moveTo>
                    <a:pt x="622410" y="419100"/>
                  </a:moveTo>
                  <a:lnTo>
                    <a:pt x="616129" y="419100"/>
                  </a:lnTo>
                  <a:lnTo>
                    <a:pt x="620975" y="431800"/>
                  </a:lnTo>
                  <a:lnTo>
                    <a:pt x="623455" y="420350"/>
                  </a:lnTo>
                  <a:lnTo>
                    <a:pt x="622410" y="419100"/>
                  </a:lnTo>
                  <a:close/>
                </a:path>
                <a:path w="2480309" h="1549400">
                  <a:moveTo>
                    <a:pt x="645732" y="419100"/>
                  </a:moveTo>
                  <a:lnTo>
                    <a:pt x="623726" y="419100"/>
                  </a:lnTo>
                  <a:lnTo>
                    <a:pt x="623455" y="420350"/>
                  </a:lnTo>
                  <a:lnTo>
                    <a:pt x="633026" y="431800"/>
                  </a:lnTo>
                  <a:lnTo>
                    <a:pt x="641315" y="431800"/>
                  </a:lnTo>
                  <a:lnTo>
                    <a:pt x="645732" y="419100"/>
                  </a:lnTo>
                  <a:close/>
                </a:path>
                <a:path w="2480309" h="1549400">
                  <a:moveTo>
                    <a:pt x="688167" y="419100"/>
                  </a:moveTo>
                  <a:lnTo>
                    <a:pt x="650849" y="419100"/>
                  </a:lnTo>
                  <a:lnTo>
                    <a:pt x="641315" y="431800"/>
                  </a:lnTo>
                  <a:lnTo>
                    <a:pt x="690502" y="431800"/>
                  </a:lnTo>
                  <a:lnTo>
                    <a:pt x="688167" y="419100"/>
                  </a:lnTo>
                  <a:close/>
                </a:path>
                <a:path w="2480309" h="1549400">
                  <a:moveTo>
                    <a:pt x="704512" y="419100"/>
                  </a:moveTo>
                  <a:lnTo>
                    <a:pt x="691853" y="419100"/>
                  </a:lnTo>
                  <a:lnTo>
                    <a:pt x="690502" y="431800"/>
                  </a:lnTo>
                  <a:lnTo>
                    <a:pt x="716185" y="431800"/>
                  </a:lnTo>
                  <a:lnTo>
                    <a:pt x="704512" y="419100"/>
                  </a:lnTo>
                  <a:close/>
                </a:path>
                <a:path w="2480309" h="1549400">
                  <a:moveTo>
                    <a:pt x="602442" y="406400"/>
                  </a:moveTo>
                  <a:lnTo>
                    <a:pt x="593693" y="406400"/>
                  </a:lnTo>
                  <a:lnTo>
                    <a:pt x="607547" y="419100"/>
                  </a:lnTo>
                  <a:lnTo>
                    <a:pt x="602442" y="406400"/>
                  </a:lnTo>
                  <a:close/>
                </a:path>
                <a:path w="2480309" h="1549400">
                  <a:moveTo>
                    <a:pt x="612572" y="406400"/>
                  </a:moveTo>
                  <a:lnTo>
                    <a:pt x="609035" y="406400"/>
                  </a:lnTo>
                  <a:lnTo>
                    <a:pt x="618117" y="419100"/>
                  </a:lnTo>
                  <a:lnTo>
                    <a:pt x="618260" y="415751"/>
                  </a:lnTo>
                  <a:lnTo>
                    <a:pt x="612572" y="406400"/>
                  </a:lnTo>
                  <a:close/>
                </a:path>
                <a:path w="2480309" h="1549400">
                  <a:moveTo>
                    <a:pt x="677739" y="406400"/>
                  </a:moveTo>
                  <a:lnTo>
                    <a:pt x="618659" y="406400"/>
                  </a:lnTo>
                  <a:lnTo>
                    <a:pt x="618260" y="415751"/>
                  </a:lnTo>
                  <a:lnTo>
                    <a:pt x="620296" y="419100"/>
                  </a:lnTo>
                  <a:lnTo>
                    <a:pt x="685274" y="419100"/>
                  </a:lnTo>
                  <a:lnTo>
                    <a:pt x="677739" y="406400"/>
                  </a:lnTo>
                  <a:close/>
                </a:path>
                <a:path w="2480309" h="1549400">
                  <a:moveTo>
                    <a:pt x="691353" y="406400"/>
                  </a:moveTo>
                  <a:lnTo>
                    <a:pt x="678366" y="406400"/>
                  </a:lnTo>
                  <a:lnTo>
                    <a:pt x="687536" y="419100"/>
                  </a:lnTo>
                  <a:lnTo>
                    <a:pt x="699655" y="419100"/>
                  </a:lnTo>
                  <a:lnTo>
                    <a:pt x="691353" y="406400"/>
                  </a:lnTo>
                  <a:close/>
                </a:path>
                <a:path w="2480309" h="1549400">
                  <a:moveTo>
                    <a:pt x="584201" y="398941"/>
                  </a:moveTo>
                  <a:lnTo>
                    <a:pt x="584390" y="406400"/>
                  </a:lnTo>
                  <a:lnTo>
                    <a:pt x="593693" y="406400"/>
                  </a:lnTo>
                  <a:lnTo>
                    <a:pt x="584201" y="398941"/>
                  </a:lnTo>
                  <a:close/>
                </a:path>
                <a:path w="2480309" h="1549400">
                  <a:moveTo>
                    <a:pt x="600216" y="393700"/>
                  </a:moveTo>
                  <a:lnTo>
                    <a:pt x="591909" y="393700"/>
                  </a:lnTo>
                  <a:lnTo>
                    <a:pt x="595992" y="406400"/>
                  </a:lnTo>
                  <a:lnTo>
                    <a:pt x="599007" y="406400"/>
                  </a:lnTo>
                  <a:lnTo>
                    <a:pt x="600216" y="393700"/>
                  </a:lnTo>
                  <a:close/>
                </a:path>
                <a:path w="2480309" h="1549400">
                  <a:moveTo>
                    <a:pt x="659091" y="393700"/>
                  </a:moveTo>
                  <a:lnTo>
                    <a:pt x="602035" y="393700"/>
                  </a:lnTo>
                  <a:lnTo>
                    <a:pt x="602340" y="406400"/>
                  </a:lnTo>
                  <a:lnTo>
                    <a:pt x="663720" y="406400"/>
                  </a:lnTo>
                  <a:lnTo>
                    <a:pt x="659091" y="393700"/>
                  </a:lnTo>
                  <a:close/>
                </a:path>
                <a:path w="2480309" h="1549400">
                  <a:moveTo>
                    <a:pt x="584068" y="393700"/>
                  </a:moveTo>
                  <a:lnTo>
                    <a:pt x="577531" y="393700"/>
                  </a:lnTo>
                  <a:lnTo>
                    <a:pt x="584201" y="398941"/>
                  </a:lnTo>
                  <a:lnTo>
                    <a:pt x="584068" y="393700"/>
                  </a:lnTo>
                  <a:close/>
                </a:path>
                <a:path w="2480309" h="1549400">
                  <a:moveTo>
                    <a:pt x="650882" y="381000"/>
                  </a:moveTo>
                  <a:lnTo>
                    <a:pt x="573867" y="381000"/>
                  </a:lnTo>
                  <a:lnTo>
                    <a:pt x="574013" y="384843"/>
                  </a:lnTo>
                  <a:lnTo>
                    <a:pt x="585837" y="393700"/>
                  </a:lnTo>
                  <a:lnTo>
                    <a:pt x="663590" y="393700"/>
                  </a:lnTo>
                  <a:lnTo>
                    <a:pt x="650882" y="381000"/>
                  </a:lnTo>
                  <a:close/>
                </a:path>
                <a:path w="2480309" h="1549400">
                  <a:moveTo>
                    <a:pt x="632190" y="368300"/>
                  </a:moveTo>
                  <a:lnTo>
                    <a:pt x="556333" y="368300"/>
                  </a:lnTo>
                  <a:lnTo>
                    <a:pt x="568882" y="381000"/>
                  </a:lnTo>
                  <a:lnTo>
                    <a:pt x="574013" y="384843"/>
                  </a:lnTo>
                  <a:lnTo>
                    <a:pt x="573867" y="381000"/>
                  </a:lnTo>
                  <a:lnTo>
                    <a:pt x="638795" y="381000"/>
                  </a:lnTo>
                  <a:lnTo>
                    <a:pt x="632190" y="368300"/>
                  </a:lnTo>
                  <a:close/>
                </a:path>
                <a:path w="2480309" h="1549400">
                  <a:moveTo>
                    <a:pt x="542967" y="370355"/>
                  </a:moveTo>
                  <a:lnTo>
                    <a:pt x="540224" y="381000"/>
                  </a:lnTo>
                  <a:lnTo>
                    <a:pt x="545246" y="381000"/>
                  </a:lnTo>
                  <a:lnTo>
                    <a:pt x="543952" y="371602"/>
                  </a:lnTo>
                  <a:lnTo>
                    <a:pt x="542967" y="370355"/>
                  </a:lnTo>
                  <a:close/>
                </a:path>
                <a:path w="2480309" h="1549400">
                  <a:moveTo>
                    <a:pt x="556333" y="368300"/>
                  </a:moveTo>
                  <a:lnTo>
                    <a:pt x="543497" y="368300"/>
                  </a:lnTo>
                  <a:lnTo>
                    <a:pt x="543952" y="371602"/>
                  </a:lnTo>
                  <a:lnTo>
                    <a:pt x="551373" y="381000"/>
                  </a:lnTo>
                  <a:lnTo>
                    <a:pt x="562506" y="381000"/>
                  </a:lnTo>
                  <a:lnTo>
                    <a:pt x="556333" y="368300"/>
                  </a:lnTo>
                  <a:close/>
                </a:path>
                <a:path w="2480309" h="1549400">
                  <a:moveTo>
                    <a:pt x="543497" y="368300"/>
                  </a:moveTo>
                  <a:lnTo>
                    <a:pt x="541344" y="368300"/>
                  </a:lnTo>
                  <a:lnTo>
                    <a:pt x="542967" y="370355"/>
                  </a:lnTo>
                  <a:lnTo>
                    <a:pt x="543497" y="368300"/>
                  </a:lnTo>
                  <a:close/>
                </a:path>
                <a:path w="2480309" h="1549400">
                  <a:moveTo>
                    <a:pt x="593817" y="342900"/>
                  </a:moveTo>
                  <a:lnTo>
                    <a:pt x="518185" y="342900"/>
                  </a:lnTo>
                  <a:lnTo>
                    <a:pt x="521897" y="355600"/>
                  </a:lnTo>
                  <a:lnTo>
                    <a:pt x="522504" y="368300"/>
                  </a:lnTo>
                  <a:lnTo>
                    <a:pt x="528298" y="355600"/>
                  </a:lnTo>
                  <a:lnTo>
                    <a:pt x="611456" y="355600"/>
                  </a:lnTo>
                  <a:lnTo>
                    <a:pt x="593817" y="342900"/>
                  </a:lnTo>
                  <a:close/>
                </a:path>
                <a:path w="2480309" h="1549400">
                  <a:moveTo>
                    <a:pt x="545843" y="355600"/>
                  </a:moveTo>
                  <a:lnTo>
                    <a:pt x="538147" y="355600"/>
                  </a:lnTo>
                  <a:lnTo>
                    <a:pt x="542567" y="368300"/>
                  </a:lnTo>
                  <a:lnTo>
                    <a:pt x="552522" y="368300"/>
                  </a:lnTo>
                  <a:lnTo>
                    <a:pt x="545843" y="355600"/>
                  </a:lnTo>
                  <a:close/>
                </a:path>
                <a:path w="2480309" h="1549400">
                  <a:moveTo>
                    <a:pt x="611456" y="355600"/>
                  </a:moveTo>
                  <a:lnTo>
                    <a:pt x="557993" y="355600"/>
                  </a:lnTo>
                  <a:lnTo>
                    <a:pt x="552522" y="368300"/>
                  </a:lnTo>
                  <a:lnTo>
                    <a:pt x="622582" y="368300"/>
                  </a:lnTo>
                  <a:lnTo>
                    <a:pt x="611456" y="355600"/>
                  </a:lnTo>
                  <a:close/>
                </a:path>
                <a:path w="2480309" h="1549400">
                  <a:moveTo>
                    <a:pt x="542004" y="317500"/>
                  </a:moveTo>
                  <a:lnTo>
                    <a:pt x="468722" y="317500"/>
                  </a:lnTo>
                  <a:lnTo>
                    <a:pt x="472435" y="342900"/>
                  </a:lnTo>
                  <a:lnTo>
                    <a:pt x="474634" y="342900"/>
                  </a:lnTo>
                  <a:lnTo>
                    <a:pt x="479238" y="335281"/>
                  </a:lnTo>
                  <a:lnTo>
                    <a:pt x="479334" y="330200"/>
                  </a:lnTo>
                  <a:lnTo>
                    <a:pt x="547119" y="330200"/>
                  </a:lnTo>
                  <a:lnTo>
                    <a:pt x="542004" y="317500"/>
                  </a:lnTo>
                  <a:close/>
                </a:path>
                <a:path w="2480309" h="1549400">
                  <a:moveTo>
                    <a:pt x="480696" y="332869"/>
                  </a:moveTo>
                  <a:lnTo>
                    <a:pt x="479238" y="335281"/>
                  </a:lnTo>
                  <a:lnTo>
                    <a:pt x="479095" y="342900"/>
                  </a:lnTo>
                  <a:lnTo>
                    <a:pt x="483681" y="342900"/>
                  </a:lnTo>
                  <a:lnTo>
                    <a:pt x="483108" y="337596"/>
                  </a:lnTo>
                  <a:lnTo>
                    <a:pt x="480696" y="332869"/>
                  </a:lnTo>
                  <a:close/>
                </a:path>
                <a:path w="2480309" h="1549400">
                  <a:moveTo>
                    <a:pt x="493461" y="330200"/>
                  </a:moveTo>
                  <a:lnTo>
                    <a:pt x="482309" y="330200"/>
                  </a:lnTo>
                  <a:lnTo>
                    <a:pt x="483108" y="337596"/>
                  </a:lnTo>
                  <a:lnTo>
                    <a:pt x="485815" y="342900"/>
                  </a:lnTo>
                  <a:lnTo>
                    <a:pt x="495609" y="342900"/>
                  </a:lnTo>
                  <a:lnTo>
                    <a:pt x="493461" y="330200"/>
                  </a:lnTo>
                  <a:close/>
                </a:path>
                <a:path w="2480309" h="1549400">
                  <a:moveTo>
                    <a:pt x="567128" y="330200"/>
                  </a:moveTo>
                  <a:lnTo>
                    <a:pt x="496772" y="330200"/>
                  </a:lnTo>
                  <a:lnTo>
                    <a:pt x="497101" y="342900"/>
                  </a:lnTo>
                  <a:lnTo>
                    <a:pt x="567448" y="342900"/>
                  </a:lnTo>
                  <a:lnTo>
                    <a:pt x="567128" y="330200"/>
                  </a:lnTo>
                  <a:close/>
                </a:path>
                <a:path w="2480309" h="1549400">
                  <a:moveTo>
                    <a:pt x="569845" y="330200"/>
                  </a:moveTo>
                  <a:lnTo>
                    <a:pt x="567448" y="342900"/>
                  </a:lnTo>
                  <a:lnTo>
                    <a:pt x="576457" y="342900"/>
                  </a:lnTo>
                  <a:lnTo>
                    <a:pt x="569845" y="330200"/>
                  </a:lnTo>
                  <a:close/>
                </a:path>
                <a:path w="2480309" h="1549400">
                  <a:moveTo>
                    <a:pt x="482309" y="330200"/>
                  </a:moveTo>
                  <a:lnTo>
                    <a:pt x="479334" y="330200"/>
                  </a:lnTo>
                  <a:lnTo>
                    <a:pt x="480696" y="332869"/>
                  </a:lnTo>
                  <a:lnTo>
                    <a:pt x="482309" y="330200"/>
                  </a:lnTo>
                  <a:close/>
                </a:path>
                <a:path w="2480309" h="1549400">
                  <a:moveTo>
                    <a:pt x="555428" y="317500"/>
                  </a:moveTo>
                  <a:lnTo>
                    <a:pt x="543944" y="317500"/>
                  </a:lnTo>
                  <a:lnTo>
                    <a:pt x="547119" y="330200"/>
                  </a:lnTo>
                  <a:lnTo>
                    <a:pt x="558917" y="330200"/>
                  </a:lnTo>
                  <a:lnTo>
                    <a:pt x="555428" y="317500"/>
                  </a:lnTo>
                  <a:close/>
                </a:path>
                <a:path w="2480309" h="1549400">
                  <a:moveTo>
                    <a:pt x="466048" y="266700"/>
                  </a:moveTo>
                  <a:lnTo>
                    <a:pt x="384780" y="266700"/>
                  </a:lnTo>
                  <a:lnTo>
                    <a:pt x="402146" y="279400"/>
                  </a:lnTo>
                  <a:lnTo>
                    <a:pt x="420983" y="279400"/>
                  </a:lnTo>
                  <a:lnTo>
                    <a:pt x="424562" y="292100"/>
                  </a:lnTo>
                  <a:lnTo>
                    <a:pt x="437155" y="292100"/>
                  </a:lnTo>
                  <a:lnTo>
                    <a:pt x="448281" y="304800"/>
                  </a:lnTo>
                  <a:lnTo>
                    <a:pt x="456855" y="317500"/>
                  </a:lnTo>
                  <a:lnTo>
                    <a:pt x="469904" y="317500"/>
                  </a:lnTo>
                  <a:lnTo>
                    <a:pt x="475212" y="304800"/>
                  </a:lnTo>
                  <a:lnTo>
                    <a:pt x="475930" y="304800"/>
                  </a:lnTo>
                  <a:lnTo>
                    <a:pt x="485387" y="292100"/>
                  </a:lnTo>
                  <a:lnTo>
                    <a:pt x="488088" y="279400"/>
                  </a:lnTo>
                  <a:lnTo>
                    <a:pt x="466048" y="266700"/>
                  </a:lnTo>
                  <a:close/>
                </a:path>
                <a:path w="2480309" h="1549400">
                  <a:moveTo>
                    <a:pt x="477702" y="304800"/>
                  </a:moveTo>
                  <a:lnTo>
                    <a:pt x="475212" y="304800"/>
                  </a:lnTo>
                  <a:lnTo>
                    <a:pt x="469904" y="317500"/>
                  </a:lnTo>
                  <a:lnTo>
                    <a:pt x="471227" y="317500"/>
                  </a:lnTo>
                  <a:lnTo>
                    <a:pt x="477702" y="304800"/>
                  </a:lnTo>
                  <a:close/>
                </a:path>
                <a:path w="2480309" h="1549400">
                  <a:moveTo>
                    <a:pt x="523041" y="304800"/>
                  </a:moveTo>
                  <a:lnTo>
                    <a:pt x="477702" y="304800"/>
                  </a:lnTo>
                  <a:lnTo>
                    <a:pt x="471227" y="317500"/>
                  </a:lnTo>
                  <a:lnTo>
                    <a:pt x="535214" y="317500"/>
                  </a:lnTo>
                  <a:lnTo>
                    <a:pt x="523041" y="304800"/>
                  </a:lnTo>
                  <a:close/>
                </a:path>
                <a:path w="2480309" h="1549400">
                  <a:moveTo>
                    <a:pt x="415471" y="280059"/>
                  </a:moveTo>
                  <a:lnTo>
                    <a:pt x="400040" y="292100"/>
                  </a:lnTo>
                  <a:lnTo>
                    <a:pt x="413508" y="304800"/>
                  </a:lnTo>
                  <a:lnTo>
                    <a:pt x="427704" y="304800"/>
                  </a:lnTo>
                  <a:lnTo>
                    <a:pt x="428591" y="292100"/>
                  </a:lnTo>
                  <a:lnTo>
                    <a:pt x="414578" y="292100"/>
                  </a:lnTo>
                  <a:lnTo>
                    <a:pt x="415471" y="280059"/>
                  </a:lnTo>
                  <a:close/>
                </a:path>
                <a:path w="2480309" h="1549400">
                  <a:moveTo>
                    <a:pt x="504971" y="292100"/>
                  </a:moveTo>
                  <a:lnTo>
                    <a:pt x="490013" y="292100"/>
                  </a:lnTo>
                  <a:lnTo>
                    <a:pt x="492780" y="304800"/>
                  </a:lnTo>
                  <a:lnTo>
                    <a:pt x="502256" y="304800"/>
                  </a:lnTo>
                  <a:lnTo>
                    <a:pt x="504971" y="292100"/>
                  </a:lnTo>
                  <a:close/>
                </a:path>
                <a:path w="2480309" h="1549400">
                  <a:moveTo>
                    <a:pt x="416317" y="279400"/>
                  </a:moveTo>
                  <a:lnTo>
                    <a:pt x="415520" y="279400"/>
                  </a:lnTo>
                  <a:lnTo>
                    <a:pt x="415471" y="280059"/>
                  </a:lnTo>
                  <a:lnTo>
                    <a:pt x="416317" y="279400"/>
                  </a:lnTo>
                  <a:close/>
                </a:path>
                <a:path w="2480309" h="1549400">
                  <a:moveTo>
                    <a:pt x="384780" y="266700"/>
                  </a:moveTo>
                  <a:lnTo>
                    <a:pt x="380749" y="266700"/>
                  </a:lnTo>
                  <a:lnTo>
                    <a:pt x="379663" y="279400"/>
                  </a:lnTo>
                  <a:lnTo>
                    <a:pt x="391474" y="279400"/>
                  </a:lnTo>
                  <a:lnTo>
                    <a:pt x="384780" y="266700"/>
                  </a:lnTo>
                  <a:close/>
                </a:path>
                <a:path w="2480309" h="1549400">
                  <a:moveTo>
                    <a:pt x="351183" y="254000"/>
                  </a:moveTo>
                  <a:lnTo>
                    <a:pt x="344523" y="254000"/>
                  </a:lnTo>
                  <a:lnTo>
                    <a:pt x="354047" y="266700"/>
                  </a:lnTo>
                  <a:lnTo>
                    <a:pt x="351183" y="254000"/>
                  </a:lnTo>
                  <a:close/>
                </a:path>
                <a:path w="2480309" h="1549400">
                  <a:moveTo>
                    <a:pt x="441609" y="254000"/>
                  </a:moveTo>
                  <a:lnTo>
                    <a:pt x="374198" y="254000"/>
                  </a:lnTo>
                  <a:lnTo>
                    <a:pt x="364884" y="266700"/>
                  </a:lnTo>
                  <a:lnTo>
                    <a:pt x="451113" y="266700"/>
                  </a:lnTo>
                  <a:lnTo>
                    <a:pt x="441609" y="254000"/>
                  </a:lnTo>
                  <a:close/>
                </a:path>
                <a:path w="2480309" h="1549400">
                  <a:moveTo>
                    <a:pt x="366935" y="241300"/>
                  </a:moveTo>
                  <a:lnTo>
                    <a:pt x="354655" y="241300"/>
                  </a:lnTo>
                  <a:lnTo>
                    <a:pt x="359272" y="254000"/>
                  </a:lnTo>
                  <a:lnTo>
                    <a:pt x="376926" y="254000"/>
                  </a:lnTo>
                  <a:lnTo>
                    <a:pt x="366935" y="241300"/>
                  </a:lnTo>
                  <a:close/>
                </a:path>
                <a:path w="2480309" h="1549400">
                  <a:moveTo>
                    <a:pt x="426133" y="241300"/>
                  </a:moveTo>
                  <a:lnTo>
                    <a:pt x="372899" y="241300"/>
                  </a:lnTo>
                  <a:lnTo>
                    <a:pt x="376926" y="254000"/>
                  </a:lnTo>
                  <a:lnTo>
                    <a:pt x="422081" y="254000"/>
                  </a:lnTo>
                  <a:lnTo>
                    <a:pt x="426133" y="241300"/>
                  </a:lnTo>
                  <a:close/>
                </a:path>
                <a:path w="2480309" h="1549400">
                  <a:moveTo>
                    <a:pt x="406986" y="228600"/>
                  </a:moveTo>
                  <a:lnTo>
                    <a:pt x="333958" y="228600"/>
                  </a:lnTo>
                  <a:lnTo>
                    <a:pt x="340623" y="241300"/>
                  </a:lnTo>
                  <a:lnTo>
                    <a:pt x="409764" y="241300"/>
                  </a:lnTo>
                  <a:lnTo>
                    <a:pt x="406986" y="228600"/>
                  </a:lnTo>
                  <a:close/>
                </a:path>
                <a:path w="2480309" h="1549400">
                  <a:moveTo>
                    <a:pt x="301132" y="215900"/>
                  </a:moveTo>
                  <a:lnTo>
                    <a:pt x="286695" y="215900"/>
                  </a:lnTo>
                  <a:lnTo>
                    <a:pt x="302713" y="228600"/>
                  </a:lnTo>
                  <a:lnTo>
                    <a:pt x="308331" y="228600"/>
                  </a:lnTo>
                  <a:lnTo>
                    <a:pt x="301132" y="215900"/>
                  </a:lnTo>
                  <a:close/>
                </a:path>
                <a:path w="2480309" h="1549400">
                  <a:moveTo>
                    <a:pt x="349874" y="215900"/>
                  </a:moveTo>
                  <a:lnTo>
                    <a:pt x="311910" y="215900"/>
                  </a:lnTo>
                  <a:lnTo>
                    <a:pt x="308331" y="228600"/>
                  </a:lnTo>
                  <a:lnTo>
                    <a:pt x="349434" y="228600"/>
                  </a:lnTo>
                  <a:lnTo>
                    <a:pt x="349874" y="215900"/>
                  </a:lnTo>
                  <a:close/>
                </a:path>
                <a:path w="2480309" h="1549400">
                  <a:moveTo>
                    <a:pt x="366973" y="203200"/>
                  </a:moveTo>
                  <a:lnTo>
                    <a:pt x="358983" y="203200"/>
                  </a:lnTo>
                  <a:lnTo>
                    <a:pt x="363895" y="215900"/>
                  </a:lnTo>
                  <a:lnTo>
                    <a:pt x="349874" y="215900"/>
                  </a:lnTo>
                  <a:lnTo>
                    <a:pt x="349434" y="228600"/>
                  </a:lnTo>
                  <a:lnTo>
                    <a:pt x="376807" y="228600"/>
                  </a:lnTo>
                  <a:lnTo>
                    <a:pt x="370616" y="215900"/>
                  </a:lnTo>
                  <a:lnTo>
                    <a:pt x="366973" y="203200"/>
                  </a:lnTo>
                  <a:close/>
                </a:path>
                <a:path w="2480309" h="1549400">
                  <a:moveTo>
                    <a:pt x="319070" y="203200"/>
                  </a:moveTo>
                  <a:lnTo>
                    <a:pt x="292394" y="203200"/>
                  </a:lnTo>
                  <a:lnTo>
                    <a:pt x="286933" y="215900"/>
                  </a:lnTo>
                  <a:lnTo>
                    <a:pt x="315041" y="215900"/>
                  </a:lnTo>
                  <a:lnTo>
                    <a:pt x="319070" y="203200"/>
                  </a:lnTo>
                  <a:close/>
                </a:path>
                <a:path w="2480309" h="1549400">
                  <a:moveTo>
                    <a:pt x="358983" y="203200"/>
                  </a:moveTo>
                  <a:lnTo>
                    <a:pt x="319070" y="203200"/>
                  </a:lnTo>
                  <a:lnTo>
                    <a:pt x="318555" y="215900"/>
                  </a:lnTo>
                  <a:lnTo>
                    <a:pt x="359513" y="215900"/>
                  </a:lnTo>
                  <a:lnTo>
                    <a:pt x="358983" y="203200"/>
                  </a:lnTo>
                  <a:close/>
                </a:path>
                <a:path w="2480309" h="1549400">
                  <a:moveTo>
                    <a:pt x="277766" y="190500"/>
                  </a:moveTo>
                  <a:lnTo>
                    <a:pt x="264988" y="190500"/>
                  </a:lnTo>
                  <a:lnTo>
                    <a:pt x="261342" y="203200"/>
                  </a:lnTo>
                  <a:lnTo>
                    <a:pt x="270047" y="203200"/>
                  </a:lnTo>
                  <a:lnTo>
                    <a:pt x="277766" y="190500"/>
                  </a:lnTo>
                  <a:close/>
                </a:path>
                <a:path w="2480309" h="1549400">
                  <a:moveTo>
                    <a:pt x="328294" y="177800"/>
                  </a:moveTo>
                  <a:lnTo>
                    <a:pt x="328764" y="190500"/>
                  </a:lnTo>
                  <a:lnTo>
                    <a:pt x="288704" y="190500"/>
                  </a:lnTo>
                  <a:lnTo>
                    <a:pt x="292043" y="203200"/>
                  </a:lnTo>
                  <a:lnTo>
                    <a:pt x="350834" y="203200"/>
                  </a:lnTo>
                  <a:lnTo>
                    <a:pt x="328294" y="177800"/>
                  </a:lnTo>
                  <a:close/>
                </a:path>
                <a:path w="2480309" h="1549400">
                  <a:moveTo>
                    <a:pt x="249406" y="177800"/>
                  </a:moveTo>
                  <a:lnTo>
                    <a:pt x="240872" y="177800"/>
                  </a:lnTo>
                  <a:lnTo>
                    <a:pt x="240624" y="190500"/>
                  </a:lnTo>
                  <a:lnTo>
                    <a:pt x="249631" y="190500"/>
                  </a:lnTo>
                  <a:lnTo>
                    <a:pt x="249406" y="177800"/>
                  </a:lnTo>
                  <a:close/>
                </a:path>
                <a:path w="2480309" h="1549400">
                  <a:moveTo>
                    <a:pt x="304880" y="177800"/>
                  </a:moveTo>
                  <a:lnTo>
                    <a:pt x="249406" y="177800"/>
                  </a:lnTo>
                  <a:lnTo>
                    <a:pt x="255123" y="190500"/>
                  </a:lnTo>
                  <a:lnTo>
                    <a:pt x="306170" y="190500"/>
                  </a:lnTo>
                  <a:lnTo>
                    <a:pt x="306406" y="180923"/>
                  </a:lnTo>
                  <a:lnTo>
                    <a:pt x="304880" y="177800"/>
                  </a:lnTo>
                  <a:close/>
                </a:path>
                <a:path w="2480309" h="1549400">
                  <a:moveTo>
                    <a:pt x="317214" y="177800"/>
                  </a:moveTo>
                  <a:lnTo>
                    <a:pt x="306482" y="177800"/>
                  </a:lnTo>
                  <a:lnTo>
                    <a:pt x="306406" y="180923"/>
                  </a:lnTo>
                  <a:lnTo>
                    <a:pt x="311082" y="190500"/>
                  </a:lnTo>
                  <a:lnTo>
                    <a:pt x="325477" y="190500"/>
                  </a:lnTo>
                  <a:lnTo>
                    <a:pt x="317214" y="177800"/>
                  </a:lnTo>
                  <a:close/>
                </a:path>
                <a:path w="2480309" h="1549400">
                  <a:moveTo>
                    <a:pt x="306482" y="177800"/>
                  </a:moveTo>
                  <a:lnTo>
                    <a:pt x="304880" y="177800"/>
                  </a:lnTo>
                  <a:lnTo>
                    <a:pt x="306406" y="180923"/>
                  </a:lnTo>
                  <a:lnTo>
                    <a:pt x="306482" y="177800"/>
                  </a:lnTo>
                  <a:close/>
                </a:path>
                <a:path w="2480309" h="1549400">
                  <a:moveTo>
                    <a:pt x="298815" y="165100"/>
                  </a:moveTo>
                  <a:lnTo>
                    <a:pt x="230695" y="165100"/>
                  </a:lnTo>
                  <a:lnTo>
                    <a:pt x="241866" y="177800"/>
                  </a:lnTo>
                  <a:lnTo>
                    <a:pt x="318629" y="177800"/>
                  </a:lnTo>
                  <a:lnTo>
                    <a:pt x="298815" y="165100"/>
                  </a:lnTo>
                  <a:close/>
                </a:path>
                <a:path w="2480309" h="1549400">
                  <a:moveTo>
                    <a:pt x="199107" y="152400"/>
                  </a:moveTo>
                  <a:lnTo>
                    <a:pt x="198601" y="152400"/>
                  </a:lnTo>
                  <a:lnTo>
                    <a:pt x="203509" y="165100"/>
                  </a:lnTo>
                  <a:lnTo>
                    <a:pt x="199107" y="152400"/>
                  </a:lnTo>
                  <a:close/>
                </a:path>
                <a:path w="2480309" h="1549400">
                  <a:moveTo>
                    <a:pt x="221877" y="152400"/>
                  </a:moveTo>
                  <a:lnTo>
                    <a:pt x="205641" y="152400"/>
                  </a:lnTo>
                  <a:lnTo>
                    <a:pt x="209916" y="165100"/>
                  </a:lnTo>
                  <a:lnTo>
                    <a:pt x="227398" y="165100"/>
                  </a:lnTo>
                  <a:lnTo>
                    <a:pt x="221877" y="152400"/>
                  </a:lnTo>
                  <a:close/>
                </a:path>
                <a:path w="2480309" h="1549400">
                  <a:moveTo>
                    <a:pt x="273233" y="152400"/>
                  </a:moveTo>
                  <a:lnTo>
                    <a:pt x="226338" y="152400"/>
                  </a:lnTo>
                  <a:lnTo>
                    <a:pt x="232390" y="165100"/>
                  </a:lnTo>
                  <a:lnTo>
                    <a:pt x="274843" y="165100"/>
                  </a:lnTo>
                  <a:lnTo>
                    <a:pt x="273233" y="152400"/>
                  </a:lnTo>
                  <a:close/>
                </a:path>
                <a:path w="2480309" h="1549400">
                  <a:moveTo>
                    <a:pt x="285907" y="152400"/>
                  </a:moveTo>
                  <a:lnTo>
                    <a:pt x="274843" y="165100"/>
                  </a:lnTo>
                  <a:lnTo>
                    <a:pt x="285754" y="165100"/>
                  </a:lnTo>
                  <a:lnTo>
                    <a:pt x="285907" y="152400"/>
                  </a:lnTo>
                  <a:close/>
                </a:path>
                <a:path w="2480309" h="1549400">
                  <a:moveTo>
                    <a:pt x="261054" y="139700"/>
                  </a:moveTo>
                  <a:lnTo>
                    <a:pt x="170905" y="139700"/>
                  </a:lnTo>
                  <a:lnTo>
                    <a:pt x="175934" y="152400"/>
                  </a:lnTo>
                  <a:lnTo>
                    <a:pt x="262438" y="152400"/>
                  </a:lnTo>
                  <a:lnTo>
                    <a:pt x="261054" y="139700"/>
                  </a:lnTo>
                  <a:close/>
                </a:path>
                <a:path w="2480309" h="1549400">
                  <a:moveTo>
                    <a:pt x="220187" y="114300"/>
                  </a:moveTo>
                  <a:lnTo>
                    <a:pt x="182067" y="114300"/>
                  </a:lnTo>
                  <a:lnTo>
                    <a:pt x="190157" y="127000"/>
                  </a:lnTo>
                  <a:lnTo>
                    <a:pt x="169959" y="127000"/>
                  </a:lnTo>
                  <a:lnTo>
                    <a:pt x="178834" y="139700"/>
                  </a:lnTo>
                  <a:lnTo>
                    <a:pt x="239508" y="139700"/>
                  </a:lnTo>
                  <a:lnTo>
                    <a:pt x="229333" y="127000"/>
                  </a:lnTo>
                  <a:lnTo>
                    <a:pt x="220187" y="114300"/>
                  </a:lnTo>
                  <a:close/>
                </a:path>
                <a:path w="2480309" h="1549400">
                  <a:moveTo>
                    <a:pt x="162728" y="114300"/>
                  </a:moveTo>
                  <a:lnTo>
                    <a:pt x="148178" y="114300"/>
                  </a:lnTo>
                  <a:lnTo>
                    <a:pt x="146906" y="127000"/>
                  </a:lnTo>
                  <a:lnTo>
                    <a:pt x="174567" y="127000"/>
                  </a:lnTo>
                  <a:lnTo>
                    <a:pt x="162728" y="114300"/>
                  </a:lnTo>
                  <a:close/>
                </a:path>
                <a:path w="2480309" h="1549400">
                  <a:moveTo>
                    <a:pt x="114258" y="101600"/>
                  </a:moveTo>
                  <a:lnTo>
                    <a:pt x="110739" y="101600"/>
                  </a:lnTo>
                  <a:lnTo>
                    <a:pt x="114438" y="114300"/>
                  </a:lnTo>
                  <a:lnTo>
                    <a:pt x="118048" y="114300"/>
                  </a:lnTo>
                  <a:lnTo>
                    <a:pt x="114258" y="101600"/>
                  </a:lnTo>
                  <a:close/>
                </a:path>
                <a:path w="2480309" h="1549400">
                  <a:moveTo>
                    <a:pt x="193406" y="101600"/>
                  </a:moveTo>
                  <a:lnTo>
                    <a:pt x="127189" y="101600"/>
                  </a:lnTo>
                  <a:lnTo>
                    <a:pt x="119870" y="114300"/>
                  </a:lnTo>
                  <a:lnTo>
                    <a:pt x="196000" y="114300"/>
                  </a:lnTo>
                  <a:lnTo>
                    <a:pt x="193406" y="101600"/>
                  </a:lnTo>
                  <a:close/>
                </a:path>
                <a:path w="2480309" h="1549400">
                  <a:moveTo>
                    <a:pt x="84468" y="88900"/>
                  </a:moveTo>
                  <a:lnTo>
                    <a:pt x="77553" y="88900"/>
                  </a:lnTo>
                  <a:lnTo>
                    <a:pt x="79958" y="101600"/>
                  </a:lnTo>
                  <a:lnTo>
                    <a:pt x="84468" y="88900"/>
                  </a:lnTo>
                  <a:close/>
                </a:path>
                <a:path w="2480309" h="1549400">
                  <a:moveTo>
                    <a:pt x="165666" y="88900"/>
                  </a:moveTo>
                  <a:lnTo>
                    <a:pt x="96293" y="88900"/>
                  </a:lnTo>
                  <a:lnTo>
                    <a:pt x="126886" y="101600"/>
                  </a:lnTo>
                  <a:lnTo>
                    <a:pt x="164193" y="101600"/>
                  </a:lnTo>
                  <a:lnTo>
                    <a:pt x="165666" y="88900"/>
                  </a:lnTo>
                  <a:close/>
                </a:path>
                <a:path w="2480309" h="1549400">
                  <a:moveTo>
                    <a:pt x="177628" y="88900"/>
                  </a:moveTo>
                  <a:lnTo>
                    <a:pt x="168466" y="88900"/>
                  </a:lnTo>
                  <a:lnTo>
                    <a:pt x="169129" y="101600"/>
                  </a:lnTo>
                  <a:lnTo>
                    <a:pt x="187559" y="101600"/>
                  </a:lnTo>
                  <a:lnTo>
                    <a:pt x="177628" y="88900"/>
                  </a:lnTo>
                  <a:close/>
                </a:path>
                <a:path w="2480309" h="1549400">
                  <a:moveTo>
                    <a:pt x="79830" y="76200"/>
                  </a:moveTo>
                  <a:lnTo>
                    <a:pt x="60628" y="76200"/>
                  </a:lnTo>
                  <a:lnTo>
                    <a:pt x="71143" y="88900"/>
                  </a:lnTo>
                  <a:lnTo>
                    <a:pt x="74573" y="88900"/>
                  </a:lnTo>
                  <a:lnTo>
                    <a:pt x="82727" y="79734"/>
                  </a:lnTo>
                  <a:lnTo>
                    <a:pt x="79830" y="76200"/>
                  </a:lnTo>
                  <a:close/>
                </a:path>
                <a:path w="2480309" h="1549400">
                  <a:moveTo>
                    <a:pt x="85400" y="82997"/>
                  </a:moveTo>
                  <a:lnTo>
                    <a:pt x="84992" y="88900"/>
                  </a:lnTo>
                  <a:lnTo>
                    <a:pt x="87808" y="88900"/>
                  </a:lnTo>
                  <a:lnTo>
                    <a:pt x="88336" y="86579"/>
                  </a:lnTo>
                  <a:lnTo>
                    <a:pt x="85400" y="82997"/>
                  </a:lnTo>
                  <a:close/>
                </a:path>
                <a:path w="2480309" h="1549400">
                  <a:moveTo>
                    <a:pt x="88336" y="86579"/>
                  </a:moveTo>
                  <a:lnTo>
                    <a:pt x="87808" y="88900"/>
                  </a:lnTo>
                  <a:lnTo>
                    <a:pt x="90238" y="88900"/>
                  </a:lnTo>
                  <a:lnTo>
                    <a:pt x="88336" y="86579"/>
                  </a:lnTo>
                  <a:close/>
                </a:path>
                <a:path w="2480309" h="1549400">
                  <a:moveTo>
                    <a:pt x="88468" y="85996"/>
                  </a:moveTo>
                  <a:lnTo>
                    <a:pt x="88336" y="86579"/>
                  </a:lnTo>
                  <a:lnTo>
                    <a:pt x="90238" y="88900"/>
                  </a:lnTo>
                  <a:lnTo>
                    <a:pt x="88468" y="85996"/>
                  </a:lnTo>
                  <a:close/>
                </a:path>
                <a:path w="2480309" h="1549400">
                  <a:moveTo>
                    <a:pt x="92073" y="71230"/>
                  </a:moveTo>
                  <a:lnTo>
                    <a:pt x="90695" y="76200"/>
                  </a:lnTo>
                  <a:lnTo>
                    <a:pt x="89393" y="81929"/>
                  </a:lnTo>
                  <a:lnTo>
                    <a:pt x="90238" y="88900"/>
                  </a:lnTo>
                  <a:lnTo>
                    <a:pt x="153492" y="88900"/>
                  </a:lnTo>
                  <a:lnTo>
                    <a:pt x="152314" y="76200"/>
                  </a:lnTo>
                  <a:lnTo>
                    <a:pt x="95986" y="76200"/>
                  </a:lnTo>
                  <a:lnTo>
                    <a:pt x="92073" y="71230"/>
                  </a:lnTo>
                  <a:close/>
                </a:path>
                <a:path w="2480309" h="1549400">
                  <a:moveTo>
                    <a:pt x="164991" y="76200"/>
                  </a:moveTo>
                  <a:lnTo>
                    <a:pt x="161639" y="88900"/>
                  </a:lnTo>
                  <a:lnTo>
                    <a:pt x="171023" y="88900"/>
                  </a:lnTo>
                  <a:lnTo>
                    <a:pt x="164991" y="76200"/>
                  </a:lnTo>
                  <a:close/>
                </a:path>
                <a:path w="2480309" h="1549400">
                  <a:moveTo>
                    <a:pt x="88698" y="76200"/>
                  </a:moveTo>
                  <a:lnTo>
                    <a:pt x="85871" y="76200"/>
                  </a:lnTo>
                  <a:lnTo>
                    <a:pt x="85527" y="81169"/>
                  </a:lnTo>
                  <a:lnTo>
                    <a:pt x="88468" y="85996"/>
                  </a:lnTo>
                  <a:lnTo>
                    <a:pt x="89393" y="81929"/>
                  </a:lnTo>
                  <a:lnTo>
                    <a:pt x="88698" y="76200"/>
                  </a:lnTo>
                  <a:close/>
                </a:path>
                <a:path w="2480309" h="1549400">
                  <a:moveTo>
                    <a:pt x="83870" y="78449"/>
                  </a:moveTo>
                  <a:lnTo>
                    <a:pt x="82727" y="79734"/>
                  </a:lnTo>
                  <a:lnTo>
                    <a:pt x="85400" y="82997"/>
                  </a:lnTo>
                  <a:lnTo>
                    <a:pt x="85527" y="81169"/>
                  </a:lnTo>
                  <a:lnTo>
                    <a:pt x="83870" y="78449"/>
                  </a:lnTo>
                  <a:close/>
                </a:path>
                <a:path w="2480309" h="1549400">
                  <a:moveTo>
                    <a:pt x="85871" y="76200"/>
                  </a:moveTo>
                  <a:lnTo>
                    <a:pt x="83870" y="78449"/>
                  </a:lnTo>
                  <a:lnTo>
                    <a:pt x="85527" y="81169"/>
                  </a:lnTo>
                  <a:lnTo>
                    <a:pt x="85871" y="76200"/>
                  </a:lnTo>
                  <a:close/>
                </a:path>
                <a:path w="2480309" h="1549400">
                  <a:moveTo>
                    <a:pt x="85871" y="76200"/>
                  </a:moveTo>
                  <a:lnTo>
                    <a:pt x="82499" y="76200"/>
                  </a:lnTo>
                  <a:lnTo>
                    <a:pt x="83870" y="78449"/>
                  </a:lnTo>
                  <a:lnTo>
                    <a:pt x="85871" y="76200"/>
                  </a:lnTo>
                  <a:close/>
                </a:path>
                <a:path w="2480309" h="1549400">
                  <a:moveTo>
                    <a:pt x="85928" y="63500"/>
                  </a:moveTo>
                  <a:lnTo>
                    <a:pt x="45540" y="63500"/>
                  </a:lnTo>
                  <a:lnTo>
                    <a:pt x="42556" y="76200"/>
                  </a:lnTo>
                  <a:lnTo>
                    <a:pt x="89338" y="76200"/>
                  </a:lnTo>
                  <a:lnTo>
                    <a:pt x="85928" y="63500"/>
                  </a:lnTo>
                  <a:close/>
                </a:path>
                <a:path w="2480309" h="1549400">
                  <a:moveTo>
                    <a:pt x="101232" y="63500"/>
                  </a:moveTo>
                  <a:lnTo>
                    <a:pt x="94217" y="63500"/>
                  </a:lnTo>
                  <a:lnTo>
                    <a:pt x="92073" y="71230"/>
                  </a:lnTo>
                  <a:lnTo>
                    <a:pt x="95986" y="76200"/>
                  </a:lnTo>
                  <a:lnTo>
                    <a:pt x="100719" y="76200"/>
                  </a:lnTo>
                  <a:lnTo>
                    <a:pt x="101232" y="63500"/>
                  </a:lnTo>
                  <a:close/>
                </a:path>
                <a:path w="2480309" h="1549400">
                  <a:moveTo>
                    <a:pt x="126845" y="63500"/>
                  </a:moveTo>
                  <a:lnTo>
                    <a:pt x="101232" y="63500"/>
                  </a:lnTo>
                  <a:lnTo>
                    <a:pt x="100719" y="76200"/>
                  </a:lnTo>
                  <a:lnTo>
                    <a:pt x="129492" y="76200"/>
                  </a:lnTo>
                  <a:lnTo>
                    <a:pt x="126845" y="63500"/>
                  </a:lnTo>
                  <a:close/>
                </a:path>
                <a:path w="2480309" h="1549400">
                  <a:moveTo>
                    <a:pt x="94217" y="63500"/>
                  </a:moveTo>
                  <a:lnTo>
                    <a:pt x="85986" y="63500"/>
                  </a:lnTo>
                  <a:lnTo>
                    <a:pt x="92073" y="71230"/>
                  </a:lnTo>
                  <a:lnTo>
                    <a:pt x="94217" y="63500"/>
                  </a:lnTo>
                  <a:close/>
                </a:path>
                <a:path w="2480309" h="1549400">
                  <a:moveTo>
                    <a:pt x="24181" y="56973"/>
                  </a:moveTo>
                  <a:lnTo>
                    <a:pt x="23056" y="63500"/>
                  </a:lnTo>
                  <a:lnTo>
                    <a:pt x="27915" y="63500"/>
                  </a:lnTo>
                  <a:lnTo>
                    <a:pt x="24181" y="56973"/>
                  </a:lnTo>
                  <a:close/>
                </a:path>
                <a:path w="2480309" h="1549400">
                  <a:moveTo>
                    <a:pt x="28964" y="58986"/>
                  </a:moveTo>
                  <a:lnTo>
                    <a:pt x="27915" y="63500"/>
                  </a:lnTo>
                  <a:lnTo>
                    <a:pt x="31014" y="63500"/>
                  </a:lnTo>
                  <a:lnTo>
                    <a:pt x="28964" y="58986"/>
                  </a:lnTo>
                  <a:close/>
                </a:path>
                <a:path w="2480309" h="1549400">
                  <a:moveTo>
                    <a:pt x="38300" y="50800"/>
                  </a:moveTo>
                  <a:lnTo>
                    <a:pt x="36187" y="50800"/>
                  </a:lnTo>
                  <a:lnTo>
                    <a:pt x="38260" y="63500"/>
                  </a:lnTo>
                  <a:lnTo>
                    <a:pt x="43666" y="63500"/>
                  </a:lnTo>
                  <a:lnTo>
                    <a:pt x="38300" y="50800"/>
                  </a:lnTo>
                  <a:close/>
                </a:path>
                <a:path w="2480309" h="1549400">
                  <a:moveTo>
                    <a:pt x="52312" y="50800"/>
                  </a:moveTo>
                  <a:lnTo>
                    <a:pt x="43304" y="50800"/>
                  </a:lnTo>
                  <a:lnTo>
                    <a:pt x="55485" y="63500"/>
                  </a:lnTo>
                  <a:lnTo>
                    <a:pt x="58731" y="63500"/>
                  </a:lnTo>
                  <a:lnTo>
                    <a:pt x="52312" y="50800"/>
                  </a:lnTo>
                  <a:close/>
                </a:path>
                <a:path w="2480309" h="1549400">
                  <a:moveTo>
                    <a:pt x="61610" y="50800"/>
                  </a:moveTo>
                  <a:lnTo>
                    <a:pt x="52312" y="50800"/>
                  </a:lnTo>
                  <a:lnTo>
                    <a:pt x="59390" y="63500"/>
                  </a:lnTo>
                  <a:lnTo>
                    <a:pt x="61610" y="50800"/>
                  </a:lnTo>
                  <a:close/>
                </a:path>
                <a:path w="2480309" h="1549400">
                  <a:moveTo>
                    <a:pt x="64909" y="50800"/>
                  </a:moveTo>
                  <a:lnTo>
                    <a:pt x="61610" y="50800"/>
                  </a:lnTo>
                  <a:lnTo>
                    <a:pt x="64280" y="63500"/>
                  </a:lnTo>
                  <a:lnTo>
                    <a:pt x="66186" y="63500"/>
                  </a:lnTo>
                  <a:lnTo>
                    <a:pt x="64909" y="50800"/>
                  </a:lnTo>
                  <a:close/>
                </a:path>
                <a:path w="2480309" h="1549400">
                  <a:moveTo>
                    <a:pt x="112699" y="50800"/>
                  </a:moveTo>
                  <a:lnTo>
                    <a:pt x="64909" y="50800"/>
                  </a:lnTo>
                  <a:lnTo>
                    <a:pt x="73767" y="63500"/>
                  </a:lnTo>
                  <a:lnTo>
                    <a:pt x="105755" y="63500"/>
                  </a:lnTo>
                  <a:lnTo>
                    <a:pt x="112699" y="50800"/>
                  </a:lnTo>
                  <a:close/>
                </a:path>
                <a:path w="2480309" h="1549400">
                  <a:moveTo>
                    <a:pt x="30867" y="50800"/>
                  </a:moveTo>
                  <a:lnTo>
                    <a:pt x="25245" y="50800"/>
                  </a:lnTo>
                  <a:lnTo>
                    <a:pt x="28964" y="58986"/>
                  </a:lnTo>
                  <a:lnTo>
                    <a:pt x="30867" y="50800"/>
                  </a:lnTo>
                  <a:close/>
                </a:path>
                <a:path w="2480309" h="1549400">
                  <a:moveTo>
                    <a:pt x="25245" y="50800"/>
                  </a:moveTo>
                  <a:lnTo>
                    <a:pt x="20649" y="50800"/>
                  </a:lnTo>
                  <a:lnTo>
                    <a:pt x="24181" y="56973"/>
                  </a:lnTo>
                  <a:lnTo>
                    <a:pt x="25245" y="50800"/>
                  </a:lnTo>
                  <a:close/>
                </a:path>
                <a:path w="2480309" h="1549400">
                  <a:moveTo>
                    <a:pt x="4104" y="38100"/>
                  </a:moveTo>
                  <a:lnTo>
                    <a:pt x="1605" y="50800"/>
                  </a:lnTo>
                  <a:lnTo>
                    <a:pt x="16142" y="50800"/>
                  </a:lnTo>
                  <a:lnTo>
                    <a:pt x="4104" y="38100"/>
                  </a:lnTo>
                  <a:close/>
                </a:path>
                <a:path w="2480309" h="1549400">
                  <a:moveTo>
                    <a:pt x="76818" y="25400"/>
                  </a:moveTo>
                  <a:lnTo>
                    <a:pt x="5319" y="25400"/>
                  </a:lnTo>
                  <a:lnTo>
                    <a:pt x="5087" y="27147"/>
                  </a:lnTo>
                  <a:lnTo>
                    <a:pt x="10312" y="38100"/>
                  </a:lnTo>
                  <a:lnTo>
                    <a:pt x="16142" y="50800"/>
                  </a:lnTo>
                  <a:lnTo>
                    <a:pt x="22000" y="50800"/>
                  </a:lnTo>
                  <a:lnTo>
                    <a:pt x="23069" y="38100"/>
                  </a:lnTo>
                  <a:lnTo>
                    <a:pt x="75056" y="38100"/>
                  </a:lnTo>
                  <a:lnTo>
                    <a:pt x="76818" y="25400"/>
                  </a:lnTo>
                  <a:close/>
                </a:path>
                <a:path w="2480309" h="1549400">
                  <a:moveTo>
                    <a:pt x="55778" y="38100"/>
                  </a:moveTo>
                  <a:lnTo>
                    <a:pt x="23069" y="38100"/>
                  </a:lnTo>
                  <a:lnTo>
                    <a:pt x="28931" y="50800"/>
                  </a:lnTo>
                  <a:lnTo>
                    <a:pt x="55757" y="50800"/>
                  </a:lnTo>
                  <a:lnTo>
                    <a:pt x="55778" y="38100"/>
                  </a:lnTo>
                  <a:close/>
                </a:path>
                <a:path w="2480309" h="1549400">
                  <a:moveTo>
                    <a:pt x="92857" y="38100"/>
                  </a:moveTo>
                  <a:lnTo>
                    <a:pt x="59139" y="38100"/>
                  </a:lnTo>
                  <a:lnTo>
                    <a:pt x="61066" y="50800"/>
                  </a:lnTo>
                  <a:lnTo>
                    <a:pt x="96876" y="50800"/>
                  </a:lnTo>
                  <a:lnTo>
                    <a:pt x="92857" y="38100"/>
                  </a:lnTo>
                  <a:close/>
                </a:path>
                <a:path w="2480309" h="1549400">
                  <a:moveTo>
                    <a:pt x="4253" y="25400"/>
                  </a:moveTo>
                  <a:lnTo>
                    <a:pt x="0" y="25400"/>
                  </a:lnTo>
                  <a:lnTo>
                    <a:pt x="3633" y="38100"/>
                  </a:lnTo>
                  <a:lnTo>
                    <a:pt x="5087" y="27147"/>
                  </a:lnTo>
                  <a:lnTo>
                    <a:pt x="4253" y="25400"/>
                  </a:lnTo>
                  <a:close/>
                </a:path>
                <a:path w="2480309" h="1549400">
                  <a:moveTo>
                    <a:pt x="59509" y="12700"/>
                  </a:moveTo>
                  <a:lnTo>
                    <a:pt x="16279" y="12700"/>
                  </a:lnTo>
                  <a:lnTo>
                    <a:pt x="10345" y="25400"/>
                  </a:lnTo>
                  <a:lnTo>
                    <a:pt x="65212" y="25400"/>
                  </a:lnTo>
                  <a:lnTo>
                    <a:pt x="59509" y="12700"/>
                  </a:lnTo>
                  <a:close/>
                </a:path>
                <a:path w="2480309" h="1549400">
                  <a:moveTo>
                    <a:pt x="63306" y="12700"/>
                  </a:moveTo>
                  <a:lnTo>
                    <a:pt x="62081" y="12700"/>
                  </a:lnTo>
                  <a:lnTo>
                    <a:pt x="70783" y="25400"/>
                  </a:lnTo>
                  <a:lnTo>
                    <a:pt x="63306" y="12700"/>
                  </a:lnTo>
                  <a:close/>
                </a:path>
                <a:path w="2480309" h="1549400">
                  <a:moveTo>
                    <a:pt x="20742" y="0"/>
                  </a:moveTo>
                  <a:lnTo>
                    <a:pt x="22020" y="12700"/>
                  </a:lnTo>
                  <a:lnTo>
                    <a:pt x="29601" y="12700"/>
                  </a:lnTo>
                  <a:lnTo>
                    <a:pt x="20742" y="0"/>
                  </a:lnTo>
                  <a:close/>
                </a:path>
                <a:path w="2480309" h="1549400">
                  <a:moveTo>
                    <a:pt x="45422" y="0"/>
                  </a:moveTo>
                  <a:lnTo>
                    <a:pt x="34589" y="0"/>
                  </a:lnTo>
                  <a:lnTo>
                    <a:pt x="32637" y="12700"/>
                  </a:lnTo>
                  <a:lnTo>
                    <a:pt x="50302" y="12700"/>
                  </a:lnTo>
                  <a:lnTo>
                    <a:pt x="4542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61617" y="7725202"/>
              <a:ext cx="270274" cy="26035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32479" y="6226187"/>
              <a:ext cx="270274" cy="2603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1279" y="7137155"/>
              <a:ext cx="665052" cy="707607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1494803" y="7180798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786615" y="8034138"/>
            <a:ext cx="3320415" cy="638810"/>
          </a:xfrm>
          <a:custGeom>
            <a:avLst/>
            <a:gdLst/>
            <a:ahLst/>
            <a:cxnLst/>
            <a:rect l="l" t="t" r="r" b="b"/>
            <a:pathLst>
              <a:path w="3320415" h="638809">
                <a:moveTo>
                  <a:pt x="3036721" y="0"/>
                </a:moveTo>
                <a:lnTo>
                  <a:pt x="284758" y="0"/>
                </a:lnTo>
                <a:lnTo>
                  <a:pt x="229907" y="217"/>
                </a:lnTo>
                <a:lnTo>
                  <a:pt x="186422" y="1736"/>
                </a:lnTo>
                <a:lnTo>
                  <a:pt x="117113" y="13891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1" y="186422"/>
                </a:lnTo>
                <a:lnTo>
                  <a:pt x="217" y="229375"/>
                </a:lnTo>
                <a:lnTo>
                  <a:pt x="0" y="283498"/>
                </a:lnTo>
                <a:lnTo>
                  <a:pt x="4" y="355176"/>
                </a:lnTo>
                <a:lnTo>
                  <a:pt x="217" y="408767"/>
                </a:lnTo>
                <a:lnTo>
                  <a:pt x="1754" y="452409"/>
                </a:lnTo>
                <a:lnTo>
                  <a:pt x="13892" y="521561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6265" y="636939"/>
                </a:lnTo>
                <a:lnTo>
                  <a:pt x="229375" y="638458"/>
                </a:lnTo>
                <a:lnTo>
                  <a:pt x="283498" y="638675"/>
                </a:lnTo>
                <a:lnTo>
                  <a:pt x="3035464" y="638675"/>
                </a:lnTo>
                <a:lnTo>
                  <a:pt x="3090317" y="638458"/>
                </a:lnTo>
                <a:lnTo>
                  <a:pt x="3133801" y="636939"/>
                </a:lnTo>
                <a:lnTo>
                  <a:pt x="3203113" y="624783"/>
                </a:lnTo>
                <a:lnTo>
                  <a:pt x="3266163" y="584614"/>
                </a:lnTo>
                <a:lnTo>
                  <a:pt x="3306335" y="521561"/>
                </a:lnTo>
                <a:lnTo>
                  <a:pt x="3318490" y="452251"/>
                </a:lnTo>
                <a:lnTo>
                  <a:pt x="3320003" y="409298"/>
                </a:lnTo>
                <a:lnTo>
                  <a:pt x="3320220" y="355176"/>
                </a:lnTo>
                <a:lnTo>
                  <a:pt x="3320215" y="283498"/>
                </a:lnTo>
                <a:lnTo>
                  <a:pt x="3320003" y="229907"/>
                </a:lnTo>
                <a:lnTo>
                  <a:pt x="3318466" y="186265"/>
                </a:lnTo>
                <a:lnTo>
                  <a:pt x="3306335" y="117113"/>
                </a:lnTo>
                <a:lnTo>
                  <a:pt x="3266163" y="54061"/>
                </a:lnTo>
                <a:lnTo>
                  <a:pt x="3203113" y="13891"/>
                </a:lnTo>
                <a:lnTo>
                  <a:pt x="3133959" y="1736"/>
                </a:lnTo>
                <a:lnTo>
                  <a:pt x="3090847" y="217"/>
                </a:lnTo>
                <a:lnTo>
                  <a:pt x="30367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102175" y="8165061"/>
            <a:ext cx="27019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Get</a:t>
            </a:r>
            <a:r>
              <a:rPr kumimoji="0" sz="205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</a:t>
            </a:r>
            <a:r>
              <a:rPr kumimoji="0" sz="20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remote</a:t>
            </a:r>
            <a:r>
              <a:rPr kumimoji="0" sz="20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424649" y="7539408"/>
            <a:ext cx="2012950" cy="1709420"/>
            <a:chOff x="2424649" y="7539408"/>
            <a:chExt cx="2012950" cy="1709420"/>
          </a:xfrm>
        </p:grpSpPr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24649" y="7539408"/>
              <a:ext cx="2012399" cy="170912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1599" y="7580920"/>
              <a:ext cx="1884759" cy="159157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481599" y="7580920"/>
              <a:ext cx="1885314" cy="1591945"/>
            </a:xfrm>
            <a:custGeom>
              <a:avLst/>
              <a:gdLst/>
              <a:ahLst/>
              <a:cxnLst/>
              <a:rect l="l" t="t" r="r" b="b"/>
              <a:pathLst>
                <a:path w="1885314" h="1591945">
                  <a:moveTo>
                    <a:pt x="0" y="0"/>
                  </a:moveTo>
                  <a:lnTo>
                    <a:pt x="1884759" y="0"/>
                  </a:lnTo>
                  <a:lnTo>
                    <a:pt x="1884759" y="1591574"/>
                  </a:lnTo>
                  <a:lnTo>
                    <a:pt x="0" y="1591574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1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1588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85" dirty="0">
                <a:latin typeface="Cambria"/>
                <a:cs typeface="Cambria"/>
              </a:rPr>
              <a:t>Repositor</a:t>
            </a:r>
            <a:r>
              <a:rPr sz="6500" spc="-50" dirty="0">
                <a:latin typeface="Cambria"/>
                <a:cs typeface="Cambria"/>
              </a:rPr>
              <a:t>y</a:t>
            </a:r>
            <a:r>
              <a:rPr sz="6500" spc="-465" dirty="0">
                <a:latin typeface="Cambria"/>
                <a:cs typeface="Cambria"/>
              </a:rPr>
              <a:t> </a:t>
            </a:r>
            <a:r>
              <a:rPr sz="6500" spc="-635" dirty="0">
                <a:latin typeface="Cambria"/>
                <a:cs typeface="Cambria"/>
              </a:rPr>
              <a:t>T</a:t>
            </a:r>
            <a:r>
              <a:rPr sz="6500" spc="-315" dirty="0">
                <a:latin typeface="Cambria"/>
                <a:cs typeface="Cambria"/>
              </a:rPr>
              <a:t>ypes</a:t>
            </a:r>
            <a:endParaRPr sz="65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427617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4154712"/>
            <a:ext cx="40951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Local</a:t>
            </a:r>
            <a:r>
              <a:rPr kumimoji="0" sz="42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Repository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613999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6018529"/>
            <a:ext cx="45802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Central</a:t>
            </a:r>
            <a:r>
              <a:rPr kumimoji="0" sz="42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Repository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2611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14" dirty="0">
                <a:latin typeface="Cambria"/>
                <a:cs typeface="Cambria"/>
              </a:rPr>
              <a:t>Local</a:t>
            </a:r>
            <a:r>
              <a:rPr sz="6500" spc="55" dirty="0">
                <a:latin typeface="Cambria"/>
                <a:cs typeface="Cambria"/>
              </a:rPr>
              <a:t> </a:t>
            </a:r>
            <a:r>
              <a:rPr sz="6500" spc="-185" dirty="0">
                <a:latin typeface="Cambria"/>
                <a:cs typeface="Cambria"/>
              </a:rPr>
              <a:t>Repository</a:t>
            </a:r>
            <a:endParaRPr sz="65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8169" y="2229744"/>
            <a:ext cx="14164944" cy="2731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marR="0" lvl="0" indent="-523875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5C86B9"/>
              </a:buClr>
              <a:buSzPct val="69620"/>
              <a:buFont typeface="Trebuchet MS"/>
              <a:buChar char="•"/>
              <a:tabLst>
                <a:tab pos="548640" algn="l"/>
                <a:tab pos="549275" algn="l"/>
              </a:tabLst>
              <a:defRPr/>
            </a:pP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Located</a:t>
            </a:r>
            <a:r>
              <a:rPr kumimoji="0" sz="39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</a:t>
            </a:r>
            <a:r>
              <a:rPr kumimoji="0" sz="39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developer’s</a:t>
            </a:r>
            <a:r>
              <a:rPr kumimoji="0" sz="39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computer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967740" marR="0" lvl="1" indent="-524510" algn="l" defTabSz="914400" rtl="0" eaLnBrk="1" fontAlgn="auto" latinLnBrk="0" hangingPunct="1">
              <a:lnSpc>
                <a:spcPct val="100000"/>
              </a:lnSpc>
              <a:spcBef>
                <a:spcPts val="3585"/>
              </a:spcBef>
              <a:spcAft>
                <a:spcPts val="0"/>
              </a:spcAft>
              <a:buClr>
                <a:srgbClr val="5C86B9"/>
              </a:buClr>
              <a:buSzPct val="69620"/>
              <a:buFont typeface="Trebuchet MS"/>
              <a:buChar char="•"/>
              <a:tabLst>
                <a:tab pos="967105" algn="l"/>
                <a:tab pos="968375" algn="l"/>
              </a:tabLst>
              <a:defRPr/>
            </a:pP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MS</a:t>
            </a:r>
            <a:r>
              <a:rPr kumimoji="0" sz="39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Windows:</a:t>
            </a:r>
            <a:r>
              <a:rPr kumimoji="0" sz="39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c:\Users\&lt;users-home-dir&gt;\.m2\repository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67740" marR="0" lvl="1" indent="-524510" algn="l" defTabSz="914400" rtl="0" eaLnBrk="1" fontAlgn="auto" latinLnBrk="0" hangingPunct="1">
              <a:lnSpc>
                <a:spcPct val="100000"/>
              </a:lnSpc>
              <a:spcBef>
                <a:spcPts val="3504"/>
              </a:spcBef>
              <a:spcAft>
                <a:spcPts val="0"/>
              </a:spcAft>
              <a:buClr>
                <a:srgbClr val="5C86B9"/>
              </a:buClr>
              <a:buSzPct val="69620"/>
              <a:buFont typeface="Trebuchet MS"/>
              <a:buChar char="•"/>
              <a:tabLst>
                <a:tab pos="967105" algn="l"/>
                <a:tab pos="968375" algn="l"/>
              </a:tabLst>
              <a:defRPr/>
            </a:pP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Mac</a:t>
            </a:r>
            <a:r>
              <a:rPr kumimoji="0" sz="39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and</a:t>
            </a:r>
            <a:r>
              <a:rPr kumimoji="0" sz="39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Linux:</a:t>
            </a:r>
            <a:r>
              <a:rPr kumimoji="0" sz="3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~/.m2/repository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869" y="6160012"/>
            <a:ext cx="22225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5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2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1605" y="6041147"/>
            <a:ext cx="9975215" cy="2731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94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Maven will </a:t>
            </a:r>
            <a:r>
              <a:rPr kumimoji="0" sz="39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search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this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local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repository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first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574040" marR="0" lvl="0" indent="-523875" algn="l" defTabSz="914400" rtl="0" eaLnBrk="1" fontAlgn="auto" latinLnBrk="0" hangingPunct="1">
              <a:lnSpc>
                <a:spcPct val="100000"/>
              </a:lnSpc>
              <a:spcBef>
                <a:spcPts val="3585"/>
              </a:spcBef>
              <a:spcAft>
                <a:spcPts val="0"/>
              </a:spcAft>
              <a:buClr>
                <a:srgbClr val="5C86B9"/>
              </a:buClr>
              <a:buSzPct val="69620"/>
              <a:buFont typeface="Trebuchet MS"/>
              <a:buChar char="•"/>
              <a:tabLst>
                <a:tab pos="574040" algn="l"/>
                <a:tab pos="574675" algn="l"/>
              </a:tabLst>
              <a:defRPr/>
            </a:pPr>
            <a:r>
              <a:rPr kumimoji="0" sz="39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Before 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going</a:t>
            </a:r>
            <a:r>
              <a:rPr kumimoji="0" sz="3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3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Maven</a:t>
            </a:r>
            <a:r>
              <a:rPr kumimoji="0" sz="3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Central</a:t>
            </a:r>
            <a:r>
              <a:rPr kumimoji="0" sz="3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Repository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574040" marR="0" lvl="0" indent="-523875" algn="l" defTabSz="914400" rtl="0" eaLnBrk="1" fontAlgn="auto" latinLnBrk="0" hangingPunct="1">
              <a:lnSpc>
                <a:spcPct val="100000"/>
              </a:lnSpc>
              <a:spcBef>
                <a:spcPts val="3504"/>
              </a:spcBef>
              <a:spcAft>
                <a:spcPts val="0"/>
              </a:spcAft>
              <a:buClr>
                <a:srgbClr val="5C86B9"/>
              </a:buClr>
              <a:buSzPct val="69620"/>
              <a:buFont typeface="Trebuchet MS"/>
              <a:buChar char="•"/>
              <a:tabLst>
                <a:tab pos="574040" algn="l"/>
                <a:tab pos="574675" algn="l"/>
              </a:tabLst>
              <a:defRPr/>
            </a:pPr>
            <a:r>
              <a:rPr kumimoji="0" sz="395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Your</a:t>
            </a:r>
            <a:r>
              <a:rPr kumimoji="0" sz="39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local</a:t>
            </a:r>
            <a:r>
              <a:rPr kumimoji="0" sz="39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cache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813</Words>
  <Application>Microsoft Office PowerPoint</Application>
  <PresentationFormat>Custom</PresentationFormat>
  <Paragraphs>211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Arial MT</vt:lpstr>
      <vt:lpstr>Calibri</vt:lpstr>
      <vt:lpstr>Cambria</vt:lpstr>
      <vt:lpstr>Palatino Linotype</vt:lpstr>
      <vt:lpstr>Times New Roman</vt:lpstr>
      <vt:lpstr>Trebuchet MS</vt:lpstr>
      <vt:lpstr>Office Theme</vt:lpstr>
      <vt:lpstr>1_Office Theme</vt:lpstr>
      <vt:lpstr>2_Office Theme</vt:lpstr>
      <vt:lpstr>3_Office Theme</vt:lpstr>
      <vt:lpstr>4_Office Theme</vt:lpstr>
      <vt:lpstr>Creating a Simple Maven Project</vt:lpstr>
      <vt:lpstr>The Game Plan</vt:lpstr>
      <vt:lpstr>Eclipse and Maven</vt:lpstr>
      <vt:lpstr>Create a WebApp Maven Project</vt:lpstr>
      <vt:lpstr>The Game Plan</vt:lpstr>
      <vt:lpstr>Maven Repositories</vt:lpstr>
      <vt:lpstr>Maven - How It Works</vt:lpstr>
      <vt:lpstr>Repository Types</vt:lpstr>
      <vt:lpstr>Local Repository</vt:lpstr>
      <vt:lpstr>Central Repository</vt:lpstr>
      <vt:lpstr>Maven Repositories - Additional</vt:lpstr>
      <vt:lpstr>Maven - How It Works</vt:lpstr>
      <vt:lpstr>Additional Repositories</vt:lpstr>
      <vt:lpstr>Why are there Additional Repositories?</vt:lpstr>
      <vt:lpstr>Accessing Additional Repositories</vt:lpstr>
      <vt:lpstr>Task: Configure Additional Repositories</vt:lpstr>
      <vt:lpstr>Step 1: Adding atlassian-mail Dependency</vt:lpstr>
      <vt:lpstr>Step 2: Adding Repositories</vt:lpstr>
      <vt:lpstr>Maven Repositories - Private</vt:lpstr>
      <vt:lpstr>Maven - How It Works</vt:lpstr>
      <vt:lpstr>Private Repositories - Use Case</vt:lpstr>
      <vt:lpstr>Private Maven Repository</vt:lpstr>
      <vt:lpstr>Maven Repository Manager Products</vt:lpstr>
      <vt:lpstr>Cloud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06-maven-creating-simple-project-part-1.pdf</dc:title>
  <dc:subject>luv2code</dc:subject>
  <dc:creator>www.luv2code.com</dc:creator>
  <cp:keywords>luv2code</cp:keywords>
  <cp:lastModifiedBy>Shaurya Jaiswal</cp:lastModifiedBy>
  <cp:revision>1</cp:revision>
  <dcterms:created xsi:type="dcterms:W3CDTF">2022-08-22T12:39:43Z</dcterms:created>
  <dcterms:modified xsi:type="dcterms:W3CDTF">2022-08-22T12:58:27Z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2017-10-13T00:00:00Z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2022-08-22T00:00:00Z</vt:filetime>
  </property>
</Properties>
</file>