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3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4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2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4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2769" y="2500312"/>
            <a:ext cx="17378560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9656" y="615553"/>
            <a:ext cx="10144786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334" y="2301365"/>
            <a:ext cx="18165431" cy="643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71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spring-security-reference-manu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://www.luv2code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125" y="615553"/>
            <a:ext cx="1173099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30" dirty="0">
                <a:latin typeface="Arial"/>
                <a:cs typeface="Arial"/>
              </a:rPr>
              <a:t>Spring</a:t>
            </a:r>
            <a:r>
              <a:rPr sz="7900" spc="-330" dirty="0">
                <a:latin typeface="Arial"/>
                <a:cs typeface="Arial"/>
              </a:rPr>
              <a:t> </a:t>
            </a:r>
            <a:r>
              <a:rPr sz="7900" spc="-135" dirty="0">
                <a:latin typeface="Arial"/>
                <a:cs typeface="Arial"/>
              </a:rPr>
              <a:t>Security</a:t>
            </a:r>
            <a:r>
              <a:rPr sz="7900" spc="-330" dirty="0">
                <a:latin typeface="Arial"/>
                <a:cs typeface="Arial"/>
              </a:rPr>
              <a:t> </a:t>
            </a:r>
            <a:r>
              <a:rPr sz="7900" spc="-155" dirty="0">
                <a:latin typeface="Arial"/>
                <a:cs typeface="Arial"/>
              </a:rPr>
              <a:t>Overview</a:t>
            </a:r>
            <a:endParaRPr sz="7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871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Programmatic</a:t>
            </a:r>
            <a:r>
              <a:rPr spc="-85" dirty="0"/>
              <a:t> </a:t>
            </a:r>
            <a:r>
              <a:rPr spc="114" dirty="0"/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512379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custom </a:t>
            </a:r>
            <a:r>
              <a:rPr sz="4250" spc="10" dirty="0">
                <a:latin typeface="Palatino Linotype"/>
                <a:cs typeface="Palatino Linotype"/>
              </a:rPr>
              <a:t>application coding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97772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856261"/>
            <a:ext cx="146697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greater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customization 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specific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requirements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640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Different</a:t>
            </a:r>
            <a:r>
              <a:rPr spc="-114" dirty="0"/>
              <a:t> </a:t>
            </a:r>
            <a:r>
              <a:rPr spc="245" dirty="0"/>
              <a:t>Login</a:t>
            </a:r>
            <a:r>
              <a:rPr spc="-110" dirty="0"/>
              <a:t> </a:t>
            </a:r>
            <a:r>
              <a:rPr spc="140" dirty="0"/>
              <a:t>Methods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80423"/>
            <a:ext cx="71532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HTTP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Basic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Authentication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657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44241"/>
            <a:ext cx="45059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Default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869" y="541750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768" y="5296038"/>
            <a:ext cx="109308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5" dirty="0">
                <a:latin typeface="Palatino Linotype"/>
                <a:cs typeface="Palatino Linotype"/>
              </a:rPr>
              <a:t> provides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728131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7159856"/>
            <a:ext cx="4606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Custom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0869" y="843311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768" y="8311653"/>
            <a:ext cx="91573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own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look-and-feel,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HTML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470" dirty="0">
                <a:latin typeface="Palatino Linotype"/>
                <a:cs typeface="Palatino Linotype"/>
              </a:rPr>
              <a:t>+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CSS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2762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0" dirty="0"/>
              <a:t>HTT</a:t>
            </a:r>
            <a:r>
              <a:rPr spc="260" dirty="0"/>
              <a:t>P</a:t>
            </a:r>
            <a:r>
              <a:rPr spc="-75" dirty="0"/>
              <a:t> </a:t>
            </a:r>
            <a:r>
              <a:rPr spc="70" dirty="0"/>
              <a:t>Basi</a:t>
            </a:r>
            <a:r>
              <a:rPr spc="200" dirty="0"/>
              <a:t>c</a:t>
            </a:r>
            <a:r>
              <a:rPr spc="-430" dirty="0"/>
              <a:t> </a:t>
            </a:r>
            <a:r>
              <a:rPr spc="10" dirty="0"/>
              <a:t>A</a:t>
            </a:r>
            <a:r>
              <a:rPr spc="190" dirty="0"/>
              <a:t>uthentication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5007" y="2355949"/>
            <a:ext cx="17432020" cy="7466330"/>
            <a:chOff x="2335007" y="2355949"/>
            <a:chExt cx="17432020" cy="7466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5007" y="2355949"/>
              <a:ext cx="11758804" cy="74657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025" y="3805839"/>
              <a:ext cx="6822764" cy="25660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96379" y="3837252"/>
              <a:ext cx="6718300" cy="2461895"/>
            </a:xfrm>
            <a:custGeom>
              <a:avLst/>
              <a:gdLst/>
              <a:ahLst/>
              <a:cxnLst/>
              <a:rect l="l" t="t" r="r" b="b"/>
              <a:pathLst>
                <a:path w="6718300" h="2461895">
                  <a:moveTo>
                    <a:pt x="6659807" y="0"/>
                  </a:moveTo>
                  <a:lnTo>
                    <a:pt x="1805243" y="0"/>
                  </a:lnTo>
                  <a:lnTo>
                    <a:pt x="1782572" y="4576"/>
                  </a:lnTo>
                  <a:lnTo>
                    <a:pt x="1764061" y="17057"/>
                  </a:lnTo>
                  <a:lnTo>
                    <a:pt x="1751580" y="35571"/>
                  </a:lnTo>
                  <a:lnTo>
                    <a:pt x="1747004" y="58243"/>
                  </a:lnTo>
                  <a:lnTo>
                    <a:pt x="1747004" y="1131182"/>
                  </a:lnTo>
                  <a:lnTo>
                    <a:pt x="0" y="1247997"/>
                  </a:lnTo>
                  <a:lnTo>
                    <a:pt x="1747004" y="1364486"/>
                  </a:lnTo>
                  <a:lnTo>
                    <a:pt x="1747004" y="2403068"/>
                  </a:lnTo>
                  <a:lnTo>
                    <a:pt x="1751580" y="2425740"/>
                  </a:lnTo>
                  <a:lnTo>
                    <a:pt x="1764062" y="2444253"/>
                  </a:lnTo>
                  <a:lnTo>
                    <a:pt x="1782575" y="2456735"/>
                  </a:lnTo>
                  <a:lnTo>
                    <a:pt x="1805243" y="2461311"/>
                  </a:lnTo>
                  <a:lnTo>
                    <a:pt x="6659807" y="2461311"/>
                  </a:lnTo>
                  <a:lnTo>
                    <a:pt x="6682484" y="2456734"/>
                  </a:lnTo>
                  <a:lnTo>
                    <a:pt x="6700999" y="2444253"/>
                  </a:lnTo>
                  <a:lnTo>
                    <a:pt x="6713480" y="2425740"/>
                  </a:lnTo>
                  <a:lnTo>
                    <a:pt x="6718057" y="2403068"/>
                  </a:lnTo>
                  <a:lnTo>
                    <a:pt x="6718057" y="58243"/>
                  </a:lnTo>
                  <a:lnTo>
                    <a:pt x="6713480" y="35571"/>
                  </a:lnTo>
                  <a:lnTo>
                    <a:pt x="6700998" y="17057"/>
                  </a:lnTo>
                  <a:lnTo>
                    <a:pt x="6682481" y="4576"/>
                  </a:lnTo>
                  <a:lnTo>
                    <a:pt x="6659807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25040" y="4008120"/>
            <a:ext cx="3006090" cy="20612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Built-in</a:t>
            </a:r>
            <a:r>
              <a:rPr sz="34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Dialog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bleh!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93951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85" dirty="0"/>
              <a:t> </a:t>
            </a:r>
            <a:r>
              <a:rPr spc="135" dirty="0"/>
              <a:t>Security</a:t>
            </a:r>
            <a:r>
              <a:rPr spc="-80" dirty="0"/>
              <a:t> </a:t>
            </a:r>
            <a:r>
              <a:rPr spc="250" dirty="0"/>
              <a:t>-</a:t>
            </a:r>
            <a:r>
              <a:rPr spc="-80" dirty="0"/>
              <a:t> </a:t>
            </a:r>
            <a:r>
              <a:rPr spc="190" dirty="0"/>
              <a:t>Default</a:t>
            </a:r>
            <a:r>
              <a:rPr spc="-85" dirty="0"/>
              <a:t> </a:t>
            </a:r>
            <a:r>
              <a:rPr spc="245" dirty="0"/>
              <a:t>Login</a:t>
            </a:r>
            <a:r>
              <a:rPr spc="-80" dirty="0"/>
              <a:t> </a:t>
            </a:r>
            <a:r>
              <a:rPr spc="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1103" y="2554895"/>
            <a:ext cx="17716500" cy="7068184"/>
            <a:chOff x="1581103" y="2554895"/>
            <a:chExt cx="17716500" cy="7068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03" y="2554895"/>
              <a:ext cx="11905396" cy="70678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4710" y="4809408"/>
              <a:ext cx="6852540" cy="17316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97064" y="4840821"/>
              <a:ext cx="6748145" cy="1627505"/>
            </a:xfrm>
            <a:custGeom>
              <a:avLst/>
              <a:gdLst/>
              <a:ahLst/>
              <a:cxnLst/>
              <a:rect l="l" t="t" r="r" b="b"/>
              <a:pathLst>
                <a:path w="6748144" h="1627504">
                  <a:moveTo>
                    <a:pt x="6689586" y="0"/>
                  </a:moveTo>
                  <a:lnTo>
                    <a:pt x="1772197" y="0"/>
                  </a:lnTo>
                  <a:lnTo>
                    <a:pt x="1749521" y="4576"/>
                  </a:lnTo>
                  <a:lnTo>
                    <a:pt x="1731006" y="17058"/>
                  </a:lnTo>
                  <a:lnTo>
                    <a:pt x="1718524" y="35571"/>
                  </a:lnTo>
                  <a:lnTo>
                    <a:pt x="1713947" y="58244"/>
                  </a:lnTo>
                  <a:lnTo>
                    <a:pt x="1713947" y="620399"/>
                  </a:lnTo>
                  <a:lnTo>
                    <a:pt x="0" y="736888"/>
                  </a:lnTo>
                  <a:lnTo>
                    <a:pt x="1713947" y="853377"/>
                  </a:lnTo>
                  <a:lnTo>
                    <a:pt x="1713947" y="1568669"/>
                  </a:lnTo>
                  <a:lnTo>
                    <a:pt x="1718524" y="1591342"/>
                  </a:lnTo>
                  <a:lnTo>
                    <a:pt x="1731006" y="1609855"/>
                  </a:lnTo>
                  <a:lnTo>
                    <a:pt x="1749521" y="1622337"/>
                  </a:lnTo>
                  <a:lnTo>
                    <a:pt x="1772197" y="1626913"/>
                  </a:lnTo>
                  <a:lnTo>
                    <a:pt x="6689586" y="1626913"/>
                  </a:lnTo>
                  <a:lnTo>
                    <a:pt x="6712257" y="1622337"/>
                  </a:lnTo>
                  <a:lnTo>
                    <a:pt x="6730768" y="1609855"/>
                  </a:lnTo>
                  <a:lnTo>
                    <a:pt x="6743249" y="1591342"/>
                  </a:lnTo>
                  <a:lnTo>
                    <a:pt x="6747825" y="1568669"/>
                  </a:lnTo>
                  <a:lnTo>
                    <a:pt x="6747825" y="58244"/>
                  </a:lnTo>
                  <a:lnTo>
                    <a:pt x="6743249" y="35571"/>
                  </a:lnTo>
                  <a:lnTo>
                    <a:pt x="6730768" y="17058"/>
                  </a:lnTo>
                  <a:lnTo>
                    <a:pt x="6712257" y="4576"/>
                  </a:lnTo>
                  <a:lnTo>
                    <a:pt x="6689586" y="0"/>
                  </a:lnTo>
                  <a:close/>
                </a:path>
              </a:pathLst>
            </a:custGeom>
            <a:solidFill>
              <a:srgbClr val="5F8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15126" y="5348393"/>
            <a:ext cx="42284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814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0" dirty="0"/>
              <a:t>Your</a:t>
            </a:r>
            <a:r>
              <a:rPr spc="-90" dirty="0"/>
              <a:t> </a:t>
            </a:r>
            <a:r>
              <a:rPr spc="250" dirty="0"/>
              <a:t>Own</a:t>
            </a:r>
            <a:r>
              <a:rPr spc="-90" dirty="0"/>
              <a:t> </a:t>
            </a:r>
            <a:r>
              <a:rPr spc="165" dirty="0"/>
              <a:t>Custom</a:t>
            </a:r>
            <a:r>
              <a:rPr spc="-90" dirty="0"/>
              <a:t> </a:t>
            </a:r>
            <a:r>
              <a:rPr spc="245" dirty="0"/>
              <a:t>Login</a:t>
            </a:r>
            <a:r>
              <a:rPr spc="-90" dirty="0"/>
              <a:t> </a:t>
            </a:r>
            <a:r>
              <a:rPr spc="55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1463" y="2219827"/>
            <a:ext cx="17741900" cy="7602220"/>
            <a:chOff x="1811463" y="2219827"/>
            <a:chExt cx="17741900" cy="760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1463" y="2219827"/>
              <a:ext cx="11067725" cy="7601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1151" y="4392208"/>
              <a:ext cx="7522022" cy="25660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83506" y="4423622"/>
              <a:ext cx="7417434" cy="2461895"/>
            </a:xfrm>
            <a:custGeom>
              <a:avLst/>
              <a:gdLst/>
              <a:ahLst/>
              <a:cxnLst/>
              <a:rect l="l" t="t" r="r" b="b"/>
              <a:pathLst>
                <a:path w="7417434" h="2461895">
                  <a:moveTo>
                    <a:pt x="7359063" y="0"/>
                  </a:moveTo>
                  <a:lnTo>
                    <a:pt x="1772197" y="0"/>
                  </a:lnTo>
                  <a:lnTo>
                    <a:pt x="1749524" y="4576"/>
                  </a:lnTo>
                  <a:lnTo>
                    <a:pt x="1731009" y="17057"/>
                  </a:lnTo>
                  <a:lnTo>
                    <a:pt x="1718525" y="35571"/>
                  </a:lnTo>
                  <a:lnTo>
                    <a:pt x="1713947" y="58243"/>
                  </a:lnTo>
                  <a:lnTo>
                    <a:pt x="1713947" y="1454797"/>
                  </a:lnTo>
                  <a:lnTo>
                    <a:pt x="0" y="1571286"/>
                  </a:lnTo>
                  <a:lnTo>
                    <a:pt x="1713947" y="1687774"/>
                  </a:lnTo>
                  <a:lnTo>
                    <a:pt x="1713947" y="2403068"/>
                  </a:lnTo>
                  <a:lnTo>
                    <a:pt x="1718525" y="2425740"/>
                  </a:lnTo>
                  <a:lnTo>
                    <a:pt x="1731010" y="2444253"/>
                  </a:lnTo>
                  <a:lnTo>
                    <a:pt x="1749527" y="2456735"/>
                  </a:lnTo>
                  <a:lnTo>
                    <a:pt x="1772197" y="2461311"/>
                  </a:lnTo>
                  <a:lnTo>
                    <a:pt x="7359063" y="2461311"/>
                  </a:lnTo>
                  <a:lnTo>
                    <a:pt x="7381740" y="2456734"/>
                  </a:lnTo>
                  <a:lnTo>
                    <a:pt x="7400255" y="2444253"/>
                  </a:lnTo>
                  <a:lnTo>
                    <a:pt x="7412736" y="2425740"/>
                  </a:lnTo>
                  <a:lnTo>
                    <a:pt x="7417313" y="2403068"/>
                  </a:lnTo>
                  <a:lnTo>
                    <a:pt x="7417313" y="58243"/>
                  </a:lnTo>
                  <a:lnTo>
                    <a:pt x="7412736" y="35571"/>
                  </a:lnTo>
                  <a:lnTo>
                    <a:pt x="7400254" y="17057"/>
                  </a:lnTo>
                  <a:lnTo>
                    <a:pt x="7381737" y="4576"/>
                  </a:lnTo>
                  <a:lnTo>
                    <a:pt x="735906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03603" y="4845791"/>
            <a:ext cx="368236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0"/>
              </a:spcBef>
            </a:pP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own custom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look-and-feel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r>
              <a:rPr sz="34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14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</a:t>
            </a:r>
            <a:r>
              <a:rPr spc="140" dirty="0"/>
              <a:t>u</a:t>
            </a:r>
            <a:r>
              <a:rPr spc="114" dirty="0"/>
              <a:t>t</a:t>
            </a:r>
            <a:r>
              <a:rPr spc="360" dirty="0"/>
              <a:t>h</a:t>
            </a:r>
            <a:r>
              <a:rPr spc="240" dirty="0"/>
              <a:t>e</a:t>
            </a:r>
            <a:r>
              <a:rPr spc="360" dirty="0"/>
              <a:t>n</a:t>
            </a:r>
            <a:r>
              <a:rPr spc="114" dirty="0"/>
              <a:t>ti</a:t>
            </a:r>
            <a:r>
              <a:rPr spc="120" dirty="0"/>
              <a:t>c</a:t>
            </a:r>
            <a:r>
              <a:rPr dirty="0"/>
              <a:t>a</a:t>
            </a:r>
            <a:r>
              <a:rPr spc="114" dirty="0"/>
              <a:t>ti</a:t>
            </a:r>
            <a:r>
              <a:rPr spc="245" dirty="0"/>
              <a:t>o</a:t>
            </a:r>
            <a:r>
              <a:rPr spc="495" dirty="0"/>
              <a:t>n</a:t>
            </a:r>
            <a:r>
              <a:rPr spc="-75" dirty="0"/>
              <a:t> </a:t>
            </a:r>
            <a:r>
              <a:rPr dirty="0"/>
              <a:t>a</a:t>
            </a:r>
            <a:r>
              <a:rPr spc="360" dirty="0"/>
              <a:t>n</a:t>
            </a:r>
            <a:r>
              <a:rPr spc="254" dirty="0"/>
              <a:t>d</a:t>
            </a:r>
            <a:r>
              <a:rPr spc="-430" dirty="0"/>
              <a:t> </a:t>
            </a:r>
            <a:r>
              <a:rPr spc="105" dirty="0"/>
              <a:t>A</a:t>
            </a:r>
            <a:r>
              <a:rPr spc="140" dirty="0"/>
              <a:t>u</a:t>
            </a:r>
            <a:r>
              <a:rPr spc="114" dirty="0"/>
              <a:t>t</a:t>
            </a:r>
            <a:r>
              <a:rPr spc="360" dirty="0"/>
              <a:t>h</a:t>
            </a:r>
            <a:r>
              <a:rPr spc="245" dirty="0"/>
              <a:t>o</a:t>
            </a:r>
            <a:r>
              <a:rPr spc="-125" dirty="0"/>
              <a:t>r</a:t>
            </a:r>
            <a:r>
              <a:rPr spc="114" dirty="0"/>
              <a:t>i</a:t>
            </a:r>
            <a:r>
              <a:rPr dirty="0"/>
              <a:t>za</a:t>
            </a:r>
            <a:r>
              <a:rPr spc="114" dirty="0"/>
              <a:t>ti</a:t>
            </a:r>
            <a:r>
              <a:rPr spc="245" dirty="0"/>
              <a:t>o</a:t>
            </a:r>
            <a:r>
              <a:rPr spc="49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27016"/>
            <a:ext cx="3320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In-memory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3578813"/>
            <a:ext cx="5518785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JDBC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LDAP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Custom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Pluggable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i="1" spc="10" dirty="0">
                <a:latin typeface="Palatino Linotype"/>
                <a:cs typeface="Palatino Linotype"/>
              </a:rPr>
              <a:t>others</a:t>
            </a:r>
            <a:r>
              <a:rPr sz="4250" i="1" spc="-30" dirty="0">
                <a:latin typeface="Palatino Linotype"/>
                <a:cs typeface="Palatino Linotype"/>
              </a:rPr>
              <a:t> </a:t>
            </a:r>
            <a:r>
              <a:rPr sz="4250" i="1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44950" y="3067844"/>
            <a:ext cx="5641340" cy="2755265"/>
            <a:chOff x="11444950" y="3067844"/>
            <a:chExt cx="5641340" cy="2755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2957" y="3183024"/>
              <a:ext cx="5284877" cy="2293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4950" y="3067844"/>
              <a:ext cx="5640889" cy="27546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908372" y="3369395"/>
            <a:ext cx="2705735" cy="1877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620" algn="ctr">
              <a:lnSpc>
                <a:spcPct val="101299"/>
              </a:lnSpc>
              <a:spcBef>
                <a:spcPts val="75"/>
              </a:spcBef>
            </a:pP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passwords  roles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0047" y="8425831"/>
            <a:ext cx="18126075" cy="944244"/>
          </a:xfrm>
          <a:custGeom>
            <a:avLst/>
            <a:gdLst/>
            <a:ahLst/>
            <a:cxnLst/>
            <a:rect l="l" t="t" r="r" b="b"/>
            <a:pathLst>
              <a:path w="18126075" h="944245">
                <a:moveTo>
                  <a:pt x="17885823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57883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66" y="157883"/>
                </a:lnTo>
                <a:lnTo>
                  <a:pt x="0" y="240097"/>
                </a:lnTo>
                <a:lnTo>
                  <a:pt x="4" y="704124"/>
                </a:lnTo>
                <a:lnTo>
                  <a:pt x="183" y="749509"/>
                </a:lnTo>
                <a:lnTo>
                  <a:pt x="4967" y="817036"/>
                </a:lnTo>
                <a:lnTo>
                  <a:pt x="25950" y="873755"/>
                </a:lnTo>
                <a:lnTo>
                  <a:pt x="70465" y="918271"/>
                </a:lnTo>
                <a:lnTo>
                  <a:pt x="127184" y="939257"/>
                </a:lnTo>
                <a:lnTo>
                  <a:pt x="194260" y="944036"/>
                </a:lnTo>
                <a:lnTo>
                  <a:pt x="240097" y="944220"/>
                </a:lnTo>
                <a:lnTo>
                  <a:pt x="17884755" y="944220"/>
                </a:lnTo>
                <a:lnTo>
                  <a:pt x="17931210" y="944036"/>
                </a:lnTo>
                <a:lnTo>
                  <a:pt x="17998722" y="939257"/>
                </a:lnTo>
                <a:lnTo>
                  <a:pt x="18055459" y="918271"/>
                </a:lnTo>
                <a:lnTo>
                  <a:pt x="18099969" y="873755"/>
                </a:lnTo>
                <a:lnTo>
                  <a:pt x="18120958" y="817019"/>
                </a:lnTo>
                <a:lnTo>
                  <a:pt x="18125737" y="749960"/>
                </a:lnTo>
                <a:lnTo>
                  <a:pt x="18125921" y="704124"/>
                </a:lnTo>
                <a:lnTo>
                  <a:pt x="18125917" y="240097"/>
                </a:lnTo>
                <a:lnTo>
                  <a:pt x="18125737" y="194710"/>
                </a:lnTo>
                <a:lnTo>
                  <a:pt x="18120952" y="127184"/>
                </a:lnTo>
                <a:lnTo>
                  <a:pt x="18099969" y="70465"/>
                </a:lnTo>
                <a:lnTo>
                  <a:pt x="18055459" y="25950"/>
                </a:lnTo>
                <a:lnTo>
                  <a:pt x="17998738" y="4963"/>
                </a:lnTo>
                <a:lnTo>
                  <a:pt x="17931660" y="183"/>
                </a:lnTo>
                <a:lnTo>
                  <a:pt x="17885823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2332" y="8604839"/>
            <a:ext cx="139319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cover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in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plain-text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encrypted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130" dirty="0"/>
              <a:t>Spring</a:t>
            </a:r>
            <a:r>
              <a:rPr spc="-340" dirty="0"/>
              <a:t> </a:t>
            </a:r>
            <a:r>
              <a:rPr spc="-135" dirty="0"/>
              <a:t>Security</a:t>
            </a:r>
            <a:r>
              <a:rPr spc="-340" dirty="0"/>
              <a:t> </a:t>
            </a:r>
            <a:r>
              <a:rPr spc="-150" dirty="0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9890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Times New Roman"/>
                <a:cs typeface="Times New Roman"/>
              </a:rPr>
              <a:t>Recap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65" dirty="0">
                <a:latin typeface="Times New Roman"/>
                <a:cs typeface="Times New Roman"/>
              </a:rPr>
              <a:t>our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Game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Plan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5986125" cy="643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</a:t>
            </a:r>
            <a:r>
              <a:rPr kumimoji="0" sz="42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rin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MVC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eb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login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(default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Define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users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roles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simple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authentication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Protect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URLs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role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69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JSP</a:t>
            </a:r>
            <a:r>
              <a:rPr kumimoji="0" sz="42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tags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hide/show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content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role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Store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users,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passwords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roles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in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DB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(plain-text </a:t>
            </a:r>
            <a:r>
              <a:rPr kumimoji="0" sz="425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-&gt;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encrypted)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9923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Our</a:t>
            </a:r>
            <a:r>
              <a:rPr sz="6500" spc="-13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Example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6816" y="4494455"/>
            <a:ext cx="2834005" cy="2319655"/>
          </a:xfrm>
          <a:custGeom>
            <a:avLst/>
            <a:gdLst/>
            <a:ahLst/>
            <a:cxnLst/>
            <a:rect l="l" t="t" r="r" b="b"/>
            <a:pathLst>
              <a:path w="2834004" h="2319654">
                <a:moveTo>
                  <a:pt x="2078132" y="0"/>
                </a:moveTo>
                <a:lnTo>
                  <a:pt x="758850" y="0"/>
                </a:lnTo>
                <a:lnTo>
                  <a:pt x="627215" y="406"/>
                </a:lnTo>
                <a:lnTo>
                  <a:pt x="571214" y="1371"/>
                </a:lnTo>
                <a:lnTo>
                  <a:pt x="520475" y="3250"/>
                </a:lnTo>
                <a:lnTo>
                  <a:pt x="474037" y="6348"/>
                </a:lnTo>
                <a:lnTo>
                  <a:pt x="430939" y="10970"/>
                </a:lnTo>
                <a:lnTo>
                  <a:pt x="390218" y="17420"/>
                </a:lnTo>
                <a:lnTo>
                  <a:pt x="350914" y="26003"/>
                </a:lnTo>
                <a:lnTo>
                  <a:pt x="312064" y="37024"/>
                </a:lnTo>
                <a:lnTo>
                  <a:pt x="265446" y="56960"/>
                </a:lnTo>
                <a:lnTo>
                  <a:pt x="221689" y="81659"/>
                </a:lnTo>
                <a:lnTo>
                  <a:pt x="181110" y="110804"/>
                </a:lnTo>
                <a:lnTo>
                  <a:pt x="144026" y="144076"/>
                </a:lnTo>
                <a:lnTo>
                  <a:pt x="110753" y="181161"/>
                </a:lnTo>
                <a:lnTo>
                  <a:pt x="81609" y="221740"/>
                </a:lnTo>
                <a:lnTo>
                  <a:pt x="56910" y="265497"/>
                </a:lnTo>
                <a:lnTo>
                  <a:pt x="36974" y="312115"/>
                </a:lnTo>
                <a:lnTo>
                  <a:pt x="25952" y="350964"/>
                </a:lnTo>
                <a:lnTo>
                  <a:pt x="17363" y="390269"/>
                </a:lnTo>
                <a:lnTo>
                  <a:pt x="10906" y="430990"/>
                </a:lnTo>
                <a:lnTo>
                  <a:pt x="6278" y="474088"/>
                </a:lnTo>
                <a:lnTo>
                  <a:pt x="3199" y="519950"/>
                </a:lnTo>
                <a:lnTo>
                  <a:pt x="1320" y="570269"/>
                </a:lnTo>
                <a:lnTo>
                  <a:pt x="355" y="625685"/>
                </a:lnTo>
                <a:lnTo>
                  <a:pt x="0" y="687131"/>
                </a:lnTo>
                <a:lnTo>
                  <a:pt x="13" y="1632512"/>
                </a:lnTo>
                <a:lnTo>
                  <a:pt x="355" y="1692378"/>
                </a:lnTo>
                <a:lnTo>
                  <a:pt x="1320" y="1748379"/>
                </a:lnTo>
                <a:lnTo>
                  <a:pt x="3199" y="1799117"/>
                </a:lnTo>
                <a:lnTo>
                  <a:pt x="6329" y="1845850"/>
                </a:lnTo>
                <a:lnTo>
                  <a:pt x="10939" y="1888778"/>
                </a:lnTo>
                <a:lnTo>
                  <a:pt x="17377" y="1929411"/>
                </a:lnTo>
                <a:lnTo>
                  <a:pt x="25954" y="1968683"/>
                </a:lnTo>
                <a:lnTo>
                  <a:pt x="36974" y="2007528"/>
                </a:lnTo>
                <a:lnTo>
                  <a:pt x="56910" y="2054146"/>
                </a:lnTo>
                <a:lnTo>
                  <a:pt x="81609" y="2097903"/>
                </a:lnTo>
                <a:lnTo>
                  <a:pt x="110753" y="2138482"/>
                </a:lnTo>
                <a:lnTo>
                  <a:pt x="144026" y="2175567"/>
                </a:lnTo>
                <a:lnTo>
                  <a:pt x="181110" y="2208839"/>
                </a:lnTo>
                <a:lnTo>
                  <a:pt x="221689" y="2237984"/>
                </a:lnTo>
                <a:lnTo>
                  <a:pt x="265446" y="2262682"/>
                </a:lnTo>
                <a:lnTo>
                  <a:pt x="312064" y="2282619"/>
                </a:lnTo>
                <a:lnTo>
                  <a:pt x="350909" y="2293640"/>
                </a:lnTo>
                <a:lnTo>
                  <a:pt x="390181" y="2302223"/>
                </a:lnTo>
                <a:lnTo>
                  <a:pt x="430814" y="2308674"/>
                </a:lnTo>
                <a:lnTo>
                  <a:pt x="473742" y="2313295"/>
                </a:lnTo>
                <a:lnTo>
                  <a:pt x="519899" y="2316394"/>
                </a:lnTo>
                <a:lnTo>
                  <a:pt x="570218" y="2318273"/>
                </a:lnTo>
                <a:lnTo>
                  <a:pt x="625634" y="2319238"/>
                </a:lnTo>
                <a:lnTo>
                  <a:pt x="687081" y="2319593"/>
                </a:lnTo>
                <a:lnTo>
                  <a:pt x="755491" y="2319644"/>
                </a:lnTo>
                <a:lnTo>
                  <a:pt x="2074770" y="2319644"/>
                </a:lnTo>
                <a:lnTo>
                  <a:pt x="2206406" y="2319238"/>
                </a:lnTo>
                <a:lnTo>
                  <a:pt x="2262407" y="2318273"/>
                </a:lnTo>
                <a:lnTo>
                  <a:pt x="2313146" y="2316394"/>
                </a:lnTo>
                <a:lnTo>
                  <a:pt x="2359583" y="2313295"/>
                </a:lnTo>
                <a:lnTo>
                  <a:pt x="2402681" y="2308674"/>
                </a:lnTo>
                <a:lnTo>
                  <a:pt x="2443401" y="2302223"/>
                </a:lnTo>
                <a:lnTo>
                  <a:pt x="2482704" y="2293640"/>
                </a:lnTo>
                <a:lnTo>
                  <a:pt x="2521553" y="2282619"/>
                </a:lnTo>
                <a:lnTo>
                  <a:pt x="2568171" y="2262682"/>
                </a:lnTo>
                <a:lnTo>
                  <a:pt x="2611928" y="2237984"/>
                </a:lnTo>
                <a:lnTo>
                  <a:pt x="2652508" y="2208839"/>
                </a:lnTo>
                <a:lnTo>
                  <a:pt x="2689592" y="2175567"/>
                </a:lnTo>
                <a:lnTo>
                  <a:pt x="2722865" y="2138482"/>
                </a:lnTo>
                <a:lnTo>
                  <a:pt x="2752009" y="2097903"/>
                </a:lnTo>
                <a:lnTo>
                  <a:pt x="2776707" y="2054146"/>
                </a:lnTo>
                <a:lnTo>
                  <a:pt x="2796644" y="2007528"/>
                </a:lnTo>
                <a:lnTo>
                  <a:pt x="2807666" y="1968678"/>
                </a:lnTo>
                <a:lnTo>
                  <a:pt x="2816254" y="1929374"/>
                </a:lnTo>
                <a:lnTo>
                  <a:pt x="2822712" y="1888653"/>
                </a:lnTo>
                <a:lnTo>
                  <a:pt x="2827340" y="1845555"/>
                </a:lnTo>
                <a:lnTo>
                  <a:pt x="2830418" y="1799693"/>
                </a:lnTo>
                <a:lnTo>
                  <a:pt x="2832297" y="1749374"/>
                </a:lnTo>
                <a:lnTo>
                  <a:pt x="2833262" y="1693958"/>
                </a:lnTo>
                <a:lnTo>
                  <a:pt x="2833618" y="1632512"/>
                </a:lnTo>
                <a:lnTo>
                  <a:pt x="2833604" y="687131"/>
                </a:lnTo>
                <a:lnTo>
                  <a:pt x="2833262" y="627265"/>
                </a:lnTo>
                <a:lnTo>
                  <a:pt x="2832297" y="571264"/>
                </a:lnTo>
                <a:lnTo>
                  <a:pt x="2830418" y="520526"/>
                </a:lnTo>
                <a:lnTo>
                  <a:pt x="2827288" y="473793"/>
                </a:lnTo>
                <a:lnTo>
                  <a:pt x="2822679" y="430865"/>
                </a:lnTo>
                <a:lnTo>
                  <a:pt x="2816240" y="390232"/>
                </a:lnTo>
                <a:lnTo>
                  <a:pt x="2807664" y="350960"/>
                </a:lnTo>
                <a:lnTo>
                  <a:pt x="2796644" y="312115"/>
                </a:lnTo>
                <a:lnTo>
                  <a:pt x="2776707" y="265497"/>
                </a:lnTo>
                <a:lnTo>
                  <a:pt x="2752009" y="221740"/>
                </a:lnTo>
                <a:lnTo>
                  <a:pt x="2722865" y="181161"/>
                </a:lnTo>
                <a:lnTo>
                  <a:pt x="2689592" y="144076"/>
                </a:lnTo>
                <a:lnTo>
                  <a:pt x="2652508" y="110804"/>
                </a:lnTo>
                <a:lnTo>
                  <a:pt x="2611928" y="81659"/>
                </a:lnTo>
                <a:lnTo>
                  <a:pt x="2568171" y="56960"/>
                </a:lnTo>
                <a:lnTo>
                  <a:pt x="2521553" y="37024"/>
                </a:lnTo>
                <a:lnTo>
                  <a:pt x="2482709" y="26003"/>
                </a:lnTo>
                <a:lnTo>
                  <a:pt x="2443438" y="17420"/>
                </a:lnTo>
                <a:lnTo>
                  <a:pt x="2402806" y="10970"/>
                </a:lnTo>
                <a:lnTo>
                  <a:pt x="2359878" y="6348"/>
                </a:lnTo>
                <a:lnTo>
                  <a:pt x="2313722" y="3250"/>
                </a:lnTo>
                <a:lnTo>
                  <a:pt x="2263403" y="1371"/>
                </a:lnTo>
                <a:lnTo>
                  <a:pt x="2207988" y="406"/>
                </a:lnTo>
                <a:lnTo>
                  <a:pt x="2078132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6146" y="3612455"/>
            <a:ext cx="7581900" cy="4083685"/>
            <a:chOff x="1026146" y="3612455"/>
            <a:chExt cx="7581900" cy="4083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146" y="3612455"/>
              <a:ext cx="5936992" cy="40836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281" y="5508835"/>
              <a:ext cx="1605516" cy="2921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33091" y="5421689"/>
            <a:ext cx="18503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Home</a:t>
            </a:r>
            <a:r>
              <a:rPr kumimoji="0" sz="26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1233" y="3882469"/>
            <a:ext cx="14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950" y="6845730"/>
            <a:ext cx="35445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role:</a:t>
            </a:r>
            <a:r>
              <a:rPr kumimoji="0" sz="345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EMPLOYEE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09610" y="1454552"/>
            <a:ext cx="2834005" cy="2319655"/>
          </a:xfrm>
          <a:custGeom>
            <a:avLst/>
            <a:gdLst/>
            <a:ahLst/>
            <a:cxnLst/>
            <a:rect l="l" t="t" r="r" b="b"/>
            <a:pathLst>
              <a:path w="2834005" h="2319654">
                <a:moveTo>
                  <a:pt x="2078126" y="0"/>
                </a:moveTo>
                <a:lnTo>
                  <a:pt x="758847" y="0"/>
                </a:lnTo>
                <a:lnTo>
                  <a:pt x="627211" y="406"/>
                </a:lnTo>
                <a:lnTo>
                  <a:pt x="571210" y="1371"/>
                </a:lnTo>
                <a:lnTo>
                  <a:pt x="520471" y="3250"/>
                </a:lnTo>
                <a:lnTo>
                  <a:pt x="474034" y="6348"/>
                </a:lnTo>
                <a:lnTo>
                  <a:pt x="430936" y="10970"/>
                </a:lnTo>
                <a:lnTo>
                  <a:pt x="390216" y="17420"/>
                </a:lnTo>
                <a:lnTo>
                  <a:pt x="350913" y="26003"/>
                </a:lnTo>
                <a:lnTo>
                  <a:pt x="312065" y="37025"/>
                </a:lnTo>
                <a:lnTo>
                  <a:pt x="265446" y="56961"/>
                </a:lnTo>
                <a:lnTo>
                  <a:pt x="221689" y="81660"/>
                </a:lnTo>
                <a:lnTo>
                  <a:pt x="181110" y="110804"/>
                </a:lnTo>
                <a:lnTo>
                  <a:pt x="144025" y="144077"/>
                </a:lnTo>
                <a:lnTo>
                  <a:pt x="110753" y="181161"/>
                </a:lnTo>
                <a:lnTo>
                  <a:pt x="81609" y="221740"/>
                </a:lnTo>
                <a:lnTo>
                  <a:pt x="56910" y="265497"/>
                </a:lnTo>
                <a:lnTo>
                  <a:pt x="36974" y="312115"/>
                </a:lnTo>
                <a:lnTo>
                  <a:pt x="25952" y="350964"/>
                </a:lnTo>
                <a:lnTo>
                  <a:pt x="17363" y="390269"/>
                </a:lnTo>
                <a:lnTo>
                  <a:pt x="10906" y="430990"/>
                </a:lnTo>
                <a:lnTo>
                  <a:pt x="6278" y="474088"/>
                </a:lnTo>
                <a:lnTo>
                  <a:pt x="3199" y="519950"/>
                </a:lnTo>
                <a:lnTo>
                  <a:pt x="1320" y="570269"/>
                </a:lnTo>
                <a:lnTo>
                  <a:pt x="355" y="625685"/>
                </a:lnTo>
                <a:lnTo>
                  <a:pt x="0" y="687131"/>
                </a:lnTo>
                <a:lnTo>
                  <a:pt x="13" y="1632512"/>
                </a:lnTo>
                <a:lnTo>
                  <a:pt x="355" y="1692378"/>
                </a:lnTo>
                <a:lnTo>
                  <a:pt x="1320" y="1748379"/>
                </a:lnTo>
                <a:lnTo>
                  <a:pt x="3199" y="1799118"/>
                </a:lnTo>
                <a:lnTo>
                  <a:pt x="6329" y="1845850"/>
                </a:lnTo>
                <a:lnTo>
                  <a:pt x="10939" y="1888778"/>
                </a:lnTo>
                <a:lnTo>
                  <a:pt x="17377" y="1929411"/>
                </a:lnTo>
                <a:lnTo>
                  <a:pt x="25954" y="1968683"/>
                </a:lnTo>
                <a:lnTo>
                  <a:pt x="36974" y="2007528"/>
                </a:lnTo>
                <a:lnTo>
                  <a:pt x="56910" y="2054146"/>
                </a:lnTo>
                <a:lnTo>
                  <a:pt x="81609" y="2097903"/>
                </a:lnTo>
                <a:lnTo>
                  <a:pt x="110753" y="2138483"/>
                </a:lnTo>
                <a:lnTo>
                  <a:pt x="144025" y="2175567"/>
                </a:lnTo>
                <a:lnTo>
                  <a:pt x="181110" y="2208840"/>
                </a:lnTo>
                <a:lnTo>
                  <a:pt x="221689" y="2237984"/>
                </a:lnTo>
                <a:lnTo>
                  <a:pt x="265446" y="2262683"/>
                </a:lnTo>
                <a:lnTo>
                  <a:pt x="312065" y="2282619"/>
                </a:lnTo>
                <a:lnTo>
                  <a:pt x="350908" y="2293640"/>
                </a:lnTo>
                <a:lnTo>
                  <a:pt x="390179" y="2302223"/>
                </a:lnTo>
                <a:lnTo>
                  <a:pt x="430812" y="2308674"/>
                </a:lnTo>
                <a:lnTo>
                  <a:pt x="473739" y="2313295"/>
                </a:lnTo>
                <a:lnTo>
                  <a:pt x="519895" y="2316394"/>
                </a:lnTo>
                <a:lnTo>
                  <a:pt x="570214" y="2318273"/>
                </a:lnTo>
                <a:lnTo>
                  <a:pt x="625630" y="2319238"/>
                </a:lnTo>
                <a:lnTo>
                  <a:pt x="755486" y="2319644"/>
                </a:lnTo>
                <a:lnTo>
                  <a:pt x="2074765" y="2319644"/>
                </a:lnTo>
                <a:lnTo>
                  <a:pt x="2144176" y="2319593"/>
                </a:lnTo>
                <a:lnTo>
                  <a:pt x="2206401" y="2319238"/>
                </a:lnTo>
                <a:lnTo>
                  <a:pt x="2262403" y="2318273"/>
                </a:lnTo>
                <a:lnTo>
                  <a:pt x="2313142" y="2316394"/>
                </a:lnTo>
                <a:lnTo>
                  <a:pt x="2359580" y="2313295"/>
                </a:lnTo>
                <a:lnTo>
                  <a:pt x="2402679" y="2308674"/>
                </a:lnTo>
                <a:lnTo>
                  <a:pt x="2443401" y="2302223"/>
                </a:lnTo>
                <a:lnTo>
                  <a:pt x="2482706" y="2293640"/>
                </a:lnTo>
                <a:lnTo>
                  <a:pt x="2521558" y="2282619"/>
                </a:lnTo>
                <a:lnTo>
                  <a:pt x="2568176" y="2262683"/>
                </a:lnTo>
                <a:lnTo>
                  <a:pt x="2611934" y="2237984"/>
                </a:lnTo>
                <a:lnTo>
                  <a:pt x="2652513" y="2208840"/>
                </a:lnTo>
                <a:lnTo>
                  <a:pt x="2689597" y="2175567"/>
                </a:lnTo>
                <a:lnTo>
                  <a:pt x="2722870" y="2138483"/>
                </a:lnTo>
                <a:lnTo>
                  <a:pt x="2752014" y="2097903"/>
                </a:lnTo>
                <a:lnTo>
                  <a:pt x="2776712" y="2054146"/>
                </a:lnTo>
                <a:lnTo>
                  <a:pt x="2796649" y="2007528"/>
                </a:lnTo>
                <a:lnTo>
                  <a:pt x="2807671" y="1968678"/>
                </a:lnTo>
                <a:lnTo>
                  <a:pt x="2816259" y="1929374"/>
                </a:lnTo>
                <a:lnTo>
                  <a:pt x="2822717" y="1888654"/>
                </a:lnTo>
                <a:lnTo>
                  <a:pt x="2827345" y="1845555"/>
                </a:lnTo>
                <a:lnTo>
                  <a:pt x="2830423" y="1799694"/>
                </a:lnTo>
                <a:lnTo>
                  <a:pt x="2832303" y="1749374"/>
                </a:lnTo>
                <a:lnTo>
                  <a:pt x="2833268" y="1693959"/>
                </a:lnTo>
                <a:lnTo>
                  <a:pt x="2833623" y="1632512"/>
                </a:lnTo>
                <a:lnTo>
                  <a:pt x="2833610" y="687131"/>
                </a:lnTo>
                <a:lnTo>
                  <a:pt x="2833268" y="627265"/>
                </a:lnTo>
                <a:lnTo>
                  <a:pt x="2832303" y="571264"/>
                </a:lnTo>
                <a:lnTo>
                  <a:pt x="2830423" y="520526"/>
                </a:lnTo>
                <a:lnTo>
                  <a:pt x="2827294" y="473793"/>
                </a:lnTo>
                <a:lnTo>
                  <a:pt x="2822684" y="430865"/>
                </a:lnTo>
                <a:lnTo>
                  <a:pt x="2816245" y="390232"/>
                </a:lnTo>
                <a:lnTo>
                  <a:pt x="2807669" y="350960"/>
                </a:lnTo>
                <a:lnTo>
                  <a:pt x="2796649" y="312115"/>
                </a:lnTo>
                <a:lnTo>
                  <a:pt x="2776712" y="265497"/>
                </a:lnTo>
                <a:lnTo>
                  <a:pt x="2752014" y="221740"/>
                </a:lnTo>
                <a:lnTo>
                  <a:pt x="2722870" y="181161"/>
                </a:lnTo>
                <a:lnTo>
                  <a:pt x="2689597" y="144077"/>
                </a:lnTo>
                <a:lnTo>
                  <a:pt x="2652513" y="110804"/>
                </a:lnTo>
                <a:lnTo>
                  <a:pt x="2611934" y="81660"/>
                </a:lnTo>
                <a:lnTo>
                  <a:pt x="2568176" y="56961"/>
                </a:lnTo>
                <a:lnTo>
                  <a:pt x="2521558" y="37025"/>
                </a:lnTo>
                <a:lnTo>
                  <a:pt x="2482711" y="26003"/>
                </a:lnTo>
                <a:lnTo>
                  <a:pt x="2443438" y="17420"/>
                </a:lnTo>
                <a:lnTo>
                  <a:pt x="2402804" y="10970"/>
                </a:lnTo>
                <a:lnTo>
                  <a:pt x="2359875" y="6348"/>
                </a:lnTo>
                <a:lnTo>
                  <a:pt x="2313718" y="3250"/>
                </a:lnTo>
                <a:lnTo>
                  <a:pt x="2263399" y="1371"/>
                </a:lnTo>
                <a:lnTo>
                  <a:pt x="2207983" y="406"/>
                </a:lnTo>
                <a:lnTo>
                  <a:pt x="2146537" y="50"/>
                </a:lnTo>
                <a:lnTo>
                  <a:pt x="2078126" y="0"/>
                </a:lnTo>
                <a:close/>
              </a:path>
            </a:pathLst>
          </a:custGeom>
          <a:solidFill>
            <a:srgbClr val="31486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675" y="1987238"/>
            <a:ext cx="1813560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305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Leadership  Retreat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Page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9501" y="824971"/>
            <a:ext cx="168783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/leaders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41830" y="3819644"/>
            <a:ext cx="33731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role:</a:t>
            </a:r>
            <a:r>
              <a:rPr kumimoji="0" sz="345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MANAGER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749676" y="2801997"/>
            <a:ext cx="2763520" cy="2369185"/>
            <a:chOff x="11749676" y="2801997"/>
            <a:chExt cx="2763520" cy="2369185"/>
          </a:xfrm>
        </p:grpSpPr>
        <p:sp>
          <p:nvSpPr>
            <p:cNvPr id="15" name="object 15"/>
            <p:cNvSpPr/>
            <p:nvPr/>
          </p:nvSpPr>
          <p:spPr>
            <a:xfrm>
              <a:off x="11749676" y="2923007"/>
              <a:ext cx="2624455" cy="2247900"/>
            </a:xfrm>
            <a:custGeom>
              <a:avLst/>
              <a:gdLst/>
              <a:ahLst/>
              <a:cxnLst/>
              <a:rect l="l" t="t" r="r" b="b"/>
              <a:pathLst>
                <a:path w="2624455" h="2247900">
                  <a:moveTo>
                    <a:pt x="33410" y="2235200"/>
                  </a:moveTo>
                  <a:lnTo>
                    <a:pt x="19546" y="2235200"/>
                  </a:lnTo>
                  <a:lnTo>
                    <a:pt x="15819" y="2247900"/>
                  </a:lnTo>
                  <a:lnTo>
                    <a:pt x="23441" y="2247900"/>
                  </a:lnTo>
                  <a:lnTo>
                    <a:pt x="33410" y="2235200"/>
                  </a:lnTo>
                  <a:close/>
                </a:path>
                <a:path w="2624455" h="2247900">
                  <a:moveTo>
                    <a:pt x="33410" y="2235200"/>
                  </a:moveTo>
                  <a:lnTo>
                    <a:pt x="23441" y="2247900"/>
                  </a:lnTo>
                  <a:lnTo>
                    <a:pt x="25655" y="2247900"/>
                  </a:lnTo>
                  <a:lnTo>
                    <a:pt x="33410" y="2235200"/>
                  </a:lnTo>
                  <a:close/>
                </a:path>
                <a:path w="2624455" h="2247900">
                  <a:moveTo>
                    <a:pt x="45269" y="2235200"/>
                  </a:moveTo>
                  <a:lnTo>
                    <a:pt x="33410" y="2235200"/>
                  </a:lnTo>
                  <a:lnTo>
                    <a:pt x="25655" y="2247900"/>
                  </a:lnTo>
                  <a:lnTo>
                    <a:pt x="36304" y="2247900"/>
                  </a:lnTo>
                  <a:lnTo>
                    <a:pt x="45269" y="2235200"/>
                  </a:lnTo>
                  <a:close/>
                </a:path>
                <a:path w="2624455" h="2247900">
                  <a:moveTo>
                    <a:pt x="36645" y="2222500"/>
                  </a:moveTo>
                  <a:lnTo>
                    <a:pt x="0" y="2222500"/>
                  </a:lnTo>
                  <a:lnTo>
                    <a:pt x="3012" y="2235200"/>
                  </a:lnTo>
                  <a:lnTo>
                    <a:pt x="33102" y="2235200"/>
                  </a:lnTo>
                  <a:lnTo>
                    <a:pt x="36645" y="2222500"/>
                  </a:lnTo>
                  <a:close/>
                </a:path>
                <a:path w="2624455" h="2247900">
                  <a:moveTo>
                    <a:pt x="45567" y="2222500"/>
                  </a:moveTo>
                  <a:lnTo>
                    <a:pt x="36645" y="2222500"/>
                  </a:lnTo>
                  <a:lnTo>
                    <a:pt x="37407" y="2235200"/>
                  </a:lnTo>
                  <a:lnTo>
                    <a:pt x="48142" y="2235200"/>
                  </a:lnTo>
                  <a:lnTo>
                    <a:pt x="45567" y="2222500"/>
                  </a:lnTo>
                  <a:close/>
                </a:path>
                <a:path w="2624455" h="2247900">
                  <a:moveTo>
                    <a:pt x="61513" y="2209800"/>
                  </a:moveTo>
                  <a:lnTo>
                    <a:pt x="972" y="2209800"/>
                  </a:lnTo>
                  <a:lnTo>
                    <a:pt x="3452" y="2222500"/>
                  </a:lnTo>
                  <a:lnTo>
                    <a:pt x="49317" y="2222500"/>
                  </a:lnTo>
                  <a:lnTo>
                    <a:pt x="61513" y="2209800"/>
                  </a:lnTo>
                  <a:close/>
                </a:path>
                <a:path w="2624455" h="2247900">
                  <a:moveTo>
                    <a:pt x="88637" y="2197100"/>
                  </a:moveTo>
                  <a:lnTo>
                    <a:pt x="82329" y="2197100"/>
                  </a:lnTo>
                  <a:lnTo>
                    <a:pt x="80413" y="2209800"/>
                  </a:lnTo>
                  <a:lnTo>
                    <a:pt x="63225" y="2209800"/>
                  </a:lnTo>
                  <a:lnTo>
                    <a:pt x="63366" y="2222500"/>
                  </a:lnTo>
                  <a:lnTo>
                    <a:pt x="72790" y="2222500"/>
                  </a:lnTo>
                  <a:lnTo>
                    <a:pt x="81641" y="2209800"/>
                  </a:lnTo>
                  <a:lnTo>
                    <a:pt x="88637" y="2197100"/>
                  </a:lnTo>
                  <a:close/>
                </a:path>
                <a:path w="2624455" h="2247900">
                  <a:moveTo>
                    <a:pt x="57576" y="2197100"/>
                  </a:moveTo>
                  <a:lnTo>
                    <a:pt x="3347" y="2197100"/>
                  </a:lnTo>
                  <a:lnTo>
                    <a:pt x="991" y="2209800"/>
                  </a:lnTo>
                  <a:lnTo>
                    <a:pt x="52005" y="2209800"/>
                  </a:lnTo>
                  <a:lnTo>
                    <a:pt x="57576" y="2197100"/>
                  </a:lnTo>
                  <a:close/>
                </a:path>
                <a:path w="2624455" h="2247900">
                  <a:moveTo>
                    <a:pt x="73172" y="2197100"/>
                  </a:moveTo>
                  <a:lnTo>
                    <a:pt x="62005" y="2197100"/>
                  </a:lnTo>
                  <a:lnTo>
                    <a:pt x="60382" y="2209800"/>
                  </a:lnTo>
                  <a:lnTo>
                    <a:pt x="71178" y="2209800"/>
                  </a:lnTo>
                  <a:lnTo>
                    <a:pt x="73172" y="2197100"/>
                  </a:lnTo>
                  <a:close/>
                </a:path>
                <a:path w="2624455" h="2247900">
                  <a:moveTo>
                    <a:pt x="65555" y="2184400"/>
                  </a:moveTo>
                  <a:lnTo>
                    <a:pt x="20337" y="2184400"/>
                  </a:lnTo>
                  <a:lnTo>
                    <a:pt x="16462" y="2197100"/>
                  </a:lnTo>
                  <a:lnTo>
                    <a:pt x="56539" y="2197100"/>
                  </a:lnTo>
                  <a:lnTo>
                    <a:pt x="65555" y="2184400"/>
                  </a:lnTo>
                  <a:close/>
                </a:path>
                <a:path w="2624455" h="2247900">
                  <a:moveTo>
                    <a:pt x="89292" y="2184400"/>
                  </a:moveTo>
                  <a:lnTo>
                    <a:pt x="65555" y="2184400"/>
                  </a:lnTo>
                  <a:lnTo>
                    <a:pt x="60937" y="2197100"/>
                  </a:lnTo>
                  <a:lnTo>
                    <a:pt x="88852" y="2197100"/>
                  </a:lnTo>
                  <a:lnTo>
                    <a:pt x="89292" y="2184400"/>
                  </a:lnTo>
                  <a:close/>
                </a:path>
                <a:path w="2624455" h="2247900">
                  <a:moveTo>
                    <a:pt x="93603" y="2185529"/>
                  </a:moveTo>
                  <a:lnTo>
                    <a:pt x="88852" y="2197100"/>
                  </a:lnTo>
                  <a:lnTo>
                    <a:pt x="92929" y="2197100"/>
                  </a:lnTo>
                  <a:lnTo>
                    <a:pt x="93603" y="2185529"/>
                  </a:lnTo>
                  <a:close/>
                </a:path>
                <a:path w="2624455" h="2247900">
                  <a:moveTo>
                    <a:pt x="99386" y="2184400"/>
                  </a:moveTo>
                  <a:lnTo>
                    <a:pt x="95836" y="2197100"/>
                  </a:lnTo>
                  <a:lnTo>
                    <a:pt x="100139" y="2197100"/>
                  </a:lnTo>
                  <a:lnTo>
                    <a:pt x="99386" y="2184400"/>
                  </a:lnTo>
                  <a:close/>
                </a:path>
                <a:path w="2624455" h="2247900">
                  <a:moveTo>
                    <a:pt x="94067" y="2184400"/>
                  </a:moveTo>
                  <a:lnTo>
                    <a:pt x="93669" y="2184400"/>
                  </a:lnTo>
                  <a:lnTo>
                    <a:pt x="93603" y="2185529"/>
                  </a:lnTo>
                  <a:lnTo>
                    <a:pt x="94067" y="2184400"/>
                  </a:lnTo>
                  <a:close/>
                </a:path>
                <a:path w="2624455" h="2247900">
                  <a:moveTo>
                    <a:pt x="33543" y="2171700"/>
                  </a:moveTo>
                  <a:lnTo>
                    <a:pt x="28275" y="2184400"/>
                  </a:lnTo>
                  <a:lnTo>
                    <a:pt x="39019" y="2184400"/>
                  </a:lnTo>
                  <a:lnTo>
                    <a:pt x="33543" y="2171700"/>
                  </a:lnTo>
                  <a:close/>
                </a:path>
                <a:path w="2624455" h="2247900">
                  <a:moveTo>
                    <a:pt x="48537" y="2164612"/>
                  </a:moveTo>
                  <a:lnTo>
                    <a:pt x="46298" y="2171700"/>
                  </a:lnTo>
                  <a:lnTo>
                    <a:pt x="43861" y="2184400"/>
                  </a:lnTo>
                  <a:lnTo>
                    <a:pt x="70005" y="2184400"/>
                  </a:lnTo>
                  <a:lnTo>
                    <a:pt x="83085" y="2172785"/>
                  </a:lnTo>
                  <a:lnTo>
                    <a:pt x="82417" y="2171700"/>
                  </a:lnTo>
                  <a:lnTo>
                    <a:pt x="49922" y="2171700"/>
                  </a:lnTo>
                  <a:lnTo>
                    <a:pt x="48537" y="2164612"/>
                  </a:lnTo>
                  <a:close/>
                </a:path>
                <a:path w="2624455" h="2247900">
                  <a:moveTo>
                    <a:pt x="112131" y="2171700"/>
                  </a:moveTo>
                  <a:lnTo>
                    <a:pt x="84308" y="2171700"/>
                  </a:lnTo>
                  <a:lnTo>
                    <a:pt x="83085" y="2172785"/>
                  </a:lnTo>
                  <a:lnTo>
                    <a:pt x="90236" y="2184400"/>
                  </a:lnTo>
                  <a:lnTo>
                    <a:pt x="102934" y="2184400"/>
                  </a:lnTo>
                  <a:lnTo>
                    <a:pt x="111845" y="2172785"/>
                  </a:lnTo>
                  <a:lnTo>
                    <a:pt x="112131" y="2171700"/>
                  </a:lnTo>
                  <a:close/>
                </a:path>
                <a:path w="2624455" h="2247900">
                  <a:moveTo>
                    <a:pt x="111932" y="2172672"/>
                  </a:moveTo>
                  <a:lnTo>
                    <a:pt x="109040" y="2184400"/>
                  </a:lnTo>
                  <a:lnTo>
                    <a:pt x="109531" y="2184400"/>
                  </a:lnTo>
                  <a:lnTo>
                    <a:pt x="111932" y="2172672"/>
                  </a:lnTo>
                  <a:close/>
                </a:path>
                <a:path w="2624455" h="2247900">
                  <a:moveTo>
                    <a:pt x="84308" y="2171700"/>
                  </a:moveTo>
                  <a:lnTo>
                    <a:pt x="82417" y="2171700"/>
                  </a:lnTo>
                  <a:lnTo>
                    <a:pt x="83085" y="2172785"/>
                  </a:lnTo>
                  <a:lnTo>
                    <a:pt x="84308" y="2171700"/>
                  </a:lnTo>
                  <a:close/>
                </a:path>
                <a:path w="2624455" h="2247900">
                  <a:moveTo>
                    <a:pt x="112131" y="2171700"/>
                  </a:moveTo>
                  <a:lnTo>
                    <a:pt x="111877" y="2172744"/>
                  </a:lnTo>
                  <a:lnTo>
                    <a:pt x="112131" y="2171700"/>
                  </a:lnTo>
                  <a:close/>
                </a:path>
                <a:path w="2624455" h="2247900">
                  <a:moveTo>
                    <a:pt x="127326" y="2146300"/>
                  </a:moveTo>
                  <a:lnTo>
                    <a:pt x="74214" y="2146300"/>
                  </a:lnTo>
                  <a:lnTo>
                    <a:pt x="73368" y="2149906"/>
                  </a:lnTo>
                  <a:lnTo>
                    <a:pt x="73743" y="2159000"/>
                  </a:lnTo>
                  <a:lnTo>
                    <a:pt x="73301" y="2159000"/>
                  </a:lnTo>
                  <a:lnTo>
                    <a:pt x="76511" y="2171700"/>
                  </a:lnTo>
                  <a:lnTo>
                    <a:pt x="112131" y="2171700"/>
                  </a:lnTo>
                  <a:lnTo>
                    <a:pt x="111932" y="2172672"/>
                  </a:lnTo>
                  <a:lnTo>
                    <a:pt x="122421" y="2159000"/>
                  </a:lnTo>
                  <a:lnTo>
                    <a:pt x="127326" y="2146300"/>
                  </a:lnTo>
                  <a:close/>
                </a:path>
                <a:path w="2624455" h="2247900">
                  <a:moveTo>
                    <a:pt x="73219" y="2146300"/>
                  </a:moveTo>
                  <a:lnTo>
                    <a:pt x="67394" y="2146300"/>
                  </a:lnTo>
                  <a:lnTo>
                    <a:pt x="60840" y="2159000"/>
                  </a:lnTo>
                  <a:lnTo>
                    <a:pt x="52414" y="2159000"/>
                  </a:lnTo>
                  <a:lnTo>
                    <a:pt x="49922" y="2171700"/>
                  </a:lnTo>
                  <a:lnTo>
                    <a:pt x="70153" y="2171700"/>
                  </a:lnTo>
                  <a:lnTo>
                    <a:pt x="71235" y="2159000"/>
                  </a:lnTo>
                  <a:lnTo>
                    <a:pt x="73368" y="2149906"/>
                  </a:lnTo>
                  <a:lnTo>
                    <a:pt x="73219" y="2146300"/>
                  </a:lnTo>
                  <a:close/>
                </a:path>
                <a:path w="2624455" h="2247900">
                  <a:moveTo>
                    <a:pt x="73368" y="2149906"/>
                  </a:moveTo>
                  <a:lnTo>
                    <a:pt x="71235" y="2159000"/>
                  </a:lnTo>
                  <a:lnTo>
                    <a:pt x="70153" y="2171700"/>
                  </a:lnTo>
                  <a:lnTo>
                    <a:pt x="76511" y="2171700"/>
                  </a:lnTo>
                  <a:lnTo>
                    <a:pt x="73301" y="2159000"/>
                  </a:lnTo>
                  <a:lnTo>
                    <a:pt x="73743" y="2159000"/>
                  </a:lnTo>
                  <a:lnTo>
                    <a:pt x="73368" y="2149906"/>
                  </a:lnTo>
                  <a:close/>
                </a:path>
                <a:path w="2624455" h="2247900">
                  <a:moveTo>
                    <a:pt x="122651" y="2159405"/>
                  </a:moveTo>
                  <a:lnTo>
                    <a:pt x="127668" y="2171700"/>
                  </a:lnTo>
                  <a:lnTo>
                    <a:pt x="129616" y="2171700"/>
                  </a:lnTo>
                  <a:lnTo>
                    <a:pt x="122651" y="2159405"/>
                  </a:lnTo>
                  <a:close/>
                </a:path>
                <a:path w="2624455" h="2247900">
                  <a:moveTo>
                    <a:pt x="50310" y="2159000"/>
                  </a:moveTo>
                  <a:lnTo>
                    <a:pt x="47440" y="2159000"/>
                  </a:lnTo>
                  <a:lnTo>
                    <a:pt x="48537" y="2164612"/>
                  </a:lnTo>
                  <a:lnTo>
                    <a:pt x="50310" y="2159000"/>
                  </a:lnTo>
                  <a:close/>
                </a:path>
                <a:path w="2624455" h="2247900">
                  <a:moveTo>
                    <a:pt x="122485" y="2159000"/>
                  </a:moveTo>
                  <a:lnTo>
                    <a:pt x="122651" y="2159405"/>
                  </a:lnTo>
                  <a:lnTo>
                    <a:pt x="122485" y="2159000"/>
                  </a:lnTo>
                  <a:close/>
                </a:path>
                <a:path w="2624455" h="2247900">
                  <a:moveTo>
                    <a:pt x="135040" y="2146300"/>
                  </a:moveTo>
                  <a:lnTo>
                    <a:pt x="133249" y="2146300"/>
                  </a:lnTo>
                  <a:lnTo>
                    <a:pt x="129689" y="2159000"/>
                  </a:lnTo>
                  <a:lnTo>
                    <a:pt x="135040" y="2146300"/>
                  </a:lnTo>
                  <a:close/>
                </a:path>
                <a:path w="2624455" h="2247900">
                  <a:moveTo>
                    <a:pt x="147615" y="2108200"/>
                  </a:moveTo>
                  <a:lnTo>
                    <a:pt x="117582" y="2108200"/>
                  </a:lnTo>
                  <a:lnTo>
                    <a:pt x="124658" y="2120900"/>
                  </a:lnTo>
                  <a:lnTo>
                    <a:pt x="96212" y="2120900"/>
                  </a:lnTo>
                  <a:lnTo>
                    <a:pt x="94088" y="2133600"/>
                  </a:lnTo>
                  <a:lnTo>
                    <a:pt x="92809" y="2146300"/>
                  </a:lnTo>
                  <a:lnTo>
                    <a:pt x="152198" y="2146300"/>
                  </a:lnTo>
                  <a:lnTo>
                    <a:pt x="156188" y="2133600"/>
                  </a:lnTo>
                  <a:lnTo>
                    <a:pt x="138205" y="2133600"/>
                  </a:lnTo>
                  <a:lnTo>
                    <a:pt x="147615" y="2108200"/>
                  </a:lnTo>
                  <a:close/>
                </a:path>
                <a:path w="2624455" h="2247900">
                  <a:moveTo>
                    <a:pt x="176726" y="2108200"/>
                  </a:moveTo>
                  <a:lnTo>
                    <a:pt x="158327" y="2108200"/>
                  </a:lnTo>
                  <a:lnTo>
                    <a:pt x="148483" y="2120900"/>
                  </a:lnTo>
                  <a:lnTo>
                    <a:pt x="138205" y="2133600"/>
                  </a:lnTo>
                  <a:lnTo>
                    <a:pt x="156188" y="2133600"/>
                  </a:lnTo>
                  <a:lnTo>
                    <a:pt x="159947" y="2120900"/>
                  </a:lnTo>
                  <a:lnTo>
                    <a:pt x="173007" y="2120900"/>
                  </a:lnTo>
                  <a:lnTo>
                    <a:pt x="176726" y="2108200"/>
                  </a:lnTo>
                  <a:close/>
                </a:path>
                <a:path w="2624455" h="2247900">
                  <a:moveTo>
                    <a:pt x="179062" y="2120900"/>
                  </a:moveTo>
                  <a:lnTo>
                    <a:pt x="159947" y="2120900"/>
                  </a:lnTo>
                  <a:lnTo>
                    <a:pt x="167070" y="2133600"/>
                  </a:lnTo>
                  <a:lnTo>
                    <a:pt x="175233" y="2133600"/>
                  </a:lnTo>
                  <a:lnTo>
                    <a:pt x="179062" y="2120900"/>
                  </a:lnTo>
                  <a:close/>
                </a:path>
                <a:path w="2624455" h="2247900">
                  <a:moveTo>
                    <a:pt x="117582" y="2108200"/>
                  </a:moveTo>
                  <a:lnTo>
                    <a:pt x="108344" y="2108200"/>
                  </a:lnTo>
                  <a:lnTo>
                    <a:pt x="108758" y="2120900"/>
                  </a:lnTo>
                  <a:lnTo>
                    <a:pt x="112607" y="2120900"/>
                  </a:lnTo>
                  <a:lnTo>
                    <a:pt x="117582" y="2108200"/>
                  </a:lnTo>
                  <a:close/>
                </a:path>
                <a:path w="2624455" h="2247900">
                  <a:moveTo>
                    <a:pt x="188393" y="2108200"/>
                  </a:moveTo>
                  <a:lnTo>
                    <a:pt x="186338" y="2120900"/>
                  </a:lnTo>
                  <a:lnTo>
                    <a:pt x="188996" y="2120900"/>
                  </a:lnTo>
                  <a:lnTo>
                    <a:pt x="188393" y="2108200"/>
                  </a:lnTo>
                  <a:close/>
                </a:path>
                <a:path w="2624455" h="2247900">
                  <a:moveTo>
                    <a:pt x="195336" y="2095500"/>
                  </a:moveTo>
                  <a:lnTo>
                    <a:pt x="126246" y="2095500"/>
                  </a:lnTo>
                  <a:lnTo>
                    <a:pt x="122045" y="2108200"/>
                  </a:lnTo>
                  <a:lnTo>
                    <a:pt x="194829" y="2108200"/>
                  </a:lnTo>
                  <a:lnTo>
                    <a:pt x="195336" y="2095500"/>
                  </a:lnTo>
                  <a:close/>
                </a:path>
                <a:path w="2624455" h="2247900">
                  <a:moveTo>
                    <a:pt x="190870" y="2082800"/>
                  </a:moveTo>
                  <a:lnTo>
                    <a:pt x="148716" y="2082800"/>
                  </a:lnTo>
                  <a:lnTo>
                    <a:pt x="149487" y="2095500"/>
                  </a:lnTo>
                  <a:lnTo>
                    <a:pt x="191829" y="2095500"/>
                  </a:lnTo>
                  <a:lnTo>
                    <a:pt x="190870" y="2082800"/>
                  </a:lnTo>
                  <a:close/>
                </a:path>
                <a:path w="2624455" h="2247900">
                  <a:moveTo>
                    <a:pt x="204270" y="2082800"/>
                  </a:moveTo>
                  <a:lnTo>
                    <a:pt x="194785" y="2082800"/>
                  </a:lnTo>
                  <a:lnTo>
                    <a:pt x="191829" y="2095500"/>
                  </a:lnTo>
                  <a:lnTo>
                    <a:pt x="203477" y="2095500"/>
                  </a:lnTo>
                  <a:lnTo>
                    <a:pt x="204270" y="2082800"/>
                  </a:lnTo>
                  <a:close/>
                </a:path>
                <a:path w="2624455" h="2247900">
                  <a:moveTo>
                    <a:pt x="235201" y="2057400"/>
                  </a:moveTo>
                  <a:lnTo>
                    <a:pt x="179824" y="2057400"/>
                  </a:lnTo>
                  <a:lnTo>
                    <a:pt x="179457" y="2070100"/>
                  </a:lnTo>
                  <a:lnTo>
                    <a:pt x="166463" y="2070100"/>
                  </a:lnTo>
                  <a:lnTo>
                    <a:pt x="152525" y="2082800"/>
                  </a:lnTo>
                  <a:lnTo>
                    <a:pt x="230660" y="2082800"/>
                  </a:lnTo>
                  <a:lnTo>
                    <a:pt x="233209" y="2070100"/>
                  </a:lnTo>
                  <a:lnTo>
                    <a:pt x="235201" y="2057400"/>
                  </a:lnTo>
                  <a:close/>
                </a:path>
                <a:path w="2624455" h="2247900">
                  <a:moveTo>
                    <a:pt x="237614" y="2074282"/>
                  </a:moveTo>
                  <a:lnTo>
                    <a:pt x="234419" y="2082800"/>
                  </a:lnTo>
                  <a:lnTo>
                    <a:pt x="237319" y="2082800"/>
                  </a:lnTo>
                  <a:lnTo>
                    <a:pt x="237614" y="2074282"/>
                  </a:lnTo>
                  <a:close/>
                </a:path>
                <a:path w="2624455" h="2247900">
                  <a:moveTo>
                    <a:pt x="239183" y="2070100"/>
                  </a:moveTo>
                  <a:lnTo>
                    <a:pt x="237614" y="2074282"/>
                  </a:lnTo>
                  <a:lnTo>
                    <a:pt x="237319" y="2082800"/>
                  </a:lnTo>
                  <a:lnTo>
                    <a:pt x="238492" y="2079960"/>
                  </a:lnTo>
                  <a:lnTo>
                    <a:pt x="239183" y="2070100"/>
                  </a:lnTo>
                  <a:close/>
                </a:path>
                <a:path w="2624455" h="2247900">
                  <a:moveTo>
                    <a:pt x="238492" y="2079960"/>
                  </a:moveTo>
                  <a:lnTo>
                    <a:pt x="237319" y="2082800"/>
                  </a:lnTo>
                  <a:lnTo>
                    <a:pt x="238293" y="2082800"/>
                  </a:lnTo>
                  <a:lnTo>
                    <a:pt x="238492" y="2079960"/>
                  </a:lnTo>
                  <a:close/>
                </a:path>
                <a:path w="2624455" h="2247900">
                  <a:moveTo>
                    <a:pt x="242565" y="2070100"/>
                  </a:moveTo>
                  <a:lnTo>
                    <a:pt x="239183" y="2070100"/>
                  </a:lnTo>
                  <a:lnTo>
                    <a:pt x="238492" y="2079960"/>
                  </a:lnTo>
                  <a:lnTo>
                    <a:pt x="242565" y="2070100"/>
                  </a:lnTo>
                  <a:close/>
                </a:path>
                <a:path w="2624455" h="2247900">
                  <a:moveTo>
                    <a:pt x="239183" y="2070100"/>
                  </a:moveTo>
                  <a:lnTo>
                    <a:pt x="237759" y="2070100"/>
                  </a:lnTo>
                  <a:lnTo>
                    <a:pt x="237614" y="2074282"/>
                  </a:lnTo>
                  <a:lnTo>
                    <a:pt x="239183" y="2070100"/>
                  </a:lnTo>
                  <a:close/>
                </a:path>
                <a:path w="2624455" h="2247900">
                  <a:moveTo>
                    <a:pt x="179824" y="2057400"/>
                  </a:moveTo>
                  <a:lnTo>
                    <a:pt x="177536" y="2057400"/>
                  </a:lnTo>
                  <a:lnTo>
                    <a:pt x="174853" y="2070100"/>
                  </a:lnTo>
                  <a:lnTo>
                    <a:pt x="179457" y="2070100"/>
                  </a:lnTo>
                  <a:lnTo>
                    <a:pt x="179824" y="2057400"/>
                  </a:lnTo>
                  <a:close/>
                </a:path>
                <a:path w="2624455" h="2247900">
                  <a:moveTo>
                    <a:pt x="244777" y="2057400"/>
                  </a:moveTo>
                  <a:lnTo>
                    <a:pt x="235201" y="2057400"/>
                  </a:lnTo>
                  <a:lnTo>
                    <a:pt x="236523" y="2070100"/>
                  </a:lnTo>
                  <a:lnTo>
                    <a:pt x="244208" y="2070100"/>
                  </a:lnTo>
                  <a:lnTo>
                    <a:pt x="244777" y="2057400"/>
                  </a:lnTo>
                  <a:close/>
                </a:path>
                <a:path w="2624455" h="2247900">
                  <a:moveTo>
                    <a:pt x="240578" y="2044700"/>
                  </a:moveTo>
                  <a:lnTo>
                    <a:pt x="181832" y="2044700"/>
                  </a:lnTo>
                  <a:lnTo>
                    <a:pt x="180881" y="2057400"/>
                  </a:lnTo>
                  <a:lnTo>
                    <a:pt x="237399" y="2057400"/>
                  </a:lnTo>
                  <a:lnTo>
                    <a:pt x="240578" y="2044700"/>
                  </a:lnTo>
                  <a:close/>
                </a:path>
                <a:path w="2624455" h="2247900">
                  <a:moveTo>
                    <a:pt x="246209" y="2044700"/>
                  </a:moveTo>
                  <a:lnTo>
                    <a:pt x="243134" y="2057400"/>
                  </a:lnTo>
                  <a:lnTo>
                    <a:pt x="245581" y="2057400"/>
                  </a:lnTo>
                  <a:lnTo>
                    <a:pt x="246209" y="2044700"/>
                  </a:lnTo>
                  <a:close/>
                </a:path>
                <a:path w="2624455" h="2247900">
                  <a:moveTo>
                    <a:pt x="271014" y="2044700"/>
                  </a:moveTo>
                  <a:lnTo>
                    <a:pt x="257122" y="2044700"/>
                  </a:lnTo>
                  <a:lnTo>
                    <a:pt x="261609" y="2057400"/>
                  </a:lnTo>
                  <a:lnTo>
                    <a:pt x="271014" y="2044700"/>
                  </a:lnTo>
                  <a:close/>
                </a:path>
                <a:path w="2624455" h="2247900">
                  <a:moveTo>
                    <a:pt x="251863" y="2032000"/>
                  </a:moveTo>
                  <a:lnTo>
                    <a:pt x="206325" y="2032000"/>
                  </a:lnTo>
                  <a:lnTo>
                    <a:pt x="204822" y="2044700"/>
                  </a:lnTo>
                  <a:lnTo>
                    <a:pt x="252309" y="2044700"/>
                  </a:lnTo>
                  <a:lnTo>
                    <a:pt x="251863" y="2032000"/>
                  </a:lnTo>
                  <a:close/>
                </a:path>
                <a:path w="2624455" h="2247900">
                  <a:moveTo>
                    <a:pt x="266265" y="2032000"/>
                  </a:moveTo>
                  <a:lnTo>
                    <a:pt x="253367" y="2032000"/>
                  </a:lnTo>
                  <a:lnTo>
                    <a:pt x="252309" y="2044700"/>
                  </a:lnTo>
                  <a:lnTo>
                    <a:pt x="265098" y="2044700"/>
                  </a:lnTo>
                  <a:lnTo>
                    <a:pt x="266265" y="2032000"/>
                  </a:lnTo>
                  <a:close/>
                </a:path>
                <a:path w="2624455" h="2247900">
                  <a:moveTo>
                    <a:pt x="279195" y="2032000"/>
                  </a:moveTo>
                  <a:lnTo>
                    <a:pt x="272850" y="2032000"/>
                  </a:lnTo>
                  <a:lnTo>
                    <a:pt x="265098" y="2044700"/>
                  </a:lnTo>
                  <a:lnTo>
                    <a:pt x="281164" y="2044700"/>
                  </a:lnTo>
                  <a:lnTo>
                    <a:pt x="279195" y="2032000"/>
                  </a:lnTo>
                  <a:close/>
                </a:path>
                <a:path w="2624455" h="2247900">
                  <a:moveTo>
                    <a:pt x="202294" y="2019300"/>
                  </a:moveTo>
                  <a:lnTo>
                    <a:pt x="201812" y="2032000"/>
                  </a:lnTo>
                  <a:lnTo>
                    <a:pt x="207037" y="2032000"/>
                  </a:lnTo>
                  <a:lnTo>
                    <a:pt x="202294" y="2019300"/>
                  </a:lnTo>
                  <a:close/>
                </a:path>
                <a:path w="2624455" h="2247900">
                  <a:moveTo>
                    <a:pt x="233508" y="2006600"/>
                  </a:moveTo>
                  <a:lnTo>
                    <a:pt x="214857" y="2019300"/>
                  </a:lnTo>
                  <a:lnTo>
                    <a:pt x="210736" y="2032000"/>
                  </a:lnTo>
                  <a:lnTo>
                    <a:pt x="264921" y="2032000"/>
                  </a:lnTo>
                  <a:lnTo>
                    <a:pt x="262328" y="2019300"/>
                  </a:lnTo>
                  <a:lnTo>
                    <a:pt x="230625" y="2019300"/>
                  </a:lnTo>
                  <a:lnTo>
                    <a:pt x="233508" y="2006600"/>
                  </a:lnTo>
                  <a:close/>
                </a:path>
                <a:path w="2624455" h="2247900">
                  <a:moveTo>
                    <a:pt x="282679" y="2019300"/>
                  </a:moveTo>
                  <a:lnTo>
                    <a:pt x="266125" y="2019300"/>
                  </a:lnTo>
                  <a:lnTo>
                    <a:pt x="264921" y="2032000"/>
                  </a:lnTo>
                  <a:lnTo>
                    <a:pt x="276954" y="2032000"/>
                  </a:lnTo>
                  <a:lnTo>
                    <a:pt x="280386" y="2027332"/>
                  </a:lnTo>
                  <a:lnTo>
                    <a:pt x="282679" y="2019300"/>
                  </a:lnTo>
                  <a:close/>
                </a:path>
                <a:path w="2624455" h="2247900">
                  <a:moveTo>
                    <a:pt x="282575" y="2024355"/>
                  </a:moveTo>
                  <a:lnTo>
                    <a:pt x="280386" y="2027332"/>
                  </a:lnTo>
                  <a:lnTo>
                    <a:pt x="279054" y="2032000"/>
                  </a:lnTo>
                  <a:lnTo>
                    <a:pt x="282417" y="2032000"/>
                  </a:lnTo>
                  <a:lnTo>
                    <a:pt x="282575" y="2024355"/>
                  </a:lnTo>
                  <a:close/>
                </a:path>
                <a:path w="2624455" h="2247900">
                  <a:moveTo>
                    <a:pt x="291370" y="2019300"/>
                  </a:moveTo>
                  <a:lnTo>
                    <a:pt x="286042" y="2032000"/>
                  </a:lnTo>
                  <a:lnTo>
                    <a:pt x="294200" y="2032000"/>
                  </a:lnTo>
                  <a:lnTo>
                    <a:pt x="291370" y="2019300"/>
                  </a:lnTo>
                  <a:close/>
                </a:path>
                <a:path w="2624455" h="2247900">
                  <a:moveTo>
                    <a:pt x="291953" y="2006600"/>
                  </a:moveTo>
                  <a:lnTo>
                    <a:pt x="237674" y="2006600"/>
                  </a:lnTo>
                  <a:lnTo>
                    <a:pt x="230625" y="2019300"/>
                  </a:lnTo>
                  <a:lnTo>
                    <a:pt x="282679" y="2019300"/>
                  </a:lnTo>
                  <a:lnTo>
                    <a:pt x="282575" y="2024355"/>
                  </a:lnTo>
                  <a:lnTo>
                    <a:pt x="286292" y="2019300"/>
                  </a:lnTo>
                  <a:lnTo>
                    <a:pt x="291953" y="2006600"/>
                  </a:lnTo>
                  <a:close/>
                </a:path>
                <a:path w="2624455" h="2247900">
                  <a:moveTo>
                    <a:pt x="297218" y="2006600"/>
                  </a:moveTo>
                  <a:lnTo>
                    <a:pt x="295799" y="2006600"/>
                  </a:lnTo>
                  <a:lnTo>
                    <a:pt x="299396" y="2019300"/>
                  </a:lnTo>
                  <a:lnTo>
                    <a:pt x="297218" y="2006600"/>
                  </a:lnTo>
                  <a:close/>
                </a:path>
                <a:path w="2624455" h="2247900">
                  <a:moveTo>
                    <a:pt x="317674" y="2006600"/>
                  </a:moveTo>
                  <a:lnTo>
                    <a:pt x="306289" y="2006600"/>
                  </a:lnTo>
                  <a:lnTo>
                    <a:pt x="310804" y="2019300"/>
                  </a:lnTo>
                  <a:lnTo>
                    <a:pt x="317674" y="2006600"/>
                  </a:lnTo>
                  <a:close/>
                </a:path>
                <a:path w="2624455" h="2247900">
                  <a:moveTo>
                    <a:pt x="303767" y="1981200"/>
                  </a:moveTo>
                  <a:lnTo>
                    <a:pt x="271737" y="1981200"/>
                  </a:lnTo>
                  <a:lnTo>
                    <a:pt x="260418" y="1993900"/>
                  </a:lnTo>
                  <a:lnTo>
                    <a:pt x="239028" y="2006600"/>
                  </a:lnTo>
                  <a:lnTo>
                    <a:pt x="295799" y="2006600"/>
                  </a:lnTo>
                  <a:lnTo>
                    <a:pt x="295514" y="1993900"/>
                  </a:lnTo>
                  <a:lnTo>
                    <a:pt x="296605" y="1993900"/>
                  </a:lnTo>
                  <a:lnTo>
                    <a:pt x="303767" y="1981200"/>
                  </a:lnTo>
                  <a:close/>
                </a:path>
                <a:path w="2624455" h="2247900">
                  <a:moveTo>
                    <a:pt x="314825" y="1993900"/>
                  </a:moveTo>
                  <a:lnTo>
                    <a:pt x="307684" y="2006600"/>
                  </a:lnTo>
                  <a:lnTo>
                    <a:pt x="312333" y="2006600"/>
                  </a:lnTo>
                  <a:lnTo>
                    <a:pt x="314825" y="1993900"/>
                  </a:lnTo>
                  <a:close/>
                </a:path>
                <a:path w="2624455" h="2247900">
                  <a:moveTo>
                    <a:pt x="317620" y="1981200"/>
                  </a:moveTo>
                  <a:lnTo>
                    <a:pt x="313509" y="1981200"/>
                  </a:lnTo>
                  <a:lnTo>
                    <a:pt x="305487" y="1993900"/>
                  </a:lnTo>
                  <a:lnTo>
                    <a:pt x="306332" y="1993900"/>
                  </a:lnTo>
                  <a:lnTo>
                    <a:pt x="317620" y="1981200"/>
                  </a:lnTo>
                  <a:close/>
                </a:path>
                <a:path w="2624455" h="2247900">
                  <a:moveTo>
                    <a:pt x="330382" y="1981200"/>
                  </a:moveTo>
                  <a:lnTo>
                    <a:pt x="317620" y="1981200"/>
                  </a:lnTo>
                  <a:lnTo>
                    <a:pt x="319501" y="1993900"/>
                  </a:lnTo>
                  <a:lnTo>
                    <a:pt x="324234" y="1993900"/>
                  </a:lnTo>
                  <a:lnTo>
                    <a:pt x="330382" y="1981200"/>
                  </a:lnTo>
                  <a:close/>
                </a:path>
                <a:path w="2624455" h="2247900">
                  <a:moveTo>
                    <a:pt x="342884" y="1981200"/>
                  </a:moveTo>
                  <a:lnTo>
                    <a:pt x="330382" y="1981200"/>
                  </a:lnTo>
                  <a:lnTo>
                    <a:pt x="336510" y="1993900"/>
                  </a:lnTo>
                  <a:lnTo>
                    <a:pt x="338024" y="1993900"/>
                  </a:lnTo>
                  <a:lnTo>
                    <a:pt x="342884" y="1981200"/>
                  </a:lnTo>
                  <a:close/>
                </a:path>
                <a:path w="2624455" h="2247900">
                  <a:moveTo>
                    <a:pt x="353759" y="1955800"/>
                  </a:moveTo>
                  <a:lnTo>
                    <a:pt x="298169" y="1955800"/>
                  </a:lnTo>
                  <a:lnTo>
                    <a:pt x="292930" y="1968500"/>
                  </a:lnTo>
                  <a:lnTo>
                    <a:pt x="289672" y="1968500"/>
                  </a:lnTo>
                  <a:lnTo>
                    <a:pt x="279885" y="1981200"/>
                  </a:lnTo>
                  <a:lnTo>
                    <a:pt x="333261" y="1981200"/>
                  </a:lnTo>
                  <a:lnTo>
                    <a:pt x="342207" y="1968500"/>
                  </a:lnTo>
                  <a:lnTo>
                    <a:pt x="353988" y="1956228"/>
                  </a:lnTo>
                  <a:lnTo>
                    <a:pt x="353759" y="1955800"/>
                  </a:lnTo>
                  <a:close/>
                </a:path>
                <a:path w="2624455" h="2247900">
                  <a:moveTo>
                    <a:pt x="354196" y="1956619"/>
                  </a:moveTo>
                  <a:lnTo>
                    <a:pt x="351253" y="1968500"/>
                  </a:lnTo>
                  <a:lnTo>
                    <a:pt x="360535" y="1968500"/>
                  </a:lnTo>
                  <a:lnTo>
                    <a:pt x="354196" y="1956619"/>
                  </a:lnTo>
                  <a:close/>
                </a:path>
                <a:path w="2624455" h="2247900">
                  <a:moveTo>
                    <a:pt x="368748" y="1955800"/>
                  </a:moveTo>
                  <a:lnTo>
                    <a:pt x="365849" y="1955800"/>
                  </a:lnTo>
                  <a:lnTo>
                    <a:pt x="360535" y="1968500"/>
                  </a:lnTo>
                  <a:lnTo>
                    <a:pt x="366721" y="1968500"/>
                  </a:lnTo>
                  <a:lnTo>
                    <a:pt x="368748" y="1955800"/>
                  </a:lnTo>
                  <a:close/>
                </a:path>
                <a:path w="2624455" h="2247900">
                  <a:moveTo>
                    <a:pt x="354399" y="1955800"/>
                  </a:moveTo>
                  <a:lnTo>
                    <a:pt x="353988" y="1956228"/>
                  </a:lnTo>
                  <a:lnTo>
                    <a:pt x="354196" y="1956619"/>
                  </a:lnTo>
                  <a:lnTo>
                    <a:pt x="354399" y="1955800"/>
                  </a:lnTo>
                  <a:close/>
                </a:path>
                <a:path w="2624455" h="2247900">
                  <a:moveTo>
                    <a:pt x="315589" y="1943100"/>
                  </a:moveTo>
                  <a:lnTo>
                    <a:pt x="311037" y="1943100"/>
                  </a:lnTo>
                  <a:lnTo>
                    <a:pt x="305232" y="1955800"/>
                  </a:lnTo>
                  <a:lnTo>
                    <a:pt x="315086" y="1955800"/>
                  </a:lnTo>
                  <a:lnTo>
                    <a:pt x="315589" y="1943100"/>
                  </a:lnTo>
                  <a:close/>
                </a:path>
                <a:path w="2624455" h="2247900">
                  <a:moveTo>
                    <a:pt x="370214" y="1943100"/>
                  </a:moveTo>
                  <a:lnTo>
                    <a:pt x="315589" y="1943100"/>
                  </a:lnTo>
                  <a:lnTo>
                    <a:pt x="315086" y="1955800"/>
                  </a:lnTo>
                  <a:lnTo>
                    <a:pt x="363326" y="1955800"/>
                  </a:lnTo>
                  <a:lnTo>
                    <a:pt x="370214" y="1943100"/>
                  </a:lnTo>
                  <a:close/>
                </a:path>
                <a:path w="2624455" h="2247900">
                  <a:moveTo>
                    <a:pt x="313819" y="1930400"/>
                  </a:moveTo>
                  <a:lnTo>
                    <a:pt x="312500" y="1943100"/>
                  </a:lnTo>
                  <a:lnTo>
                    <a:pt x="323662" y="1943100"/>
                  </a:lnTo>
                  <a:lnTo>
                    <a:pt x="313819" y="1930400"/>
                  </a:lnTo>
                  <a:close/>
                </a:path>
                <a:path w="2624455" h="2247900">
                  <a:moveTo>
                    <a:pt x="389744" y="1930400"/>
                  </a:moveTo>
                  <a:lnTo>
                    <a:pt x="327421" y="1930400"/>
                  </a:lnTo>
                  <a:lnTo>
                    <a:pt x="326479" y="1943100"/>
                  </a:lnTo>
                  <a:lnTo>
                    <a:pt x="383304" y="1943100"/>
                  </a:lnTo>
                  <a:lnTo>
                    <a:pt x="389744" y="1930400"/>
                  </a:lnTo>
                  <a:close/>
                </a:path>
                <a:path w="2624455" h="2247900">
                  <a:moveTo>
                    <a:pt x="392667" y="1917700"/>
                  </a:moveTo>
                  <a:lnTo>
                    <a:pt x="343109" y="1917700"/>
                  </a:lnTo>
                  <a:lnTo>
                    <a:pt x="343949" y="1930400"/>
                  </a:lnTo>
                  <a:lnTo>
                    <a:pt x="389744" y="1930400"/>
                  </a:lnTo>
                  <a:lnTo>
                    <a:pt x="394013" y="1943100"/>
                  </a:lnTo>
                  <a:lnTo>
                    <a:pt x="395907" y="1930400"/>
                  </a:lnTo>
                  <a:lnTo>
                    <a:pt x="395550" y="1921713"/>
                  </a:lnTo>
                  <a:lnTo>
                    <a:pt x="392667" y="1917700"/>
                  </a:lnTo>
                  <a:close/>
                </a:path>
                <a:path w="2624455" h="2247900">
                  <a:moveTo>
                    <a:pt x="371131" y="1892300"/>
                  </a:moveTo>
                  <a:lnTo>
                    <a:pt x="351263" y="1905000"/>
                  </a:lnTo>
                  <a:lnTo>
                    <a:pt x="340096" y="1917700"/>
                  </a:lnTo>
                  <a:lnTo>
                    <a:pt x="332055" y="1930400"/>
                  </a:lnTo>
                  <a:lnTo>
                    <a:pt x="339190" y="1930400"/>
                  </a:lnTo>
                  <a:lnTo>
                    <a:pt x="343109" y="1917700"/>
                  </a:lnTo>
                  <a:lnTo>
                    <a:pt x="358530" y="1917700"/>
                  </a:lnTo>
                  <a:lnTo>
                    <a:pt x="358740" y="1905000"/>
                  </a:lnTo>
                  <a:lnTo>
                    <a:pt x="379290" y="1905000"/>
                  </a:lnTo>
                  <a:lnTo>
                    <a:pt x="371131" y="1892300"/>
                  </a:lnTo>
                  <a:close/>
                </a:path>
                <a:path w="2624455" h="2247900">
                  <a:moveTo>
                    <a:pt x="415659" y="1917700"/>
                  </a:moveTo>
                  <a:lnTo>
                    <a:pt x="395385" y="1917700"/>
                  </a:lnTo>
                  <a:lnTo>
                    <a:pt x="395550" y="1921713"/>
                  </a:lnTo>
                  <a:lnTo>
                    <a:pt x="401790" y="1930400"/>
                  </a:lnTo>
                  <a:lnTo>
                    <a:pt x="415617" y="1930400"/>
                  </a:lnTo>
                  <a:lnTo>
                    <a:pt x="417123" y="1921867"/>
                  </a:lnTo>
                  <a:lnTo>
                    <a:pt x="415659" y="1917700"/>
                  </a:lnTo>
                  <a:close/>
                </a:path>
                <a:path w="2624455" h="2247900">
                  <a:moveTo>
                    <a:pt x="421429" y="1917700"/>
                  </a:moveTo>
                  <a:lnTo>
                    <a:pt x="417858" y="1917700"/>
                  </a:lnTo>
                  <a:lnTo>
                    <a:pt x="417123" y="1921867"/>
                  </a:lnTo>
                  <a:lnTo>
                    <a:pt x="420120" y="1930400"/>
                  </a:lnTo>
                  <a:lnTo>
                    <a:pt x="421429" y="1917700"/>
                  </a:lnTo>
                  <a:close/>
                </a:path>
                <a:path w="2624455" h="2247900">
                  <a:moveTo>
                    <a:pt x="395385" y="1917700"/>
                  </a:moveTo>
                  <a:lnTo>
                    <a:pt x="392667" y="1917700"/>
                  </a:lnTo>
                  <a:lnTo>
                    <a:pt x="395550" y="1921713"/>
                  </a:lnTo>
                  <a:lnTo>
                    <a:pt x="395385" y="1917700"/>
                  </a:lnTo>
                  <a:close/>
                </a:path>
                <a:path w="2624455" h="2247900">
                  <a:moveTo>
                    <a:pt x="383357" y="1905000"/>
                  </a:moveTo>
                  <a:lnTo>
                    <a:pt x="359250" y="1905000"/>
                  </a:lnTo>
                  <a:lnTo>
                    <a:pt x="358530" y="1917700"/>
                  </a:lnTo>
                  <a:lnTo>
                    <a:pt x="386764" y="1917700"/>
                  </a:lnTo>
                  <a:lnTo>
                    <a:pt x="383357" y="1905000"/>
                  </a:lnTo>
                  <a:close/>
                </a:path>
                <a:path w="2624455" h="2247900">
                  <a:moveTo>
                    <a:pt x="383721" y="1905000"/>
                  </a:moveTo>
                  <a:lnTo>
                    <a:pt x="383357" y="1905000"/>
                  </a:lnTo>
                  <a:lnTo>
                    <a:pt x="386764" y="1917700"/>
                  </a:lnTo>
                  <a:lnTo>
                    <a:pt x="392403" y="1917700"/>
                  </a:lnTo>
                  <a:lnTo>
                    <a:pt x="383721" y="1905000"/>
                  </a:lnTo>
                  <a:close/>
                </a:path>
                <a:path w="2624455" h="2247900">
                  <a:moveTo>
                    <a:pt x="428447" y="1905000"/>
                  </a:moveTo>
                  <a:lnTo>
                    <a:pt x="383721" y="1905000"/>
                  </a:lnTo>
                  <a:lnTo>
                    <a:pt x="392403" y="1917700"/>
                  </a:lnTo>
                  <a:lnTo>
                    <a:pt x="418888" y="1917700"/>
                  </a:lnTo>
                  <a:lnTo>
                    <a:pt x="428447" y="1905000"/>
                  </a:lnTo>
                  <a:close/>
                </a:path>
                <a:path w="2624455" h="2247900">
                  <a:moveTo>
                    <a:pt x="433778" y="1892300"/>
                  </a:moveTo>
                  <a:lnTo>
                    <a:pt x="387692" y="1892300"/>
                  </a:lnTo>
                  <a:lnTo>
                    <a:pt x="393029" y="1905000"/>
                  </a:lnTo>
                  <a:lnTo>
                    <a:pt x="430957" y="1905000"/>
                  </a:lnTo>
                  <a:lnTo>
                    <a:pt x="433778" y="1892300"/>
                  </a:lnTo>
                  <a:close/>
                </a:path>
                <a:path w="2624455" h="2247900">
                  <a:moveTo>
                    <a:pt x="380259" y="1879600"/>
                  </a:moveTo>
                  <a:lnTo>
                    <a:pt x="376273" y="1892300"/>
                  </a:lnTo>
                  <a:lnTo>
                    <a:pt x="390456" y="1892300"/>
                  </a:lnTo>
                  <a:lnTo>
                    <a:pt x="380259" y="1879600"/>
                  </a:lnTo>
                  <a:close/>
                </a:path>
                <a:path w="2624455" h="2247900">
                  <a:moveTo>
                    <a:pt x="450548" y="1879600"/>
                  </a:moveTo>
                  <a:lnTo>
                    <a:pt x="398185" y="1879600"/>
                  </a:lnTo>
                  <a:lnTo>
                    <a:pt x="390456" y="1892300"/>
                  </a:lnTo>
                  <a:lnTo>
                    <a:pt x="450890" y="1892300"/>
                  </a:lnTo>
                  <a:lnTo>
                    <a:pt x="450548" y="1879600"/>
                  </a:lnTo>
                  <a:close/>
                </a:path>
                <a:path w="2624455" h="2247900">
                  <a:moveTo>
                    <a:pt x="456852" y="1866900"/>
                  </a:moveTo>
                  <a:lnTo>
                    <a:pt x="393848" y="1866900"/>
                  </a:lnTo>
                  <a:lnTo>
                    <a:pt x="396270" y="1879600"/>
                  </a:lnTo>
                  <a:lnTo>
                    <a:pt x="450424" y="1879600"/>
                  </a:lnTo>
                  <a:lnTo>
                    <a:pt x="456852" y="1866900"/>
                  </a:lnTo>
                  <a:close/>
                </a:path>
                <a:path w="2624455" h="2247900">
                  <a:moveTo>
                    <a:pt x="472818" y="1866900"/>
                  </a:moveTo>
                  <a:lnTo>
                    <a:pt x="456852" y="1866900"/>
                  </a:lnTo>
                  <a:lnTo>
                    <a:pt x="460736" y="1879600"/>
                  </a:lnTo>
                  <a:lnTo>
                    <a:pt x="472818" y="1866900"/>
                  </a:lnTo>
                  <a:close/>
                </a:path>
                <a:path w="2624455" h="2247900">
                  <a:moveTo>
                    <a:pt x="454716" y="1854200"/>
                  </a:moveTo>
                  <a:lnTo>
                    <a:pt x="412911" y="1854200"/>
                  </a:lnTo>
                  <a:lnTo>
                    <a:pt x="410155" y="1866900"/>
                  </a:lnTo>
                  <a:lnTo>
                    <a:pt x="447041" y="1866900"/>
                  </a:lnTo>
                  <a:lnTo>
                    <a:pt x="454716" y="1854200"/>
                  </a:lnTo>
                  <a:close/>
                </a:path>
                <a:path w="2624455" h="2247900">
                  <a:moveTo>
                    <a:pt x="482177" y="1841500"/>
                  </a:moveTo>
                  <a:lnTo>
                    <a:pt x="422026" y="1841500"/>
                  </a:lnTo>
                  <a:lnTo>
                    <a:pt x="414732" y="1854200"/>
                  </a:lnTo>
                  <a:lnTo>
                    <a:pt x="457114" y="1854200"/>
                  </a:lnTo>
                  <a:lnTo>
                    <a:pt x="458538" y="1866900"/>
                  </a:lnTo>
                  <a:lnTo>
                    <a:pt x="468231" y="1866900"/>
                  </a:lnTo>
                  <a:lnTo>
                    <a:pt x="482177" y="1841500"/>
                  </a:lnTo>
                  <a:close/>
                </a:path>
                <a:path w="2624455" h="2247900">
                  <a:moveTo>
                    <a:pt x="487291" y="1854200"/>
                  </a:moveTo>
                  <a:lnTo>
                    <a:pt x="485305" y="1854200"/>
                  </a:lnTo>
                  <a:lnTo>
                    <a:pt x="484034" y="1866900"/>
                  </a:lnTo>
                  <a:lnTo>
                    <a:pt x="484711" y="1866900"/>
                  </a:lnTo>
                  <a:lnTo>
                    <a:pt x="487066" y="1859144"/>
                  </a:lnTo>
                  <a:lnTo>
                    <a:pt x="487291" y="1854200"/>
                  </a:lnTo>
                  <a:close/>
                </a:path>
                <a:path w="2624455" h="2247900">
                  <a:moveTo>
                    <a:pt x="488652" y="1854200"/>
                  </a:moveTo>
                  <a:lnTo>
                    <a:pt x="487066" y="1859144"/>
                  </a:lnTo>
                  <a:lnTo>
                    <a:pt x="486715" y="1866900"/>
                  </a:lnTo>
                  <a:lnTo>
                    <a:pt x="488652" y="1854200"/>
                  </a:lnTo>
                  <a:close/>
                </a:path>
                <a:path w="2624455" h="2247900">
                  <a:moveTo>
                    <a:pt x="495501" y="1844735"/>
                  </a:moveTo>
                  <a:lnTo>
                    <a:pt x="490505" y="1854200"/>
                  </a:lnTo>
                  <a:lnTo>
                    <a:pt x="496655" y="1854200"/>
                  </a:lnTo>
                  <a:lnTo>
                    <a:pt x="499589" y="1851815"/>
                  </a:lnTo>
                  <a:lnTo>
                    <a:pt x="495501" y="1844735"/>
                  </a:lnTo>
                  <a:close/>
                </a:path>
                <a:path w="2624455" h="2247900">
                  <a:moveTo>
                    <a:pt x="501618" y="1850166"/>
                  </a:moveTo>
                  <a:lnTo>
                    <a:pt x="499589" y="1851815"/>
                  </a:lnTo>
                  <a:lnTo>
                    <a:pt x="500966" y="1854200"/>
                  </a:lnTo>
                  <a:lnTo>
                    <a:pt x="501618" y="1850166"/>
                  </a:lnTo>
                  <a:close/>
                </a:path>
                <a:path w="2624455" h="2247900">
                  <a:moveTo>
                    <a:pt x="522408" y="1828800"/>
                  </a:moveTo>
                  <a:lnTo>
                    <a:pt x="503764" y="1828800"/>
                  </a:lnTo>
                  <a:lnTo>
                    <a:pt x="508295" y="1841500"/>
                  </a:lnTo>
                  <a:lnTo>
                    <a:pt x="503021" y="1841500"/>
                  </a:lnTo>
                  <a:lnTo>
                    <a:pt x="501618" y="1850166"/>
                  </a:lnTo>
                  <a:lnTo>
                    <a:pt x="512282" y="1841500"/>
                  </a:lnTo>
                  <a:lnTo>
                    <a:pt x="522408" y="1828800"/>
                  </a:lnTo>
                  <a:close/>
                </a:path>
                <a:path w="2624455" h="2247900">
                  <a:moveTo>
                    <a:pt x="497208" y="1841500"/>
                  </a:moveTo>
                  <a:lnTo>
                    <a:pt x="493633" y="1841500"/>
                  </a:lnTo>
                  <a:lnTo>
                    <a:pt x="495501" y="1844735"/>
                  </a:lnTo>
                  <a:lnTo>
                    <a:pt x="497208" y="1841500"/>
                  </a:lnTo>
                  <a:close/>
                </a:path>
                <a:path w="2624455" h="2247900">
                  <a:moveTo>
                    <a:pt x="502960" y="1828800"/>
                  </a:moveTo>
                  <a:lnTo>
                    <a:pt x="441426" y="1828800"/>
                  </a:lnTo>
                  <a:lnTo>
                    <a:pt x="434568" y="1841500"/>
                  </a:lnTo>
                  <a:lnTo>
                    <a:pt x="508295" y="1841500"/>
                  </a:lnTo>
                  <a:lnTo>
                    <a:pt x="502960" y="1828800"/>
                  </a:lnTo>
                  <a:close/>
                </a:path>
                <a:path w="2624455" h="2247900">
                  <a:moveTo>
                    <a:pt x="480959" y="1803400"/>
                  </a:moveTo>
                  <a:lnTo>
                    <a:pt x="468198" y="1803400"/>
                  </a:lnTo>
                  <a:lnTo>
                    <a:pt x="453045" y="1816100"/>
                  </a:lnTo>
                  <a:lnTo>
                    <a:pt x="453899" y="1828800"/>
                  </a:lnTo>
                  <a:lnTo>
                    <a:pt x="511392" y="1828800"/>
                  </a:lnTo>
                  <a:lnTo>
                    <a:pt x="517092" y="1820593"/>
                  </a:lnTo>
                  <a:lnTo>
                    <a:pt x="518287" y="1816100"/>
                  </a:lnTo>
                  <a:lnTo>
                    <a:pt x="472925" y="1816100"/>
                  </a:lnTo>
                  <a:lnTo>
                    <a:pt x="480959" y="1803400"/>
                  </a:lnTo>
                  <a:close/>
                </a:path>
                <a:path w="2624455" h="2247900">
                  <a:moveTo>
                    <a:pt x="518841" y="1818076"/>
                  </a:moveTo>
                  <a:lnTo>
                    <a:pt x="517092" y="1820593"/>
                  </a:lnTo>
                  <a:lnTo>
                    <a:pt x="514910" y="1828800"/>
                  </a:lnTo>
                  <a:lnTo>
                    <a:pt x="521845" y="1828800"/>
                  </a:lnTo>
                  <a:lnTo>
                    <a:pt x="518841" y="1818076"/>
                  </a:lnTo>
                  <a:close/>
                </a:path>
                <a:path w="2624455" h="2247900">
                  <a:moveTo>
                    <a:pt x="530257" y="1816100"/>
                  </a:moveTo>
                  <a:lnTo>
                    <a:pt x="529317" y="1816100"/>
                  </a:lnTo>
                  <a:lnTo>
                    <a:pt x="526227" y="1828800"/>
                  </a:lnTo>
                  <a:lnTo>
                    <a:pt x="533258" y="1828800"/>
                  </a:lnTo>
                  <a:lnTo>
                    <a:pt x="530257" y="1816100"/>
                  </a:lnTo>
                  <a:close/>
                </a:path>
                <a:path w="2624455" h="2247900">
                  <a:moveTo>
                    <a:pt x="520214" y="1816100"/>
                  </a:moveTo>
                  <a:lnTo>
                    <a:pt x="518287" y="1816100"/>
                  </a:lnTo>
                  <a:lnTo>
                    <a:pt x="518841" y="1818076"/>
                  </a:lnTo>
                  <a:lnTo>
                    <a:pt x="520214" y="1816100"/>
                  </a:lnTo>
                  <a:close/>
                </a:path>
                <a:path w="2624455" h="2247900">
                  <a:moveTo>
                    <a:pt x="540839" y="1803400"/>
                  </a:moveTo>
                  <a:lnTo>
                    <a:pt x="484740" y="1803400"/>
                  </a:lnTo>
                  <a:lnTo>
                    <a:pt x="482419" y="1816100"/>
                  </a:lnTo>
                  <a:lnTo>
                    <a:pt x="536272" y="1816100"/>
                  </a:lnTo>
                  <a:lnTo>
                    <a:pt x="540839" y="1803400"/>
                  </a:lnTo>
                  <a:close/>
                </a:path>
                <a:path w="2624455" h="2247900">
                  <a:moveTo>
                    <a:pt x="532120" y="1790700"/>
                  </a:moveTo>
                  <a:lnTo>
                    <a:pt x="484861" y="1790700"/>
                  </a:lnTo>
                  <a:lnTo>
                    <a:pt x="484137" y="1803400"/>
                  </a:lnTo>
                  <a:lnTo>
                    <a:pt x="533775" y="1803400"/>
                  </a:lnTo>
                  <a:lnTo>
                    <a:pt x="532120" y="1790700"/>
                  </a:lnTo>
                  <a:close/>
                </a:path>
                <a:path w="2624455" h="2247900">
                  <a:moveTo>
                    <a:pt x="549865" y="1790700"/>
                  </a:moveTo>
                  <a:lnTo>
                    <a:pt x="535279" y="1790700"/>
                  </a:lnTo>
                  <a:lnTo>
                    <a:pt x="536181" y="1803400"/>
                  </a:lnTo>
                  <a:lnTo>
                    <a:pt x="542782" y="1803400"/>
                  </a:lnTo>
                  <a:lnTo>
                    <a:pt x="549865" y="1790700"/>
                  </a:lnTo>
                  <a:close/>
                </a:path>
                <a:path w="2624455" h="2247900">
                  <a:moveTo>
                    <a:pt x="551988" y="1778000"/>
                  </a:moveTo>
                  <a:lnTo>
                    <a:pt x="500882" y="1778000"/>
                  </a:lnTo>
                  <a:lnTo>
                    <a:pt x="493237" y="1790700"/>
                  </a:lnTo>
                  <a:lnTo>
                    <a:pt x="549991" y="1790700"/>
                  </a:lnTo>
                  <a:lnTo>
                    <a:pt x="551988" y="1778000"/>
                  </a:lnTo>
                  <a:close/>
                </a:path>
                <a:path w="2624455" h="2247900">
                  <a:moveTo>
                    <a:pt x="561655" y="1778000"/>
                  </a:moveTo>
                  <a:lnTo>
                    <a:pt x="554938" y="1778000"/>
                  </a:lnTo>
                  <a:lnTo>
                    <a:pt x="553896" y="1790700"/>
                  </a:lnTo>
                  <a:lnTo>
                    <a:pt x="557124" y="1790700"/>
                  </a:lnTo>
                  <a:lnTo>
                    <a:pt x="561655" y="1778000"/>
                  </a:lnTo>
                  <a:close/>
                </a:path>
                <a:path w="2624455" h="2247900">
                  <a:moveTo>
                    <a:pt x="575058" y="1765300"/>
                  </a:moveTo>
                  <a:lnTo>
                    <a:pt x="523258" y="1765300"/>
                  </a:lnTo>
                  <a:lnTo>
                    <a:pt x="522610" y="1778000"/>
                  </a:lnTo>
                  <a:lnTo>
                    <a:pt x="564701" y="1778000"/>
                  </a:lnTo>
                  <a:lnTo>
                    <a:pt x="567508" y="1790700"/>
                  </a:lnTo>
                  <a:lnTo>
                    <a:pt x="573814" y="1790700"/>
                  </a:lnTo>
                  <a:lnTo>
                    <a:pt x="584230" y="1778000"/>
                  </a:lnTo>
                  <a:lnTo>
                    <a:pt x="584883" y="1777006"/>
                  </a:lnTo>
                  <a:lnTo>
                    <a:pt x="575058" y="1765300"/>
                  </a:lnTo>
                  <a:close/>
                </a:path>
                <a:path w="2624455" h="2247900">
                  <a:moveTo>
                    <a:pt x="518250" y="1766113"/>
                  </a:moveTo>
                  <a:lnTo>
                    <a:pt x="509022" y="1778000"/>
                  </a:lnTo>
                  <a:lnTo>
                    <a:pt x="514379" y="1778000"/>
                  </a:lnTo>
                  <a:lnTo>
                    <a:pt x="518250" y="1766113"/>
                  </a:lnTo>
                  <a:close/>
                </a:path>
                <a:path w="2624455" h="2247900">
                  <a:moveTo>
                    <a:pt x="585346" y="1776301"/>
                  </a:moveTo>
                  <a:lnTo>
                    <a:pt x="584883" y="1777006"/>
                  </a:lnTo>
                  <a:lnTo>
                    <a:pt x="585717" y="1778000"/>
                  </a:lnTo>
                  <a:lnTo>
                    <a:pt x="585346" y="1776301"/>
                  </a:lnTo>
                  <a:close/>
                </a:path>
                <a:path w="2624455" h="2247900">
                  <a:moveTo>
                    <a:pt x="592572" y="1765300"/>
                  </a:moveTo>
                  <a:lnTo>
                    <a:pt x="582941" y="1765300"/>
                  </a:lnTo>
                  <a:lnTo>
                    <a:pt x="585346" y="1776301"/>
                  </a:lnTo>
                  <a:lnTo>
                    <a:pt x="592572" y="1765300"/>
                  </a:lnTo>
                  <a:close/>
                </a:path>
                <a:path w="2624455" h="2247900">
                  <a:moveTo>
                    <a:pt x="518881" y="1765300"/>
                  </a:moveTo>
                  <a:lnTo>
                    <a:pt x="518515" y="1765300"/>
                  </a:lnTo>
                  <a:lnTo>
                    <a:pt x="518250" y="1766113"/>
                  </a:lnTo>
                  <a:lnTo>
                    <a:pt x="518881" y="1765300"/>
                  </a:lnTo>
                  <a:close/>
                </a:path>
                <a:path w="2624455" h="2247900">
                  <a:moveTo>
                    <a:pt x="538556" y="1752600"/>
                  </a:moveTo>
                  <a:lnTo>
                    <a:pt x="533743" y="1752600"/>
                  </a:lnTo>
                  <a:lnTo>
                    <a:pt x="526246" y="1765300"/>
                  </a:lnTo>
                  <a:lnTo>
                    <a:pt x="540776" y="1765300"/>
                  </a:lnTo>
                  <a:lnTo>
                    <a:pt x="538556" y="1752600"/>
                  </a:lnTo>
                  <a:close/>
                </a:path>
                <a:path w="2624455" h="2247900">
                  <a:moveTo>
                    <a:pt x="594064" y="1752600"/>
                  </a:moveTo>
                  <a:lnTo>
                    <a:pt x="538556" y="1752600"/>
                  </a:lnTo>
                  <a:lnTo>
                    <a:pt x="548943" y="1765300"/>
                  </a:lnTo>
                  <a:lnTo>
                    <a:pt x="592659" y="1765300"/>
                  </a:lnTo>
                  <a:lnTo>
                    <a:pt x="594064" y="1752600"/>
                  </a:lnTo>
                  <a:close/>
                </a:path>
                <a:path w="2624455" h="2247900">
                  <a:moveTo>
                    <a:pt x="603200" y="1752600"/>
                  </a:moveTo>
                  <a:lnTo>
                    <a:pt x="595187" y="1752600"/>
                  </a:lnTo>
                  <a:lnTo>
                    <a:pt x="596010" y="1765300"/>
                  </a:lnTo>
                  <a:lnTo>
                    <a:pt x="603200" y="1752600"/>
                  </a:lnTo>
                  <a:close/>
                </a:path>
                <a:path w="2624455" h="2247900">
                  <a:moveTo>
                    <a:pt x="610963" y="1752600"/>
                  </a:moveTo>
                  <a:lnTo>
                    <a:pt x="606748" y="1752600"/>
                  </a:lnTo>
                  <a:lnTo>
                    <a:pt x="604941" y="1765300"/>
                  </a:lnTo>
                  <a:lnTo>
                    <a:pt x="610963" y="1752600"/>
                  </a:lnTo>
                  <a:close/>
                </a:path>
                <a:path w="2624455" h="2247900">
                  <a:moveTo>
                    <a:pt x="619130" y="1739900"/>
                  </a:moveTo>
                  <a:lnTo>
                    <a:pt x="542860" y="1739900"/>
                  </a:lnTo>
                  <a:lnTo>
                    <a:pt x="541420" y="1752600"/>
                  </a:lnTo>
                  <a:lnTo>
                    <a:pt x="614502" y="1752600"/>
                  </a:lnTo>
                  <a:lnTo>
                    <a:pt x="619130" y="1739900"/>
                  </a:lnTo>
                  <a:close/>
                </a:path>
                <a:path w="2624455" h="2247900">
                  <a:moveTo>
                    <a:pt x="642503" y="1714500"/>
                  </a:moveTo>
                  <a:lnTo>
                    <a:pt x="579526" y="1714500"/>
                  </a:lnTo>
                  <a:lnTo>
                    <a:pt x="570999" y="1727200"/>
                  </a:lnTo>
                  <a:lnTo>
                    <a:pt x="560356" y="1739900"/>
                  </a:lnTo>
                  <a:lnTo>
                    <a:pt x="568152" y="1739900"/>
                  </a:lnTo>
                  <a:lnTo>
                    <a:pt x="571308" y="1727200"/>
                  </a:lnTo>
                  <a:lnTo>
                    <a:pt x="635663" y="1727200"/>
                  </a:lnTo>
                  <a:lnTo>
                    <a:pt x="642503" y="1714500"/>
                  </a:lnTo>
                  <a:close/>
                </a:path>
                <a:path w="2624455" h="2247900">
                  <a:moveTo>
                    <a:pt x="619716" y="1727200"/>
                  </a:moveTo>
                  <a:lnTo>
                    <a:pt x="590759" y="1727200"/>
                  </a:lnTo>
                  <a:lnTo>
                    <a:pt x="587513" y="1739900"/>
                  </a:lnTo>
                  <a:lnTo>
                    <a:pt x="612525" y="1739900"/>
                  </a:lnTo>
                  <a:lnTo>
                    <a:pt x="619716" y="1727200"/>
                  </a:lnTo>
                  <a:close/>
                </a:path>
                <a:path w="2624455" h="2247900">
                  <a:moveTo>
                    <a:pt x="625147" y="1739636"/>
                  </a:moveTo>
                  <a:lnTo>
                    <a:pt x="625027" y="1739900"/>
                  </a:lnTo>
                  <a:lnTo>
                    <a:pt x="625147" y="1739636"/>
                  </a:lnTo>
                  <a:close/>
                </a:path>
                <a:path w="2624455" h="2247900">
                  <a:moveTo>
                    <a:pt x="630815" y="1727200"/>
                  </a:moveTo>
                  <a:lnTo>
                    <a:pt x="628010" y="1727200"/>
                  </a:lnTo>
                  <a:lnTo>
                    <a:pt x="625147" y="1739636"/>
                  </a:lnTo>
                  <a:lnTo>
                    <a:pt x="630815" y="1727200"/>
                  </a:lnTo>
                  <a:close/>
                </a:path>
                <a:path w="2624455" h="2247900">
                  <a:moveTo>
                    <a:pt x="654202" y="1701800"/>
                  </a:moveTo>
                  <a:lnTo>
                    <a:pt x="592513" y="1701800"/>
                  </a:lnTo>
                  <a:lnTo>
                    <a:pt x="588062" y="1714500"/>
                  </a:lnTo>
                  <a:lnTo>
                    <a:pt x="654728" y="1714500"/>
                  </a:lnTo>
                  <a:lnTo>
                    <a:pt x="654202" y="1701800"/>
                  </a:lnTo>
                  <a:close/>
                </a:path>
                <a:path w="2624455" h="2247900">
                  <a:moveTo>
                    <a:pt x="669094" y="1701800"/>
                  </a:moveTo>
                  <a:lnTo>
                    <a:pt x="656919" y="1701800"/>
                  </a:lnTo>
                  <a:lnTo>
                    <a:pt x="654728" y="1714500"/>
                  </a:lnTo>
                  <a:lnTo>
                    <a:pt x="657354" y="1714500"/>
                  </a:lnTo>
                  <a:lnTo>
                    <a:pt x="669094" y="1701800"/>
                  </a:lnTo>
                  <a:close/>
                </a:path>
                <a:path w="2624455" h="2247900">
                  <a:moveTo>
                    <a:pt x="665359" y="1689100"/>
                  </a:moveTo>
                  <a:lnTo>
                    <a:pt x="615240" y="1689100"/>
                  </a:lnTo>
                  <a:lnTo>
                    <a:pt x="606648" y="1701800"/>
                  </a:lnTo>
                  <a:lnTo>
                    <a:pt x="666404" y="1701800"/>
                  </a:lnTo>
                  <a:lnTo>
                    <a:pt x="668422" y="1699516"/>
                  </a:lnTo>
                  <a:lnTo>
                    <a:pt x="665359" y="1689100"/>
                  </a:lnTo>
                  <a:close/>
                </a:path>
                <a:path w="2624455" h="2247900">
                  <a:moveTo>
                    <a:pt x="681515" y="1689100"/>
                  </a:moveTo>
                  <a:lnTo>
                    <a:pt x="677626" y="1689100"/>
                  </a:lnTo>
                  <a:lnTo>
                    <a:pt x="668422" y="1699516"/>
                  </a:lnTo>
                  <a:lnTo>
                    <a:pt x="669094" y="1701800"/>
                  </a:lnTo>
                  <a:lnTo>
                    <a:pt x="682028" y="1701800"/>
                  </a:lnTo>
                  <a:lnTo>
                    <a:pt x="681515" y="1689100"/>
                  </a:lnTo>
                  <a:close/>
                </a:path>
                <a:path w="2624455" h="2247900">
                  <a:moveTo>
                    <a:pt x="686773" y="1676400"/>
                  </a:moveTo>
                  <a:lnTo>
                    <a:pt x="626920" y="1676400"/>
                  </a:lnTo>
                  <a:lnTo>
                    <a:pt x="630697" y="1689100"/>
                  </a:lnTo>
                  <a:lnTo>
                    <a:pt x="675841" y="1689100"/>
                  </a:lnTo>
                  <a:lnTo>
                    <a:pt x="686773" y="1676400"/>
                  </a:lnTo>
                  <a:close/>
                </a:path>
                <a:path w="2624455" h="2247900">
                  <a:moveTo>
                    <a:pt x="693633" y="1676400"/>
                  </a:moveTo>
                  <a:lnTo>
                    <a:pt x="686876" y="1676400"/>
                  </a:lnTo>
                  <a:lnTo>
                    <a:pt x="687203" y="1689100"/>
                  </a:lnTo>
                  <a:lnTo>
                    <a:pt x="689775" y="1689100"/>
                  </a:lnTo>
                  <a:lnTo>
                    <a:pt x="693633" y="1676400"/>
                  </a:lnTo>
                  <a:close/>
                </a:path>
                <a:path w="2624455" h="2247900">
                  <a:moveTo>
                    <a:pt x="635228" y="1663700"/>
                  </a:moveTo>
                  <a:lnTo>
                    <a:pt x="633373" y="1676400"/>
                  </a:lnTo>
                  <a:lnTo>
                    <a:pt x="641097" y="1676400"/>
                  </a:lnTo>
                  <a:lnTo>
                    <a:pt x="635228" y="1663700"/>
                  </a:lnTo>
                  <a:close/>
                </a:path>
                <a:path w="2624455" h="2247900">
                  <a:moveTo>
                    <a:pt x="655095" y="1651000"/>
                  </a:moveTo>
                  <a:lnTo>
                    <a:pt x="646660" y="1651000"/>
                  </a:lnTo>
                  <a:lnTo>
                    <a:pt x="639187" y="1663700"/>
                  </a:lnTo>
                  <a:lnTo>
                    <a:pt x="641097" y="1676400"/>
                  </a:lnTo>
                  <a:lnTo>
                    <a:pt x="692457" y="1676400"/>
                  </a:lnTo>
                  <a:lnTo>
                    <a:pt x="692290" y="1663700"/>
                  </a:lnTo>
                  <a:lnTo>
                    <a:pt x="656071" y="1663700"/>
                  </a:lnTo>
                  <a:lnTo>
                    <a:pt x="655095" y="1651000"/>
                  </a:lnTo>
                  <a:close/>
                </a:path>
                <a:path w="2624455" h="2247900">
                  <a:moveTo>
                    <a:pt x="770141" y="1600200"/>
                  </a:moveTo>
                  <a:lnTo>
                    <a:pt x="733702" y="1600200"/>
                  </a:lnTo>
                  <a:lnTo>
                    <a:pt x="721767" y="1612900"/>
                  </a:lnTo>
                  <a:lnTo>
                    <a:pt x="691483" y="1612900"/>
                  </a:lnTo>
                  <a:lnTo>
                    <a:pt x="687809" y="1625600"/>
                  </a:lnTo>
                  <a:lnTo>
                    <a:pt x="690593" y="1651000"/>
                  </a:lnTo>
                  <a:lnTo>
                    <a:pt x="694279" y="1651000"/>
                  </a:lnTo>
                  <a:lnTo>
                    <a:pt x="700462" y="1663700"/>
                  </a:lnTo>
                  <a:lnTo>
                    <a:pt x="692290" y="1663700"/>
                  </a:lnTo>
                  <a:lnTo>
                    <a:pt x="692457" y="1676400"/>
                  </a:lnTo>
                  <a:lnTo>
                    <a:pt x="697818" y="1676400"/>
                  </a:lnTo>
                  <a:lnTo>
                    <a:pt x="702014" y="1663700"/>
                  </a:lnTo>
                  <a:lnTo>
                    <a:pt x="700211" y="1651000"/>
                  </a:lnTo>
                  <a:lnTo>
                    <a:pt x="693106" y="1638300"/>
                  </a:lnTo>
                  <a:lnTo>
                    <a:pt x="723221" y="1638300"/>
                  </a:lnTo>
                  <a:lnTo>
                    <a:pt x="735470" y="1625600"/>
                  </a:lnTo>
                  <a:lnTo>
                    <a:pt x="757320" y="1625600"/>
                  </a:lnTo>
                  <a:lnTo>
                    <a:pt x="756945" y="1612900"/>
                  </a:lnTo>
                  <a:lnTo>
                    <a:pt x="770141" y="1600200"/>
                  </a:lnTo>
                  <a:close/>
                </a:path>
                <a:path w="2624455" h="2247900">
                  <a:moveTo>
                    <a:pt x="718079" y="1663700"/>
                  </a:moveTo>
                  <a:lnTo>
                    <a:pt x="708697" y="1663700"/>
                  </a:lnTo>
                  <a:lnTo>
                    <a:pt x="708729" y="1676400"/>
                  </a:lnTo>
                  <a:lnTo>
                    <a:pt x="718079" y="1663700"/>
                  </a:lnTo>
                  <a:close/>
                </a:path>
                <a:path w="2624455" h="2247900">
                  <a:moveTo>
                    <a:pt x="689201" y="1638300"/>
                  </a:moveTo>
                  <a:lnTo>
                    <a:pt x="667907" y="1638300"/>
                  </a:lnTo>
                  <a:lnTo>
                    <a:pt x="661832" y="1651000"/>
                  </a:lnTo>
                  <a:lnTo>
                    <a:pt x="656071" y="1663700"/>
                  </a:lnTo>
                  <a:lnTo>
                    <a:pt x="700462" y="1663700"/>
                  </a:lnTo>
                  <a:lnTo>
                    <a:pt x="694279" y="1651000"/>
                  </a:lnTo>
                  <a:lnTo>
                    <a:pt x="690593" y="1651000"/>
                  </a:lnTo>
                  <a:lnTo>
                    <a:pt x="689201" y="1638300"/>
                  </a:lnTo>
                  <a:close/>
                </a:path>
                <a:path w="2624455" h="2247900">
                  <a:moveTo>
                    <a:pt x="723221" y="1638300"/>
                  </a:moveTo>
                  <a:lnTo>
                    <a:pt x="693106" y="1638300"/>
                  </a:lnTo>
                  <a:lnTo>
                    <a:pt x="700211" y="1651000"/>
                  </a:lnTo>
                  <a:lnTo>
                    <a:pt x="702014" y="1663700"/>
                  </a:lnTo>
                  <a:lnTo>
                    <a:pt x="719939" y="1663700"/>
                  </a:lnTo>
                  <a:lnTo>
                    <a:pt x="717577" y="1651000"/>
                  </a:lnTo>
                  <a:lnTo>
                    <a:pt x="713114" y="1651000"/>
                  </a:lnTo>
                  <a:lnTo>
                    <a:pt x="723221" y="1638300"/>
                  </a:lnTo>
                  <a:close/>
                </a:path>
                <a:path w="2624455" h="2247900">
                  <a:moveTo>
                    <a:pt x="717577" y="1651000"/>
                  </a:moveTo>
                  <a:lnTo>
                    <a:pt x="719939" y="1663700"/>
                  </a:lnTo>
                  <a:lnTo>
                    <a:pt x="722037" y="1663700"/>
                  </a:lnTo>
                  <a:lnTo>
                    <a:pt x="717577" y="1651000"/>
                  </a:lnTo>
                  <a:close/>
                </a:path>
                <a:path w="2624455" h="2247900">
                  <a:moveTo>
                    <a:pt x="743579" y="1625600"/>
                  </a:moveTo>
                  <a:lnTo>
                    <a:pt x="741480" y="1625600"/>
                  </a:lnTo>
                  <a:lnTo>
                    <a:pt x="732864" y="1638300"/>
                  </a:lnTo>
                  <a:lnTo>
                    <a:pt x="713534" y="1651000"/>
                  </a:lnTo>
                  <a:lnTo>
                    <a:pt x="717577" y="1651000"/>
                  </a:lnTo>
                  <a:lnTo>
                    <a:pt x="722037" y="1663700"/>
                  </a:lnTo>
                  <a:lnTo>
                    <a:pt x="725550" y="1663700"/>
                  </a:lnTo>
                  <a:lnTo>
                    <a:pt x="732929" y="1651000"/>
                  </a:lnTo>
                  <a:lnTo>
                    <a:pt x="740592" y="1638300"/>
                  </a:lnTo>
                  <a:lnTo>
                    <a:pt x="738638" y="1638300"/>
                  </a:lnTo>
                  <a:lnTo>
                    <a:pt x="743579" y="1625600"/>
                  </a:lnTo>
                  <a:close/>
                </a:path>
                <a:path w="2624455" h="2247900">
                  <a:moveTo>
                    <a:pt x="761075" y="1625600"/>
                  </a:moveTo>
                  <a:lnTo>
                    <a:pt x="751382" y="1625600"/>
                  </a:lnTo>
                  <a:lnTo>
                    <a:pt x="758015" y="1638300"/>
                  </a:lnTo>
                  <a:lnTo>
                    <a:pt x="761075" y="1625600"/>
                  </a:lnTo>
                  <a:close/>
                </a:path>
                <a:path w="2624455" h="2247900">
                  <a:moveTo>
                    <a:pt x="703787" y="1600200"/>
                  </a:moveTo>
                  <a:lnTo>
                    <a:pt x="704289" y="1612900"/>
                  </a:lnTo>
                  <a:lnTo>
                    <a:pt x="712991" y="1612900"/>
                  </a:lnTo>
                  <a:lnTo>
                    <a:pt x="703787" y="1600200"/>
                  </a:lnTo>
                  <a:close/>
                </a:path>
                <a:path w="2624455" h="2247900">
                  <a:moveTo>
                    <a:pt x="721226" y="1600200"/>
                  </a:moveTo>
                  <a:lnTo>
                    <a:pt x="709860" y="1600200"/>
                  </a:lnTo>
                  <a:lnTo>
                    <a:pt x="713095" y="1612900"/>
                  </a:lnTo>
                  <a:lnTo>
                    <a:pt x="721767" y="1612900"/>
                  </a:lnTo>
                  <a:lnTo>
                    <a:pt x="721226" y="1600200"/>
                  </a:lnTo>
                  <a:close/>
                </a:path>
                <a:path w="2624455" h="2247900">
                  <a:moveTo>
                    <a:pt x="792025" y="1587500"/>
                  </a:moveTo>
                  <a:lnTo>
                    <a:pt x="729155" y="1587500"/>
                  </a:lnTo>
                  <a:lnTo>
                    <a:pt x="732426" y="1600200"/>
                  </a:lnTo>
                  <a:lnTo>
                    <a:pt x="780838" y="1600200"/>
                  </a:lnTo>
                  <a:lnTo>
                    <a:pt x="781134" y="1612900"/>
                  </a:lnTo>
                  <a:lnTo>
                    <a:pt x="781404" y="1600200"/>
                  </a:lnTo>
                  <a:lnTo>
                    <a:pt x="792025" y="1587500"/>
                  </a:lnTo>
                  <a:close/>
                </a:path>
                <a:path w="2624455" h="2247900">
                  <a:moveTo>
                    <a:pt x="804228" y="1587500"/>
                  </a:moveTo>
                  <a:lnTo>
                    <a:pt x="794958" y="1587500"/>
                  </a:lnTo>
                  <a:lnTo>
                    <a:pt x="795634" y="1600200"/>
                  </a:lnTo>
                  <a:lnTo>
                    <a:pt x="798339" y="1600200"/>
                  </a:lnTo>
                  <a:lnTo>
                    <a:pt x="804228" y="1587500"/>
                  </a:lnTo>
                  <a:close/>
                </a:path>
                <a:path w="2624455" h="2247900">
                  <a:moveTo>
                    <a:pt x="764319" y="1574800"/>
                  </a:moveTo>
                  <a:lnTo>
                    <a:pt x="744307" y="1574800"/>
                  </a:lnTo>
                  <a:lnTo>
                    <a:pt x="742592" y="1587500"/>
                  </a:lnTo>
                  <a:lnTo>
                    <a:pt x="765984" y="1587500"/>
                  </a:lnTo>
                  <a:lnTo>
                    <a:pt x="764319" y="1574800"/>
                  </a:lnTo>
                  <a:close/>
                </a:path>
                <a:path w="2624455" h="2247900">
                  <a:moveTo>
                    <a:pt x="816643" y="1562100"/>
                  </a:moveTo>
                  <a:lnTo>
                    <a:pt x="758580" y="1562100"/>
                  </a:lnTo>
                  <a:lnTo>
                    <a:pt x="754989" y="1574800"/>
                  </a:lnTo>
                  <a:lnTo>
                    <a:pt x="764319" y="1574800"/>
                  </a:lnTo>
                  <a:lnTo>
                    <a:pt x="765984" y="1587500"/>
                  </a:lnTo>
                  <a:lnTo>
                    <a:pt x="799031" y="1587500"/>
                  </a:lnTo>
                  <a:lnTo>
                    <a:pt x="798446" y="1574800"/>
                  </a:lnTo>
                  <a:lnTo>
                    <a:pt x="816417" y="1563228"/>
                  </a:lnTo>
                  <a:lnTo>
                    <a:pt x="816643" y="1562100"/>
                  </a:lnTo>
                  <a:close/>
                </a:path>
                <a:path w="2624455" h="2247900">
                  <a:moveTo>
                    <a:pt x="753151" y="1562100"/>
                  </a:moveTo>
                  <a:lnTo>
                    <a:pt x="748708" y="1574800"/>
                  </a:lnTo>
                  <a:lnTo>
                    <a:pt x="754989" y="1574800"/>
                  </a:lnTo>
                  <a:lnTo>
                    <a:pt x="753151" y="1562100"/>
                  </a:lnTo>
                  <a:close/>
                </a:path>
                <a:path w="2624455" h="2247900">
                  <a:moveTo>
                    <a:pt x="816795" y="1562985"/>
                  </a:moveTo>
                  <a:lnTo>
                    <a:pt x="816417" y="1563228"/>
                  </a:lnTo>
                  <a:lnTo>
                    <a:pt x="814100" y="1574800"/>
                  </a:lnTo>
                  <a:lnTo>
                    <a:pt x="818820" y="1574800"/>
                  </a:lnTo>
                  <a:lnTo>
                    <a:pt x="816795" y="1562985"/>
                  </a:lnTo>
                  <a:close/>
                </a:path>
                <a:path w="2624455" h="2247900">
                  <a:moveTo>
                    <a:pt x="826198" y="1562100"/>
                  </a:moveTo>
                  <a:lnTo>
                    <a:pt x="818171" y="1562100"/>
                  </a:lnTo>
                  <a:lnTo>
                    <a:pt x="824411" y="1574800"/>
                  </a:lnTo>
                  <a:lnTo>
                    <a:pt x="826198" y="1562100"/>
                  </a:lnTo>
                  <a:close/>
                </a:path>
                <a:path w="2624455" h="2247900">
                  <a:moveTo>
                    <a:pt x="818171" y="1562100"/>
                  </a:moveTo>
                  <a:lnTo>
                    <a:pt x="816643" y="1562100"/>
                  </a:lnTo>
                  <a:lnTo>
                    <a:pt x="816795" y="1562985"/>
                  </a:lnTo>
                  <a:lnTo>
                    <a:pt x="818171" y="1562100"/>
                  </a:lnTo>
                  <a:close/>
                </a:path>
                <a:path w="2624455" h="2247900">
                  <a:moveTo>
                    <a:pt x="815236" y="1549400"/>
                  </a:moveTo>
                  <a:lnTo>
                    <a:pt x="780947" y="1549400"/>
                  </a:lnTo>
                  <a:lnTo>
                    <a:pt x="773021" y="1562100"/>
                  </a:lnTo>
                  <a:lnTo>
                    <a:pt x="815351" y="1562100"/>
                  </a:lnTo>
                  <a:lnTo>
                    <a:pt x="815236" y="1549400"/>
                  </a:lnTo>
                  <a:close/>
                </a:path>
                <a:path w="2624455" h="2247900">
                  <a:moveTo>
                    <a:pt x="841844" y="1549400"/>
                  </a:moveTo>
                  <a:lnTo>
                    <a:pt x="815236" y="1549400"/>
                  </a:lnTo>
                  <a:lnTo>
                    <a:pt x="819050" y="1562100"/>
                  </a:lnTo>
                  <a:lnTo>
                    <a:pt x="845256" y="1562100"/>
                  </a:lnTo>
                  <a:lnTo>
                    <a:pt x="841844" y="1549400"/>
                  </a:lnTo>
                  <a:close/>
                </a:path>
                <a:path w="2624455" h="2247900">
                  <a:moveTo>
                    <a:pt x="819862" y="1536700"/>
                  </a:moveTo>
                  <a:lnTo>
                    <a:pt x="782183" y="1536700"/>
                  </a:lnTo>
                  <a:lnTo>
                    <a:pt x="778386" y="1549400"/>
                  </a:lnTo>
                  <a:lnTo>
                    <a:pt x="816491" y="1549400"/>
                  </a:lnTo>
                  <a:lnTo>
                    <a:pt x="819862" y="1536700"/>
                  </a:lnTo>
                  <a:close/>
                </a:path>
                <a:path w="2624455" h="2247900">
                  <a:moveTo>
                    <a:pt x="849918" y="1536700"/>
                  </a:moveTo>
                  <a:lnTo>
                    <a:pt x="822911" y="1536700"/>
                  </a:lnTo>
                  <a:lnTo>
                    <a:pt x="819218" y="1549400"/>
                  </a:lnTo>
                  <a:lnTo>
                    <a:pt x="839162" y="1549400"/>
                  </a:lnTo>
                  <a:lnTo>
                    <a:pt x="849918" y="1536700"/>
                  </a:lnTo>
                  <a:close/>
                </a:path>
                <a:path w="2624455" h="2247900">
                  <a:moveTo>
                    <a:pt x="786088" y="1524000"/>
                  </a:moveTo>
                  <a:lnTo>
                    <a:pt x="786360" y="1536700"/>
                  </a:lnTo>
                  <a:lnTo>
                    <a:pt x="794915" y="1536700"/>
                  </a:lnTo>
                  <a:lnTo>
                    <a:pt x="786088" y="1524000"/>
                  </a:lnTo>
                  <a:close/>
                </a:path>
                <a:path w="2624455" h="2247900">
                  <a:moveTo>
                    <a:pt x="810751" y="1524000"/>
                  </a:moveTo>
                  <a:lnTo>
                    <a:pt x="802993" y="1524000"/>
                  </a:lnTo>
                  <a:lnTo>
                    <a:pt x="799354" y="1536700"/>
                  </a:lnTo>
                  <a:lnTo>
                    <a:pt x="807441" y="1536700"/>
                  </a:lnTo>
                  <a:lnTo>
                    <a:pt x="810751" y="1524000"/>
                  </a:lnTo>
                  <a:close/>
                </a:path>
                <a:path w="2624455" h="2247900">
                  <a:moveTo>
                    <a:pt x="810751" y="1524000"/>
                  </a:moveTo>
                  <a:lnTo>
                    <a:pt x="807441" y="1536700"/>
                  </a:lnTo>
                  <a:lnTo>
                    <a:pt x="808778" y="1536700"/>
                  </a:lnTo>
                  <a:lnTo>
                    <a:pt x="810751" y="1524000"/>
                  </a:lnTo>
                  <a:close/>
                </a:path>
                <a:path w="2624455" h="2247900">
                  <a:moveTo>
                    <a:pt x="868710" y="1524000"/>
                  </a:moveTo>
                  <a:lnTo>
                    <a:pt x="810751" y="1524000"/>
                  </a:lnTo>
                  <a:lnTo>
                    <a:pt x="808778" y="1536700"/>
                  </a:lnTo>
                  <a:lnTo>
                    <a:pt x="868169" y="1536700"/>
                  </a:lnTo>
                  <a:lnTo>
                    <a:pt x="868710" y="1524000"/>
                  </a:lnTo>
                  <a:close/>
                </a:path>
                <a:path w="2624455" h="2247900">
                  <a:moveTo>
                    <a:pt x="877258" y="1524000"/>
                  </a:moveTo>
                  <a:lnTo>
                    <a:pt x="868710" y="1524000"/>
                  </a:lnTo>
                  <a:lnTo>
                    <a:pt x="869262" y="1536700"/>
                  </a:lnTo>
                  <a:lnTo>
                    <a:pt x="871540" y="1536700"/>
                  </a:lnTo>
                  <a:lnTo>
                    <a:pt x="877258" y="1524000"/>
                  </a:lnTo>
                  <a:close/>
                </a:path>
                <a:path w="2624455" h="2247900">
                  <a:moveTo>
                    <a:pt x="881046" y="1524000"/>
                  </a:moveTo>
                  <a:lnTo>
                    <a:pt x="879671" y="1524000"/>
                  </a:lnTo>
                  <a:lnTo>
                    <a:pt x="878483" y="1536700"/>
                  </a:lnTo>
                  <a:lnTo>
                    <a:pt x="881046" y="1524000"/>
                  </a:lnTo>
                  <a:close/>
                </a:path>
                <a:path w="2624455" h="2247900">
                  <a:moveTo>
                    <a:pt x="831699" y="1511300"/>
                  </a:moveTo>
                  <a:lnTo>
                    <a:pt x="821343" y="1511300"/>
                  </a:lnTo>
                  <a:lnTo>
                    <a:pt x="818929" y="1524000"/>
                  </a:lnTo>
                  <a:lnTo>
                    <a:pt x="834123" y="1524000"/>
                  </a:lnTo>
                  <a:lnTo>
                    <a:pt x="831699" y="1511300"/>
                  </a:lnTo>
                  <a:close/>
                </a:path>
                <a:path w="2624455" h="2247900">
                  <a:moveTo>
                    <a:pt x="847709" y="1511300"/>
                  </a:moveTo>
                  <a:lnTo>
                    <a:pt x="844845" y="1511300"/>
                  </a:lnTo>
                  <a:lnTo>
                    <a:pt x="840953" y="1524000"/>
                  </a:lnTo>
                  <a:lnTo>
                    <a:pt x="842788" y="1524000"/>
                  </a:lnTo>
                  <a:lnTo>
                    <a:pt x="847709" y="1511300"/>
                  </a:lnTo>
                  <a:close/>
                </a:path>
                <a:path w="2624455" h="2247900">
                  <a:moveTo>
                    <a:pt x="875208" y="1511300"/>
                  </a:moveTo>
                  <a:lnTo>
                    <a:pt x="853395" y="1511300"/>
                  </a:lnTo>
                  <a:lnTo>
                    <a:pt x="843043" y="1524000"/>
                  </a:lnTo>
                  <a:lnTo>
                    <a:pt x="877245" y="1524000"/>
                  </a:lnTo>
                  <a:lnTo>
                    <a:pt x="875208" y="1511300"/>
                  </a:lnTo>
                  <a:close/>
                </a:path>
                <a:path w="2624455" h="2247900">
                  <a:moveTo>
                    <a:pt x="875208" y="1511300"/>
                  </a:moveTo>
                  <a:lnTo>
                    <a:pt x="877245" y="1524000"/>
                  </a:lnTo>
                  <a:lnTo>
                    <a:pt x="875208" y="1511300"/>
                  </a:lnTo>
                  <a:close/>
                </a:path>
                <a:path w="2624455" h="2247900">
                  <a:moveTo>
                    <a:pt x="889975" y="1511300"/>
                  </a:moveTo>
                  <a:lnTo>
                    <a:pt x="875208" y="1511300"/>
                  </a:lnTo>
                  <a:lnTo>
                    <a:pt x="877258" y="1524000"/>
                  </a:lnTo>
                  <a:lnTo>
                    <a:pt x="890849" y="1524000"/>
                  </a:lnTo>
                  <a:lnTo>
                    <a:pt x="889975" y="1511300"/>
                  </a:lnTo>
                  <a:close/>
                </a:path>
                <a:path w="2624455" h="2247900">
                  <a:moveTo>
                    <a:pt x="872242" y="1498600"/>
                  </a:moveTo>
                  <a:lnTo>
                    <a:pt x="836993" y="1498600"/>
                  </a:lnTo>
                  <a:lnTo>
                    <a:pt x="845471" y="1511300"/>
                  </a:lnTo>
                  <a:lnTo>
                    <a:pt x="872954" y="1511300"/>
                  </a:lnTo>
                  <a:lnTo>
                    <a:pt x="872242" y="1498600"/>
                  </a:lnTo>
                  <a:close/>
                </a:path>
                <a:path w="2624455" h="2247900">
                  <a:moveTo>
                    <a:pt x="878985" y="1498600"/>
                  </a:moveTo>
                  <a:lnTo>
                    <a:pt x="872954" y="1511300"/>
                  </a:lnTo>
                  <a:lnTo>
                    <a:pt x="877226" y="1511300"/>
                  </a:lnTo>
                  <a:lnTo>
                    <a:pt x="878985" y="1498600"/>
                  </a:lnTo>
                  <a:close/>
                </a:path>
                <a:path w="2624455" h="2247900">
                  <a:moveTo>
                    <a:pt x="887670" y="1498600"/>
                  </a:moveTo>
                  <a:lnTo>
                    <a:pt x="881644" y="1498600"/>
                  </a:lnTo>
                  <a:lnTo>
                    <a:pt x="877226" y="1511300"/>
                  </a:lnTo>
                  <a:lnTo>
                    <a:pt x="886285" y="1511300"/>
                  </a:lnTo>
                  <a:lnTo>
                    <a:pt x="887670" y="1498600"/>
                  </a:lnTo>
                  <a:close/>
                </a:path>
                <a:path w="2624455" h="2247900">
                  <a:moveTo>
                    <a:pt x="847486" y="1492537"/>
                  </a:moveTo>
                  <a:lnTo>
                    <a:pt x="837870" y="1498600"/>
                  </a:lnTo>
                  <a:lnTo>
                    <a:pt x="846934" y="1498600"/>
                  </a:lnTo>
                  <a:lnTo>
                    <a:pt x="847486" y="1492537"/>
                  </a:lnTo>
                  <a:close/>
                </a:path>
                <a:path w="2624455" h="2247900">
                  <a:moveTo>
                    <a:pt x="917497" y="1473200"/>
                  </a:moveTo>
                  <a:lnTo>
                    <a:pt x="863814" y="1473200"/>
                  </a:lnTo>
                  <a:lnTo>
                    <a:pt x="858012" y="1485900"/>
                  </a:lnTo>
                  <a:lnTo>
                    <a:pt x="849428" y="1491312"/>
                  </a:lnTo>
                  <a:lnTo>
                    <a:pt x="849471" y="1498600"/>
                  </a:lnTo>
                  <a:lnTo>
                    <a:pt x="913003" y="1498600"/>
                  </a:lnTo>
                  <a:lnTo>
                    <a:pt x="915602" y="1485900"/>
                  </a:lnTo>
                  <a:lnTo>
                    <a:pt x="919983" y="1485900"/>
                  </a:lnTo>
                  <a:lnTo>
                    <a:pt x="917497" y="1473200"/>
                  </a:lnTo>
                  <a:close/>
                </a:path>
                <a:path w="2624455" h="2247900">
                  <a:moveTo>
                    <a:pt x="849396" y="1485900"/>
                  </a:moveTo>
                  <a:lnTo>
                    <a:pt x="848090" y="1485900"/>
                  </a:lnTo>
                  <a:lnTo>
                    <a:pt x="847486" y="1492537"/>
                  </a:lnTo>
                  <a:lnTo>
                    <a:pt x="849428" y="1491312"/>
                  </a:lnTo>
                  <a:lnTo>
                    <a:pt x="849396" y="1485900"/>
                  </a:lnTo>
                  <a:close/>
                </a:path>
                <a:path w="2624455" h="2247900">
                  <a:moveTo>
                    <a:pt x="939319" y="1447800"/>
                  </a:moveTo>
                  <a:lnTo>
                    <a:pt x="892163" y="1447800"/>
                  </a:lnTo>
                  <a:lnTo>
                    <a:pt x="881995" y="1460500"/>
                  </a:lnTo>
                  <a:lnTo>
                    <a:pt x="876002" y="1473200"/>
                  </a:lnTo>
                  <a:lnTo>
                    <a:pt x="925392" y="1473200"/>
                  </a:lnTo>
                  <a:lnTo>
                    <a:pt x="925178" y="1460500"/>
                  </a:lnTo>
                  <a:lnTo>
                    <a:pt x="927312" y="1460500"/>
                  </a:lnTo>
                  <a:lnTo>
                    <a:pt x="939319" y="1447800"/>
                  </a:lnTo>
                  <a:close/>
                </a:path>
                <a:path w="2624455" h="2247900">
                  <a:moveTo>
                    <a:pt x="936580" y="1460500"/>
                  </a:moveTo>
                  <a:lnTo>
                    <a:pt x="934816" y="1460500"/>
                  </a:lnTo>
                  <a:lnTo>
                    <a:pt x="931403" y="1473200"/>
                  </a:lnTo>
                  <a:lnTo>
                    <a:pt x="933717" y="1473200"/>
                  </a:lnTo>
                  <a:lnTo>
                    <a:pt x="936580" y="1460500"/>
                  </a:lnTo>
                  <a:close/>
                </a:path>
                <a:path w="2624455" h="2247900">
                  <a:moveTo>
                    <a:pt x="882678" y="1447800"/>
                  </a:moveTo>
                  <a:lnTo>
                    <a:pt x="880569" y="1447800"/>
                  </a:lnTo>
                  <a:lnTo>
                    <a:pt x="878213" y="1460500"/>
                  </a:lnTo>
                  <a:lnTo>
                    <a:pt x="880074" y="1460500"/>
                  </a:lnTo>
                  <a:lnTo>
                    <a:pt x="882678" y="1447800"/>
                  </a:lnTo>
                  <a:close/>
                </a:path>
                <a:path w="2624455" h="2247900">
                  <a:moveTo>
                    <a:pt x="949190" y="1447800"/>
                  </a:moveTo>
                  <a:lnTo>
                    <a:pt x="939319" y="1447800"/>
                  </a:lnTo>
                  <a:lnTo>
                    <a:pt x="938016" y="1460500"/>
                  </a:lnTo>
                  <a:lnTo>
                    <a:pt x="949190" y="1447800"/>
                  </a:lnTo>
                  <a:close/>
                </a:path>
                <a:path w="2624455" h="2247900">
                  <a:moveTo>
                    <a:pt x="971384" y="1447800"/>
                  </a:moveTo>
                  <a:lnTo>
                    <a:pt x="960101" y="1447800"/>
                  </a:lnTo>
                  <a:lnTo>
                    <a:pt x="958009" y="1460500"/>
                  </a:lnTo>
                  <a:lnTo>
                    <a:pt x="971384" y="1447800"/>
                  </a:lnTo>
                  <a:close/>
                </a:path>
                <a:path w="2624455" h="2247900">
                  <a:moveTo>
                    <a:pt x="970593" y="1435100"/>
                  </a:moveTo>
                  <a:lnTo>
                    <a:pt x="910819" y="1435100"/>
                  </a:lnTo>
                  <a:lnTo>
                    <a:pt x="898556" y="1447800"/>
                  </a:lnTo>
                  <a:lnTo>
                    <a:pt x="972828" y="1447800"/>
                  </a:lnTo>
                  <a:lnTo>
                    <a:pt x="970593" y="1435100"/>
                  </a:lnTo>
                  <a:close/>
                </a:path>
                <a:path w="2624455" h="2247900">
                  <a:moveTo>
                    <a:pt x="986347" y="1435100"/>
                  </a:moveTo>
                  <a:lnTo>
                    <a:pt x="982689" y="1435100"/>
                  </a:lnTo>
                  <a:lnTo>
                    <a:pt x="981673" y="1447800"/>
                  </a:lnTo>
                  <a:lnTo>
                    <a:pt x="986347" y="1435100"/>
                  </a:lnTo>
                  <a:close/>
                </a:path>
                <a:path w="2624455" h="2247900">
                  <a:moveTo>
                    <a:pt x="935091" y="1409700"/>
                  </a:moveTo>
                  <a:lnTo>
                    <a:pt x="927529" y="1422400"/>
                  </a:lnTo>
                  <a:lnTo>
                    <a:pt x="921002" y="1435100"/>
                  </a:lnTo>
                  <a:lnTo>
                    <a:pt x="925026" y="1435100"/>
                  </a:lnTo>
                  <a:lnTo>
                    <a:pt x="933327" y="1422400"/>
                  </a:lnTo>
                  <a:lnTo>
                    <a:pt x="937459" y="1422400"/>
                  </a:lnTo>
                  <a:lnTo>
                    <a:pt x="935091" y="1409700"/>
                  </a:lnTo>
                  <a:close/>
                </a:path>
                <a:path w="2624455" h="2247900">
                  <a:moveTo>
                    <a:pt x="936171" y="1422400"/>
                  </a:moveTo>
                  <a:lnTo>
                    <a:pt x="927438" y="1435100"/>
                  </a:lnTo>
                  <a:lnTo>
                    <a:pt x="936659" y="1435100"/>
                  </a:lnTo>
                  <a:lnTo>
                    <a:pt x="936171" y="1422400"/>
                  </a:lnTo>
                  <a:close/>
                </a:path>
                <a:path w="2624455" h="2247900">
                  <a:moveTo>
                    <a:pt x="980208" y="1422400"/>
                  </a:moveTo>
                  <a:lnTo>
                    <a:pt x="949356" y="1422400"/>
                  </a:lnTo>
                  <a:lnTo>
                    <a:pt x="936659" y="1435100"/>
                  </a:lnTo>
                  <a:lnTo>
                    <a:pt x="972930" y="1435100"/>
                  </a:lnTo>
                  <a:lnTo>
                    <a:pt x="980208" y="1422400"/>
                  </a:lnTo>
                  <a:close/>
                </a:path>
                <a:path w="2624455" h="2247900">
                  <a:moveTo>
                    <a:pt x="993711" y="1422400"/>
                  </a:moveTo>
                  <a:lnTo>
                    <a:pt x="980208" y="1422400"/>
                  </a:lnTo>
                  <a:lnTo>
                    <a:pt x="977841" y="1435100"/>
                  </a:lnTo>
                  <a:lnTo>
                    <a:pt x="978679" y="1435100"/>
                  </a:lnTo>
                  <a:lnTo>
                    <a:pt x="993711" y="1422400"/>
                  </a:lnTo>
                  <a:close/>
                </a:path>
                <a:path w="2624455" h="2247900">
                  <a:moveTo>
                    <a:pt x="1002372" y="1409700"/>
                  </a:moveTo>
                  <a:lnTo>
                    <a:pt x="946156" y="1409700"/>
                  </a:lnTo>
                  <a:lnTo>
                    <a:pt x="939519" y="1422400"/>
                  </a:lnTo>
                  <a:lnTo>
                    <a:pt x="999674" y="1422400"/>
                  </a:lnTo>
                  <a:lnTo>
                    <a:pt x="1002372" y="1409700"/>
                  </a:lnTo>
                  <a:close/>
                </a:path>
                <a:path w="2624455" h="2247900">
                  <a:moveTo>
                    <a:pt x="1003305" y="1384300"/>
                  </a:moveTo>
                  <a:lnTo>
                    <a:pt x="1001138" y="1384300"/>
                  </a:lnTo>
                  <a:lnTo>
                    <a:pt x="1007037" y="1397000"/>
                  </a:lnTo>
                  <a:lnTo>
                    <a:pt x="952245" y="1397000"/>
                  </a:lnTo>
                  <a:lnTo>
                    <a:pt x="952960" y="1409700"/>
                  </a:lnTo>
                  <a:lnTo>
                    <a:pt x="1018992" y="1409700"/>
                  </a:lnTo>
                  <a:lnTo>
                    <a:pt x="1009759" y="1397000"/>
                  </a:lnTo>
                  <a:lnTo>
                    <a:pt x="1003305" y="1384300"/>
                  </a:lnTo>
                  <a:close/>
                </a:path>
                <a:path w="2624455" h="2247900">
                  <a:moveTo>
                    <a:pt x="1029997" y="1397000"/>
                  </a:moveTo>
                  <a:lnTo>
                    <a:pt x="1016159" y="1397000"/>
                  </a:lnTo>
                  <a:lnTo>
                    <a:pt x="1029232" y="1409700"/>
                  </a:lnTo>
                  <a:lnTo>
                    <a:pt x="1029997" y="1397000"/>
                  </a:lnTo>
                  <a:close/>
                </a:path>
                <a:path w="2624455" h="2247900">
                  <a:moveTo>
                    <a:pt x="1035808" y="1397000"/>
                  </a:moveTo>
                  <a:lnTo>
                    <a:pt x="1030028" y="1397000"/>
                  </a:lnTo>
                  <a:lnTo>
                    <a:pt x="1034499" y="1409700"/>
                  </a:lnTo>
                  <a:lnTo>
                    <a:pt x="1035808" y="1397000"/>
                  </a:lnTo>
                  <a:close/>
                </a:path>
                <a:path w="2624455" h="2247900">
                  <a:moveTo>
                    <a:pt x="1001138" y="1384300"/>
                  </a:moveTo>
                  <a:lnTo>
                    <a:pt x="966232" y="1384300"/>
                  </a:lnTo>
                  <a:lnTo>
                    <a:pt x="960683" y="1397000"/>
                  </a:lnTo>
                  <a:lnTo>
                    <a:pt x="1007037" y="1397000"/>
                  </a:lnTo>
                  <a:lnTo>
                    <a:pt x="1001138" y="1384300"/>
                  </a:lnTo>
                  <a:close/>
                </a:path>
                <a:path w="2624455" h="2247900">
                  <a:moveTo>
                    <a:pt x="1042822" y="1384300"/>
                  </a:moveTo>
                  <a:lnTo>
                    <a:pt x="1003305" y="1384300"/>
                  </a:lnTo>
                  <a:lnTo>
                    <a:pt x="1009759" y="1397000"/>
                  </a:lnTo>
                  <a:lnTo>
                    <a:pt x="1033266" y="1397000"/>
                  </a:lnTo>
                  <a:lnTo>
                    <a:pt x="1042822" y="1384300"/>
                  </a:lnTo>
                  <a:close/>
                </a:path>
                <a:path w="2624455" h="2247900">
                  <a:moveTo>
                    <a:pt x="982019" y="1371600"/>
                  </a:moveTo>
                  <a:lnTo>
                    <a:pt x="973349" y="1371600"/>
                  </a:lnTo>
                  <a:lnTo>
                    <a:pt x="971977" y="1384300"/>
                  </a:lnTo>
                  <a:lnTo>
                    <a:pt x="995451" y="1384300"/>
                  </a:lnTo>
                  <a:lnTo>
                    <a:pt x="982019" y="1371600"/>
                  </a:lnTo>
                  <a:close/>
                </a:path>
                <a:path w="2624455" h="2247900">
                  <a:moveTo>
                    <a:pt x="1001050" y="1371600"/>
                  </a:moveTo>
                  <a:lnTo>
                    <a:pt x="997736" y="1384300"/>
                  </a:lnTo>
                  <a:lnTo>
                    <a:pt x="1005671" y="1384300"/>
                  </a:lnTo>
                  <a:lnTo>
                    <a:pt x="1001050" y="1371600"/>
                  </a:lnTo>
                  <a:close/>
                </a:path>
                <a:path w="2624455" h="2247900">
                  <a:moveTo>
                    <a:pt x="1048153" y="1371600"/>
                  </a:moveTo>
                  <a:lnTo>
                    <a:pt x="1002071" y="1371600"/>
                  </a:lnTo>
                  <a:lnTo>
                    <a:pt x="1007408" y="1384300"/>
                  </a:lnTo>
                  <a:lnTo>
                    <a:pt x="1045326" y="1384300"/>
                  </a:lnTo>
                  <a:lnTo>
                    <a:pt x="1048153" y="1371600"/>
                  </a:lnTo>
                  <a:close/>
                </a:path>
                <a:path w="2624455" h="2247900">
                  <a:moveTo>
                    <a:pt x="1064917" y="1358900"/>
                  </a:moveTo>
                  <a:lnTo>
                    <a:pt x="990651" y="1358900"/>
                  </a:lnTo>
                  <a:lnTo>
                    <a:pt x="993067" y="1371600"/>
                  </a:lnTo>
                  <a:lnTo>
                    <a:pt x="1065265" y="1371600"/>
                  </a:lnTo>
                  <a:lnTo>
                    <a:pt x="1064917" y="1358900"/>
                  </a:lnTo>
                  <a:close/>
                </a:path>
                <a:path w="2624455" h="2247900">
                  <a:moveTo>
                    <a:pt x="1064802" y="1346200"/>
                  </a:moveTo>
                  <a:lnTo>
                    <a:pt x="1010648" y="1346200"/>
                  </a:lnTo>
                  <a:lnTo>
                    <a:pt x="1012559" y="1358900"/>
                  </a:lnTo>
                  <a:lnTo>
                    <a:pt x="1060980" y="1358900"/>
                  </a:lnTo>
                  <a:lnTo>
                    <a:pt x="1064802" y="1346200"/>
                  </a:lnTo>
                  <a:close/>
                </a:path>
                <a:path w="2624455" h="2247900">
                  <a:moveTo>
                    <a:pt x="1082776" y="1346200"/>
                  </a:moveTo>
                  <a:lnTo>
                    <a:pt x="1071231" y="1346200"/>
                  </a:lnTo>
                  <a:lnTo>
                    <a:pt x="1075116" y="1358900"/>
                  </a:lnTo>
                  <a:lnTo>
                    <a:pt x="1081447" y="1352243"/>
                  </a:lnTo>
                  <a:lnTo>
                    <a:pt x="1082776" y="1346200"/>
                  </a:lnTo>
                  <a:close/>
                </a:path>
                <a:path w="2624455" h="2247900">
                  <a:moveTo>
                    <a:pt x="1083394" y="1350196"/>
                  </a:moveTo>
                  <a:lnTo>
                    <a:pt x="1081447" y="1352243"/>
                  </a:lnTo>
                  <a:lnTo>
                    <a:pt x="1079983" y="1358900"/>
                  </a:lnTo>
                  <a:lnTo>
                    <a:pt x="1084739" y="1358900"/>
                  </a:lnTo>
                  <a:lnTo>
                    <a:pt x="1083394" y="1350196"/>
                  </a:lnTo>
                  <a:close/>
                </a:path>
                <a:path w="2624455" h="2247900">
                  <a:moveTo>
                    <a:pt x="1087196" y="1346200"/>
                  </a:moveTo>
                  <a:lnTo>
                    <a:pt x="1082776" y="1346200"/>
                  </a:lnTo>
                  <a:lnTo>
                    <a:pt x="1083394" y="1350196"/>
                  </a:lnTo>
                  <a:lnTo>
                    <a:pt x="1087196" y="1346200"/>
                  </a:lnTo>
                  <a:close/>
                </a:path>
                <a:path w="2624455" h="2247900">
                  <a:moveTo>
                    <a:pt x="1059200" y="1333500"/>
                  </a:moveTo>
                  <a:lnTo>
                    <a:pt x="1027281" y="1333500"/>
                  </a:lnTo>
                  <a:lnTo>
                    <a:pt x="1024528" y="1346200"/>
                  </a:lnTo>
                  <a:lnTo>
                    <a:pt x="1058977" y="1346200"/>
                  </a:lnTo>
                  <a:lnTo>
                    <a:pt x="1059200" y="1333500"/>
                  </a:lnTo>
                  <a:close/>
                </a:path>
                <a:path w="2624455" h="2247900">
                  <a:moveTo>
                    <a:pt x="1092571" y="1333500"/>
                  </a:moveTo>
                  <a:lnTo>
                    <a:pt x="1071493" y="1333500"/>
                  </a:lnTo>
                  <a:lnTo>
                    <a:pt x="1072917" y="1346200"/>
                  </a:lnTo>
                  <a:lnTo>
                    <a:pt x="1088924" y="1346200"/>
                  </a:lnTo>
                  <a:lnTo>
                    <a:pt x="1092571" y="1333500"/>
                  </a:lnTo>
                  <a:close/>
                </a:path>
                <a:path w="2624455" h="2247900">
                  <a:moveTo>
                    <a:pt x="1102947" y="1333500"/>
                  </a:moveTo>
                  <a:lnTo>
                    <a:pt x="1098409" y="1333500"/>
                  </a:lnTo>
                  <a:lnTo>
                    <a:pt x="1099086" y="1346200"/>
                  </a:lnTo>
                  <a:lnTo>
                    <a:pt x="1102947" y="1333500"/>
                  </a:lnTo>
                  <a:close/>
                </a:path>
                <a:path w="2624455" h="2247900">
                  <a:moveTo>
                    <a:pt x="1096552" y="1320800"/>
                  </a:moveTo>
                  <a:lnTo>
                    <a:pt x="1036394" y="1320800"/>
                  </a:lnTo>
                  <a:lnTo>
                    <a:pt x="1029101" y="1333500"/>
                  </a:lnTo>
                  <a:lnTo>
                    <a:pt x="1082606" y="1333500"/>
                  </a:lnTo>
                  <a:lnTo>
                    <a:pt x="1096552" y="1320800"/>
                  </a:lnTo>
                  <a:close/>
                </a:path>
                <a:path w="2624455" h="2247900">
                  <a:moveTo>
                    <a:pt x="1136782" y="1308100"/>
                  </a:moveTo>
                  <a:lnTo>
                    <a:pt x="1055799" y="1308100"/>
                  </a:lnTo>
                  <a:lnTo>
                    <a:pt x="1048943" y="1320800"/>
                  </a:lnTo>
                  <a:lnTo>
                    <a:pt x="1111586" y="1320800"/>
                  </a:lnTo>
                  <a:lnTo>
                    <a:pt x="1104884" y="1333500"/>
                  </a:lnTo>
                  <a:lnTo>
                    <a:pt x="1111033" y="1333500"/>
                  </a:lnTo>
                  <a:lnTo>
                    <a:pt x="1126657" y="1320800"/>
                  </a:lnTo>
                  <a:lnTo>
                    <a:pt x="1136782" y="1308100"/>
                  </a:lnTo>
                  <a:close/>
                </a:path>
                <a:path w="2624455" h="2247900">
                  <a:moveTo>
                    <a:pt x="1095329" y="1282700"/>
                  </a:moveTo>
                  <a:lnTo>
                    <a:pt x="1082571" y="1282700"/>
                  </a:lnTo>
                  <a:lnTo>
                    <a:pt x="1067418" y="1295400"/>
                  </a:lnTo>
                  <a:lnTo>
                    <a:pt x="1068268" y="1308100"/>
                  </a:lnTo>
                  <a:lnTo>
                    <a:pt x="1126433" y="1308100"/>
                  </a:lnTo>
                  <a:lnTo>
                    <a:pt x="1125765" y="1295400"/>
                  </a:lnTo>
                  <a:lnTo>
                    <a:pt x="1087293" y="1295400"/>
                  </a:lnTo>
                  <a:lnTo>
                    <a:pt x="1095329" y="1282700"/>
                  </a:lnTo>
                  <a:close/>
                </a:path>
                <a:path w="2624455" h="2247900">
                  <a:moveTo>
                    <a:pt x="1136213" y="1295400"/>
                  </a:moveTo>
                  <a:lnTo>
                    <a:pt x="1132662" y="1295400"/>
                  </a:lnTo>
                  <a:lnTo>
                    <a:pt x="1129287" y="1308100"/>
                  </a:lnTo>
                  <a:lnTo>
                    <a:pt x="1136213" y="1295400"/>
                  </a:lnTo>
                  <a:close/>
                </a:path>
                <a:path w="2624455" h="2247900">
                  <a:moveTo>
                    <a:pt x="1147637" y="1295400"/>
                  </a:moveTo>
                  <a:lnTo>
                    <a:pt x="1143691" y="1295400"/>
                  </a:lnTo>
                  <a:lnTo>
                    <a:pt x="1140602" y="1308100"/>
                  </a:lnTo>
                  <a:lnTo>
                    <a:pt x="1147637" y="1295400"/>
                  </a:lnTo>
                  <a:close/>
                </a:path>
                <a:path w="2624455" h="2247900">
                  <a:moveTo>
                    <a:pt x="1155207" y="1282700"/>
                  </a:moveTo>
                  <a:lnTo>
                    <a:pt x="1096792" y="1282700"/>
                  </a:lnTo>
                  <a:lnTo>
                    <a:pt x="1087293" y="1295400"/>
                  </a:lnTo>
                  <a:lnTo>
                    <a:pt x="1150645" y="1295400"/>
                  </a:lnTo>
                  <a:lnTo>
                    <a:pt x="1155207" y="1282700"/>
                  </a:lnTo>
                  <a:close/>
                </a:path>
                <a:path w="2624455" h="2247900">
                  <a:moveTo>
                    <a:pt x="1146499" y="1270000"/>
                  </a:moveTo>
                  <a:lnTo>
                    <a:pt x="1099230" y="1270000"/>
                  </a:lnTo>
                  <a:lnTo>
                    <a:pt x="1098508" y="1282700"/>
                  </a:lnTo>
                  <a:lnTo>
                    <a:pt x="1148154" y="1282700"/>
                  </a:lnTo>
                  <a:lnTo>
                    <a:pt x="1146499" y="1270000"/>
                  </a:lnTo>
                  <a:close/>
                </a:path>
                <a:path w="2624455" h="2247900">
                  <a:moveTo>
                    <a:pt x="1164233" y="1270000"/>
                  </a:moveTo>
                  <a:lnTo>
                    <a:pt x="1149658" y="1270000"/>
                  </a:lnTo>
                  <a:lnTo>
                    <a:pt x="1150561" y="1282700"/>
                  </a:lnTo>
                  <a:lnTo>
                    <a:pt x="1157156" y="1282700"/>
                  </a:lnTo>
                  <a:lnTo>
                    <a:pt x="1164233" y="1270000"/>
                  </a:lnTo>
                  <a:close/>
                </a:path>
                <a:path w="2624455" h="2247900">
                  <a:moveTo>
                    <a:pt x="1178024" y="1270000"/>
                  </a:moveTo>
                  <a:lnTo>
                    <a:pt x="1171427" y="1270000"/>
                  </a:lnTo>
                  <a:lnTo>
                    <a:pt x="1168894" y="1282700"/>
                  </a:lnTo>
                  <a:lnTo>
                    <a:pt x="1174136" y="1282700"/>
                  </a:lnTo>
                  <a:lnTo>
                    <a:pt x="1178024" y="1270000"/>
                  </a:lnTo>
                  <a:close/>
                </a:path>
                <a:path w="2624455" h="2247900">
                  <a:moveTo>
                    <a:pt x="1132884" y="1244600"/>
                  </a:moveTo>
                  <a:lnTo>
                    <a:pt x="1123401" y="1244600"/>
                  </a:lnTo>
                  <a:lnTo>
                    <a:pt x="1115260" y="1257300"/>
                  </a:lnTo>
                  <a:lnTo>
                    <a:pt x="1107612" y="1270000"/>
                  </a:lnTo>
                  <a:lnTo>
                    <a:pt x="1164366" y="1270000"/>
                  </a:lnTo>
                  <a:lnTo>
                    <a:pt x="1166363" y="1257300"/>
                  </a:lnTo>
                  <a:lnTo>
                    <a:pt x="1128748" y="1257300"/>
                  </a:lnTo>
                  <a:lnTo>
                    <a:pt x="1132884" y="1244600"/>
                  </a:lnTo>
                  <a:close/>
                </a:path>
                <a:path w="2624455" h="2247900">
                  <a:moveTo>
                    <a:pt x="1176033" y="1257300"/>
                  </a:moveTo>
                  <a:lnTo>
                    <a:pt x="1169316" y="1257300"/>
                  </a:lnTo>
                  <a:lnTo>
                    <a:pt x="1168275" y="1270000"/>
                  </a:lnTo>
                  <a:lnTo>
                    <a:pt x="1171499" y="1270000"/>
                  </a:lnTo>
                  <a:lnTo>
                    <a:pt x="1176033" y="1257300"/>
                  </a:lnTo>
                  <a:close/>
                </a:path>
                <a:path w="2624455" h="2247900">
                  <a:moveTo>
                    <a:pt x="1198044" y="1257300"/>
                  </a:moveTo>
                  <a:lnTo>
                    <a:pt x="1179080" y="1257300"/>
                  </a:lnTo>
                  <a:lnTo>
                    <a:pt x="1181887" y="1270000"/>
                  </a:lnTo>
                  <a:lnTo>
                    <a:pt x="1188192" y="1270000"/>
                  </a:lnTo>
                  <a:lnTo>
                    <a:pt x="1198073" y="1257947"/>
                  </a:lnTo>
                  <a:lnTo>
                    <a:pt x="1198044" y="1257300"/>
                  </a:lnTo>
                  <a:close/>
                </a:path>
                <a:path w="2624455" h="2247900">
                  <a:moveTo>
                    <a:pt x="1206943" y="1244600"/>
                  </a:moveTo>
                  <a:lnTo>
                    <a:pt x="1136989" y="1244600"/>
                  </a:lnTo>
                  <a:lnTo>
                    <a:pt x="1134414" y="1257300"/>
                  </a:lnTo>
                  <a:lnTo>
                    <a:pt x="1198044" y="1257300"/>
                  </a:lnTo>
                  <a:lnTo>
                    <a:pt x="1198073" y="1257947"/>
                  </a:lnTo>
                  <a:lnTo>
                    <a:pt x="1198604" y="1257300"/>
                  </a:lnTo>
                  <a:lnTo>
                    <a:pt x="1206943" y="1244600"/>
                  </a:lnTo>
                  <a:close/>
                </a:path>
                <a:path w="2624455" h="2247900">
                  <a:moveTo>
                    <a:pt x="1152925" y="1231900"/>
                  </a:moveTo>
                  <a:lnTo>
                    <a:pt x="1140616" y="1231900"/>
                  </a:lnTo>
                  <a:lnTo>
                    <a:pt x="1139711" y="1244600"/>
                  </a:lnTo>
                  <a:lnTo>
                    <a:pt x="1163312" y="1244600"/>
                  </a:lnTo>
                  <a:lnTo>
                    <a:pt x="1152925" y="1231900"/>
                  </a:lnTo>
                  <a:close/>
                </a:path>
                <a:path w="2624455" h="2247900">
                  <a:moveTo>
                    <a:pt x="1155145" y="1231900"/>
                  </a:moveTo>
                  <a:lnTo>
                    <a:pt x="1152925" y="1231900"/>
                  </a:lnTo>
                  <a:lnTo>
                    <a:pt x="1163312" y="1244600"/>
                  </a:lnTo>
                  <a:lnTo>
                    <a:pt x="1155145" y="1231900"/>
                  </a:lnTo>
                  <a:close/>
                </a:path>
                <a:path w="2624455" h="2247900">
                  <a:moveTo>
                    <a:pt x="1208439" y="1231900"/>
                  </a:moveTo>
                  <a:lnTo>
                    <a:pt x="1155145" y="1231900"/>
                  </a:lnTo>
                  <a:lnTo>
                    <a:pt x="1163312" y="1244600"/>
                  </a:lnTo>
                  <a:lnTo>
                    <a:pt x="1207028" y="1244600"/>
                  </a:lnTo>
                  <a:lnTo>
                    <a:pt x="1208439" y="1231900"/>
                  </a:lnTo>
                  <a:close/>
                </a:path>
                <a:path w="2624455" h="2247900">
                  <a:moveTo>
                    <a:pt x="1217575" y="1231900"/>
                  </a:moveTo>
                  <a:lnTo>
                    <a:pt x="1209561" y="1231900"/>
                  </a:lnTo>
                  <a:lnTo>
                    <a:pt x="1210379" y="1244600"/>
                  </a:lnTo>
                  <a:lnTo>
                    <a:pt x="1217575" y="1231900"/>
                  </a:lnTo>
                  <a:close/>
                </a:path>
                <a:path w="2624455" h="2247900">
                  <a:moveTo>
                    <a:pt x="1225342" y="1231900"/>
                  </a:moveTo>
                  <a:lnTo>
                    <a:pt x="1221125" y="1231900"/>
                  </a:lnTo>
                  <a:lnTo>
                    <a:pt x="1219321" y="1244600"/>
                  </a:lnTo>
                  <a:lnTo>
                    <a:pt x="1225342" y="1231900"/>
                  </a:lnTo>
                  <a:close/>
                </a:path>
                <a:path w="2624455" h="2247900">
                  <a:moveTo>
                    <a:pt x="1233498" y="1219200"/>
                  </a:moveTo>
                  <a:lnTo>
                    <a:pt x="1157228" y="1219200"/>
                  </a:lnTo>
                  <a:lnTo>
                    <a:pt x="1155793" y="1231900"/>
                  </a:lnTo>
                  <a:lnTo>
                    <a:pt x="1228873" y="1231900"/>
                  </a:lnTo>
                  <a:lnTo>
                    <a:pt x="1233498" y="1219200"/>
                  </a:lnTo>
                  <a:close/>
                </a:path>
                <a:path w="2624455" h="2247900">
                  <a:moveTo>
                    <a:pt x="1185682" y="1206500"/>
                  </a:moveTo>
                  <a:lnTo>
                    <a:pt x="1174736" y="1206500"/>
                  </a:lnTo>
                  <a:lnTo>
                    <a:pt x="1174041" y="1219200"/>
                  </a:lnTo>
                  <a:lnTo>
                    <a:pt x="1182522" y="1219200"/>
                  </a:lnTo>
                  <a:lnTo>
                    <a:pt x="1185682" y="1206500"/>
                  </a:lnTo>
                  <a:close/>
                </a:path>
                <a:path w="2624455" h="2247900">
                  <a:moveTo>
                    <a:pt x="1234089" y="1206500"/>
                  </a:moveTo>
                  <a:lnTo>
                    <a:pt x="1205137" y="1206500"/>
                  </a:lnTo>
                  <a:lnTo>
                    <a:pt x="1201887" y="1219200"/>
                  </a:lnTo>
                  <a:lnTo>
                    <a:pt x="1226895" y="1219200"/>
                  </a:lnTo>
                  <a:lnTo>
                    <a:pt x="1234089" y="1206500"/>
                  </a:lnTo>
                  <a:close/>
                </a:path>
                <a:path w="2624455" h="2247900">
                  <a:moveTo>
                    <a:pt x="1245194" y="1206500"/>
                  </a:moveTo>
                  <a:lnTo>
                    <a:pt x="1239461" y="1206500"/>
                  </a:lnTo>
                  <a:lnTo>
                    <a:pt x="1239402" y="1219200"/>
                  </a:lnTo>
                  <a:lnTo>
                    <a:pt x="1245194" y="1206500"/>
                  </a:lnTo>
                  <a:close/>
                </a:path>
                <a:path w="2624455" h="2247900">
                  <a:moveTo>
                    <a:pt x="1256873" y="1193800"/>
                  </a:moveTo>
                  <a:lnTo>
                    <a:pt x="1193901" y="1193800"/>
                  </a:lnTo>
                  <a:lnTo>
                    <a:pt x="1185377" y="1206500"/>
                  </a:lnTo>
                  <a:lnTo>
                    <a:pt x="1250032" y="1206500"/>
                  </a:lnTo>
                  <a:lnTo>
                    <a:pt x="1256873" y="1193800"/>
                  </a:lnTo>
                  <a:close/>
                </a:path>
                <a:path w="2624455" h="2247900">
                  <a:moveTo>
                    <a:pt x="1266157" y="1193800"/>
                  </a:moveTo>
                  <a:lnTo>
                    <a:pt x="1260052" y="1206500"/>
                  </a:lnTo>
                  <a:lnTo>
                    <a:pt x="1262636" y="1206500"/>
                  </a:lnTo>
                  <a:lnTo>
                    <a:pt x="1266157" y="1193800"/>
                  </a:lnTo>
                  <a:close/>
                </a:path>
                <a:path w="2624455" h="2247900">
                  <a:moveTo>
                    <a:pt x="1210190" y="1181100"/>
                  </a:moveTo>
                  <a:lnTo>
                    <a:pt x="1206892" y="1181100"/>
                  </a:lnTo>
                  <a:lnTo>
                    <a:pt x="1202442" y="1193800"/>
                  </a:lnTo>
                  <a:lnTo>
                    <a:pt x="1210242" y="1193800"/>
                  </a:lnTo>
                  <a:lnTo>
                    <a:pt x="1210190" y="1181100"/>
                  </a:lnTo>
                  <a:close/>
                </a:path>
                <a:path w="2624455" h="2247900">
                  <a:moveTo>
                    <a:pt x="1269407" y="1168400"/>
                  </a:moveTo>
                  <a:lnTo>
                    <a:pt x="1221027" y="1168400"/>
                  </a:lnTo>
                  <a:lnTo>
                    <a:pt x="1213409" y="1181100"/>
                  </a:lnTo>
                  <a:lnTo>
                    <a:pt x="1210190" y="1181100"/>
                  </a:lnTo>
                  <a:lnTo>
                    <a:pt x="1210242" y="1193800"/>
                  </a:lnTo>
                  <a:lnTo>
                    <a:pt x="1269098" y="1193800"/>
                  </a:lnTo>
                  <a:lnTo>
                    <a:pt x="1268574" y="1181100"/>
                  </a:lnTo>
                  <a:lnTo>
                    <a:pt x="1269407" y="1168400"/>
                  </a:lnTo>
                  <a:close/>
                </a:path>
                <a:path w="2624455" h="2247900">
                  <a:moveTo>
                    <a:pt x="1290218" y="1155700"/>
                  </a:moveTo>
                  <a:lnTo>
                    <a:pt x="1241299" y="1155700"/>
                  </a:lnTo>
                  <a:lnTo>
                    <a:pt x="1245071" y="1168400"/>
                  </a:lnTo>
                  <a:lnTo>
                    <a:pt x="1269407" y="1168400"/>
                  </a:lnTo>
                  <a:lnTo>
                    <a:pt x="1271288" y="1181100"/>
                  </a:lnTo>
                  <a:lnTo>
                    <a:pt x="1269098" y="1193800"/>
                  </a:lnTo>
                  <a:lnTo>
                    <a:pt x="1271726" y="1193800"/>
                  </a:lnTo>
                  <a:lnTo>
                    <a:pt x="1283467" y="1181100"/>
                  </a:lnTo>
                  <a:lnTo>
                    <a:pt x="1280780" y="1181100"/>
                  </a:lnTo>
                  <a:lnTo>
                    <a:pt x="1282796" y="1178817"/>
                  </a:lnTo>
                  <a:lnTo>
                    <a:pt x="1279734" y="1168400"/>
                  </a:lnTo>
                  <a:lnTo>
                    <a:pt x="1290218" y="1155700"/>
                  </a:lnTo>
                  <a:close/>
                </a:path>
                <a:path w="2624455" h="2247900">
                  <a:moveTo>
                    <a:pt x="1295894" y="1168400"/>
                  </a:moveTo>
                  <a:lnTo>
                    <a:pt x="1292000" y="1168400"/>
                  </a:lnTo>
                  <a:lnTo>
                    <a:pt x="1282796" y="1178817"/>
                  </a:lnTo>
                  <a:lnTo>
                    <a:pt x="1283467" y="1181100"/>
                  </a:lnTo>
                  <a:lnTo>
                    <a:pt x="1296407" y="1181100"/>
                  </a:lnTo>
                  <a:lnTo>
                    <a:pt x="1295894" y="1168400"/>
                  </a:lnTo>
                  <a:close/>
                </a:path>
                <a:path w="2624455" h="2247900">
                  <a:moveTo>
                    <a:pt x="1308006" y="1155700"/>
                  </a:moveTo>
                  <a:lnTo>
                    <a:pt x="1301245" y="1155700"/>
                  </a:lnTo>
                  <a:lnTo>
                    <a:pt x="1301572" y="1168400"/>
                  </a:lnTo>
                  <a:lnTo>
                    <a:pt x="1304145" y="1168400"/>
                  </a:lnTo>
                  <a:lnTo>
                    <a:pt x="1308006" y="1155700"/>
                  </a:lnTo>
                  <a:close/>
                </a:path>
                <a:path w="2624455" h="2247900">
                  <a:moveTo>
                    <a:pt x="1249605" y="1143000"/>
                  </a:moveTo>
                  <a:lnTo>
                    <a:pt x="1247748" y="1143000"/>
                  </a:lnTo>
                  <a:lnTo>
                    <a:pt x="1246210" y="1155700"/>
                  </a:lnTo>
                  <a:lnTo>
                    <a:pt x="1255477" y="1155700"/>
                  </a:lnTo>
                  <a:lnTo>
                    <a:pt x="1249605" y="1143000"/>
                  </a:lnTo>
                  <a:close/>
                </a:path>
                <a:path w="2624455" h="2247900">
                  <a:moveTo>
                    <a:pt x="1269470" y="1130300"/>
                  </a:moveTo>
                  <a:lnTo>
                    <a:pt x="1261038" y="1130300"/>
                  </a:lnTo>
                  <a:lnTo>
                    <a:pt x="1253567" y="1143000"/>
                  </a:lnTo>
                  <a:lnTo>
                    <a:pt x="1255477" y="1155700"/>
                  </a:lnTo>
                  <a:lnTo>
                    <a:pt x="1312197" y="1155700"/>
                  </a:lnTo>
                  <a:lnTo>
                    <a:pt x="1316388" y="1143000"/>
                  </a:lnTo>
                  <a:lnTo>
                    <a:pt x="1270440" y="1143000"/>
                  </a:lnTo>
                  <a:lnTo>
                    <a:pt x="1269470" y="1130300"/>
                  </a:lnTo>
                  <a:close/>
                </a:path>
                <a:path w="2624455" h="2247900">
                  <a:moveTo>
                    <a:pt x="1288769" y="1104900"/>
                  </a:moveTo>
                  <a:lnTo>
                    <a:pt x="1282280" y="1117600"/>
                  </a:lnTo>
                  <a:lnTo>
                    <a:pt x="1276202" y="1130300"/>
                  </a:lnTo>
                  <a:lnTo>
                    <a:pt x="1270440" y="1143000"/>
                  </a:lnTo>
                  <a:lnTo>
                    <a:pt x="1314833" y="1143000"/>
                  </a:lnTo>
                  <a:lnTo>
                    <a:pt x="1308648" y="1130300"/>
                  </a:lnTo>
                  <a:lnTo>
                    <a:pt x="1304966" y="1117600"/>
                  </a:lnTo>
                  <a:lnTo>
                    <a:pt x="1295769" y="1117600"/>
                  </a:lnTo>
                  <a:lnTo>
                    <a:pt x="1288769" y="1104900"/>
                  </a:lnTo>
                  <a:close/>
                </a:path>
                <a:path w="2624455" h="2247900">
                  <a:moveTo>
                    <a:pt x="1365216" y="1092200"/>
                  </a:moveTo>
                  <a:lnTo>
                    <a:pt x="1305857" y="1092200"/>
                  </a:lnTo>
                  <a:lnTo>
                    <a:pt x="1302183" y="1104900"/>
                  </a:lnTo>
                  <a:lnTo>
                    <a:pt x="1304966" y="1117600"/>
                  </a:lnTo>
                  <a:lnTo>
                    <a:pt x="1308648" y="1130300"/>
                  </a:lnTo>
                  <a:lnTo>
                    <a:pt x="1314833" y="1143000"/>
                  </a:lnTo>
                  <a:lnTo>
                    <a:pt x="1316388" y="1143000"/>
                  </a:lnTo>
                  <a:lnTo>
                    <a:pt x="1314581" y="1130300"/>
                  </a:lnTo>
                  <a:lnTo>
                    <a:pt x="1307475" y="1117600"/>
                  </a:lnTo>
                  <a:lnTo>
                    <a:pt x="1337597" y="1117600"/>
                  </a:lnTo>
                  <a:lnTo>
                    <a:pt x="1349846" y="1104900"/>
                  </a:lnTo>
                  <a:lnTo>
                    <a:pt x="1360797" y="1104900"/>
                  </a:lnTo>
                  <a:lnTo>
                    <a:pt x="1365216" y="1092200"/>
                  </a:lnTo>
                  <a:close/>
                </a:path>
                <a:path w="2624455" h="2247900">
                  <a:moveTo>
                    <a:pt x="1337597" y="1117600"/>
                  </a:moveTo>
                  <a:lnTo>
                    <a:pt x="1307475" y="1117600"/>
                  </a:lnTo>
                  <a:lnTo>
                    <a:pt x="1314581" y="1130300"/>
                  </a:lnTo>
                  <a:lnTo>
                    <a:pt x="1316388" y="1143000"/>
                  </a:lnTo>
                  <a:lnTo>
                    <a:pt x="1336410" y="1143000"/>
                  </a:lnTo>
                  <a:lnTo>
                    <a:pt x="1331946" y="1130300"/>
                  </a:lnTo>
                  <a:lnTo>
                    <a:pt x="1327490" y="1130300"/>
                  </a:lnTo>
                  <a:lnTo>
                    <a:pt x="1337597" y="1117600"/>
                  </a:lnTo>
                  <a:close/>
                </a:path>
                <a:path w="2624455" h="2247900">
                  <a:moveTo>
                    <a:pt x="1356839" y="1104900"/>
                  </a:moveTo>
                  <a:lnTo>
                    <a:pt x="1355853" y="1104900"/>
                  </a:lnTo>
                  <a:lnTo>
                    <a:pt x="1347233" y="1117600"/>
                  </a:lnTo>
                  <a:lnTo>
                    <a:pt x="1327907" y="1130300"/>
                  </a:lnTo>
                  <a:lnTo>
                    <a:pt x="1334308" y="1130300"/>
                  </a:lnTo>
                  <a:lnTo>
                    <a:pt x="1339920" y="1143000"/>
                  </a:lnTo>
                  <a:lnTo>
                    <a:pt x="1347302" y="1130300"/>
                  </a:lnTo>
                  <a:lnTo>
                    <a:pt x="1354971" y="1117600"/>
                  </a:lnTo>
                  <a:lnTo>
                    <a:pt x="1353015" y="1117600"/>
                  </a:lnTo>
                  <a:lnTo>
                    <a:pt x="1357175" y="1106902"/>
                  </a:lnTo>
                  <a:lnTo>
                    <a:pt x="1356839" y="1104900"/>
                  </a:lnTo>
                  <a:close/>
                </a:path>
                <a:path w="2624455" h="2247900">
                  <a:moveTo>
                    <a:pt x="1357283" y="1106625"/>
                  </a:moveTo>
                  <a:lnTo>
                    <a:pt x="1357175" y="1106902"/>
                  </a:lnTo>
                  <a:lnTo>
                    <a:pt x="1358971" y="1117600"/>
                  </a:lnTo>
                  <a:lnTo>
                    <a:pt x="1360110" y="1117600"/>
                  </a:lnTo>
                  <a:lnTo>
                    <a:pt x="1357283" y="1106625"/>
                  </a:lnTo>
                  <a:close/>
                </a:path>
                <a:path w="2624455" h="2247900">
                  <a:moveTo>
                    <a:pt x="1375449" y="1104900"/>
                  </a:moveTo>
                  <a:lnTo>
                    <a:pt x="1365757" y="1104900"/>
                  </a:lnTo>
                  <a:lnTo>
                    <a:pt x="1372395" y="1117600"/>
                  </a:lnTo>
                  <a:lnTo>
                    <a:pt x="1375449" y="1104900"/>
                  </a:lnTo>
                  <a:close/>
                </a:path>
                <a:path w="2624455" h="2247900">
                  <a:moveTo>
                    <a:pt x="1357954" y="1104900"/>
                  </a:moveTo>
                  <a:lnTo>
                    <a:pt x="1356839" y="1104900"/>
                  </a:lnTo>
                  <a:lnTo>
                    <a:pt x="1357283" y="1106625"/>
                  </a:lnTo>
                  <a:lnTo>
                    <a:pt x="1357954" y="1104900"/>
                  </a:lnTo>
                  <a:close/>
                </a:path>
                <a:path w="2624455" h="2247900">
                  <a:moveTo>
                    <a:pt x="1384520" y="1079500"/>
                  </a:moveTo>
                  <a:lnTo>
                    <a:pt x="1348081" y="1079500"/>
                  </a:lnTo>
                  <a:lnTo>
                    <a:pt x="1336146" y="1092200"/>
                  </a:lnTo>
                  <a:lnTo>
                    <a:pt x="1365216" y="1092200"/>
                  </a:lnTo>
                  <a:lnTo>
                    <a:pt x="1362269" y="1104900"/>
                  </a:lnTo>
                  <a:lnTo>
                    <a:pt x="1371696" y="1104900"/>
                  </a:lnTo>
                  <a:lnTo>
                    <a:pt x="1371323" y="1092200"/>
                  </a:lnTo>
                  <a:lnTo>
                    <a:pt x="1384520" y="1079500"/>
                  </a:lnTo>
                  <a:close/>
                </a:path>
                <a:path w="2624455" h="2247900">
                  <a:moveTo>
                    <a:pt x="1318155" y="1079500"/>
                  </a:moveTo>
                  <a:lnTo>
                    <a:pt x="1318668" y="1092200"/>
                  </a:lnTo>
                  <a:lnTo>
                    <a:pt x="1327359" y="1092200"/>
                  </a:lnTo>
                  <a:lnTo>
                    <a:pt x="1318155" y="1079500"/>
                  </a:lnTo>
                  <a:close/>
                </a:path>
                <a:path w="2624455" h="2247900">
                  <a:moveTo>
                    <a:pt x="1335604" y="1079500"/>
                  </a:moveTo>
                  <a:lnTo>
                    <a:pt x="1324228" y="1079500"/>
                  </a:lnTo>
                  <a:lnTo>
                    <a:pt x="1327474" y="1092200"/>
                  </a:lnTo>
                  <a:lnTo>
                    <a:pt x="1336146" y="1092200"/>
                  </a:lnTo>
                  <a:lnTo>
                    <a:pt x="1335604" y="1079500"/>
                  </a:lnTo>
                  <a:close/>
                </a:path>
                <a:path w="2624455" h="2247900">
                  <a:moveTo>
                    <a:pt x="1406404" y="1066800"/>
                  </a:moveTo>
                  <a:lnTo>
                    <a:pt x="1343534" y="1066800"/>
                  </a:lnTo>
                  <a:lnTo>
                    <a:pt x="1346805" y="1079500"/>
                  </a:lnTo>
                  <a:lnTo>
                    <a:pt x="1395778" y="1079500"/>
                  </a:lnTo>
                  <a:lnTo>
                    <a:pt x="1406404" y="1066800"/>
                  </a:lnTo>
                  <a:close/>
                </a:path>
                <a:path w="2624455" h="2247900">
                  <a:moveTo>
                    <a:pt x="1418598" y="1066800"/>
                  </a:moveTo>
                  <a:lnTo>
                    <a:pt x="1409328" y="1066800"/>
                  </a:lnTo>
                  <a:lnTo>
                    <a:pt x="1410003" y="1079500"/>
                  </a:lnTo>
                  <a:lnTo>
                    <a:pt x="1412707" y="1079500"/>
                  </a:lnTo>
                  <a:lnTo>
                    <a:pt x="1418598" y="1066800"/>
                  </a:lnTo>
                  <a:close/>
                </a:path>
                <a:path w="2624455" h="2247900">
                  <a:moveTo>
                    <a:pt x="1428475" y="1041400"/>
                  </a:moveTo>
                  <a:lnTo>
                    <a:pt x="1372958" y="1041400"/>
                  </a:lnTo>
                  <a:lnTo>
                    <a:pt x="1369368" y="1054100"/>
                  </a:lnTo>
                  <a:lnTo>
                    <a:pt x="1356971" y="1054100"/>
                  </a:lnTo>
                  <a:lnTo>
                    <a:pt x="1344759" y="1066800"/>
                  </a:lnTo>
                  <a:lnTo>
                    <a:pt x="1413404" y="1066800"/>
                  </a:lnTo>
                  <a:lnTo>
                    <a:pt x="1412819" y="1054100"/>
                  </a:lnTo>
                  <a:lnTo>
                    <a:pt x="1428438" y="1044041"/>
                  </a:lnTo>
                  <a:lnTo>
                    <a:pt x="1428475" y="1041400"/>
                  </a:lnTo>
                  <a:close/>
                </a:path>
                <a:path w="2624455" h="2247900">
                  <a:moveTo>
                    <a:pt x="1367526" y="1041400"/>
                  </a:moveTo>
                  <a:lnTo>
                    <a:pt x="1363083" y="1054100"/>
                  </a:lnTo>
                  <a:lnTo>
                    <a:pt x="1369368" y="1054100"/>
                  </a:lnTo>
                  <a:lnTo>
                    <a:pt x="1367526" y="1041400"/>
                  </a:lnTo>
                  <a:close/>
                </a:path>
                <a:path w="2624455" h="2247900">
                  <a:moveTo>
                    <a:pt x="1431170" y="1042282"/>
                  </a:moveTo>
                  <a:lnTo>
                    <a:pt x="1428438" y="1044041"/>
                  </a:lnTo>
                  <a:lnTo>
                    <a:pt x="1428294" y="1054100"/>
                  </a:lnTo>
                  <a:lnTo>
                    <a:pt x="1433199" y="1054100"/>
                  </a:lnTo>
                  <a:lnTo>
                    <a:pt x="1431170" y="1042282"/>
                  </a:lnTo>
                  <a:close/>
                </a:path>
                <a:path w="2624455" h="2247900">
                  <a:moveTo>
                    <a:pt x="1440576" y="1041400"/>
                  </a:moveTo>
                  <a:lnTo>
                    <a:pt x="1432539" y="1041400"/>
                  </a:lnTo>
                  <a:lnTo>
                    <a:pt x="1438786" y="1054100"/>
                  </a:lnTo>
                  <a:lnTo>
                    <a:pt x="1440576" y="1041400"/>
                  </a:lnTo>
                  <a:close/>
                </a:path>
                <a:path w="2624455" h="2247900">
                  <a:moveTo>
                    <a:pt x="1432539" y="1041400"/>
                  </a:moveTo>
                  <a:lnTo>
                    <a:pt x="1431018" y="1041400"/>
                  </a:lnTo>
                  <a:lnTo>
                    <a:pt x="1431170" y="1042282"/>
                  </a:lnTo>
                  <a:lnTo>
                    <a:pt x="1432539" y="1041400"/>
                  </a:lnTo>
                  <a:close/>
                </a:path>
                <a:path w="2624455" h="2247900">
                  <a:moveTo>
                    <a:pt x="1429614" y="1028700"/>
                  </a:moveTo>
                  <a:lnTo>
                    <a:pt x="1395326" y="1028700"/>
                  </a:lnTo>
                  <a:lnTo>
                    <a:pt x="1387396" y="1041400"/>
                  </a:lnTo>
                  <a:lnTo>
                    <a:pt x="1429727" y="1041400"/>
                  </a:lnTo>
                  <a:lnTo>
                    <a:pt x="1429614" y="1028700"/>
                  </a:lnTo>
                  <a:close/>
                </a:path>
                <a:path w="2624455" h="2247900">
                  <a:moveTo>
                    <a:pt x="1459635" y="1028700"/>
                  </a:moveTo>
                  <a:lnTo>
                    <a:pt x="1433429" y="1028700"/>
                  </a:lnTo>
                  <a:lnTo>
                    <a:pt x="1431690" y="1041400"/>
                  </a:lnTo>
                  <a:lnTo>
                    <a:pt x="1457845" y="1041400"/>
                  </a:lnTo>
                  <a:lnTo>
                    <a:pt x="1459635" y="1028700"/>
                  </a:lnTo>
                  <a:close/>
                </a:path>
                <a:path w="2624455" h="2247900">
                  <a:moveTo>
                    <a:pt x="1464298" y="1016000"/>
                  </a:moveTo>
                  <a:lnTo>
                    <a:pt x="1396558" y="1016000"/>
                  </a:lnTo>
                  <a:lnTo>
                    <a:pt x="1392764" y="1028700"/>
                  </a:lnTo>
                  <a:lnTo>
                    <a:pt x="1453540" y="1028700"/>
                  </a:lnTo>
                  <a:lnTo>
                    <a:pt x="1464298" y="1016000"/>
                  </a:lnTo>
                  <a:close/>
                </a:path>
                <a:path w="2624455" h="2247900">
                  <a:moveTo>
                    <a:pt x="1400457" y="1003300"/>
                  </a:moveTo>
                  <a:lnTo>
                    <a:pt x="1400729" y="1016000"/>
                  </a:lnTo>
                  <a:lnTo>
                    <a:pt x="1409294" y="1016000"/>
                  </a:lnTo>
                  <a:lnTo>
                    <a:pt x="1400457" y="1003300"/>
                  </a:lnTo>
                  <a:close/>
                </a:path>
                <a:path w="2624455" h="2247900">
                  <a:moveTo>
                    <a:pt x="1423147" y="1003300"/>
                  </a:moveTo>
                  <a:lnTo>
                    <a:pt x="1417368" y="1003300"/>
                  </a:lnTo>
                  <a:lnTo>
                    <a:pt x="1413723" y="1016000"/>
                  </a:lnTo>
                  <a:lnTo>
                    <a:pt x="1421816" y="1016000"/>
                  </a:lnTo>
                  <a:lnTo>
                    <a:pt x="1423147" y="1003300"/>
                  </a:lnTo>
                  <a:close/>
                </a:path>
                <a:path w="2624455" h="2247900">
                  <a:moveTo>
                    <a:pt x="1483083" y="1003300"/>
                  </a:moveTo>
                  <a:lnTo>
                    <a:pt x="1425126" y="1003300"/>
                  </a:lnTo>
                  <a:lnTo>
                    <a:pt x="1421816" y="1016000"/>
                  </a:lnTo>
                  <a:lnTo>
                    <a:pt x="1482538" y="1016000"/>
                  </a:lnTo>
                  <a:lnTo>
                    <a:pt x="1483083" y="1003300"/>
                  </a:lnTo>
                  <a:close/>
                </a:path>
                <a:path w="2624455" h="2247900">
                  <a:moveTo>
                    <a:pt x="1446078" y="990600"/>
                  </a:moveTo>
                  <a:lnTo>
                    <a:pt x="1433308" y="990600"/>
                  </a:lnTo>
                  <a:lnTo>
                    <a:pt x="1425543" y="1003300"/>
                  </a:lnTo>
                  <a:lnTo>
                    <a:pt x="1448498" y="1003300"/>
                  </a:lnTo>
                  <a:lnTo>
                    <a:pt x="1446078" y="990600"/>
                  </a:lnTo>
                  <a:close/>
                </a:path>
                <a:path w="2624455" h="2247900">
                  <a:moveTo>
                    <a:pt x="1462086" y="990600"/>
                  </a:moveTo>
                  <a:lnTo>
                    <a:pt x="1459220" y="990600"/>
                  </a:lnTo>
                  <a:lnTo>
                    <a:pt x="1455328" y="1003300"/>
                  </a:lnTo>
                  <a:lnTo>
                    <a:pt x="1457167" y="1003300"/>
                  </a:lnTo>
                  <a:lnTo>
                    <a:pt x="1462086" y="990600"/>
                  </a:lnTo>
                  <a:close/>
                </a:path>
                <a:path w="2624455" h="2247900">
                  <a:moveTo>
                    <a:pt x="1489579" y="990600"/>
                  </a:moveTo>
                  <a:lnTo>
                    <a:pt x="1467774" y="990600"/>
                  </a:lnTo>
                  <a:lnTo>
                    <a:pt x="1457421" y="1003300"/>
                  </a:lnTo>
                  <a:lnTo>
                    <a:pt x="1491627" y="1003300"/>
                  </a:lnTo>
                  <a:lnTo>
                    <a:pt x="1489579" y="990600"/>
                  </a:lnTo>
                  <a:close/>
                </a:path>
                <a:path w="2624455" h="2247900">
                  <a:moveTo>
                    <a:pt x="1504350" y="990600"/>
                  </a:moveTo>
                  <a:lnTo>
                    <a:pt x="1491619" y="990600"/>
                  </a:lnTo>
                  <a:lnTo>
                    <a:pt x="1497063" y="1003300"/>
                  </a:lnTo>
                  <a:lnTo>
                    <a:pt x="1505228" y="1003300"/>
                  </a:lnTo>
                  <a:lnTo>
                    <a:pt x="1504350" y="990600"/>
                  </a:lnTo>
                  <a:close/>
                </a:path>
                <a:path w="2624455" h="2247900">
                  <a:moveTo>
                    <a:pt x="1443993" y="977900"/>
                  </a:moveTo>
                  <a:lnTo>
                    <a:pt x="1435722" y="990600"/>
                  </a:lnTo>
                  <a:lnTo>
                    <a:pt x="1453834" y="990600"/>
                  </a:lnTo>
                  <a:lnTo>
                    <a:pt x="1443993" y="977900"/>
                  </a:lnTo>
                  <a:close/>
                </a:path>
                <a:path w="2624455" h="2247900">
                  <a:moveTo>
                    <a:pt x="1462460" y="965200"/>
                  </a:moveTo>
                  <a:lnTo>
                    <a:pt x="1452245" y="965200"/>
                  </a:lnTo>
                  <a:lnTo>
                    <a:pt x="1451371" y="977900"/>
                  </a:lnTo>
                  <a:lnTo>
                    <a:pt x="1459850" y="990600"/>
                  </a:lnTo>
                  <a:lnTo>
                    <a:pt x="1491595" y="990600"/>
                  </a:lnTo>
                  <a:lnTo>
                    <a:pt x="1493365" y="977900"/>
                  </a:lnTo>
                  <a:lnTo>
                    <a:pt x="1461303" y="977900"/>
                  </a:lnTo>
                  <a:lnTo>
                    <a:pt x="1462460" y="965200"/>
                  </a:lnTo>
                  <a:close/>
                </a:path>
                <a:path w="2624455" h="2247900">
                  <a:moveTo>
                    <a:pt x="1516401" y="965200"/>
                  </a:moveTo>
                  <a:lnTo>
                    <a:pt x="1463769" y="965200"/>
                  </a:lnTo>
                  <a:lnTo>
                    <a:pt x="1463844" y="977900"/>
                  </a:lnTo>
                  <a:lnTo>
                    <a:pt x="1496013" y="977900"/>
                  </a:lnTo>
                  <a:lnTo>
                    <a:pt x="1491595" y="990600"/>
                  </a:lnTo>
                  <a:lnTo>
                    <a:pt x="1500660" y="990600"/>
                  </a:lnTo>
                  <a:lnTo>
                    <a:pt x="1502048" y="977900"/>
                  </a:lnTo>
                  <a:lnTo>
                    <a:pt x="1516401" y="965200"/>
                  </a:lnTo>
                  <a:close/>
                </a:path>
                <a:path w="2624455" h="2247900">
                  <a:moveTo>
                    <a:pt x="1529971" y="965200"/>
                  </a:moveTo>
                  <a:lnTo>
                    <a:pt x="1516401" y="965200"/>
                  </a:lnTo>
                  <a:lnTo>
                    <a:pt x="1513600" y="977900"/>
                  </a:lnTo>
                  <a:lnTo>
                    <a:pt x="1527376" y="977900"/>
                  </a:lnTo>
                  <a:lnTo>
                    <a:pt x="1529971" y="965200"/>
                  </a:lnTo>
                  <a:close/>
                </a:path>
                <a:path w="2624455" h="2247900">
                  <a:moveTo>
                    <a:pt x="1534998" y="965200"/>
                  </a:moveTo>
                  <a:lnTo>
                    <a:pt x="1532432" y="977900"/>
                  </a:lnTo>
                  <a:lnTo>
                    <a:pt x="1532930" y="977900"/>
                  </a:lnTo>
                  <a:lnTo>
                    <a:pt x="1534998" y="965200"/>
                  </a:lnTo>
                  <a:close/>
                </a:path>
                <a:path w="2624455" h="2247900">
                  <a:moveTo>
                    <a:pt x="1534352" y="952500"/>
                  </a:moveTo>
                  <a:lnTo>
                    <a:pt x="1478188" y="952500"/>
                  </a:lnTo>
                  <a:lnTo>
                    <a:pt x="1472381" y="965200"/>
                  </a:lnTo>
                  <a:lnTo>
                    <a:pt x="1535854" y="965200"/>
                  </a:lnTo>
                  <a:lnTo>
                    <a:pt x="1534352" y="952500"/>
                  </a:lnTo>
                  <a:close/>
                </a:path>
                <a:path w="2624455" h="2247900">
                  <a:moveTo>
                    <a:pt x="1487480" y="939800"/>
                  </a:moveTo>
                  <a:lnTo>
                    <a:pt x="1482287" y="952500"/>
                  </a:lnTo>
                  <a:lnTo>
                    <a:pt x="1484286" y="952500"/>
                  </a:lnTo>
                  <a:lnTo>
                    <a:pt x="1487480" y="939800"/>
                  </a:lnTo>
                  <a:close/>
                </a:path>
                <a:path w="2624455" h="2247900">
                  <a:moveTo>
                    <a:pt x="1539550" y="939800"/>
                  </a:moveTo>
                  <a:lnTo>
                    <a:pt x="1496506" y="939800"/>
                  </a:lnTo>
                  <a:lnTo>
                    <a:pt x="1493172" y="952500"/>
                  </a:lnTo>
                  <a:lnTo>
                    <a:pt x="1539765" y="952500"/>
                  </a:lnTo>
                  <a:lnTo>
                    <a:pt x="1539550" y="939800"/>
                  </a:lnTo>
                  <a:close/>
                </a:path>
                <a:path w="2624455" h="2247900">
                  <a:moveTo>
                    <a:pt x="1553687" y="927100"/>
                  </a:moveTo>
                  <a:lnTo>
                    <a:pt x="1506541" y="927100"/>
                  </a:lnTo>
                  <a:lnTo>
                    <a:pt x="1496369" y="939800"/>
                  </a:lnTo>
                  <a:lnTo>
                    <a:pt x="1541682" y="939800"/>
                  </a:lnTo>
                  <a:lnTo>
                    <a:pt x="1553687" y="927100"/>
                  </a:lnTo>
                  <a:close/>
                </a:path>
                <a:path w="2624455" h="2247900">
                  <a:moveTo>
                    <a:pt x="1563567" y="927100"/>
                  </a:moveTo>
                  <a:lnTo>
                    <a:pt x="1553687" y="927100"/>
                  </a:lnTo>
                  <a:lnTo>
                    <a:pt x="1552391" y="939800"/>
                  </a:lnTo>
                  <a:lnTo>
                    <a:pt x="1563567" y="927100"/>
                  </a:lnTo>
                  <a:close/>
                </a:path>
                <a:path w="2624455" h="2247900">
                  <a:moveTo>
                    <a:pt x="1587309" y="901700"/>
                  </a:moveTo>
                  <a:lnTo>
                    <a:pt x="1563730" y="901700"/>
                  </a:lnTo>
                  <a:lnTo>
                    <a:pt x="1551038" y="914400"/>
                  </a:lnTo>
                  <a:lnTo>
                    <a:pt x="1525197" y="914400"/>
                  </a:lnTo>
                  <a:lnTo>
                    <a:pt x="1512935" y="927100"/>
                  </a:lnTo>
                  <a:lnTo>
                    <a:pt x="1587202" y="927100"/>
                  </a:lnTo>
                  <a:lnTo>
                    <a:pt x="1584968" y="914400"/>
                  </a:lnTo>
                  <a:lnTo>
                    <a:pt x="1587309" y="901700"/>
                  </a:lnTo>
                  <a:close/>
                </a:path>
                <a:path w="2624455" h="2247900">
                  <a:moveTo>
                    <a:pt x="1539405" y="901700"/>
                  </a:moveTo>
                  <a:lnTo>
                    <a:pt x="1535372" y="901700"/>
                  </a:lnTo>
                  <a:lnTo>
                    <a:pt x="1531241" y="914400"/>
                  </a:lnTo>
                  <a:lnTo>
                    <a:pt x="1534781" y="914400"/>
                  </a:lnTo>
                  <a:lnTo>
                    <a:pt x="1539405" y="901700"/>
                  </a:lnTo>
                  <a:close/>
                </a:path>
                <a:path w="2624455" h="2247900">
                  <a:moveTo>
                    <a:pt x="1550544" y="901700"/>
                  </a:moveTo>
                  <a:lnTo>
                    <a:pt x="1541810" y="914400"/>
                  </a:lnTo>
                  <a:lnTo>
                    <a:pt x="1551038" y="914400"/>
                  </a:lnTo>
                  <a:lnTo>
                    <a:pt x="1550544" y="901700"/>
                  </a:lnTo>
                  <a:close/>
                </a:path>
                <a:path w="2624455" h="2247900">
                  <a:moveTo>
                    <a:pt x="1617679" y="863600"/>
                  </a:moveTo>
                  <a:lnTo>
                    <a:pt x="1615512" y="863600"/>
                  </a:lnTo>
                  <a:lnTo>
                    <a:pt x="1621414" y="876300"/>
                  </a:lnTo>
                  <a:lnTo>
                    <a:pt x="1567340" y="876300"/>
                  </a:lnTo>
                  <a:lnTo>
                    <a:pt x="1560535" y="889000"/>
                  </a:lnTo>
                  <a:lnTo>
                    <a:pt x="1553892" y="901700"/>
                  </a:lnTo>
                  <a:lnTo>
                    <a:pt x="1594576" y="901700"/>
                  </a:lnTo>
                  <a:lnTo>
                    <a:pt x="1592220" y="914400"/>
                  </a:lnTo>
                  <a:lnTo>
                    <a:pt x="1593058" y="914400"/>
                  </a:lnTo>
                  <a:lnTo>
                    <a:pt x="1608090" y="901700"/>
                  </a:lnTo>
                  <a:lnTo>
                    <a:pt x="1614052" y="889000"/>
                  </a:lnTo>
                  <a:lnTo>
                    <a:pt x="1633360" y="889000"/>
                  </a:lnTo>
                  <a:lnTo>
                    <a:pt x="1624132" y="876300"/>
                  </a:lnTo>
                  <a:lnTo>
                    <a:pt x="1617679" y="863600"/>
                  </a:lnTo>
                  <a:close/>
                </a:path>
                <a:path w="2624455" h="2247900">
                  <a:moveTo>
                    <a:pt x="1549460" y="889000"/>
                  </a:moveTo>
                  <a:lnTo>
                    <a:pt x="1541897" y="901700"/>
                  </a:lnTo>
                  <a:lnTo>
                    <a:pt x="1551829" y="901700"/>
                  </a:lnTo>
                  <a:lnTo>
                    <a:pt x="1549460" y="889000"/>
                  </a:lnTo>
                  <a:close/>
                </a:path>
                <a:path w="2624455" h="2247900">
                  <a:moveTo>
                    <a:pt x="1626324" y="889000"/>
                  </a:moveTo>
                  <a:lnTo>
                    <a:pt x="1618167" y="901700"/>
                  </a:lnTo>
                  <a:lnTo>
                    <a:pt x="1625612" y="901700"/>
                  </a:lnTo>
                  <a:lnTo>
                    <a:pt x="1626324" y="889000"/>
                  </a:lnTo>
                  <a:close/>
                </a:path>
                <a:path w="2624455" h="2247900">
                  <a:moveTo>
                    <a:pt x="1615512" y="863600"/>
                  </a:moveTo>
                  <a:lnTo>
                    <a:pt x="1575062" y="863600"/>
                  </a:lnTo>
                  <a:lnTo>
                    <a:pt x="1568099" y="876300"/>
                  </a:lnTo>
                  <a:lnTo>
                    <a:pt x="1621414" y="876300"/>
                  </a:lnTo>
                  <a:lnTo>
                    <a:pt x="1615512" y="863600"/>
                  </a:lnTo>
                  <a:close/>
                </a:path>
                <a:path w="2624455" h="2247900">
                  <a:moveTo>
                    <a:pt x="1647641" y="863600"/>
                  </a:moveTo>
                  <a:lnTo>
                    <a:pt x="1617679" y="863600"/>
                  </a:lnTo>
                  <a:lnTo>
                    <a:pt x="1624132" y="876300"/>
                  </a:lnTo>
                  <a:lnTo>
                    <a:pt x="1640479" y="876300"/>
                  </a:lnTo>
                  <a:lnTo>
                    <a:pt x="1647641" y="863600"/>
                  </a:lnTo>
                  <a:close/>
                </a:path>
                <a:path w="2624455" h="2247900">
                  <a:moveTo>
                    <a:pt x="1596398" y="850900"/>
                  </a:moveTo>
                  <a:lnTo>
                    <a:pt x="1587728" y="850900"/>
                  </a:lnTo>
                  <a:lnTo>
                    <a:pt x="1586357" y="863600"/>
                  </a:lnTo>
                  <a:lnTo>
                    <a:pt x="1609826" y="863600"/>
                  </a:lnTo>
                  <a:lnTo>
                    <a:pt x="1596398" y="850900"/>
                  </a:lnTo>
                  <a:close/>
                </a:path>
                <a:path w="2624455" h="2247900">
                  <a:moveTo>
                    <a:pt x="1616439" y="850900"/>
                  </a:moveTo>
                  <a:lnTo>
                    <a:pt x="1615423" y="850900"/>
                  </a:lnTo>
                  <a:lnTo>
                    <a:pt x="1612105" y="863600"/>
                  </a:lnTo>
                  <a:lnTo>
                    <a:pt x="1621779" y="863600"/>
                  </a:lnTo>
                  <a:lnTo>
                    <a:pt x="1616439" y="850900"/>
                  </a:lnTo>
                  <a:close/>
                </a:path>
                <a:path w="2624455" h="2247900">
                  <a:moveTo>
                    <a:pt x="1620044" y="850900"/>
                  </a:moveTo>
                  <a:lnTo>
                    <a:pt x="1616439" y="850900"/>
                  </a:lnTo>
                  <a:lnTo>
                    <a:pt x="1621779" y="863600"/>
                  </a:lnTo>
                  <a:lnTo>
                    <a:pt x="1620044" y="850900"/>
                  </a:lnTo>
                  <a:close/>
                </a:path>
                <a:path w="2624455" h="2247900">
                  <a:moveTo>
                    <a:pt x="1662531" y="838200"/>
                  </a:moveTo>
                  <a:lnTo>
                    <a:pt x="1605021" y="838200"/>
                  </a:lnTo>
                  <a:lnTo>
                    <a:pt x="1607436" y="850900"/>
                  </a:lnTo>
                  <a:lnTo>
                    <a:pt x="1620044" y="850900"/>
                  </a:lnTo>
                  <a:lnTo>
                    <a:pt x="1621779" y="863600"/>
                  </a:lnTo>
                  <a:lnTo>
                    <a:pt x="1657197" y="863600"/>
                  </a:lnTo>
                  <a:lnTo>
                    <a:pt x="1659705" y="850900"/>
                  </a:lnTo>
                  <a:lnTo>
                    <a:pt x="1662531" y="838200"/>
                  </a:lnTo>
                  <a:close/>
                </a:path>
                <a:path w="2624455" h="2247900">
                  <a:moveTo>
                    <a:pt x="1679296" y="838200"/>
                  </a:moveTo>
                  <a:lnTo>
                    <a:pt x="1671613" y="838200"/>
                  </a:lnTo>
                  <a:lnTo>
                    <a:pt x="1679639" y="850900"/>
                  </a:lnTo>
                  <a:lnTo>
                    <a:pt x="1679296" y="838200"/>
                  </a:lnTo>
                  <a:close/>
                </a:path>
                <a:path w="2624455" h="2247900">
                  <a:moveTo>
                    <a:pt x="1679177" y="825500"/>
                  </a:moveTo>
                  <a:lnTo>
                    <a:pt x="1625022" y="825500"/>
                  </a:lnTo>
                  <a:lnTo>
                    <a:pt x="1626934" y="838200"/>
                  </a:lnTo>
                  <a:lnTo>
                    <a:pt x="1675355" y="838200"/>
                  </a:lnTo>
                  <a:lnTo>
                    <a:pt x="1679177" y="825500"/>
                  </a:lnTo>
                  <a:close/>
                </a:path>
                <a:path w="2624455" h="2247900">
                  <a:moveTo>
                    <a:pt x="1699117" y="825500"/>
                  </a:moveTo>
                  <a:lnTo>
                    <a:pt x="1694358" y="825500"/>
                  </a:lnTo>
                  <a:lnTo>
                    <a:pt x="1695495" y="838200"/>
                  </a:lnTo>
                  <a:lnTo>
                    <a:pt x="1699117" y="825500"/>
                  </a:lnTo>
                  <a:close/>
                </a:path>
                <a:path w="2624455" h="2247900">
                  <a:moveTo>
                    <a:pt x="1673579" y="812800"/>
                  </a:moveTo>
                  <a:lnTo>
                    <a:pt x="1638902" y="812800"/>
                  </a:lnTo>
                  <a:lnTo>
                    <a:pt x="1628806" y="825500"/>
                  </a:lnTo>
                  <a:lnTo>
                    <a:pt x="1673350" y="825500"/>
                  </a:lnTo>
                  <a:lnTo>
                    <a:pt x="1673579" y="812800"/>
                  </a:lnTo>
                  <a:close/>
                </a:path>
                <a:path w="2624455" h="2247900">
                  <a:moveTo>
                    <a:pt x="1706939" y="812800"/>
                  </a:moveTo>
                  <a:lnTo>
                    <a:pt x="1687291" y="812800"/>
                  </a:lnTo>
                  <a:lnTo>
                    <a:pt x="1680519" y="825500"/>
                  </a:lnTo>
                  <a:lnTo>
                    <a:pt x="1703298" y="825500"/>
                  </a:lnTo>
                  <a:lnTo>
                    <a:pt x="1706939" y="812800"/>
                  </a:lnTo>
                  <a:close/>
                </a:path>
                <a:path w="2624455" h="2247900">
                  <a:moveTo>
                    <a:pt x="1717326" y="812800"/>
                  </a:moveTo>
                  <a:lnTo>
                    <a:pt x="1712785" y="812800"/>
                  </a:lnTo>
                  <a:lnTo>
                    <a:pt x="1713463" y="825500"/>
                  </a:lnTo>
                  <a:lnTo>
                    <a:pt x="1717326" y="812800"/>
                  </a:lnTo>
                  <a:close/>
                </a:path>
                <a:path w="2624455" h="2247900">
                  <a:moveTo>
                    <a:pt x="1651004" y="800100"/>
                  </a:moveTo>
                  <a:lnTo>
                    <a:pt x="1650774" y="800100"/>
                  </a:lnTo>
                  <a:lnTo>
                    <a:pt x="1643480" y="812800"/>
                  </a:lnTo>
                  <a:lnTo>
                    <a:pt x="1651580" y="812800"/>
                  </a:lnTo>
                  <a:lnTo>
                    <a:pt x="1651004" y="800100"/>
                  </a:lnTo>
                  <a:close/>
                </a:path>
                <a:path w="2624455" h="2247900">
                  <a:moveTo>
                    <a:pt x="1725956" y="787400"/>
                  </a:moveTo>
                  <a:lnTo>
                    <a:pt x="1694144" y="787400"/>
                  </a:lnTo>
                  <a:lnTo>
                    <a:pt x="1694165" y="800100"/>
                  </a:lnTo>
                  <a:lnTo>
                    <a:pt x="1651004" y="800100"/>
                  </a:lnTo>
                  <a:lnTo>
                    <a:pt x="1651580" y="812800"/>
                  </a:lnTo>
                  <a:lnTo>
                    <a:pt x="1696979" y="812800"/>
                  </a:lnTo>
                  <a:lnTo>
                    <a:pt x="1710925" y="800100"/>
                  </a:lnTo>
                  <a:lnTo>
                    <a:pt x="1725956" y="787400"/>
                  </a:lnTo>
                  <a:close/>
                </a:path>
                <a:path w="2624455" h="2247900">
                  <a:moveTo>
                    <a:pt x="1731769" y="787400"/>
                  </a:moveTo>
                  <a:lnTo>
                    <a:pt x="1725956" y="787400"/>
                  </a:lnTo>
                  <a:lnTo>
                    <a:pt x="1719253" y="812800"/>
                  </a:lnTo>
                  <a:lnTo>
                    <a:pt x="1725403" y="812800"/>
                  </a:lnTo>
                  <a:lnTo>
                    <a:pt x="1741031" y="800100"/>
                  </a:lnTo>
                  <a:lnTo>
                    <a:pt x="1726195" y="800100"/>
                  </a:lnTo>
                  <a:lnTo>
                    <a:pt x="1731769" y="787400"/>
                  </a:lnTo>
                  <a:close/>
                </a:path>
                <a:path w="2624455" h="2247900">
                  <a:moveTo>
                    <a:pt x="1694144" y="787400"/>
                  </a:moveTo>
                  <a:lnTo>
                    <a:pt x="1663316" y="787400"/>
                  </a:lnTo>
                  <a:lnTo>
                    <a:pt x="1667862" y="800100"/>
                  </a:lnTo>
                  <a:lnTo>
                    <a:pt x="1694165" y="800100"/>
                  </a:lnTo>
                  <a:lnTo>
                    <a:pt x="1694144" y="787400"/>
                  </a:lnTo>
                  <a:close/>
                </a:path>
                <a:path w="2624455" h="2247900">
                  <a:moveTo>
                    <a:pt x="1751160" y="787400"/>
                  </a:moveTo>
                  <a:lnTo>
                    <a:pt x="1731769" y="787400"/>
                  </a:lnTo>
                  <a:lnTo>
                    <a:pt x="1729714" y="800100"/>
                  </a:lnTo>
                  <a:lnTo>
                    <a:pt x="1741031" y="800100"/>
                  </a:lnTo>
                  <a:lnTo>
                    <a:pt x="1751160" y="787400"/>
                  </a:lnTo>
                  <a:close/>
                </a:path>
                <a:path w="2624455" h="2247900">
                  <a:moveTo>
                    <a:pt x="1740144" y="774700"/>
                  </a:moveTo>
                  <a:lnTo>
                    <a:pt x="1682647" y="774700"/>
                  </a:lnTo>
                  <a:lnTo>
                    <a:pt x="1679571" y="787400"/>
                  </a:lnTo>
                  <a:lnTo>
                    <a:pt x="1740813" y="787400"/>
                  </a:lnTo>
                  <a:lnTo>
                    <a:pt x="1740144" y="774700"/>
                  </a:lnTo>
                  <a:close/>
                </a:path>
                <a:path w="2624455" h="2247900">
                  <a:moveTo>
                    <a:pt x="1750592" y="774700"/>
                  </a:moveTo>
                  <a:lnTo>
                    <a:pt x="1743658" y="774700"/>
                  </a:lnTo>
                  <a:lnTo>
                    <a:pt x="1743748" y="787400"/>
                  </a:lnTo>
                  <a:lnTo>
                    <a:pt x="1750592" y="774700"/>
                  </a:lnTo>
                  <a:close/>
                </a:path>
                <a:path w="2624455" h="2247900">
                  <a:moveTo>
                    <a:pt x="1762006" y="774700"/>
                  </a:moveTo>
                  <a:lnTo>
                    <a:pt x="1758065" y="774700"/>
                  </a:lnTo>
                  <a:lnTo>
                    <a:pt x="1754975" y="787400"/>
                  </a:lnTo>
                  <a:lnTo>
                    <a:pt x="1762006" y="774700"/>
                  </a:lnTo>
                  <a:close/>
                </a:path>
                <a:path w="2624455" h="2247900">
                  <a:moveTo>
                    <a:pt x="1709706" y="762000"/>
                  </a:moveTo>
                  <a:lnTo>
                    <a:pt x="1696946" y="762000"/>
                  </a:lnTo>
                  <a:lnTo>
                    <a:pt x="1681793" y="774700"/>
                  </a:lnTo>
                  <a:lnTo>
                    <a:pt x="1701672" y="774700"/>
                  </a:lnTo>
                  <a:lnTo>
                    <a:pt x="1709706" y="762000"/>
                  </a:lnTo>
                  <a:close/>
                </a:path>
                <a:path w="2624455" h="2247900">
                  <a:moveTo>
                    <a:pt x="1738729" y="762000"/>
                  </a:moveTo>
                  <a:lnTo>
                    <a:pt x="1711166" y="762000"/>
                  </a:lnTo>
                  <a:lnTo>
                    <a:pt x="1701672" y="774700"/>
                  </a:lnTo>
                  <a:lnTo>
                    <a:pt x="1739294" y="774700"/>
                  </a:lnTo>
                  <a:lnTo>
                    <a:pt x="1738729" y="762000"/>
                  </a:lnTo>
                  <a:close/>
                </a:path>
                <a:path w="2624455" h="2247900">
                  <a:moveTo>
                    <a:pt x="1765020" y="762000"/>
                  </a:moveTo>
                  <a:lnTo>
                    <a:pt x="1738729" y="762000"/>
                  </a:lnTo>
                  <a:lnTo>
                    <a:pt x="1739294" y="774700"/>
                  </a:lnTo>
                  <a:lnTo>
                    <a:pt x="1758065" y="774700"/>
                  </a:lnTo>
                  <a:lnTo>
                    <a:pt x="1765020" y="762000"/>
                  </a:lnTo>
                  <a:close/>
                </a:path>
                <a:path w="2624455" h="2247900">
                  <a:moveTo>
                    <a:pt x="1719245" y="749300"/>
                  </a:moveTo>
                  <a:lnTo>
                    <a:pt x="1712885" y="749300"/>
                  </a:lnTo>
                  <a:lnTo>
                    <a:pt x="1713488" y="762000"/>
                  </a:lnTo>
                  <a:lnTo>
                    <a:pt x="1716646" y="762000"/>
                  </a:lnTo>
                  <a:lnTo>
                    <a:pt x="1719245" y="749300"/>
                  </a:lnTo>
                  <a:close/>
                </a:path>
                <a:path w="2624455" h="2247900">
                  <a:moveTo>
                    <a:pt x="1762523" y="749300"/>
                  </a:moveTo>
                  <a:lnTo>
                    <a:pt x="1719245" y="749300"/>
                  </a:lnTo>
                  <a:lnTo>
                    <a:pt x="1720730" y="762000"/>
                  </a:lnTo>
                  <a:lnTo>
                    <a:pt x="1764929" y="762000"/>
                  </a:lnTo>
                  <a:lnTo>
                    <a:pt x="1762523" y="749300"/>
                  </a:lnTo>
                  <a:close/>
                </a:path>
                <a:path w="2624455" h="2247900">
                  <a:moveTo>
                    <a:pt x="1778613" y="749300"/>
                  </a:moveTo>
                  <a:lnTo>
                    <a:pt x="1764027" y="749300"/>
                  </a:lnTo>
                  <a:lnTo>
                    <a:pt x="1764929" y="762000"/>
                  </a:lnTo>
                  <a:lnTo>
                    <a:pt x="1771535" y="762000"/>
                  </a:lnTo>
                  <a:lnTo>
                    <a:pt x="1778613" y="749300"/>
                  </a:lnTo>
                  <a:close/>
                </a:path>
                <a:path w="2624455" h="2247900">
                  <a:moveTo>
                    <a:pt x="1792403" y="749300"/>
                  </a:moveTo>
                  <a:lnTo>
                    <a:pt x="1785806" y="749300"/>
                  </a:lnTo>
                  <a:lnTo>
                    <a:pt x="1783273" y="762000"/>
                  </a:lnTo>
                  <a:lnTo>
                    <a:pt x="1788515" y="762000"/>
                  </a:lnTo>
                  <a:lnTo>
                    <a:pt x="1792403" y="749300"/>
                  </a:lnTo>
                  <a:close/>
                </a:path>
                <a:path w="2624455" h="2247900">
                  <a:moveTo>
                    <a:pt x="1747263" y="723900"/>
                  </a:moveTo>
                  <a:lnTo>
                    <a:pt x="1737770" y="723900"/>
                  </a:lnTo>
                  <a:lnTo>
                    <a:pt x="1729630" y="736600"/>
                  </a:lnTo>
                  <a:lnTo>
                    <a:pt x="1721985" y="749300"/>
                  </a:lnTo>
                  <a:lnTo>
                    <a:pt x="1778745" y="749300"/>
                  </a:lnTo>
                  <a:lnTo>
                    <a:pt x="1780742" y="736600"/>
                  </a:lnTo>
                  <a:lnTo>
                    <a:pt x="1743127" y="736600"/>
                  </a:lnTo>
                  <a:lnTo>
                    <a:pt x="1747263" y="723900"/>
                  </a:lnTo>
                  <a:close/>
                </a:path>
                <a:path w="2624455" h="2247900">
                  <a:moveTo>
                    <a:pt x="1790403" y="736600"/>
                  </a:moveTo>
                  <a:lnTo>
                    <a:pt x="1783695" y="736600"/>
                  </a:lnTo>
                  <a:lnTo>
                    <a:pt x="1782654" y="749300"/>
                  </a:lnTo>
                  <a:lnTo>
                    <a:pt x="1785872" y="749300"/>
                  </a:lnTo>
                  <a:lnTo>
                    <a:pt x="1790403" y="736600"/>
                  </a:lnTo>
                  <a:close/>
                </a:path>
                <a:path w="2624455" h="2247900">
                  <a:moveTo>
                    <a:pt x="1792902" y="739042"/>
                  </a:moveTo>
                  <a:lnTo>
                    <a:pt x="1788654" y="749300"/>
                  </a:lnTo>
                  <a:lnTo>
                    <a:pt x="1790592" y="749300"/>
                  </a:lnTo>
                  <a:lnTo>
                    <a:pt x="1792902" y="739042"/>
                  </a:lnTo>
                  <a:close/>
                </a:path>
                <a:path w="2624455" h="2247900">
                  <a:moveTo>
                    <a:pt x="1793914" y="736600"/>
                  </a:moveTo>
                  <a:lnTo>
                    <a:pt x="1793452" y="736600"/>
                  </a:lnTo>
                  <a:lnTo>
                    <a:pt x="1792902" y="739042"/>
                  </a:lnTo>
                  <a:lnTo>
                    <a:pt x="1793914" y="736600"/>
                  </a:lnTo>
                  <a:close/>
                </a:path>
                <a:path w="2624455" h="2247900">
                  <a:moveTo>
                    <a:pt x="1821407" y="711200"/>
                  </a:moveTo>
                  <a:lnTo>
                    <a:pt x="1769989" y="711200"/>
                  </a:lnTo>
                  <a:lnTo>
                    <a:pt x="1769498" y="723900"/>
                  </a:lnTo>
                  <a:lnTo>
                    <a:pt x="1751362" y="723900"/>
                  </a:lnTo>
                  <a:lnTo>
                    <a:pt x="1748785" y="736600"/>
                  </a:lnTo>
                  <a:lnTo>
                    <a:pt x="1812978" y="736600"/>
                  </a:lnTo>
                  <a:lnTo>
                    <a:pt x="1821320" y="723900"/>
                  </a:lnTo>
                  <a:lnTo>
                    <a:pt x="1821407" y="711200"/>
                  </a:lnTo>
                  <a:close/>
                </a:path>
                <a:path w="2624455" h="2247900">
                  <a:moveTo>
                    <a:pt x="1769989" y="711200"/>
                  </a:moveTo>
                  <a:lnTo>
                    <a:pt x="1754994" y="711200"/>
                  </a:lnTo>
                  <a:lnTo>
                    <a:pt x="1754090" y="723900"/>
                  </a:lnTo>
                  <a:lnTo>
                    <a:pt x="1769989" y="711200"/>
                  </a:lnTo>
                  <a:close/>
                </a:path>
                <a:path w="2624455" h="2247900">
                  <a:moveTo>
                    <a:pt x="1843250" y="698500"/>
                  </a:moveTo>
                  <a:lnTo>
                    <a:pt x="1770168" y="698500"/>
                  </a:lnTo>
                  <a:lnTo>
                    <a:pt x="1762491" y="711200"/>
                  </a:lnTo>
                  <a:lnTo>
                    <a:pt x="1838903" y="711200"/>
                  </a:lnTo>
                  <a:lnTo>
                    <a:pt x="1843250" y="698500"/>
                  </a:lnTo>
                  <a:close/>
                </a:path>
                <a:path w="2624455" h="2247900">
                  <a:moveTo>
                    <a:pt x="1800057" y="685800"/>
                  </a:moveTo>
                  <a:lnTo>
                    <a:pt x="1789104" y="685800"/>
                  </a:lnTo>
                  <a:lnTo>
                    <a:pt x="1788410" y="698500"/>
                  </a:lnTo>
                  <a:lnTo>
                    <a:pt x="1796900" y="698500"/>
                  </a:lnTo>
                  <a:lnTo>
                    <a:pt x="1800057" y="685800"/>
                  </a:lnTo>
                  <a:close/>
                </a:path>
                <a:path w="2624455" h="2247900">
                  <a:moveTo>
                    <a:pt x="1859495" y="673100"/>
                  </a:moveTo>
                  <a:lnTo>
                    <a:pt x="1808274" y="673100"/>
                  </a:lnTo>
                  <a:lnTo>
                    <a:pt x="1799747" y="685800"/>
                  </a:lnTo>
                  <a:lnTo>
                    <a:pt x="1816262" y="685800"/>
                  </a:lnTo>
                  <a:lnTo>
                    <a:pt x="1808616" y="698500"/>
                  </a:lnTo>
                  <a:lnTo>
                    <a:pt x="1841273" y="698500"/>
                  </a:lnTo>
                  <a:lnTo>
                    <a:pt x="1848464" y="685800"/>
                  </a:lnTo>
                  <a:lnTo>
                    <a:pt x="1859495" y="673100"/>
                  </a:lnTo>
                  <a:close/>
                </a:path>
                <a:path w="2624455" h="2247900">
                  <a:moveTo>
                    <a:pt x="1859563" y="685800"/>
                  </a:moveTo>
                  <a:lnTo>
                    <a:pt x="1853838" y="685800"/>
                  </a:lnTo>
                  <a:lnTo>
                    <a:pt x="1853776" y="698500"/>
                  </a:lnTo>
                  <a:lnTo>
                    <a:pt x="1859563" y="685800"/>
                  </a:lnTo>
                  <a:close/>
                </a:path>
                <a:path w="2624455" h="2247900">
                  <a:moveTo>
                    <a:pt x="1886101" y="660400"/>
                  </a:moveTo>
                  <a:lnTo>
                    <a:pt x="1821262" y="660400"/>
                  </a:lnTo>
                  <a:lnTo>
                    <a:pt x="1816810" y="673100"/>
                  </a:lnTo>
                  <a:lnTo>
                    <a:pt x="1859495" y="673100"/>
                  </a:lnTo>
                  <a:lnTo>
                    <a:pt x="1864411" y="685800"/>
                  </a:lnTo>
                  <a:lnTo>
                    <a:pt x="1871251" y="673100"/>
                  </a:lnTo>
                  <a:lnTo>
                    <a:pt x="1886101" y="660400"/>
                  </a:lnTo>
                  <a:close/>
                </a:path>
                <a:path w="2624455" h="2247900">
                  <a:moveTo>
                    <a:pt x="1880532" y="673100"/>
                  </a:moveTo>
                  <a:lnTo>
                    <a:pt x="1874421" y="673100"/>
                  </a:lnTo>
                  <a:lnTo>
                    <a:pt x="1872198" y="685800"/>
                  </a:lnTo>
                  <a:lnTo>
                    <a:pt x="1877013" y="685800"/>
                  </a:lnTo>
                  <a:lnTo>
                    <a:pt x="1880532" y="673100"/>
                  </a:lnTo>
                  <a:close/>
                </a:path>
                <a:path w="2624455" h="2247900">
                  <a:moveTo>
                    <a:pt x="1883782" y="647700"/>
                  </a:moveTo>
                  <a:lnTo>
                    <a:pt x="1827782" y="647700"/>
                  </a:lnTo>
                  <a:lnTo>
                    <a:pt x="1823995" y="660400"/>
                  </a:lnTo>
                  <a:lnTo>
                    <a:pt x="1882950" y="660400"/>
                  </a:lnTo>
                  <a:lnTo>
                    <a:pt x="1883782" y="647700"/>
                  </a:lnTo>
                  <a:close/>
                </a:path>
                <a:path w="2624455" h="2247900">
                  <a:moveTo>
                    <a:pt x="1904589" y="635000"/>
                  </a:moveTo>
                  <a:lnTo>
                    <a:pt x="1855668" y="635000"/>
                  </a:lnTo>
                  <a:lnTo>
                    <a:pt x="1859445" y="647700"/>
                  </a:lnTo>
                  <a:lnTo>
                    <a:pt x="1883782" y="647700"/>
                  </a:lnTo>
                  <a:lnTo>
                    <a:pt x="1885667" y="660400"/>
                  </a:lnTo>
                  <a:lnTo>
                    <a:pt x="1890408" y="660400"/>
                  </a:lnTo>
                  <a:lnTo>
                    <a:pt x="1894567" y="649265"/>
                  </a:lnTo>
                  <a:lnTo>
                    <a:pt x="1894107" y="647700"/>
                  </a:lnTo>
                  <a:lnTo>
                    <a:pt x="1904589" y="635000"/>
                  </a:lnTo>
                  <a:close/>
                </a:path>
                <a:path w="2624455" h="2247900">
                  <a:moveTo>
                    <a:pt x="1896338" y="655285"/>
                  </a:moveTo>
                  <a:lnTo>
                    <a:pt x="1890408" y="660400"/>
                  </a:lnTo>
                  <a:lnTo>
                    <a:pt x="1897842" y="660400"/>
                  </a:lnTo>
                  <a:lnTo>
                    <a:pt x="1896338" y="655285"/>
                  </a:lnTo>
                  <a:close/>
                </a:path>
                <a:path w="2624455" h="2247900">
                  <a:moveTo>
                    <a:pt x="1905132" y="647700"/>
                  </a:moveTo>
                  <a:lnTo>
                    <a:pt x="1895152" y="647700"/>
                  </a:lnTo>
                  <a:lnTo>
                    <a:pt x="1894567" y="649265"/>
                  </a:lnTo>
                  <a:lnTo>
                    <a:pt x="1896338" y="655285"/>
                  </a:lnTo>
                  <a:lnTo>
                    <a:pt x="1905132" y="647700"/>
                  </a:lnTo>
                  <a:close/>
                </a:path>
                <a:path w="2624455" h="2247900">
                  <a:moveTo>
                    <a:pt x="1843988" y="635000"/>
                  </a:moveTo>
                  <a:lnTo>
                    <a:pt x="1835396" y="647700"/>
                  </a:lnTo>
                  <a:lnTo>
                    <a:pt x="1853778" y="647700"/>
                  </a:lnTo>
                  <a:lnTo>
                    <a:pt x="1843988" y="635000"/>
                  </a:lnTo>
                  <a:close/>
                </a:path>
                <a:path w="2624455" h="2247900">
                  <a:moveTo>
                    <a:pt x="1922381" y="635000"/>
                  </a:moveTo>
                  <a:lnTo>
                    <a:pt x="1915624" y="635000"/>
                  </a:lnTo>
                  <a:lnTo>
                    <a:pt x="1915951" y="647700"/>
                  </a:lnTo>
                  <a:lnTo>
                    <a:pt x="1918523" y="647700"/>
                  </a:lnTo>
                  <a:lnTo>
                    <a:pt x="1922381" y="635000"/>
                  </a:lnTo>
                  <a:close/>
                </a:path>
                <a:path w="2624455" h="2247900">
                  <a:moveTo>
                    <a:pt x="1863975" y="622300"/>
                  </a:moveTo>
                  <a:lnTo>
                    <a:pt x="1862120" y="622300"/>
                  </a:lnTo>
                  <a:lnTo>
                    <a:pt x="1860584" y="635000"/>
                  </a:lnTo>
                  <a:lnTo>
                    <a:pt x="1869845" y="635000"/>
                  </a:lnTo>
                  <a:lnTo>
                    <a:pt x="1863975" y="622300"/>
                  </a:lnTo>
                  <a:close/>
                </a:path>
                <a:path w="2624455" h="2247900">
                  <a:moveTo>
                    <a:pt x="1898180" y="609600"/>
                  </a:moveTo>
                  <a:lnTo>
                    <a:pt x="1875408" y="609600"/>
                  </a:lnTo>
                  <a:lnTo>
                    <a:pt x="1867935" y="622300"/>
                  </a:lnTo>
                  <a:lnTo>
                    <a:pt x="1869845" y="635000"/>
                  </a:lnTo>
                  <a:lnTo>
                    <a:pt x="1926566" y="635000"/>
                  </a:lnTo>
                  <a:lnTo>
                    <a:pt x="1930762" y="622300"/>
                  </a:lnTo>
                  <a:lnTo>
                    <a:pt x="1898347" y="622300"/>
                  </a:lnTo>
                  <a:lnTo>
                    <a:pt x="1898180" y="609600"/>
                  </a:lnTo>
                  <a:close/>
                </a:path>
                <a:path w="2624455" h="2247900">
                  <a:moveTo>
                    <a:pt x="1925544" y="609600"/>
                  </a:moveTo>
                  <a:lnTo>
                    <a:pt x="1898180" y="609600"/>
                  </a:lnTo>
                  <a:lnTo>
                    <a:pt x="1898347" y="622300"/>
                  </a:lnTo>
                  <a:lnTo>
                    <a:pt x="1930762" y="622300"/>
                  </a:lnTo>
                  <a:lnTo>
                    <a:pt x="1929983" y="616809"/>
                  </a:lnTo>
                  <a:lnTo>
                    <a:pt x="1925544" y="609600"/>
                  </a:lnTo>
                  <a:close/>
                </a:path>
                <a:path w="2624455" h="2247900">
                  <a:moveTo>
                    <a:pt x="1968195" y="571500"/>
                  </a:moveTo>
                  <a:lnTo>
                    <a:pt x="1920030" y="571500"/>
                  </a:lnTo>
                  <a:lnTo>
                    <a:pt x="1917341" y="584200"/>
                  </a:lnTo>
                  <a:lnTo>
                    <a:pt x="1914362" y="596900"/>
                  </a:lnTo>
                  <a:lnTo>
                    <a:pt x="1921854" y="596900"/>
                  </a:lnTo>
                  <a:lnTo>
                    <a:pt x="1928959" y="609600"/>
                  </a:lnTo>
                  <a:lnTo>
                    <a:pt x="1929983" y="616809"/>
                  </a:lnTo>
                  <a:lnTo>
                    <a:pt x="1933363" y="622300"/>
                  </a:lnTo>
                  <a:lnTo>
                    <a:pt x="1946061" y="609600"/>
                  </a:lnTo>
                  <a:lnTo>
                    <a:pt x="1965549" y="584200"/>
                  </a:lnTo>
                  <a:lnTo>
                    <a:pt x="1964523" y="584200"/>
                  </a:lnTo>
                  <a:lnTo>
                    <a:pt x="1966910" y="577483"/>
                  </a:lnTo>
                  <a:lnTo>
                    <a:pt x="1968195" y="571500"/>
                  </a:lnTo>
                  <a:close/>
                </a:path>
                <a:path w="2624455" h="2247900">
                  <a:moveTo>
                    <a:pt x="1921854" y="596900"/>
                  </a:moveTo>
                  <a:lnTo>
                    <a:pt x="1915066" y="596900"/>
                  </a:lnTo>
                  <a:lnTo>
                    <a:pt x="1920692" y="609600"/>
                  </a:lnTo>
                  <a:lnTo>
                    <a:pt x="1925544" y="609600"/>
                  </a:lnTo>
                  <a:lnTo>
                    <a:pt x="1929983" y="616809"/>
                  </a:lnTo>
                  <a:lnTo>
                    <a:pt x="1928959" y="609600"/>
                  </a:lnTo>
                  <a:lnTo>
                    <a:pt x="1921854" y="596900"/>
                  </a:lnTo>
                  <a:close/>
                </a:path>
                <a:path w="2624455" h="2247900">
                  <a:moveTo>
                    <a:pt x="1903144" y="584200"/>
                  </a:moveTo>
                  <a:lnTo>
                    <a:pt x="1896655" y="596900"/>
                  </a:lnTo>
                  <a:lnTo>
                    <a:pt x="1890580" y="609600"/>
                  </a:lnTo>
                  <a:lnTo>
                    <a:pt x="1920692" y="609600"/>
                  </a:lnTo>
                  <a:lnTo>
                    <a:pt x="1915066" y="596900"/>
                  </a:lnTo>
                  <a:lnTo>
                    <a:pt x="1910148" y="596900"/>
                  </a:lnTo>
                  <a:lnTo>
                    <a:pt x="1903144" y="584200"/>
                  </a:lnTo>
                  <a:close/>
                </a:path>
                <a:path w="2624455" h="2247900">
                  <a:moveTo>
                    <a:pt x="1964825" y="596900"/>
                  </a:moveTo>
                  <a:lnTo>
                    <a:pt x="1961979" y="596900"/>
                  </a:lnTo>
                  <a:lnTo>
                    <a:pt x="1960543" y="609600"/>
                  </a:lnTo>
                  <a:lnTo>
                    <a:pt x="1964825" y="596900"/>
                  </a:lnTo>
                  <a:close/>
                </a:path>
                <a:path w="2624455" h="2247900">
                  <a:moveTo>
                    <a:pt x="1968098" y="590290"/>
                  </a:moveTo>
                  <a:lnTo>
                    <a:pt x="1965543" y="596900"/>
                  </a:lnTo>
                  <a:lnTo>
                    <a:pt x="1970795" y="596900"/>
                  </a:lnTo>
                  <a:lnTo>
                    <a:pt x="1968098" y="590290"/>
                  </a:lnTo>
                  <a:close/>
                </a:path>
                <a:path w="2624455" h="2247900">
                  <a:moveTo>
                    <a:pt x="1978167" y="584200"/>
                  </a:moveTo>
                  <a:lnTo>
                    <a:pt x="1976376" y="584200"/>
                  </a:lnTo>
                  <a:lnTo>
                    <a:pt x="1972806" y="596900"/>
                  </a:lnTo>
                  <a:lnTo>
                    <a:pt x="1978167" y="584200"/>
                  </a:lnTo>
                  <a:close/>
                </a:path>
                <a:path w="2624455" h="2247900">
                  <a:moveTo>
                    <a:pt x="1980195" y="571500"/>
                  </a:moveTo>
                  <a:lnTo>
                    <a:pt x="1969036" y="571500"/>
                  </a:lnTo>
                  <a:lnTo>
                    <a:pt x="1966910" y="577483"/>
                  </a:lnTo>
                  <a:lnTo>
                    <a:pt x="1965467" y="584200"/>
                  </a:lnTo>
                  <a:lnTo>
                    <a:pt x="1965612" y="584200"/>
                  </a:lnTo>
                  <a:lnTo>
                    <a:pt x="1968098" y="590290"/>
                  </a:lnTo>
                  <a:lnTo>
                    <a:pt x="1970452" y="584200"/>
                  </a:lnTo>
                  <a:lnTo>
                    <a:pt x="1980195" y="571500"/>
                  </a:lnTo>
                  <a:close/>
                </a:path>
                <a:path w="2624455" h="2247900">
                  <a:moveTo>
                    <a:pt x="1966910" y="577483"/>
                  </a:moveTo>
                  <a:lnTo>
                    <a:pt x="1964523" y="584200"/>
                  </a:lnTo>
                  <a:lnTo>
                    <a:pt x="1965467" y="584200"/>
                  </a:lnTo>
                  <a:lnTo>
                    <a:pt x="1966910" y="577483"/>
                  </a:lnTo>
                  <a:close/>
                </a:path>
                <a:path w="2624455" h="2247900">
                  <a:moveTo>
                    <a:pt x="2003074" y="546100"/>
                  </a:moveTo>
                  <a:lnTo>
                    <a:pt x="1991602" y="546100"/>
                  </a:lnTo>
                  <a:lnTo>
                    <a:pt x="1981326" y="558800"/>
                  </a:lnTo>
                  <a:lnTo>
                    <a:pt x="1992703" y="558800"/>
                  </a:lnTo>
                  <a:lnTo>
                    <a:pt x="1992037" y="571500"/>
                  </a:lnTo>
                  <a:lnTo>
                    <a:pt x="1980195" y="571500"/>
                  </a:lnTo>
                  <a:lnTo>
                    <a:pt x="1987507" y="584200"/>
                  </a:lnTo>
                  <a:lnTo>
                    <a:pt x="1995325" y="571500"/>
                  </a:lnTo>
                  <a:lnTo>
                    <a:pt x="1999315" y="558800"/>
                  </a:lnTo>
                  <a:lnTo>
                    <a:pt x="2003074" y="546100"/>
                  </a:lnTo>
                  <a:close/>
                </a:path>
                <a:path w="2624455" h="2247900">
                  <a:moveTo>
                    <a:pt x="1992703" y="558800"/>
                  </a:moveTo>
                  <a:lnTo>
                    <a:pt x="1939333" y="558800"/>
                  </a:lnTo>
                  <a:lnTo>
                    <a:pt x="1937205" y="571500"/>
                  </a:lnTo>
                  <a:lnTo>
                    <a:pt x="1988428" y="571500"/>
                  </a:lnTo>
                  <a:lnTo>
                    <a:pt x="1992703" y="558800"/>
                  </a:lnTo>
                  <a:close/>
                </a:path>
                <a:path w="2624455" h="2247900">
                  <a:moveTo>
                    <a:pt x="1955734" y="546100"/>
                  </a:moveTo>
                  <a:lnTo>
                    <a:pt x="1951874" y="546100"/>
                  </a:lnTo>
                  <a:lnTo>
                    <a:pt x="1953827" y="558800"/>
                  </a:lnTo>
                  <a:lnTo>
                    <a:pt x="1964911" y="558800"/>
                  </a:lnTo>
                  <a:lnTo>
                    <a:pt x="1955734" y="546100"/>
                  </a:lnTo>
                  <a:close/>
                </a:path>
                <a:path w="2624455" h="2247900">
                  <a:moveTo>
                    <a:pt x="1990742" y="546100"/>
                  </a:moveTo>
                  <a:lnTo>
                    <a:pt x="1967785" y="546100"/>
                  </a:lnTo>
                  <a:lnTo>
                    <a:pt x="1964911" y="558800"/>
                  </a:lnTo>
                  <a:lnTo>
                    <a:pt x="1981326" y="558800"/>
                  </a:lnTo>
                  <a:lnTo>
                    <a:pt x="1990742" y="546100"/>
                  </a:lnTo>
                  <a:close/>
                </a:path>
                <a:path w="2624455" h="2247900">
                  <a:moveTo>
                    <a:pt x="2008696" y="556123"/>
                  </a:moveTo>
                  <a:lnTo>
                    <a:pt x="2007485" y="558800"/>
                  </a:lnTo>
                  <a:lnTo>
                    <a:pt x="2010197" y="558800"/>
                  </a:lnTo>
                  <a:lnTo>
                    <a:pt x="2008696" y="556123"/>
                  </a:lnTo>
                  <a:close/>
                </a:path>
                <a:path w="2624455" h="2247900">
                  <a:moveTo>
                    <a:pt x="2021506" y="546100"/>
                  </a:moveTo>
                  <a:lnTo>
                    <a:pt x="2013228" y="546100"/>
                  </a:lnTo>
                  <a:lnTo>
                    <a:pt x="2013383" y="558800"/>
                  </a:lnTo>
                  <a:lnTo>
                    <a:pt x="2022189" y="558800"/>
                  </a:lnTo>
                  <a:lnTo>
                    <a:pt x="2021506" y="546100"/>
                  </a:lnTo>
                  <a:close/>
                </a:path>
                <a:path w="2624455" h="2247900">
                  <a:moveTo>
                    <a:pt x="2013228" y="546100"/>
                  </a:moveTo>
                  <a:lnTo>
                    <a:pt x="2003074" y="546100"/>
                  </a:lnTo>
                  <a:lnTo>
                    <a:pt x="2008696" y="556123"/>
                  </a:lnTo>
                  <a:lnTo>
                    <a:pt x="2013228" y="546100"/>
                  </a:lnTo>
                  <a:close/>
                </a:path>
                <a:path w="2624455" h="2247900">
                  <a:moveTo>
                    <a:pt x="2030308" y="533400"/>
                  </a:moveTo>
                  <a:lnTo>
                    <a:pt x="1962372" y="533400"/>
                  </a:lnTo>
                  <a:lnTo>
                    <a:pt x="1956383" y="546100"/>
                  </a:lnTo>
                  <a:lnTo>
                    <a:pt x="2019849" y="546100"/>
                  </a:lnTo>
                  <a:lnTo>
                    <a:pt x="2030308" y="533400"/>
                  </a:lnTo>
                  <a:close/>
                </a:path>
                <a:path w="2624455" h="2247900">
                  <a:moveTo>
                    <a:pt x="2032231" y="533400"/>
                  </a:moveTo>
                  <a:lnTo>
                    <a:pt x="2027871" y="546100"/>
                  </a:lnTo>
                  <a:lnTo>
                    <a:pt x="2029484" y="546100"/>
                  </a:lnTo>
                  <a:lnTo>
                    <a:pt x="2032231" y="533400"/>
                  </a:lnTo>
                  <a:close/>
                </a:path>
                <a:path w="2624455" h="2247900">
                  <a:moveTo>
                    <a:pt x="2038570" y="533400"/>
                  </a:moveTo>
                  <a:lnTo>
                    <a:pt x="2037956" y="533400"/>
                  </a:lnTo>
                  <a:lnTo>
                    <a:pt x="2035694" y="546100"/>
                  </a:lnTo>
                  <a:lnTo>
                    <a:pt x="2038570" y="533400"/>
                  </a:lnTo>
                  <a:close/>
                </a:path>
                <a:path w="2624455" h="2247900">
                  <a:moveTo>
                    <a:pt x="2039382" y="520700"/>
                  </a:moveTo>
                  <a:lnTo>
                    <a:pt x="1992614" y="520700"/>
                  </a:lnTo>
                  <a:lnTo>
                    <a:pt x="1992418" y="533400"/>
                  </a:lnTo>
                  <a:lnTo>
                    <a:pt x="2038462" y="533400"/>
                  </a:lnTo>
                  <a:lnTo>
                    <a:pt x="2039382" y="520700"/>
                  </a:lnTo>
                  <a:close/>
                </a:path>
                <a:path w="2624455" h="2247900">
                  <a:moveTo>
                    <a:pt x="2057803" y="520700"/>
                  </a:moveTo>
                  <a:lnTo>
                    <a:pt x="2054794" y="520700"/>
                  </a:lnTo>
                  <a:lnTo>
                    <a:pt x="2055138" y="533400"/>
                  </a:lnTo>
                  <a:lnTo>
                    <a:pt x="2057803" y="520700"/>
                  </a:lnTo>
                  <a:close/>
                </a:path>
                <a:path w="2624455" h="2247900">
                  <a:moveTo>
                    <a:pt x="2038910" y="508000"/>
                  </a:moveTo>
                  <a:lnTo>
                    <a:pt x="1995648" y="508000"/>
                  </a:lnTo>
                  <a:lnTo>
                    <a:pt x="1991842" y="520700"/>
                  </a:lnTo>
                  <a:lnTo>
                    <a:pt x="2033997" y="520700"/>
                  </a:lnTo>
                  <a:lnTo>
                    <a:pt x="2038910" y="508000"/>
                  </a:lnTo>
                  <a:close/>
                </a:path>
                <a:path w="2624455" h="2247900">
                  <a:moveTo>
                    <a:pt x="2054206" y="508000"/>
                  </a:moveTo>
                  <a:lnTo>
                    <a:pt x="2038910" y="508000"/>
                  </a:lnTo>
                  <a:lnTo>
                    <a:pt x="2037908" y="520700"/>
                  </a:lnTo>
                  <a:lnTo>
                    <a:pt x="2047397" y="520700"/>
                  </a:lnTo>
                  <a:lnTo>
                    <a:pt x="2054206" y="508000"/>
                  </a:lnTo>
                  <a:close/>
                </a:path>
                <a:path w="2624455" h="2247900">
                  <a:moveTo>
                    <a:pt x="2067087" y="495300"/>
                  </a:moveTo>
                  <a:lnTo>
                    <a:pt x="2017971" y="495300"/>
                  </a:lnTo>
                  <a:lnTo>
                    <a:pt x="2009579" y="508000"/>
                  </a:lnTo>
                  <a:lnTo>
                    <a:pt x="2063316" y="508000"/>
                  </a:lnTo>
                  <a:lnTo>
                    <a:pt x="2067087" y="495300"/>
                  </a:lnTo>
                  <a:close/>
                </a:path>
                <a:path w="2624455" h="2247900">
                  <a:moveTo>
                    <a:pt x="2078319" y="495300"/>
                  </a:moveTo>
                  <a:lnTo>
                    <a:pt x="2067087" y="495300"/>
                  </a:lnTo>
                  <a:lnTo>
                    <a:pt x="2067655" y="508000"/>
                  </a:lnTo>
                  <a:lnTo>
                    <a:pt x="2076331" y="508000"/>
                  </a:lnTo>
                  <a:lnTo>
                    <a:pt x="2078319" y="495300"/>
                  </a:lnTo>
                  <a:close/>
                </a:path>
                <a:path w="2624455" h="2247900">
                  <a:moveTo>
                    <a:pt x="2080886" y="495300"/>
                  </a:moveTo>
                  <a:lnTo>
                    <a:pt x="2080446" y="508000"/>
                  </a:lnTo>
                  <a:lnTo>
                    <a:pt x="2085682" y="508000"/>
                  </a:lnTo>
                  <a:lnTo>
                    <a:pt x="2080886" y="495300"/>
                  </a:lnTo>
                  <a:close/>
                </a:path>
                <a:path w="2624455" h="2247900">
                  <a:moveTo>
                    <a:pt x="2021412" y="482600"/>
                  </a:moveTo>
                  <a:lnTo>
                    <a:pt x="2020658" y="495300"/>
                  </a:lnTo>
                  <a:lnTo>
                    <a:pt x="2024008" y="495300"/>
                  </a:lnTo>
                  <a:lnTo>
                    <a:pt x="2021412" y="482600"/>
                  </a:lnTo>
                  <a:close/>
                </a:path>
                <a:path w="2624455" h="2247900">
                  <a:moveTo>
                    <a:pt x="2083699" y="469900"/>
                  </a:moveTo>
                  <a:lnTo>
                    <a:pt x="2041391" y="469900"/>
                  </a:lnTo>
                  <a:lnTo>
                    <a:pt x="2039641" y="482600"/>
                  </a:lnTo>
                  <a:lnTo>
                    <a:pt x="2024955" y="482600"/>
                  </a:lnTo>
                  <a:lnTo>
                    <a:pt x="2024008" y="495300"/>
                  </a:lnTo>
                  <a:lnTo>
                    <a:pt x="2083556" y="495300"/>
                  </a:lnTo>
                  <a:lnTo>
                    <a:pt x="2080521" y="482600"/>
                  </a:lnTo>
                  <a:lnTo>
                    <a:pt x="2083699" y="469900"/>
                  </a:lnTo>
                  <a:close/>
                </a:path>
                <a:path w="2624455" h="2247900">
                  <a:moveTo>
                    <a:pt x="2091210" y="469900"/>
                  </a:moveTo>
                  <a:lnTo>
                    <a:pt x="2086436" y="482600"/>
                  </a:lnTo>
                  <a:lnTo>
                    <a:pt x="2090247" y="482600"/>
                  </a:lnTo>
                  <a:lnTo>
                    <a:pt x="2091210" y="469900"/>
                  </a:lnTo>
                  <a:close/>
                </a:path>
                <a:path w="2624455" h="2247900">
                  <a:moveTo>
                    <a:pt x="2114131" y="469900"/>
                  </a:moveTo>
                  <a:lnTo>
                    <a:pt x="2097037" y="469900"/>
                  </a:lnTo>
                  <a:lnTo>
                    <a:pt x="2100243" y="482600"/>
                  </a:lnTo>
                  <a:lnTo>
                    <a:pt x="2104730" y="482600"/>
                  </a:lnTo>
                  <a:lnTo>
                    <a:pt x="2114131" y="469900"/>
                  </a:lnTo>
                  <a:close/>
                </a:path>
                <a:path w="2624455" h="2247900">
                  <a:moveTo>
                    <a:pt x="2050164" y="457200"/>
                  </a:moveTo>
                  <a:lnTo>
                    <a:pt x="2045421" y="457200"/>
                  </a:lnTo>
                  <a:lnTo>
                    <a:pt x="2044940" y="469900"/>
                  </a:lnTo>
                  <a:lnTo>
                    <a:pt x="2050164" y="457200"/>
                  </a:lnTo>
                  <a:close/>
                </a:path>
                <a:path w="2624455" h="2247900">
                  <a:moveTo>
                    <a:pt x="2109386" y="457200"/>
                  </a:moveTo>
                  <a:lnTo>
                    <a:pt x="2053861" y="457200"/>
                  </a:lnTo>
                  <a:lnTo>
                    <a:pt x="2054328" y="469900"/>
                  </a:lnTo>
                  <a:lnTo>
                    <a:pt x="2108215" y="469900"/>
                  </a:lnTo>
                  <a:lnTo>
                    <a:pt x="2109386" y="457200"/>
                  </a:lnTo>
                  <a:close/>
                </a:path>
                <a:path w="2624455" h="2247900">
                  <a:moveTo>
                    <a:pt x="2129408" y="444500"/>
                  </a:moveTo>
                  <a:lnTo>
                    <a:pt x="2079842" y="444500"/>
                  </a:lnTo>
                  <a:lnTo>
                    <a:pt x="2080696" y="457200"/>
                  </a:lnTo>
                  <a:lnTo>
                    <a:pt x="2114164" y="457200"/>
                  </a:lnTo>
                  <a:lnTo>
                    <a:pt x="2115968" y="469900"/>
                  </a:lnTo>
                  <a:lnTo>
                    <a:pt x="2122315" y="469900"/>
                  </a:lnTo>
                  <a:lnTo>
                    <a:pt x="2120075" y="457200"/>
                  </a:lnTo>
                  <a:lnTo>
                    <a:pt x="2129408" y="444500"/>
                  </a:lnTo>
                  <a:close/>
                </a:path>
                <a:path w="2624455" h="2247900">
                  <a:moveTo>
                    <a:pt x="2079842" y="444500"/>
                  </a:moveTo>
                  <a:lnTo>
                    <a:pt x="2076624" y="444500"/>
                  </a:lnTo>
                  <a:lnTo>
                    <a:pt x="2057979" y="457200"/>
                  </a:lnTo>
                  <a:lnTo>
                    <a:pt x="2075944" y="457200"/>
                  </a:lnTo>
                  <a:lnTo>
                    <a:pt x="2079842" y="444500"/>
                  </a:lnTo>
                  <a:close/>
                </a:path>
                <a:path w="2624455" h="2247900">
                  <a:moveTo>
                    <a:pt x="2138916" y="431800"/>
                  </a:moveTo>
                  <a:lnTo>
                    <a:pt x="2086656" y="431800"/>
                  </a:lnTo>
                  <a:lnTo>
                    <a:pt x="2088267" y="444500"/>
                  </a:lnTo>
                  <a:lnTo>
                    <a:pt x="2142513" y="444500"/>
                  </a:lnTo>
                  <a:lnTo>
                    <a:pt x="2138916" y="431800"/>
                  </a:lnTo>
                  <a:close/>
                </a:path>
                <a:path w="2624455" h="2247900">
                  <a:moveTo>
                    <a:pt x="2117224" y="406400"/>
                  </a:moveTo>
                  <a:lnTo>
                    <a:pt x="2114864" y="406400"/>
                  </a:lnTo>
                  <a:lnTo>
                    <a:pt x="2103543" y="419100"/>
                  </a:lnTo>
                  <a:lnTo>
                    <a:pt x="2082150" y="431800"/>
                  </a:lnTo>
                  <a:lnTo>
                    <a:pt x="2149454" y="431800"/>
                  </a:lnTo>
                  <a:lnTo>
                    <a:pt x="2160737" y="419100"/>
                  </a:lnTo>
                  <a:lnTo>
                    <a:pt x="2113304" y="419100"/>
                  </a:lnTo>
                  <a:lnTo>
                    <a:pt x="2117224" y="406400"/>
                  </a:lnTo>
                  <a:close/>
                </a:path>
                <a:path w="2624455" h="2247900">
                  <a:moveTo>
                    <a:pt x="2167356" y="419100"/>
                  </a:moveTo>
                  <a:lnTo>
                    <a:pt x="2160737" y="419100"/>
                  </a:lnTo>
                  <a:lnTo>
                    <a:pt x="2162620" y="431800"/>
                  </a:lnTo>
                  <a:lnTo>
                    <a:pt x="2167356" y="419100"/>
                  </a:lnTo>
                  <a:close/>
                </a:path>
                <a:path w="2624455" h="2247900">
                  <a:moveTo>
                    <a:pt x="2181150" y="419100"/>
                  </a:moveTo>
                  <a:lnTo>
                    <a:pt x="2179637" y="419100"/>
                  </a:lnTo>
                  <a:lnTo>
                    <a:pt x="2177942" y="431800"/>
                  </a:lnTo>
                  <a:lnTo>
                    <a:pt x="2181150" y="419100"/>
                  </a:lnTo>
                  <a:close/>
                </a:path>
                <a:path w="2624455" h="2247900">
                  <a:moveTo>
                    <a:pt x="2172978" y="406400"/>
                  </a:moveTo>
                  <a:lnTo>
                    <a:pt x="2117224" y="406400"/>
                  </a:lnTo>
                  <a:lnTo>
                    <a:pt x="2117929" y="419100"/>
                  </a:lnTo>
                  <a:lnTo>
                    <a:pt x="2172751" y="419100"/>
                  </a:lnTo>
                  <a:lnTo>
                    <a:pt x="2172978" y="406400"/>
                  </a:lnTo>
                  <a:close/>
                </a:path>
                <a:path w="2624455" h="2247900">
                  <a:moveTo>
                    <a:pt x="2196156" y="381000"/>
                  </a:moveTo>
                  <a:lnTo>
                    <a:pt x="2141287" y="381000"/>
                  </a:lnTo>
                  <a:lnTo>
                    <a:pt x="2136047" y="393700"/>
                  </a:lnTo>
                  <a:lnTo>
                    <a:pt x="2138908" y="406400"/>
                  </a:lnTo>
                  <a:lnTo>
                    <a:pt x="2173464" y="406400"/>
                  </a:lnTo>
                  <a:lnTo>
                    <a:pt x="2172751" y="419100"/>
                  </a:lnTo>
                  <a:lnTo>
                    <a:pt x="2176383" y="419100"/>
                  </a:lnTo>
                  <a:lnTo>
                    <a:pt x="2185332" y="406400"/>
                  </a:lnTo>
                  <a:lnTo>
                    <a:pt x="2197522" y="393700"/>
                  </a:lnTo>
                  <a:lnTo>
                    <a:pt x="2196886" y="393700"/>
                  </a:lnTo>
                  <a:lnTo>
                    <a:pt x="2196156" y="381000"/>
                  </a:lnTo>
                  <a:close/>
                </a:path>
                <a:path w="2624455" h="2247900">
                  <a:moveTo>
                    <a:pt x="2189260" y="406400"/>
                  </a:moveTo>
                  <a:lnTo>
                    <a:pt x="2176383" y="419100"/>
                  </a:lnTo>
                  <a:lnTo>
                    <a:pt x="2186007" y="419100"/>
                  </a:lnTo>
                  <a:lnTo>
                    <a:pt x="2189260" y="406400"/>
                  </a:lnTo>
                  <a:close/>
                </a:path>
                <a:path w="2624455" h="2247900">
                  <a:moveTo>
                    <a:pt x="2209838" y="393700"/>
                  </a:moveTo>
                  <a:lnTo>
                    <a:pt x="2197522" y="393700"/>
                  </a:lnTo>
                  <a:lnTo>
                    <a:pt x="2194370" y="406400"/>
                  </a:lnTo>
                  <a:lnTo>
                    <a:pt x="2209838" y="393700"/>
                  </a:lnTo>
                  <a:close/>
                </a:path>
                <a:path w="2624455" h="2247900">
                  <a:moveTo>
                    <a:pt x="2206453" y="381000"/>
                  </a:moveTo>
                  <a:lnTo>
                    <a:pt x="2196156" y="381000"/>
                  </a:lnTo>
                  <a:lnTo>
                    <a:pt x="2208976" y="393700"/>
                  </a:lnTo>
                  <a:lnTo>
                    <a:pt x="2218620" y="393700"/>
                  </a:lnTo>
                  <a:lnTo>
                    <a:pt x="2206453" y="381000"/>
                  </a:lnTo>
                  <a:close/>
                </a:path>
                <a:path w="2624455" h="2247900">
                  <a:moveTo>
                    <a:pt x="2197469" y="368300"/>
                  </a:moveTo>
                  <a:lnTo>
                    <a:pt x="2156947" y="368300"/>
                  </a:lnTo>
                  <a:lnTo>
                    <a:pt x="2155627" y="381000"/>
                  </a:lnTo>
                  <a:lnTo>
                    <a:pt x="2196998" y="381000"/>
                  </a:lnTo>
                  <a:lnTo>
                    <a:pt x="2197469" y="368300"/>
                  </a:lnTo>
                  <a:close/>
                </a:path>
                <a:path w="2624455" h="2247900">
                  <a:moveTo>
                    <a:pt x="2226427" y="368300"/>
                  </a:moveTo>
                  <a:lnTo>
                    <a:pt x="2197469" y="368300"/>
                  </a:lnTo>
                  <a:lnTo>
                    <a:pt x="2196998" y="381000"/>
                  </a:lnTo>
                  <a:lnTo>
                    <a:pt x="2213340" y="381000"/>
                  </a:lnTo>
                  <a:lnTo>
                    <a:pt x="2226427" y="368300"/>
                  </a:lnTo>
                  <a:close/>
                </a:path>
                <a:path w="2624455" h="2247900">
                  <a:moveTo>
                    <a:pt x="2235531" y="342900"/>
                  </a:moveTo>
                  <a:lnTo>
                    <a:pt x="2230211" y="342900"/>
                  </a:lnTo>
                  <a:lnTo>
                    <a:pt x="2236396" y="355600"/>
                  </a:lnTo>
                  <a:lnTo>
                    <a:pt x="2175174" y="355600"/>
                  </a:lnTo>
                  <a:lnTo>
                    <a:pt x="2170542" y="368300"/>
                  </a:lnTo>
                  <a:lnTo>
                    <a:pt x="2239033" y="368300"/>
                  </a:lnTo>
                  <a:lnTo>
                    <a:pt x="2238512" y="355600"/>
                  </a:lnTo>
                  <a:lnTo>
                    <a:pt x="2235531" y="342900"/>
                  </a:lnTo>
                  <a:close/>
                </a:path>
                <a:path w="2624455" h="2247900">
                  <a:moveTo>
                    <a:pt x="2244630" y="355600"/>
                  </a:moveTo>
                  <a:lnTo>
                    <a:pt x="2244672" y="368300"/>
                  </a:lnTo>
                  <a:lnTo>
                    <a:pt x="2254012" y="368300"/>
                  </a:lnTo>
                  <a:lnTo>
                    <a:pt x="2244630" y="355600"/>
                  </a:lnTo>
                  <a:close/>
                </a:path>
                <a:path w="2624455" h="2247900">
                  <a:moveTo>
                    <a:pt x="2222413" y="330200"/>
                  </a:moveTo>
                  <a:lnTo>
                    <a:pt x="2214253" y="330200"/>
                  </a:lnTo>
                  <a:lnTo>
                    <a:pt x="2194390" y="342900"/>
                  </a:lnTo>
                  <a:lnTo>
                    <a:pt x="2183217" y="355600"/>
                  </a:lnTo>
                  <a:lnTo>
                    <a:pt x="2236396" y="355600"/>
                  </a:lnTo>
                  <a:lnTo>
                    <a:pt x="2230211" y="342900"/>
                  </a:lnTo>
                  <a:lnTo>
                    <a:pt x="2226530" y="342900"/>
                  </a:lnTo>
                  <a:lnTo>
                    <a:pt x="2226385" y="341578"/>
                  </a:lnTo>
                  <a:lnTo>
                    <a:pt x="2222413" y="330200"/>
                  </a:lnTo>
                  <a:close/>
                </a:path>
                <a:path w="2624455" h="2247900">
                  <a:moveTo>
                    <a:pt x="2306083" y="292100"/>
                  </a:moveTo>
                  <a:lnTo>
                    <a:pt x="2269634" y="292100"/>
                  </a:lnTo>
                  <a:lnTo>
                    <a:pt x="2257701" y="304800"/>
                  </a:lnTo>
                  <a:lnTo>
                    <a:pt x="2227421" y="304800"/>
                  </a:lnTo>
                  <a:lnTo>
                    <a:pt x="2223747" y="317500"/>
                  </a:lnTo>
                  <a:lnTo>
                    <a:pt x="2226385" y="341578"/>
                  </a:lnTo>
                  <a:lnTo>
                    <a:pt x="2226847" y="342900"/>
                  </a:lnTo>
                  <a:lnTo>
                    <a:pt x="2235531" y="342900"/>
                  </a:lnTo>
                  <a:lnTo>
                    <a:pt x="2238512" y="355600"/>
                  </a:lnTo>
                  <a:lnTo>
                    <a:pt x="2249471" y="355600"/>
                  </a:lnTo>
                  <a:lnTo>
                    <a:pt x="2249053" y="342900"/>
                  </a:lnTo>
                  <a:lnTo>
                    <a:pt x="2259161" y="330200"/>
                  </a:lnTo>
                  <a:lnTo>
                    <a:pt x="2271410" y="317500"/>
                  </a:lnTo>
                  <a:lnTo>
                    <a:pt x="2293258" y="317500"/>
                  </a:lnTo>
                  <a:lnTo>
                    <a:pt x="2292886" y="304800"/>
                  </a:lnTo>
                  <a:lnTo>
                    <a:pt x="2306083" y="292100"/>
                  </a:lnTo>
                  <a:close/>
                </a:path>
                <a:path w="2624455" h="2247900">
                  <a:moveTo>
                    <a:pt x="2254614" y="348840"/>
                  </a:moveTo>
                  <a:lnTo>
                    <a:pt x="2249471" y="355600"/>
                  </a:lnTo>
                  <a:lnTo>
                    <a:pt x="2255871" y="355600"/>
                  </a:lnTo>
                  <a:lnTo>
                    <a:pt x="2254614" y="348840"/>
                  </a:lnTo>
                  <a:close/>
                </a:path>
                <a:path w="2624455" h="2247900">
                  <a:moveTo>
                    <a:pt x="2255286" y="347956"/>
                  </a:moveTo>
                  <a:lnTo>
                    <a:pt x="2254614" y="348840"/>
                  </a:lnTo>
                  <a:lnTo>
                    <a:pt x="2255871" y="355600"/>
                  </a:lnTo>
                  <a:lnTo>
                    <a:pt x="2257973" y="355600"/>
                  </a:lnTo>
                  <a:lnTo>
                    <a:pt x="2255286" y="347956"/>
                  </a:lnTo>
                  <a:close/>
                </a:path>
                <a:path w="2624455" h="2247900">
                  <a:moveTo>
                    <a:pt x="2297009" y="317500"/>
                  </a:moveTo>
                  <a:lnTo>
                    <a:pt x="2277416" y="317500"/>
                  </a:lnTo>
                  <a:lnTo>
                    <a:pt x="2268797" y="330200"/>
                  </a:lnTo>
                  <a:lnTo>
                    <a:pt x="2255286" y="347956"/>
                  </a:lnTo>
                  <a:lnTo>
                    <a:pt x="2257973" y="355600"/>
                  </a:lnTo>
                  <a:lnTo>
                    <a:pt x="2268865" y="355600"/>
                  </a:lnTo>
                  <a:lnTo>
                    <a:pt x="2276535" y="342900"/>
                  </a:lnTo>
                  <a:lnTo>
                    <a:pt x="2274579" y="330200"/>
                  </a:lnTo>
                  <a:lnTo>
                    <a:pt x="2293948" y="330200"/>
                  </a:lnTo>
                  <a:lnTo>
                    <a:pt x="2297009" y="317500"/>
                  </a:lnTo>
                  <a:close/>
                </a:path>
                <a:path w="2624455" h="2247900">
                  <a:moveTo>
                    <a:pt x="2253509" y="342900"/>
                  </a:moveTo>
                  <a:lnTo>
                    <a:pt x="2254614" y="348840"/>
                  </a:lnTo>
                  <a:lnTo>
                    <a:pt x="2255286" y="347956"/>
                  </a:lnTo>
                  <a:lnTo>
                    <a:pt x="2253509" y="342900"/>
                  </a:lnTo>
                  <a:close/>
                </a:path>
                <a:path w="2624455" h="2247900">
                  <a:moveTo>
                    <a:pt x="2226385" y="341578"/>
                  </a:moveTo>
                  <a:lnTo>
                    <a:pt x="2226530" y="342900"/>
                  </a:lnTo>
                  <a:lnTo>
                    <a:pt x="2226847" y="342900"/>
                  </a:lnTo>
                  <a:lnTo>
                    <a:pt x="2226385" y="341578"/>
                  </a:lnTo>
                  <a:close/>
                </a:path>
                <a:path w="2624455" h="2247900">
                  <a:moveTo>
                    <a:pt x="2239719" y="292100"/>
                  </a:moveTo>
                  <a:lnTo>
                    <a:pt x="2240232" y="304800"/>
                  </a:lnTo>
                  <a:lnTo>
                    <a:pt x="2245792" y="304800"/>
                  </a:lnTo>
                  <a:lnTo>
                    <a:pt x="2246386" y="301300"/>
                  </a:lnTo>
                  <a:lnTo>
                    <a:pt x="2239719" y="292100"/>
                  </a:lnTo>
                  <a:close/>
                </a:path>
                <a:path w="2624455" h="2247900">
                  <a:moveTo>
                    <a:pt x="2257438" y="292100"/>
                  </a:moveTo>
                  <a:lnTo>
                    <a:pt x="2247949" y="292100"/>
                  </a:lnTo>
                  <a:lnTo>
                    <a:pt x="2246386" y="301300"/>
                  </a:lnTo>
                  <a:lnTo>
                    <a:pt x="2248923" y="304800"/>
                  </a:lnTo>
                  <a:lnTo>
                    <a:pt x="2257162" y="304800"/>
                  </a:lnTo>
                  <a:lnTo>
                    <a:pt x="2257438" y="292100"/>
                  </a:lnTo>
                  <a:close/>
                </a:path>
                <a:path w="2624455" h="2247900">
                  <a:moveTo>
                    <a:pt x="2327968" y="279400"/>
                  </a:moveTo>
                  <a:lnTo>
                    <a:pt x="2265091" y="279400"/>
                  </a:lnTo>
                  <a:lnTo>
                    <a:pt x="2268363" y="292100"/>
                  </a:lnTo>
                  <a:lnTo>
                    <a:pt x="2306083" y="292100"/>
                  </a:lnTo>
                  <a:lnTo>
                    <a:pt x="2316775" y="304800"/>
                  </a:lnTo>
                  <a:lnTo>
                    <a:pt x="2317069" y="304800"/>
                  </a:lnTo>
                  <a:lnTo>
                    <a:pt x="2317340" y="292100"/>
                  </a:lnTo>
                  <a:lnTo>
                    <a:pt x="2327968" y="279400"/>
                  </a:lnTo>
                  <a:close/>
                </a:path>
                <a:path w="2624455" h="2247900">
                  <a:moveTo>
                    <a:pt x="2340162" y="279400"/>
                  </a:moveTo>
                  <a:lnTo>
                    <a:pt x="2330331" y="279400"/>
                  </a:lnTo>
                  <a:lnTo>
                    <a:pt x="2330892" y="292100"/>
                  </a:lnTo>
                  <a:lnTo>
                    <a:pt x="2334271" y="292100"/>
                  </a:lnTo>
                  <a:lnTo>
                    <a:pt x="2340162" y="279400"/>
                  </a:lnTo>
                  <a:close/>
                </a:path>
                <a:path w="2624455" h="2247900">
                  <a:moveTo>
                    <a:pt x="2352582" y="254000"/>
                  </a:moveTo>
                  <a:lnTo>
                    <a:pt x="2294521" y="254000"/>
                  </a:lnTo>
                  <a:lnTo>
                    <a:pt x="2290932" y="266700"/>
                  </a:lnTo>
                  <a:lnTo>
                    <a:pt x="2280243" y="266700"/>
                  </a:lnTo>
                  <a:lnTo>
                    <a:pt x="2278524" y="279400"/>
                  </a:lnTo>
                  <a:lnTo>
                    <a:pt x="2334967" y="279400"/>
                  </a:lnTo>
                  <a:lnTo>
                    <a:pt x="2334383" y="266700"/>
                  </a:lnTo>
                  <a:lnTo>
                    <a:pt x="2352357" y="255124"/>
                  </a:lnTo>
                  <a:lnTo>
                    <a:pt x="2352582" y="254000"/>
                  </a:lnTo>
                  <a:close/>
                </a:path>
                <a:path w="2624455" h="2247900">
                  <a:moveTo>
                    <a:pt x="2352733" y="254882"/>
                  </a:moveTo>
                  <a:lnTo>
                    <a:pt x="2352357" y="255124"/>
                  </a:lnTo>
                  <a:lnTo>
                    <a:pt x="2350039" y="266700"/>
                  </a:lnTo>
                  <a:lnTo>
                    <a:pt x="2354763" y="266700"/>
                  </a:lnTo>
                  <a:lnTo>
                    <a:pt x="2352733" y="254882"/>
                  </a:lnTo>
                  <a:close/>
                </a:path>
                <a:path w="2624455" h="2247900">
                  <a:moveTo>
                    <a:pt x="2363558" y="254000"/>
                  </a:moveTo>
                  <a:lnTo>
                    <a:pt x="2354103" y="254000"/>
                  </a:lnTo>
                  <a:lnTo>
                    <a:pt x="2360343" y="266700"/>
                  </a:lnTo>
                  <a:lnTo>
                    <a:pt x="2362130" y="266700"/>
                  </a:lnTo>
                  <a:lnTo>
                    <a:pt x="2363558" y="254000"/>
                  </a:lnTo>
                  <a:close/>
                </a:path>
                <a:path w="2624455" h="2247900">
                  <a:moveTo>
                    <a:pt x="2354103" y="254000"/>
                  </a:moveTo>
                  <a:lnTo>
                    <a:pt x="2352582" y="254000"/>
                  </a:lnTo>
                  <a:lnTo>
                    <a:pt x="2352733" y="254882"/>
                  </a:lnTo>
                  <a:lnTo>
                    <a:pt x="2354103" y="254000"/>
                  </a:lnTo>
                  <a:close/>
                </a:path>
                <a:path w="2624455" h="2247900">
                  <a:moveTo>
                    <a:pt x="2365851" y="241300"/>
                  </a:moveTo>
                  <a:lnTo>
                    <a:pt x="2316414" y="241300"/>
                  </a:lnTo>
                  <a:lnTo>
                    <a:pt x="2316889" y="254000"/>
                  </a:lnTo>
                  <a:lnTo>
                    <a:pt x="2367432" y="254000"/>
                  </a:lnTo>
                  <a:lnTo>
                    <a:pt x="2365851" y="241300"/>
                  </a:lnTo>
                  <a:close/>
                </a:path>
                <a:path w="2624455" h="2247900">
                  <a:moveTo>
                    <a:pt x="2377786" y="241300"/>
                  </a:moveTo>
                  <a:lnTo>
                    <a:pt x="2370867" y="241300"/>
                  </a:lnTo>
                  <a:lnTo>
                    <a:pt x="2367432" y="254000"/>
                  </a:lnTo>
                  <a:lnTo>
                    <a:pt x="2381198" y="254000"/>
                  </a:lnTo>
                  <a:lnTo>
                    <a:pt x="2377786" y="241300"/>
                  </a:lnTo>
                  <a:close/>
                </a:path>
                <a:path w="2624455" h="2247900">
                  <a:moveTo>
                    <a:pt x="2346685" y="215900"/>
                  </a:moveTo>
                  <a:lnTo>
                    <a:pt x="2338932" y="215900"/>
                  </a:lnTo>
                  <a:lnTo>
                    <a:pt x="2335287" y="228600"/>
                  </a:lnTo>
                  <a:lnTo>
                    <a:pt x="2318122" y="241300"/>
                  </a:lnTo>
                  <a:lnTo>
                    <a:pt x="2355150" y="241300"/>
                  </a:lnTo>
                  <a:lnTo>
                    <a:pt x="2358844" y="228600"/>
                  </a:lnTo>
                  <a:lnTo>
                    <a:pt x="2343378" y="228600"/>
                  </a:lnTo>
                  <a:lnTo>
                    <a:pt x="2346685" y="215900"/>
                  </a:lnTo>
                  <a:close/>
                </a:path>
                <a:path w="2624455" h="2247900">
                  <a:moveTo>
                    <a:pt x="2358844" y="228600"/>
                  </a:moveTo>
                  <a:lnTo>
                    <a:pt x="2355150" y="241300"/>
                  </a:lnTo>
                  <a:lnTo>
                    <a:pt x="2355798" y="241300"/>
                  </a:lnTo>
                  <a:lnTo>
                    <a:pt x="2358844" y="228600"/>
                  </a:lnTo>
                  <a:close/>
                </a:path>
                <a:path w="2624455" h="2247900">
                  <a:moveTo>
                    <a:pt x="2385861" y="228600"/>
                  </a:moveTo>
                  <a:lnTo>
                    <a:pt x="2358844" y="228600"/>
                  </a:lnTo>
                  <a:lnTo>
                    <a:pt x="2355798" y="241300"/>
                  </a:lnTo>
                  <a:lnTo>
                    <a:pt x="2375099" y="241300"/>
                  </a:lnTo>
                  <a:lnTo>
                    <a:pt x="2385861" y="228600"/>
                  </a:lnTo>
                  <a:close/>
                </a:path>
                <a:path w="2624455" h="2247900">
                  <a:moveTo>
                    <a:pt x="2346685" y="215900"/>
                  </a:moveTo>
                  <a:lnTo>
                    <a:pt x="2343378" y="228600"/>
                  </a:lnTo>
                  <a:lnTo>
                    <a:pt x="2344711" y="228600"/>
                  </a:lnTo>
                  <a:lnTo>
                    <a:pt x="2346685" y="215900"/>
                  </a:lnTo>
                  <a:close/>
                </a:path>
                <a:path w="2624455" h="2247900">
                  <a:moveTo>
                    <a:pt x="2413190" y="215900"/>
                  </a:moveTo>
                  <a:lnTo>
                    <a:pt x="2346685" y="215900"/>
                  </a:lnTo>
                  <a:lnTo>
                    <a:pt x="2344711" y="228600"/>
                  </a:lnTo>
                  <a:lnTo>
                    <a:pt x="2407473" y="228600"/>
                  </a:lnTo>
                  <a:lnTo>
                    <a:pt x="2413190" y="215900"/>
                  </a:lnTo>
                  <a:close/>
                </a:path>
                <a:path w="2624455" h="2247900">
                  <a:moveTo>
                    <a:pt x="2416920" y="215900"/>
                  </a:moveTo>
                  <a:lnTo>
                    <a:pt x="2415605" y="215900"/>
                  </a:lnTo>
                  <a:lnTo>
                    <a:pt x="2414415" y="228600"/>
                  </a:lnTo>
                  <a:lnTo>
                    <a:pt x="2416983" y="228600"/>
                  </a:lnTo>
                  <a:lnTo>
                    <a:pt x="2416920" y="215900"/>
                  </a:lnTo>
                  <a:close/>
                </a:path>
                <a:path w="2624455" h="2247900">
                  <a:moveTo>
                    <a:pt x="2378768" y="203200"/>
                  </a:moveTo>
                  <a:lnTo>
                    <a:pt x="2357286" y="203200"/>
                  </a:lnTo>
                  <a:lnTo>
                    <a:pt x="2354872" y="215900"/>
                  </a:lnTo>
                  <a:lnTo>
                    <a:pt x="2367642" y="215900"/>
                  </a:lnTo>
                  <a:lnTo>
                    <a:pt x="2378768" y="203200"/>
                  </a:lnTo>
                  <a:close/>
                </a:path>
                <a:path w="2624455" h="2247900">
                  <a:moveTo>
                    <a:pt x="2411141" y="203200"/>
                  </a:moveTo>
                  <a:lnTo>
                    <a:pt x="2389337" y="203200"/>
                  </a:lnTo>
                  <a:lnTo>
                    <a:pt x="2378980" y="215900"/>
                  </a:lnTo>
                  <a:lnTo>
                    <a:pt x="2413178" y="215900"/>
                  </a:lnTo>
                  <a:lnTo>
                    <a:pt x="2411141" y="203200"/>
                  </a:lnTo>
                  <a:close/>
                </a:path>
                <a:path w="2624455" h="2247900">
                  <a:moveTo>
                    <a:pt x="2411141" y="203200"/>
                  </a:moveTo>
                  <a:lnTo>
                    <a:pt x="2413178" y="215900"/>
                  </a:lnTo>
                  <a:lnTo>
                    <a:pt x="2411141" y="203200"/>
                  </a:lnTo>
                  <a:close/>
                </a:path>
                <a:path w="2624455" h="2247900">
                  <a:moveTo>
                    <a:pt x="2425912" y="203200"/>
                  </a:moveTo>
                  <a:lnTo>
                    <a:pt x="2411141" y="203200"/>
                  </a:lnTo>
                  <a:lnTo>
                    <a:pt x="2413190" y="215900"/>
                  </a:lnTo>
                  <a:lnTo>
                    <a:pt x="2426792" y="215900"/>
                  </a:lnTo>
                  <a:lnTo>
                    <a:pt x="2425912" y="203200"/>
                  </a:lnTo>
                  <a:close/>
                </a:path>
                <a:path w="2624455" h="2247900">
                  <a:moveTo>
                    <a:pt x="2451534" y="177800"/>
                  </a:moveTo>
                  <a:lnTo>
                    <a:pt x="2393945" y="177800"/>
                  </a:lnTo>
                  <a:lnTo>
                    <a:pt x="2373804" y="190500"/>
                  </a:lnTo>
                  <a:lnTo>
                    <a:pt x="2372931" y="203200"/>
                  </a:lnTo>
                  <a:lnTo>
                    <a:pt x="2408175" y="203200"/>
                  </a:lnTo>
                  <a:lnTo>
                    <a:pt x="2416662" y="190500"/>
                  </a:lnTo>
                  <a:lnTo>
                    <a:pt x="2448940" y="190500"/>
                  </a:lnTo>
                  <a:lnTo>
                    <a:pt x="2451534" y="177800"/>
                  </a:lnTo>
                  <a:close/>
                </a:path>
                <a:path w="2624455" h="2247900">
                  <a:moveTo>
                    <a:pt x="2434373" y="190500"/>
                  </a:moveTo>
                  <a:lnTo>
                    <a:pt x="2417576" y="190500"/>
                  </a:lnTo>
                  <a:lnTo>
                    <a:pt x="2413159" y="203200"/>
                  </a:lnTo>
                  <a:lnTo>
                    <a:pt x="2423602" y="203200"/>
                  </a:lnTo>
                  <a:lnTo>
                    <a:pt x="2434257" y="193771"/>
                  </a:lnTo>
                  <a:lnTo>
                    <a:pt x="2434373" y="190500"/>
                  </a:lnTo>
                  <a:close/>
                </a:path>
                <a:path w="2624455" h="2247900">
                  <a:moveTo>
                    <a:pt x="2441151" y="190500"/>
                  </a:moveTo>
                  <a:lnTo>
                    <a:pt x="2437954" y="190500"/>
                  </a:lnTo>
                  <a:lnTo>
                    <a:pt x="2435159" y="203200"/>
                  </a:lnTo>
                  <a:lnTo>
                    <a:pt x="2441151" y="190500"/>
                  </a:lnTo>
                  <a:close/>
                </a:path>
                <a:path w="2624455" h="2247900">
                  <a:moveTo>
                    <a:pt x="2437954" y="190500"/>
                  </a:moveTo>
                  <a:lnTo>
                    <a:pt x="2434373" y="190500"/>
                  </a:lnTo>
                  <a:lnTo>
                    <a:pt x="2434257" y="193771"/>
                  </a:lnTo>
                  <a:lnTo>
                    <a:pt x="2437954" y="190500"/>
                  </a:lnTo>
                  <a:close/>
                </a:path>
                <a:path w="2624455" h="2247900">
                  <a:moveTo>
                    <a:pt x="2453430" y="165100"/>
                  </a:moveTo>
                  <a:lnTo>
                    <a:pt x="2407652" y="165100"/>
                  </a:lnTo>
                  <a:lnTo>
                    <a:pt x="2399748" y="177800"/>
                  </a:lnTo>
                  <a:lnTo>
                    <a:pt x="2455915" y="177800"/>
                  </a:lnTo>
                  <a:lnTo>
                    <a:pt x="2453430" y="165100"/>
                  </a:lnTo>
                  <a:close/>
                </a:path>
                <a:path w="2624455" h="2247900">
                  <a:moveTo>
                    <a:pt x="2475251" y="139700"/>
                  </a:moveTo>
                  <a:lnTo>
                    <a:pt x="2428104" y="139700"/>
                  </a:lnTo>
                  <a:lnTo>
                    <a:pt x="2417932" y="152400"/>
                  </a:lnTo>
                  <a:lnTo>
                    <a:pt x="2411936" y="165100"/>
                  </a:lnTo>
                  <a:lnTo>
                    <a:pt x="2453430" y="165100"/>
                  </a:lnTo>
                  <a:lnTo>
                    <a:pt x="2456362" y="177800"/>
                  </a:lnTo>
                  <a:lnTo>
                    <a:pt x="2461329" y="165100"/>
                  </a:lnTo>
                  <a:lnTo>
                    <a:pt x="2461114" y="152400"/>
                  </a:lnTo>
                  <a:lnTo>
                    <a:pt x="2463245" y="152400"/>
                  </a:lnTo>
                  <a:lnTo>
                    <a:pt x="2475251" y="139700"/>
                  </a:lnTo>
                  <a:close/>
                </a:path>
                <a:path w="2624455" h="2247900">
                  <a:moveTo>
                    <a:pt x="2472513" y="152400"/>
                  </a:moveTo>
                  <a:lnTo>
                    <a:pt x="2470749" y="152400"/>
                  </a:lnTo>
                  <a:lnTo>
                    <a:pt x="2467335" y="165100"/>
                  </a:lnTo>
                  <a:lnTo>
                    <a:pt x="2469649" y="165100"/>
                  </a:lnTo>
                  <a:lnTo>
                    <a:pt x="2472513" y="152400"/>
                  </a:lnTo>
                  <a:close/>
                </a:path>
                <a:path w="2624455" h="2247900">
                  <a:moveTo>
                    <a:pt x="2418616" y="139700"/>
                  </a:moveTo>
                  <a:lnTo>
                    <a:pt x="2416007" y="152400"/>
                  </a:lnTo>
                  <a:lnTo>
                    <a:pt x="2416509" y="152400"/>
                  </a:lnTo>
                  <a:lnTo>
                    <a:pt x="2418616" y="139700"/>
                  </a:lnTo>
                  <a:close/>
                </a:path>
                <a:path w="2624455" h="2247900">
                  <a:moveTo>
                    <a:pt x="2496038" y="139700"/>
                  </a:moveTo>
                  <a:lnTo>
                    <a:pt x="2475251" y="139700"/>
                  </a:lnTo>
                  <a:lnTo>
                    <a:pt x="2473950" y="152400"/>
                  </a:lnTo>
                  <a:lnTo>
                    <a:pt x="2485126" y="152400"/>
                  </a:lnTo>
                  <a:lnTo>
                    <a:pt x="2496038" y="139700"/>
                  </a:lnTo>
                  <a:close/>
                </a:path>
                <a:path w="2624455" h="2247900">
                  <a:moveTo>
                    <a:pt x="2503254" y="139700"/>
                  </a:moveTo>
                  <a:lnTo>
                    <a:pt x="2496038" y="139700"/>
                  </a:lnTo>
                  <a:lnTo>
                    <a:pt x="2493942" y="152400"/>
                  </a:lnTo>
                  <a:lnTo>
                    <a:pt x="2502854" y="143940"/>
                  </a:lnTo>
                  <a:lnTo>
                    <a:pt x="2503254" y="139700"/>
                  </a:lnTo>
                  <a:close/>
                </a:path>
                <a:path w="2624455" h="2247900">
                  <a:moveTo>
                    <a:pt x="2503972" y="142879"/>
                  </a:moveTo>
                  <a:lnTo>
                    <a:pt x="2502854" y="143940"/>
                  </a:lnTo>
                  <a:lnTo>
                    <a:pt x="2502056" y="152400"/>
                  </a:lnTo>
                  <a:lnTo>
                    <a:pt x="2503972" y="142879"/>
                  </a:lnTo>
                  <a:close/>
                </a:path>
                <a:path w="2624455" h="2247900">
                  <a:moveTo>
                    <a:pt x="2507321" y="139700"/>
                  </a:moveTo>
                  <a:lnTo>
                    <a:pt x="2504611" y="139700"/>
                  </a:lnTo>
                  <a:lnTo>
                    <a:pt x="2503972" y="142879"/>
                  </a:lnTo>
                  <a:lnTo>
                    <a:pt x="2507321" y="139700"/>
                  </a:lnTo>
                  <a:close/>
                </a:path>
                <a:path w="2624455" h="2247900">
                  <a:moveTo>
                    <a:pt x="2506531" y="127000"/>
                  </a:moveTo>
                  <a:lnTo>
                    <a:pt x="2446756" y="127000"/>
                  </a:lnTo>
                  <a:lnTo>
                    <a:pt x="2434498" y="139700"/>
                  </a:lnTo>
                  <a:lnTo>
                    <a:pt x="2508766" y="139700"/>
                  </a:lnTo>
                  <a:lnTo>
                    <a:pt x="2506531" y="127000"/>
                  </a:lnTo>
                  <a:close/>
                </a:path>
                <a:path w="2624455" h="2247900">
                  <a:moveTo>
                    <a:pt x="2521409" y="127000"/>
                  </a:moveTo>
                  <a:lnTo>
                    <a:pt x="2518632" y="127000"/>
                  </a:lnTo>
                  <a:lnTo>
                    <a:pt x="2517616" y="139700"/>
                  </a:lnTo>
                  <a:lnTo>
                    <a:pt x="2522290" y="139700"/>
                  </a:lnTo>
                  <a:lnTo>
                    <a:pt x="2521409" y="127000"/>
                  </a:lnTo>
                  <a:close/>
                </a:path>
                <a:path w="2624455" h="2247900">
                  <a:moveTo>
                    <a:pt x="2469268" y="114300"/>
                  </a:moveTo>
                  <a:lnTo>
                    <a:pt x="2463461" y="114300"/>
                  </a:lnTo>
                  <a:lnTo>
                    <a:pt x="2456934" y="127000"/>
                  </a:lnTo>
                  <a:lnTo>
                    <a:pt x="2460969" y="127000"/>
                  </a:lnTo>
                  <a:lnTo>
                    <a:pt x="2469268" y="114300"/>
                  </a:lnTo>
                  <a:close/>
                </a:path>
                <a:path w="2624455" h="2247900">
                  <a:moveTo>
                    <a:pt x="2516140" y="114300"/>
                  </a:moveTo>
                  <a:lnTo>
                    <a:pt x="2485294" y="114300"/>
                  </a:lnTo>
                  <a:lnTo>
                    <a:pt x="2472602" y="127000"/>
                  </a:lnTo>
                  <a:lnTo>
                    <a:pt x="2508873" y="127000"/>
                  </a:lnTo>
                  <a:lnTo>
                    <a:pt x="2516140" y="114300"/>
                  </a:lnTo>
                  <a:close/>
                </a:path>
                <a:path w="2624455" h="2247900">
                  <a:moveTo>
                    <a:pt x="2517388" y="114300"/>
                  </a:moveTo>
                  <a:lnTo>
                    <a:pt x="2516140" y="114300"/>
                  </a:lnTo>
                  <a:lnTo>
                    <a:pt x="2513784" y="127000"/>
                  </a:lnTo>
                  <a:lnTo>
                    <a:pt x="2514622" y="127000"/>
                  </a:lnTo>
                  <a:lnTo>
                    <a:pt x="2520784" y="121793"/>
                  </a:lnTo>
                  <a:lnTo>
                    <a:pt x="2517388" y="114300"/>
                  </a:lnTo>
                  <a:close/>
                </a:path>
                <a:path w="2624455" h="2247900">
                  <a:moveTo>
                    <a:pt x="2528011" y="115688"/>
                  </a:moveTo>
                  <a:lnTo>
                    <a:pt x="2520784" y="121793"/>
                  </a:lnTo>
                  <a:lnTo>
                    <a:pt x="2523145" y="127000"/>
                  </a:lnTo>
                  <a:lnTo>
                    <a:pt x="2528011" y="115688"/>
                  </a:lnTo>
                  <a:close/>
                </a:path>
                <a:path w="2624455" h="2247900">
                  <a:moveTo>
                    <a:pt x="2529654" y="114300"/>
                  </a:moveTo>
                  <a:lnTo>
                    <a:pt x="2528608" y="114300"/>
                  </a:lnTo>
                  <a:lnTo>
                    <a:pt x="2528011" y="115688"/>
                  </a:lnTo>
                  <a:lnTo>
                    <a:pt x="2529654" y="114300"/>
                  </a:lnTo>
                  <a:close/>
                </a:path>
                <a:path w="2624455" h="2247900">
                  <a:moveTo>
                    <a:pt x="2544303" y="101600"/>
                  </a:moveTo>
                  <a:lnTo>
                    <a:pt x="2482099" y="101600"/>
                  </a:lnTo>
                  <a:lnTo>
                    <a:pt x="2475456" y="114300"/>
                  </a:lnTo>
                  <a:lnTo>
                    <a:pt x="2543542" y="114300"/>
                  </a:lnTo>
                  <a:lnTo>
                    <a:pt x="2544303" y="101600"/>
                  </a:lnTo>
                  <a:close/>
                </a:path>
                <a:path w="2624455" h="2247900">
                  <a:moveTo>
                    <a:pt x="2538450" y="88900"/>
                  </a:moveTo>
                  <a:lnTo>
                    <a:pt x="2489658" y="88900"/>
                  </a:lnTo>
                  <a:lnTo>
                    <a:pt x="2481418" y="101600"/>
                  </a:lnTo>
                  <a:lnTo>
                    <a:pt x="2539019" y="101600"/>
                  </a:lnTo>
                  <a:lnTo>
                    <a:pt x="2538450" y="88900"/>
                  </a:lnTo>
                  <a:close/>
                </a:path>
                <a:path w="2624455" h="2247900">
                  <a:moveTo>
                    <a:pt x="2545691" y="88900"/>
                  </a:moveTo>
                  <a:lnTo>
                    <a:pt x="2538450" y="88900"/>
                  </a:lnTo>
                  <a:lnTo>
                    <a:pt x="2539019" y="101600"/>
                  </a:lnTo>
                  <a:lnTo>
                    <a:pt x="2541080" y="101600"/>
                  </a:lnTo>
                  <a:lnTo>
                    <a:pt x="2548516" y="92785"/>
                  </a:lnTo>
                  <a:lnTo>
                    <a:pt x="2545691" y="88900"/>
                  </a:lnTo>
                  <a:close/>
                </a:path>
                <a:path w="2624455" h="2247900">
                  <a:moveTo>
                    <a:pt x="2548516" y="92785"/>
                  </a:moveTo>
                  <a:lnTo>
                    <a:pt x="2541080" y="101600"/>
                  </a:lnTo>
                  <a:lnTo>
                    <a:pt x="2554924" y="101600"/>
                  </a:lnTo>
                  <a:lnTo>
                    <a:pt x="2548516" y="92785"/>
                  </a:lnTo>
                  <a:close/>
                </a:path>
                <a:path w="2624455" h="2247900">
                  <a:moveTo>
                    <a:pt x="2571032" y="88900"/>
                  </a:moveTo>
                  <a:lnTo>
                    <a:pt x="2557798" y="88900"/>
                  </a:lnTo>
                  <a:lnTo>
                    <a:pt x="2556548" y="101600"/>
                  </a:lnTo>
                  <a:lnTo>
                    <a:pt x="2563887" y="101600"/>
                  </a:lnTo>
                  <a:lnTo>
                    <a:pt x="2571032" y="88900"/>
                  </a:lnTo>
                  <a:close/>
                </a:path>
                <a:path w="2624455" h="2247900">
                  <a:moveTo>
                    <a:pt x="2551793" y="88900"/>
                  </a:moveTo>
                  <a:lnTo>
                    <a:pt x="2545691" y="88900"/>
                  </a:lnTo>
                  <a:lnTo>
                    <a:pt x="2548516" y="92785"/>
                  </a:lnTo>
                  <a:lnTo>
                    <a:pt x="2551793" y="88900"/>
                  </a:lnTo>
                  <a:close/>
                </a:path>
                <a:path w="2624455" h="2247900">
                  <a:moveTo>
                    <a:pt x="2527439" y="76200"/>
                  </a:moveTo>
                  <a:lnTo>
                    <a:pt x="2506161" y="76200"/>
                  </a:lnTo>
                  <a:lnTo>
                    <a:pt x="2502174" y="88900"/>
                  </a:lnTo>
                  <a:lnTo>
                    <a:pt x="2530454" y="88900"/>
                  </a:lnTo>
                  <a:lnTo>
                    <a:pt x="2527439" y="76200"/>
                  </a:lnTo>
                  <a:close/>
                </a:path>
                <a:path w="2624455" h="2247900">
                  <a:moveTo>
                    <a:pt x="2531384" y="76200"/>
                  </a:moveTo>
                  <a:lnTo>
                    <a:pt x="2527439" y="76200"/>
                  </a:lnTo>
                  <a:lnTo>
                    <a:pt x="2530454" y="88900"/>
                  </a:lnTo>
                  <a:lnTo>
                    <a:pt x="2539237" y="88900"/>
                  </a:lnTo>
                  <a:lnTo>
                    <a:pt x="2531384" y="76200"/>
                  </a:lnTo>
                  <a:close/>
                </a:path>
                <a:path w="2624455" h="2247900">
                  <a:moveTo>
                    <a:pt x="2547660" y="76200"/>
                  </a:moveTo>
                  <a:lnTo>
                    <a:pt x="2531384" y="76200"/>
                  </a:lnTo>
                  <a:lnTo>
                    <a:pt x="2539237" y="88900"/>
                  </a:lnTo>
                  <a:lnTo>
                    <a:pt x="2545974" y="88900"/>
                  </a:lnTo>
                  <a:lnTo>
                    <a:pt x="2547660" y="76200"/>
                  </a:lnTo>
                  <a:close/>
                </a:path>
                <a:path w="2624455" h="2247900">
                  <a:moveTo>
                    <a:pt x="2564609" y="76200"/>
                  </a:moveTo>
                  <a:lnTo>
                    <a:pt x="2547660" y="76200"/>
                  </a:lnTo>
                  <a:lnTo>
                    <a:pt x="2553427" y="88900"/>
                  </a:lnTo>
                  <a:lnTo>
                    <a:pt x="2558484" y="88900"/>
                  </a:lnTo>
                  <a:lnTo>
                    <a:pt x="2564609" y="76200"/>
                  </a:lnTo>
                  <a:close/>
                </a:path>
                <a:path w="2624455" h="2247900">
                  <a:moveTo>
                    <a:pt x="2571442" y="87735"/>
                  </a:moveTo>
                  <a:lnTo>
                    <a:pt x="2571032" y="88900"/>
                  </a:lnTo>
                  <a:lnTo>
                    <a:pt x="2571656" y="88900"/>
                  </a:lnTo>
                  <a:lnTo>
                    <a:pt x="2571442" y="87735"/>
                  </a:lnTo>
                  <a:close/>
                </a:path>
                <a:path w="2624455" h="2247900">
                  <a:moveTo>
                    <a:pt x="2575497" y="76200"/>
                  </a:moveTo>
                  <a:lnTo>
                    <a:pt x="2569313" y="76200"/>
                  </a:lnTo>
                  <a:lnTo>
                    <a:pt x="2571442" y="87735"/>
                  </a:lnTo>
                  <a:lnTo>
                    <a:pt x="2575497" y="76200"/>
                  </a:lnTo>
                  <a:close/>
                </a:path>
                <a:path w="2624455" h="2247900">
                  <a:moveTo>
                    <a:pt x="2509292" y="63500"/>
                  </a:moveTo>
                  <a:lnTo>
                    <a:pt x="2507920" y="76200"/>
                  </a:lnTo>
                  <a:lnTo>
                    <a:pt x="2517951" y="76200"/>
                  </a:lnTo>
                  <a:lnTo>
                    <a:pt x="2509292" y="63500"/>
                  </a:lnTo>
                  <a:close/>
                </a:path>
                <a:path w="2624455" h="2247900">
                  <a:moveTo>
                    <a:pt x="2582754" y="63500"/>
                  </a:moveTo>
                  <a:lnTo>
                    <a:pt x="2525812" y="63500"/>
                  </a:lnTo>
                  <a:lnTo>
                    <a:pt x="2526938" y="76200"/>
                  </a:lnTo>
                  <a:lnTo>
                    <a:pt x="2579447" y="76200"/>
                  </a:lnTo>
                  <a:lnTo>
                    <a:pt x="2582754" y="63500"/>
                  </a:lnTo>
                  <a:close/>
                </a:path>
                <a:path w="2624455" h="2247900">
                  <a:moveTo>
                    <a:pt x="2589090" y="63500"/>
                  </a:moveTo>
                  <a:lnTo>
                    <a:pt x="2584491" y="63500"/>
                  </a:lnTo>
                  <a:lnTo>
                    <a:pt x="2579447" y="76200"/>
                  </a:lnTo>
                  <a:lnTo>
                    <a:pt x="2582567" y="76200"/>
                  </a:lnTo>
                  <a:lnTo>
                    <a:pt x="2589090" y="63500"/>
                  </a:lnTo>
                  <a:close/>
                </a:path>
                <a:path w="2624455" h="2247900">
                  <a:moveTo>
                    <a:pt x="2596546" y="63500"/>
                  </a:moveTo>
                  <a:lnTo>
                    <a:pt x="2594084" y="63500"/>
                  </a:lnTo>
                  <a:lnTo>
                    <a:pt x="2594842" y="76200"/>
                  </a:lnTo>
                  <a:lnTo>
                    <a:pt x="2596452" y="76200"/>
                  </a:lnTo>
                  <a:lnTo>
                    <a:pt x="2596546" y="63500"/>
                  </a:lnTo>
                  <a:close/>
                </a:path>
                <a:path w="2624455" h="2247900">
                  <a:moveTo>
                    <a:pt x="2537752" y="50800"/>
                  </a:moveTo>
                  <a:lnTo>
                    <a:pt x="2528794" y="50800"/>
                  </a:lnTo>
                  <a:lnTo>
                    <a:pt x="2524689" y="63500"/>
                  </a:lnTo>
                  <a:lnTo>
                    <a:pt x="2535553" y="63500"/>
                  </a:lnTo>
                  <a:lnTo>
                    <a:pt x="2537752" y="50800"/>
                  </a:lnTo>
                  <a:close/>
                </a:path>
                <a:path w="2624455" h="2247900">
                  <a:moveTo>
                    <a:pt x="2589309" y="50800"/>
                  </a:moveTo>
                  <a:lnTo>
                    <a:pt x="2537752" y="50800"/>
                  </a:lnTo>
                  <a:lnTo>
                    <a:pt x="2539804" y="63500"/>
                  </a:lnTo>
                  <a:lnTo>
                    <a:pt x="2584739" y="63500"/>
                  </a:lnTo>
                  <a:lnTo>
                    <a:pt x="2589309" y="50800"/>
                  </a:lnTo>
                  <a:close/>
                </a:path>
                <a:path w="2624455" h="2247900">
                  <a:moveTo>
                    <a:pt x="2597749" y="50800"/>
                  </a:moveTo>
                  <a:lnTo>
                    <a:pt x="2593723" y="50800"/>
                  </a:lnTo>
                  <a:lnTo>
                    <a:pt x="2590724" y="63500"/>
                  </a:lnTo>
                  <a:lnTo>
                    <a:pt x="2598262" y="63500"/>
                  </a:lnTo>
                  <a:lnTo>
                    <a:pt x="2597749" y="50800"/>
                  </a:lnTo>
                  <a:close/>
                </a:path>
                <a:path w="2624455" h="2247900">
                  <a:moveTo>
                    <a:pt x="2612831" y="50800"/>
                  </a:moveTo>
                  <a:lnTo>
                    <a:pt x="2603373" y="50800"/>
                  </a:lnTo>
                  <a:lnTo>
                    <a:pt x="2605419" y="63500"/>
                  </a:lnTo>
                  <a:lnTo>
                    <a:pt x="2612831" y="50800"/>
                  </a:lnTo>
                  <a:close/>
                </a:path>
                <a:path w="2624455" h="2247900">
                  <a:moveTo>
                    <a:pt x="2616995" y="38100"/>
                  </a:moveTo>
                  <a:lnTo>
                    <a:pt x="2545208" y="38100"/>
                  </a:lnTo>
                  <a:lnTo>
                    <a:pt x="2540211" y="50800"/>
                  </a:lnTo>
                  <a:lnTo>
                    <a:pt x="2617728" y="50800"/>
                  </a:lnTo>
                  <a:lnTo>
                    <a:pt x="2618641" y="48961"/>
                  </a:lnTo>
                  <a:lnTo>
                    <a:pt x="2616995" y="38100"/>
                  </a:lnTo>
                  <a:close/>
                </a:path>
                <a:path w="2624455" h="2247900">
                  <a:moveTo>
                    <a:pt x="2624032" y="38100"/>
                  </a:moveTo>
                  <a:lnTo>
                    <a:pt x="2618641" y="48961"/>
                  </a:lnTo>
                  <a:lnTo>
                    <a:pt x="2618919" y="50800"/>
                  </a:lnTo>
                  <a:lnTo>
                    <a:pt x="2621561" y="50800"/>
                  </a:lnTo>
                  <a:lnTo>
                    <a:pt x="2624032" y="38100"/>
                  </a:lnTo>
                  <a:close/>
                </a:path>
                <a:path w="2624455" h="2247900">
                  <a:moveTo>
                    <a:pt x="2606451" y="25400"/>
                  </a:moveTo>
                  <a:lnTo>
                    <a:pt x="2562777" y="25400"/>
                  </a:lnTo>
                  <a:lnTo>
                    <a:pt x="2561358" y="38100"/>
                  </a:lnTo>
                  <a:lnTo>
                    <a:pt x="2598828" y="38100"/>
                  </a:lnTo>
                  <a:lnTo>
                    <a:pt x="2606451" y="25400"/>
                  </a:lnTo>
                  <a:close/>
                </a:path>
                <a:path w="2624455" h="2247900">
                  <a:moveTo>
                    <a:pt x="2614263" y="25400"/>
                  </a:moveTo>
                  <a:lnTo>
                    <a:pt x="2609320" y="25400"/>
                  </a:lnTo>
                  <a:lnTo>
                    <a:pt x="2598828" y="38100"/>
                  </a:lnTo>
                  <a:lnTo>
                    <a:pt x="2607092" y="38100"/>
                  </a:lnTo>
                  <a:lnTo>
                    <a:pt x="2614263" y="25400"/>
                  </a:lnTo>
                  <a:close/>
                </a:path>
                <a:path w="2624455" h="2247900">
                  <a:moveTo>
                    <a:pt x="2624195" y="25400"/>
                  </a:moveTo>
                  <a:lnTo>
                    <a:pt x="2616044" y="25400"/>
                  </a:lnTo>
                  <a:lnTo>
                    <a:pt x="2612420" y="38100"/>
                  </a:lnTo>
                  <a:lnTo>
                    <a:pt x="2621864" y="38100"/>
                  </a:lnTo>
                  <a:lnTo>
                    <a:pt x="2624195" y="25400"/>
                  </a:lnTo>
                  <a:close/>
                </a:path>
                <a:path w="2624455" h="2247900">
                  <a:moveTo>
                    <a:pt x="2604596" y="0"/>
                  </a:moveTo>
                  <a:lnTo>
                    <a:pt x="2598631" y="0"/>
                  </a:lnTo>
                  <a:lnTo>
                    <a:pt x="2596152" y="4605"/>
                  </a:lnTo>
                  <a:lnTo>
                    <a:pt x="2598148" y="12700"/>
                  </a:lnTo>
                  <a:lnTo>
                    <a:pt x="2573283" y="12700"/>
                  </a:lnTo>
                  <a:lnTo>
                    <a:pt x="2572011" y="25400"/>
                  </a:lnTo>
                  <a:lnTo>
                    <a:pt x="2605844" y="25400"/>
                  </a:lnTo>
                  <a:lnTo>
                    <a:pt x="2606472" y="12700"/>
                  </a:lnTo>
                  <a:lnTo>
                    <a:pt x="2604596" y="0"/>
                  </a:lnTo>
                  <a:close/>
                </a:path>
                <a:path w="2624455" h="2247900">
                  <a:moveTo>
                    <a:pt x="2595870" y="5130"/>
                  </a:moveTo>
                  <a:lnTo>
                    <a:pt x="2591796" y="12700"/>
                  </a:lnTo>
                  <a:lnTo>
                    <a:pt x="2598148" y="12700"/>
                  </a:lnTo>
                  <a:lnTo>
                    <a:pt x="2595870" y="5130"/>
                  </a:lnTo>
                  <a:close/>
                </a:path>
                <a:path w="2624455" h="2247900">
                  <a:moveTo>
                    <a:pt x="2595017" y="0"/>
                  </a:moveTo>
                  <a:lnTo>
                    <a:pt x="2594326" y="0"/>
                  </a:lnTo>
                  <a:lnTo>
                    <a:pt x="2595870" y="5130"/>
                  </a:lnTo>
                  <a:lnTo>
                    <a:pt x="2596152" y="4605"/>
                  </a:lnTo>
                  <a:lnTo>
                    <a:pt x="25950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3231" y="2801997"/>
              <a:ext cx="269520" cy="25781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4809610" y="7522454"/>
            <a:ext cx="2834005" cy="2319655"/>
          </a:xfrm>
          <a:custGeom>
            <a:avLst/>
            <a:gdLst/>
            <a:ahLst/>
            <a:cxnLst/>
            <a:rect l="l" t="t" r="r" b="b"/>
            <a:pathLst>
              <a:path w="2834005" h="2319654">
                <a:moveTo>
                  <a:pt x="2078126" y="0"/>
                </a:moveTo>
                <a:lnTo>
                  <a:pt x="758847" y="0"/>
                </a:lnTo>
                <a:lnTo>
                  <a:pt x="627211" y="406"/>
                </a:lnTo>
                <a:lnTo>
                  <a:pt x="571210" y="1371"/>
                </a:lnTo>
                <a:lnTo>
                  <a:pt x="520471" y="3250"/>
                </a:lnTo>
                <a:lnTo>
                  <a:pt x="474034" y="6348"/>
                </a:lnTo>
                <a:lnTo>
                  <a:pt x="430936" y="10970"/>
                </a:lnTo>
                <a:lnTo>
                  <a:pt x="390216" y="17420"/>
                </a:lnTo>
                <a:lnTo>
                  <a:pt x="350913" y="26003"/>
                </a:lnTo>
                <a:lnTo>
                  <a:pt x="312065" y="37025"/>
                </a:lnTo>
                <a:lnTo>
                  <a:pt x="265446" y="56961"/>
                </a:lnTo>
                <a:lnTo>
                  <a:pt x="221689" y="81660"/>
                </a:lnTo>
                <a:lnTo>
                  <a:pt x="181110" y="110804"/>
                </a:lnTo>
                <a:lnTo>
                  <a:pt x="144025" y="144077"/>
                </a:lnTo>
                <a:lnTo>
                  <a:pt x="110753" y="181162"/>
                </a:lnTo>
                <a:lnTo>
                  <a:pt x="81609" y="221741"/>
                </a:lnTo>
                <a:lnTo>
                  <a:pt x="56910" y="265498"/>
                </a:lnTo>
                <a:lnTo>
                  <a:pt x="36974" y="312116"/>
                </a:lnTo>
                <a:lnTo>
                  <a:pt x="25952" y="350965"/>
                </a:lnTo>
                <a:lnTo>
                  <a:pt x="17363" y="390270"/>
                </a:lnTo>
                <a:lnTo>
                  <a:pt x="10906" y="430990"/>
                </a:lnTo>
                <a:lnTo>
                  <a:pt x="6278" y="474089"/>
                </a:lnTo>
                <a:lnTo>
                  <a:pt x="3199" y="519950"/>
                </a:lnTo>
                <a:lnTo>
                  <a:pt x="1320" y="570269"/>
                </a:lnTo>
                <a:lnTo>
                  <a:pt x="355" y="625685"/>
                </a:lnTo>
                <a:lnTo>
                  <a:pt x="0" y="687131"/>
                </a:lnTo>
                <a:lnTo>
                  <a:pt x="13" y="1632513"/>
                </a:lnTo>
                <a:lnTo>
                  <a:pt x="355" y="1692378"/>
                </a:lnTo>
                <a:lnTo>
                  <a:pt x="1320" y="1748380"/>
                </a:lnTo>
                <a:lnTo>
                  <a:pt x="3199" y="1799118"/>
                </a:lnTo>
                <a:lnTo>
                  <a:pt x="6329" y="1845851"/>
                </a:lnTo>
                <a:lnTo>
                  <a:pt x="10939" y="1888779"/>
                </a:lnTo>
                <a:lnTo>
                  <a:pt x="17377" y="1929412"/>
                </a:lnTo>
                <a:lnTo>
                  <a:pt x="25954" y="1968684"/>
                </a:lnTo>
                <a:lnTo>
                  <a:pt x="36974" y="2007529"/>
                </a:lnTo>
                <a:lnTo>
                  <a:pt x="56910" y="2054147"/>
                </a:lnTo>
                <a:lnTo>
                  <a:pt x="81609" y="2097904"/>
                </a:lnTo>
                <a:lnTo>
                  <a:pt x="110753" y="2138483"/>
                </a:lnTo>
                <a:lnTo>
                  <a:pt x="144025" y="2175568"/>
                </a:lnTo>
                <a:lnTo>
                  <a:pt x="181110" y="2208840"/>
                </a:lnTo>
                <a:lnTo>
                  <a:pt x="221689" y="2237985"/>
                </a:lnTo>
                <a:lnTo>
                  <a:pt x="265446" y="2262684"/>
                </a:lnTo>
                <a:lnTo>
                  <a:pt x="312065" y="2282620"/>
                </a:lnTo>
                <a:lnTo>
                  <a:pt x="350908" y="2293641"/>
                </a:lnTo>
                <a:lnTo>
                  <a:pt x="390179" y="2302225"/>
                </a:lnTo>
                <a:lnTo>
                  <a:pt x="430812" y="2308675"/>
                </a:lnTo>
                <a:lnTo>
                  <a:pt x="473739" y="2313296"/>
                </a:lnTo>
                <a:lnTo>
                  <a:pt x="519895" y="2316395"/>
                </a:lnTo>
                <a:lnTo>
                  <a:pt x="570214" y="2318274"/>
                </a:lnTo>
                <a:lnTo>
                  <a:pt x="625630" y="2319239"/>
                </a:lnTo>
                <a:lnTo>
                  <a:pt x="755486" y="2319645"/>
                </a:lnTo>
                <a:lnTo>
                  <a:pt x="2074765" y="2319645"/>
                </a:lnTo>
                <a:lnTo>
                  <a:pt x="2206401" y="2319239"/>
                </a:lnTo>
                <a:lnTo>
                  <a:pt x="2262403" y="2318274"/>
                </a:lnTo>
                <a:lnTo>
                  <a:pt x="2313142" y="2316395"/>
                </a:lnTo>
                <a:lnTo>
                  <a:pt x="2359580" y="2313296"/>
                </a:lnTo>
                <a:lnTo>
                  <a:pt x="2402679" y="2308675"/>
                </a:lnTo>
                <a:lnTo>
                  <a:pt x="2443401" y="2302225"/>
                </a:lnTo>
                <a:lnTo>
                  <a:pt x="2482706" y="2293641"/>
                </a:lnTo>
                <a:lnTo>
                  <a:pt x="2521558" y="2282620"/>
                </a:lnTo>
                <a:lnTo>
                  <a:pt x="2568176" y="2262684"/>
                </a:lnTo>
                <a:lnTo>
                  <a:pt x="2611934" y="2237985"/>
                </a:lnTo>
                <a:lnTo>
                  <a:pt x="2652513" y="2208840"/>
                </a:lnTo>
                <a:lnTo>
                  <a:pt x="2689597" y="2175568"/>
                </a:lnTo>
                <a:lnTo>
                  <a:pt x="2722870" y="2138483"/>
                </a:lnTo>
                <a:lnTo>
                  <a:pt x="2752014" y="2097904"/>
                </a:lnTo>
                <a:lnTo>
                  <a:pt x="2776712" y="2054147"/>
                </a:lnTo>
                <a:lnTo>
                  <a:pt x="2796649" y="2007529"/>
                </a:lnTo>
                <a:lnTo>
                  <a:pt x="2807671" y="1968679"/>
                </a:lnTo>
                <a:lnTo>
                  <a:pt x="2816259" y="1929375"/>
                </a:lnTo>
                <a:lnTo>
                  <a:pt x="2822717" y="1888654"/>
                </a:lnTo>
                <a:lnTo>
                  <a:pt x="2827345" y="1845556"/>
                </a:lnTo>
                <a:lnTo>
                  <a:pt x="2830423" y="1799694"/>
                </a:lnTo>
                <a:lnTo>
                  <a:pt x="2832303" y="1749375"/>
                </a:lnTo>
                <a:lnTo>
                  <a:pt x="2833268" y="1693959"/>
                </a:lnTo>
                <a:lnTo>
                  <a:pt x="2833623" y="1632513"/>
                </a:lnTo>
                <a:lnTo>
                  <a:pt x="2833610" y="687131"/>
                </a:lnTo>
                <a:lnTo>
                  <a:pt x="2833268" y="627266"/>
                </a:lnTo>
                <a:lnTo>
                  <a:pt x="2832303" y="571265"/>
                </a:lnTo>
                <a:lnTo>
                  <a:pt x="2830423" y="520526"/>
                </a:lnTo>
                <a:lnTo>
                  <a:pt x="2827294" y="473794"/>
                </a:lnTo>
                <a:lnTo>
                  <a:pt x="2822684" y="430866"/>
                </a:lnTo>
                <a:lnTo>
                  <a:pt x="2816245" y="390233"/>
                </a:lnTo>
                <a:lnTo>
                  <a:pt x="2807669" y="350961"/>
                </a:lnTo>
                <a:lnTo>
                  <a:pt x="2796649" y="312116"/>
                </a:lnTo>
                <a:lnTo>
                  <a:pt x="2776712" y="265498"/>
                </a:lnTo>
                <a:lnTo>
                  <a:pt x="2752014" y="221741"/>
                </a:lnTo>
                <a:lnTo>
                  <a:pt x="2722870" y="181162"/>
                </a:lnTo>
                <a:lnTo>
                  <a:pt x="2689597" y="144077"/>
                </a:lnTo>
                <a:lnTo>
                  <a:pt x="2652513" y="110804"/>
                </a:lnTo>
                <a:lnTo>
                  <a:pt x="2611934" y="81660"/>
                </a:lnTo>
                <a:lnTo>
                  <a:pt x="2568176" y="56961"/>
                </a:lnTo>
                <a:lnTo>
                  <a:pt x="2521558" y="37025"/>
                </a:lnTo>
                <a:lnTo>
                  <a:pt x="2482711" y="26003"/>
                </a:lnTo>
                <a:lnTo>
                  <a:pt x="2443438" y="17420"/>
                </a:lnTo>
                <a:lnTo>
                  <a:pt x="2402804" y="10970"/>
                </a:lnTo>
                <a:lnTo>
                  <a:pt x="2359875" y="6348"/>
                </a:lnTo>
                <a:lnTo>
                  <a:pt x="2313718" y="3250"/>
                </a:lnTo>
                <a:lnTo>
                  <a:pt x="2263399" y="1371"/>
                </a:lnTo>
                <a:lnTo>
                  <a:pt x="2207983" y="406"/>
                </a:lnTo>
                <a:lnTo>
                  <a:pt x="2078126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9861" y="8060352"/>
            <a:ext cx="1235710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lvl="0" indent="83185" algn="just" defTabSz="914400" rtl="0" eaLnBrk="1" fontAlgn="auto" latinLnBrk="0" hangingPunct="1">
              <a:lnSpc>
                <a:spcPts val="305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Admin </a:t>
            </a:r>
            <a:r>
              <a:rPr kumimoji="0" sz="2600" b="1" i="0" u="none" strike="noStrike" kern="1200" cap="none" spc="-7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Holiday  Cruise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74793" y="6887613"/>
            <a:ext cx="19081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60666" y="9892757"/>
            <a:ext cx="252603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role:</a:t>
            </a:r>
            <a:r>
              <a:rPr kumimoji="0" sz="3450" b="1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ADMIN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741521" y="6199601"/>
            <a:ext cx="2775585" cy="2351405"/>
            <a:chOff x="11741521" y="6199601"/>
            <a:chExt cx="2775585" cy="2351405"/>
          </a:xfrm>
        </p:grpSpPr>
        <p:sp>
          <p:nvSpPr>
            <p:cNvPr id="22" name="object 22"/>
            <p:cNvSpPr/>
            <p:nvPr/>
          </p:nvSpPr>
          <p:spPr>
            <a:xfrm>
              <a:off x="11741521" y="6199601"/>
              <a:ext cx="2634615" cy="2235200"/>
            </a:xfrm>
            <a:custGeom>
              <a:avLst/>
              <a:gdLst/>
              <a:ahLst/>
              <a:cxnLst/>
              <a:rect l="l" t="t" r="r" b="b"/>
              <a:pathLst>
                <a:path w="2634615" h="2235200">
                  <a:moveTo>
                    <a:pt x="2590880" y="2222500"/>
                  </a:moveTo>
                  <a:lnTo>
                    <a:pt x="2577045" y="2222500"/>
                  </a:lnTo>
                  <a:lnTo>
                    <a:pt x="2584601" y="2235200"/>
                  </a:lnTo>
                  <a:lnTo>
                    <a:pt x="2593585" y="2235200"/>
                  </a:lnTo>
                  <a:lnTo>
                    <a:pt x="2590880" y="2222500"/>
                  </a:lnTo>
                  <a:close/>
                </a:path>
                <a:path w="2634615" h="2235200">
                  <a:moveTo>
                    <a:pt x="2605550" y="2222500"/>
                  </a:moveTo>
                  <a:lnTo>
                    <a:pt x="2594075" y="2222500"/>
                  </a:lnTo>
                  <a:lnTo>
                    <a:pt x="2593585" y="2235200"/>
                  </a:lnTo>
                  <a:lnTo>
                    <a:pt x="2609399" y="2235200"/>
                  </a:lnTo>
                  <a:lnTo>
                    <a:pt x="2605550" y="2222500"/>
                  </a:lnTo>
                  <a:close/>
                </a:path>
                <a:path w="2634615" h="2235200">
                  <a:moveTo>
                    <a:pt x="2620519" y="2222500"/>
                  </a:moveTo>
                  <a:lnTo>
                    <a:pt x="2607278" y="2222500"/>
                  </a:lnTo>
                  <a:lnTo>
                    <a:pt x="2615120" y="2235200"/>
                  </a:lnTo>
                  <a:lnTo>
                    <a:pt x="2621521" y="2235200"/>
                  </a:lnTo>
                  <a:lnTo>
                    <a:pt x="2620519" y="2222500"/>
                  </a:lnTo>
                  <a:close/>
                </a:path>
                <a:path w="2634615" h="2235200">
                  <a:moveTo>
                    <a:pt x="2570129" y="2209800"/>
                  </a:moveTo>
                  <a:lnTo>
                    <a:pt x="2567522" y="2222500"/>
                  </a:lnTo>
                  <a:lnTo>
                    <a:pt x="2572085" y="2222500"/>
                  </a:lnTo>
                  <a:lnTo>
                    <a:pt x="2570129" y="2209800"/>
                  </a:lnTo>
                  <a:close/>
                </a:path>
                <a:path w="2634615" h="2235200">
                  <a:moveTo>
                    <a:pt x="2581900" y="2209800"/>
                  </a:moveTo>
                  <a:lnTo>
                    <a:pt x="2573823" y="2209800"/>
                  </a:lnTo>
                  <a:lnTo>
                    <a:pt x="2578108" y="2222500"/>
                  </a:lnTo>
                  <a:lnTo>
                    <a:pt x="2583364" y="2222500"/>
                  </a:lnTo>
                  <a:lnTo>
                    <a:pt x="2583685" y="2214112"/>
                  </a:lnTo>
                  <a:lnTo>
                    <a:pt x="2581900" y="2209800"/>
                  </a:lnTo>
                  <a:close/>
                </a:path>
                <a:path w="2634615" h="2235200">
                  <a:moveTo>
                    <a:pt x="2606073" y="2209800"/>
                  </a:moveTo>
                  <a:lnTo>
                    <a:pt x="2583850" y="2209800"/>
                  </a:lnTo>
                  <a:lnTo>
                    <a:pt x="2583685" y="2214112"/>
                  </a:lnTo>
                  <a:lnTo>
                    <a:pt x="2587159" y="2222500"/>
                  </a:lnTo>
                  <a:lnTo>
                    <a:pt x="2608963" y="2222500"/>
                  </a:lnTo>
                  <a:lnTo>
                    <a:pt x="2606073" y="2209800"/>
                  </a:lnTo>
                  <a:close/>
                </a:path>
                <a:path w="2634615" h="2235200">
                  <a:moveTo>
                    <a:pt x="2632215" y="2209800"/>
                  </a:moveTo>
                  <a:lnTo>
                    <a:pt x="2606073" y="2209800"/>
                  </a:lnTo>
                  <a:lnTo>
                    <a:pt x="2612932" y="2222500"/>
                  </a:lnTo>
                  <a:lnTo>
                    <a:pt x="2634550" y="2222500"/>
                  </a:lnTo>
                  <a:lnTo>
                    <a:pt x="2632215" y="2209800"/>
                  </a:lnTo>
                  <a:close/>
                </a:path>
                <a:path w="2634615" h="2235200">
                  <a:moveTo>
                    <a:pt x="2555810" y="2197100"/>
                  </a:moveTo>
                  <a:lnTo>
                    <a:pt x="2553914" y="2209800"/>
                  </a:lnTo>
                  <a:lnTo>
                    <a:pt x="2559760" y="2209800"/>
                  </a:lnTo>
                  <a:lnTo>
                    <a:pt x="2555810" y="2197100"/>
                  </a:lnTo>
                  <a:close/>
                </a:path>
                <a:path w="2634615" h="2235200">
                  <a:moveTo>
                    <a:pt x="2564179" y="2197100"/>
                  </a:moveTo>
                  <a:lnTo>
                    <a:pt x="2560410" y="2197100"/>
                  </a:lnTo>
                  <a:lnTo>
                    <a:pt x="2560577" y="2209800"/>
                  </a:lnTo>
                  <a:lnTo>
                    <a:pt x="2566668" y="2209800"/>
                  </a:lnTo>
                  <a:lnTo>
                    <a:pt x="2564179" y="2197100"/>
                  </a:lnTo>
                  <a:close/>
                </a:path>
                <a:path w="2634615" h="2235200">
                  <a:moveTo>
                    <a:pt x="2619727" y="2197100"/>
                  </a:moveTo>
                  <a:lnTo>
                    <a:pt x="2564179" y="2197100"/>
                  </a:lnTo>
                  <a:lnTo>
                    <a:pt x="2568122" y="2209800"/>
                  </a:lnTo>
                  <a:lnTo>
                    <a:pt x="2625405" y="2209800"/>
                  </a:lnTo>
                  <a:lnTo>
                    <a:pt x="2619727" y="2197100"/>
                  </a:lnTo>
                  <a:close/>
                </a:path>
                <a:path w="2634615" h="2235200">
                  <a:moveTo>
                    <a:pt x="2541038" y="2184400"/>
                  </a:moveTo>
                  <a:lnTo>
                    <a:pt x="2529782" y="2184400"/>
                  </a:lnTo>
                  <a:lnTo>
                    <a:pt x="2534715" y="2197100"/>
                  </a:lnTo>
                  <a:lnTo>
                    <a:pt x="2543510" y="2197100"/>
                  </a:lnTo>
                  <a:lnTo>
                    <a:pt x="2541038" y="2184400"/>
                  </a:lnTo>
                  <a:close/>
                </a:path>
                <a:path w="2634615" h="2235200">
                  <a:moveTo>
                    <a:pt x="2614985" y="2184400"/>
                  </a:moveTo>
                  <a:lnTo>
                    <a:pt x="2557341" y="2184400"/>
                  </a:lnTo>
                  <a:lnTo>
                    <a:pt x="2558262" y="2197100"/>
                  </a:lnTo>
                  <a:lnTo>
                    <a:pt x="2616879" y="2197100"/>
                  </a:lnTo>
                  <a:lnTo>
                    <a:pt x="2614985" y="2184400"/>
                  </a:lnTo>
                  <a:close/>
                </a:path>
                <a:path w="2634615" h="2235200">
                  <a:moveTo>
                    <a:pt x="2530370" y="2171700"/>
                  </a:moveTo>
                  <a:lnTo>
                    <a:pt x="2526361" y="2171700"/>
                  </a:lnTo>
                  <a:lnTo>
                    <a:pt x="2526156" y="2184400"/>
                  </a:lnTo>
                  <a:lnTo>
                    <a:pt x="2532201" y="2184400"/>
                  </a:lnTo>
                  <a:lnTo>
                    <a:pt x="2534601" y="2178938"/>
                  </a:lnTo>
                  <a:lnTo>
                    <a:pt x="2530370" y="2171700"/>
                  </a:lnTo>
                  <a:close/>
                </a:path>
                <a:path w="2634615" h="2235200">
                  <a:moveTo>
                    <a:pt x="2588137" y="2159000"/>
                  </a:moveTo>
                  <a:lnTo>
                    <a:pt x="2546198" y="2159000"/>
                  </a:lnTo>
                  <a:lnTo>
                    <a:pt x="2537781" y="2171700"/>
                  </a:lnTo>
                  <a:lnTo>
                    <a:pt x="2534601" y="2178938"/>
                  </a:lnTo>
                  <a:lnTo>
                    <a:pt x="2537792" y="2184400"/>
                  </a:lnTo>
                  <a:lnTo>
                    <a:pt x="2546724" y="2184400"/>
                  </a:lnTo>
                  <a:lnTo>
                    <a:pt x="2542266" y="2171700"/>
                  </a:lnTo>
                  <a:lnTo>
                    <a:pt x="2586493" y="2171700"/>
                  </a:lnTo>
                  <a:lnTo>
                    <a:pt x="2588137" y="2159000"/>
                  </a:lnTo>
                  <a:close/>
                </a:path>
                <a:path w="2634615" h="2235200">
                  <a:moveTo>
                    <a:pt x="2599824" y="2171700"/>
                  </a:moveTo>
                  <a:lnTo>
                    <a:pt x="2548250" y="2171700"/>
                  </a:lnTo>
                  <a:lnTo>
                    <a:pt x="2546724" y="2184400"/>
                  </a:lnTo>
                  <a:lnTo>
                    <a:pt x="2602921" y="2184400"/>
                  </a:lnTo>
                  <a:lnTo>
                    <a:pt x="2600328" y="2172750"/>
                  </a:lnTo>
                  <a:lnTo>
                    <a:pt x="2599824" y="2171700"/>
                  </a:lnTo>
                  <a:close/>
                </a:path>
                <a:path w="2634615" h="2235200">
                  <a:moveTo>
                    <a:pt x="2604103" y="2180619"/>
                  </a:moveTo>
                  <a:lnTo>
                    <a:pt x="2602921" y="2184400"/>
                  </a:lnTo>
                  <a:lnTo>
                    <a:pt x="2605916" y="2184400"/>
                  </a:lnTo>
                  <a:lnTo>
                    <a:pt x="2604103" y="2180619"/>
                  </a:lnTo>
                  <a:close/>
                </a:path>
                <a:path w="2634615" h="2235200">
                  <a:moveTo>
                    <a:pt x="2606890" y="2171700"/>
                  </a:moveTo>
                  <a:lnTo>
                    <a:pt x="2600094" y="2171700"/>
                  </a:lnTo>
                  <a:lnTo>
                    <a:pt x="2600328" y="2172750"/>
                  </a:lnTo>
                  <a:lnTo>
                    <a:pt x="2604103" y="2180619"/>
                  </a:lnTo>
                  <a:lnTo>
                    <a:pt x="2606890" y="2171700"/>
                  </a:lnTo>
                  <a:close/>
                </a:path>
                <a:path w="2634615" h="2235200">
                  <a:moveTo>
                    <a:pt x="2546198" y="2159000"/>
                  </a:moveTo>
                  <a:lnTo>
                    <a:pt x="2540474" y="2159000"/>
                  </a:lnTo>
                  <a:lnTo>
                    <a:pt x="2533642" y="2171700"/>
                  </a:lnTo>
                  <a:lnTo>
                    <a:pt x="2530370" y="2171700"/>
                  </a:lnTo>
                  <a:lnTo>
                    <a:pt x="2534601" y="2178938"/>
                  </a:lnTo>
                  <a:lnTo>
                    <a:pt x="2537781" y="2171700"/>
                  </a:lnTo>
                  <a:lnTo>
                    <a:pt x="2546198" y="2159000"/>
                  </a:lnTo>
                  <a:close/>
                </a:path>
                <a:path w="2634615" h="2235200">
                  <a:moveTo>
                    <a:pt x="2520442" y="2159000"/>
                  </a:moveTo>
                  <a:lnTo>
                    <a:pt x="2517539" y="2159000"/>
                  </a:lnTo>
                  <a:lnTo>
                    <a:pt x="2520895" y="2171700"/>
                  </a:lnTo>
                  <a:lnTo>
                    <a:pt x="2523599" y="2171700"/>
                  </a:lnTo>
                  <a:lnTo>
                    <a:pt x="2520442" y="2159000"/>
                  </a:lnTo>
                  <a:close/>
                </a:path>
                <a:path w="2634615" h="2235200">
                  <a:moveTo>
                    <a:pt x="2540474" y="2159000"/>
                  </a:moveTo>
                  <a:lnTo>
                    <a:pt x="2524789" y="2159000"/>
                  </a:lnTo>
                  <a:lnTo>
                    <a:pt x="2525445" y="2171700"/>
                  </a:lnTo>
                  <a:lnTo>
                    <a:pt x="2533642" y="2171700"/>
                  </a:lnTo>
                  <a:lnTo>
                    <a:pt x="2540474" y="2159000"/>
                  </a:lnTo>
                  <a:close/>
                </a:path>
                <a:path w="2634615" h="2235200">
                  <a:moveTo>
                    <a:pt x="2493244" y="2146300"/>
                  </a:moveTo>
                  <a:lnTo>
                    <a:pt x="2489585" y="2146300"/>
                  </a:lnTo>
                  <a:lnTo>
                    <a:pt x="2493035" y="2159000"/>
                  </a:lnTo>
                  <a:lnTo>
                    <a:pt x="2494324" y="2159000"/>
                  </a:lnTo>
                  <a:lnTo>
                    <a:pt x="2493244" y="2146300"/>
                  </a:lnTo>
                  <a:close/>
                </a:path>
                <a:path w="2634615" h="2235200">
                  <a:moveTo>
                    <a:pt x="2506585" y="2156928"/>
                  </a:moveTo>
                  <a:lnTo>
                    <a:pt x="2505992" y="2159000"/>
                  </a:lnTo>
                  <a:lnTo>
                    <a:pt x="2509090" y="2159000"/>
                  </a:lnTo>
                  <a:lnTo>
                    <a:pt x="2506585" y="2156928"/>
                  </a:lnTo>
                  <a:close/>
                </a:path>
                <a:path w="2634615" h="2235200">
                  <a:moveTo>
                    <a:pt x="2544843" y="2146300"/>
                  </a:moveTo>
                  <a:lnTo>
                    <a:pt x="2509624" y="2146300"/>
                  </a:lnTo>
                  <a:lnTo>
                    <a:pt x="2515031" y="2159000"/>
                  </a:lnTo>
                  <a:lnTo>
                    <a:pt x="2538871" y="2159000"/>
                  </a:lnTo>
                  <a:lnTo>
                    <a:pt x="2544843" y="2146300"/>
                  </a:lnTo>
                  <a:close/>
                </a:path>
                <a:path w="2634615" h="2235200">
                  <a:moveTo>
                    <a:pt x="2556965" y="2133600"/>
                  </a:moveTo>
                  <a:lnTo>
                    <a:pt x="2492786" y="2133600"/>
                  </a:lnTo>
                  <a:lnTo>
                    <a:pt x="2500904" y="2146300"/>
                  </a:lnTo>
                  <a:lnTo>
                    <a:pt x="2544843" y="2146300"/>
                  </a:lnTo>
                  <a:lnTo>
                    <a:pt x="2538871" y="2159000"/>
                  </a:lnTo>
                  <a:lnTo>
                    <a:pt x="2553237" y="2159000"/>
                  </a:lnTo>
                  <a:lnTo>
                    <a:pt x="2554682" y="2146300"/>
                  </a:lnTo>
                  <a:lnTo>
                    <a:pt x="2556965" y="2133600"/>
                  </a:lnTo>
                  <a:close/>
                </a:path>
                <a:path w="2634615" h="2235200">
                  <a:moveTo>
                    <a:pt x="2576935" y="2146300"/>
                  </a:moveTo>
                  <a:lnTo>
                    <a:pt x="2554682" y="2146300"/>
                  </a:lnTo>
                  <a:lnTo>
                    <a:pt x="2553237" y="2159000"/>
                  </a:lnTo>
                  <a:lnTo>
                    <a:pt x="2573467" y="2159000"/>
                  </a:lnTo>
                  <a:lnTo>
                    <a:pt x="2576935" y="2146300"/>
                  </a:lnTo>
                  <a:close/>
                </a:path>
                <a:path w="2634615" h="2235200">
                  <a:moveTo>
                    <a:pt x="2509624" y="2146300"/>
                  </a:moveTo>
                  <a:lnTo>
                    <a:pt x="2493731" y="2146300"/>
                  </a:lnTo>
                  <a:lnTo>
                    <a:pt x="2506585" y="2156928"/>
                  </a:lnTo>
                  <a:lnTo>
                    <a:pt x="2509624" y="2146300"/>
                  </a:lnTo>
                  <a:close/>
                </a:path>
                <a:path w="2634615" h="2235200">
                  <a:moveTo>
                    <a:pt x="2492786" y="2133600"/>
                  </a:moveTo>
                  <a:lnTo>
                    <a:pt x="2474527" y="2133600"/>
                  </a:lnTo>
                  <a:lnTo>
                    <a:pt x="2479429" y="2146300"/>
                  </a:lnTo>
                  <a:lnTo>
                    <a:pt x="2485572" y="2146300"/>
                  </a:lnTo>
                  <a:lnTo>
                    <a:pt x="2492786" y="2133600"/>
                  </a:lnTo>
                  <a:close/>
                </a:path>
                <a:path w="2634615" h="2235200">
                  <a:moveTo>
                    <a:pt x="2489951" y="2108200"/>
                  </a:moveTo>
                  <a:lnTo>
                    <a:pt x="2467638" y="2108200"/>
                  </a:lnTo>
                  <a:lnTo>
                    <a:pt x="2474681" y="2120900"/>
                  </a:lnTo>
                  <a:lnTo>
                    <a:pt x="2481450" y="2133600"/>
                  </a:lnTo>
                  <a:lnTo>
                    <a:pt x="2539543" y="2133600"/>
                  </a:lnTo>
                  <a:lnTo>
                    <a:pt x="2536338" y="2120900"/>
                  </a:lnTo>
                  <a:lnTo>
                    <a:pt x="2503815" y="2120900"/>
                  </a:lnTo>
                  <a:lnTo>
                    <a:pt x="2489951" y="2108200"/>
                  </a:lnTo>
                  <a:close/>
                </a:path>
                <a:path w="2634615" h="2235200">
                  <a:moveTo>
                    <a:pt x="2510233" y="2095500"/>
                  </a:moveTo>
                  <a:lnTo>
                    <a:pt x="2499796" y="2095500"/>
                  </a:lnTo>
                  <a:lnTo>
                    <a:pt x="2505045" y="2108200"/>
                  </a:lnTo>
                  <a:lnTo>
                    <a:pt x="2503815" y="2120900"/>
                  </a:lnTo>
                  <a:lnTo>
                    <a:pt x="2523108" y="2120900"/>
                  </a:lnTo>
                  <a:lnTo>
                    <a:pt x="2515887" y="2108200"/>
                  </a:lnTo>
                  <a:lnTo>
                    <a:pt x="2507100" y="2108200"/>
                  </a:lnTo>
                  <a:lnTo>
                    <a:pt x="2510233" y="2095500"/>
                  </a:lnTo>
                  <a:close/>
                </a:path>
                <a:path w="2634615" h="2235200">
                  <a:moveTo>
                    <a:pt x="2524854" y="2110897"/>
                  </a:moveTo>
                  <a:lnTo>
                    <a:pt x="2525383" y="2120900"/>
                  </a:lnTo>
                  <a:lnTo>
                    <a:pt x="2531392" y="2120900"/>
                  </a:lnTo>
                  <a:lnTo>
                    <a:pt x="2524854" y="2110897"/>
                  </a:lnTo>
                  <a:close/>
                </a:path>
                <a:path w="2634615" h="2235200">
                  <a:moveTo>
                    <a:pt x="2524712" y="2108200"/>
                  </a:moveTo>
                  <a:lnTo>
                    <a:pt x="2523091" y="2108200"/>
                  </a:lnTo>
                  <a:lnTo>
                    <a:pt x="2524854" y="2110897"/>
                  </a:lnTo>
                  <a:lnTo>
                    <a:pt x="2524712" y="2108200"/>
                  </a:lnTo>
                  <a:close/>
                </a:path>
                <a:path w="2634615" h="2235200">
                  <a:moveTo>
                    <a:pt x="2436047" y="2095500"/>
                  </a:moveTo>
                  <a:lnTo>
                    <a:pt x="2435314" y="2108200"/>
                  </a:lnTo>
                  <a:lnTo>
                    <a:pt x="2440466" y="2108200"/>
                  </a:lnTo>
                  <a:lnTo>
                    <a:pt x="2436047" y="2095500"/>
                  </a:lnTo>
                  <a:close/>
                </a:path>
                <a:path w="2634615" h="2235200">
                  <a:moveTo>
                    <a:pt x="2491047" y="2095500"/>
                  </a:moveTo>
                  <a:lnTo>
                    <a:pt x="2462865" y="2095500"/>
                  </a:lnTo>
                  <a:lnTo>
                    <a:pt x="2473742" y="2108200"/>
                  </a:lnTo>
                  <a:lnTo>
                    <a:pt x="2496545" y="2108200"/>
                  </a:lnTo>
                  <a:lnTo>
                    <a:pt x="2491047" y="2095500"/>
                  </a:lnTo>
                  <a:close/>
                </a:path>
                <a:path w="2634615" h="2235200">
                  <a:moveTo>
                    <a:pt x="2472329" y="2082800"/>
                  </a:moveTo>
                  <a:lnTo>
                    <a:pt x="2418367" y="2082800"/>
                  </a:lnTo>
                  <a:lnTo>
                    <a:pt x="2426012" y="2095500"/>
                  </a:lnTo>
                  <a:lnTo>
                    <a:pt x="2475731" y="2095500"/>
                  </a:lnTo>
                  <a:lnTo>
                    <a:pt x="2472329" y="2082800"/>
                  </a:lnTo>
                  <a:close/>
                </a:path>
                <a:path w="2634615" h="2235200">
                  <a:moveTo>
                    <a:pt x="2490693" y="2082800"/>
                  </a:moveTo>
                  <a:lnTo>
                    <a:pt x="2474444" y="2082800"/>
                  </a:lnTo>
                  <a:lnTo>
                    <a:pt x="2476008" y="2095500"/>
                  </a:lnTo>
                  <a:lnTo>
                    <a:pt x="2493339" y="2095500"/>
                  </a:lnTo>
                  <a:lnTo>
                    <a:pt x="2490693" y="2082800"/>
                  </a:lnTo>
                  <a:close/>
                </a:path>
                <a:path w="2634615" h="2235200">
                  <a:moveTo>
                    <a:pt x="2500390" y="2086882"/>
                  </a:moveTo>
                  <a:lnTo>
                    <a:pt x="2502065" y="2095500"/>
                  </a:lnTo>
                  <a:lnTo>
                    <a:pt x="2503062" y="2095500"/>
                  </a:lnTo>
                  <a:lnTo>
                    <a:pt x="2500390" y="2086882"/>
                  </a:lnTo>
                  <a:close/>
                </a:path>
                <a:path w="2634615" h="2235200">
                  <a:moveTo>
                    <a:pt x="2499596" y="2082800"/>
                  </a:moveTo>
                  <a:lnTo>
                    <a:pt x="2499124" y="2082800"/>
                  </a:lnTo>
                  <a:lnTo>
                    <a:pt x="2500390" y="2086882"/>
                  </a:lnTo>
                  <a:lnTo>
                    <a:pt x="2499596" y="2082800"/>
                  </a:lnTo>
                  <a:close/>
                </a:path>
                <a:path w="2634615" h="2235200">
                  <a:moveTo>
                    <a:pt x="2472590" y="2070100"/>
                  </a:moveTo>
                  <a:lnTo>
                    <a:pt x="2414991" y="2070100"/>
                  </a:lnTo>
                  <a:lnTo>
                    <a:pt x="2428099" y="2082800"/>
                  </a:lnTo>
                  <a:lnTo>
                    <a:pt x="2487182" y="2082800"/>
                  </a:lnTo>
                  <a:lnTo>
                    <a:pt x="2472590" y="2070100"/>
                  </a:lnTo>
                  <a:close/>
                </a:path>
                <a:path w="2634615" h="2235200">
                  <a:moveTo>
                    <a:pt x="2398691" y="2057964"/>
                  </a:moveTo>
                  <a:lnTo>
                    <a:pt x="2394666" y="2070100"/>
                  </a:lnTo>
                  <a:lnTo>
                    <a:pt x="2398551" y="2070100"/>
                  </a:lnTo>
                  <a:lnTo>
                    <a:pt x="2398691" y="2057964"/>
                  </a:lnTo>
                  <a:close/>
                </a:path>
                <a:path w="2634615" h="2235200">
                  <a:moveTo>
                    <a:pt x="2459708" y="2057400"/>
                  </a:moveTo>
                  <a:lnTo>
                    <a:pt x="2398878" y="2057400"/>
                  </a:lnTo>
                  <a:lnTo>
                    <a:pt x="2398691" y="2057964"/>
                  </a:lnTo>
                  <a:lnTo>
                    <a:pt x="2398551" y="2070100"/>
                  </a:lnTo>
                  <a:lnTo>
                    <a:pt x="2471457" y="2070100"/>
                  </a:lnTo>
                  <a:lnTo>
                    <a:pt x="2459708" y="2057400"/>
                  </a:lnTo>
                  <a:close/>
                </a:path>
                <a:path w="2634615" h="2235200">
                  <a:moveTo>
                    <a:pt x="2390451" y="2044700"/>
                  </a:moveTo>
                  <a:lnTo>
                    <a:pt x="2381128" y="2044700"/>
                  </a:lnTo>
                  <a:lnTo>
                    <a:pt x="2376436" y="2057400"/>
                  </a:lnTo>
                  <a:lnTo>
                    <a:pt x="2395095" y="2057400"/>
                  </a:lnTo>
                  <a:lnTo>
                    <a:pt x="2390451" y="2044700"/>
                  </a:lnTo>
                  <a:close/>
                </a:path>
                <a:path w="2634615" h="2235200">
                  <a:moveTo>
                    <a:pt x="2391776" y="2044700"/>
                  </a:moveTo>
                  <a:lnTo>
                    <a:pt x="2390451" y="2044700"/>
                  </a:lnTo>
                  <a:lnTo>
                    <a:pt x="2395095" y="2057400"/>
                  </a:lnTo>
                  <a:lnTo>
                    <a:pt x="2391776" y="2044700"/>
                  </a:lnTo>
                  <a:close/>
                </a:path>
                <a:path w="2634615" h="2235200">
                  <a:moveTo>
                    <a:pt x="2440939" y="2044700"/>
                  </a:moveTo>
                  <a:lnTo>
                    <a:pt x="2391776" y="2044700"/>
                  </a:lnTo>
                  <a:lnTo>
                    <a:pt x="2395095" y="2057400"/>
                  </a:lnTo>
                  <a:lnTo>
                    <a:pt x="2445679" y="2057400"/>
                  </a:lnTo>
                  <a:lnTo>
                    <a:pt x="2440939" y="2044700"/>
                  </a:lnTo>
                  <a:close/>
                </a:path>
                <a:path w="2634615" h="2235200">
                  <a:moveTo>
                    <a:pt x="2416360" y="2019300"/>
                  </a:moveTo>
                  <a:lnTo>
                    <a:pt x="2405993" y="2019300"/>
                  </a:lnTo>
                  <a:lnTo>
                    <a:pt x="2400051" y="2032000"/>
                  </a:lnTo>
                  <a:lnTo>
                    <a:pt x="2378991" y="2032000"/>
                  </a:lnTo>
                  <a:lnTo>
                    <a:pt x="2374329" y="2044700"/>
                  </a:lnTo>
                  <a:lnTo>
                    <a:pt x="2436086" y="2044700"/>
                  </a:lnTo>
                  <a:lnTo>
                    <a:pt x="2431408" y="2032000"/>
                  </a:lnTo>
                  <a:lnTo>
                    <a:pt x="2416360" y="2019300"/>
                  </a:lnTo>
                  <a:close/>
                </a:path>
                <a:path w="2634615" h="2235200">
                  <a:moveTo>
                    <a:pt x="2386353" y="2019300"/>
                  </a:moveTo>
                  <a:lnTo>
                    <a:pt x="2345003" y="2019300"/>
                  </a:lnTo>
                  <a:lnTo>
                    <a:pt x="2349468" y="2032000"/>
                  </a:lnTo>
                  <a:lnTo>
                    <a:pt x="2386963" y="2032000"/>
                  </a:lnTo>
                  <a:lnTo>
                    <a:pt x="2386353" y="2019300"/>
                  </a:lnTo>
                  <a:close/>
                </a:path>
                <a:path w="2634615" h="2235200">
                  <a:moveTo>
                    <a:pt x="2390689" y="2019300"/>
                  </a:moveTo>
                  <a:lnTo>
                    <a:pt x="2389137" y="2032000"/>
                  </a:lnTo>
                  <a:lnTo>
                    <a:pt x="2393998" y="2032000"/>
                  </a:lnTo>
                  <a:lnTo>
                    <a:pt x="2390689" y="2019300"/>
                  </a:lnTo>
                  <a:close/>
                </a:path>
                <a:path w="2634615" h="2235200">
                  <a:moveTo>
                    <a:pt x="2384793" y="1993900"/>
                  </a:moveTo>
                  <a:lnTo>
                    <a:pt x="2327794" y="1993900"/>
                  </a:lnTo>
                  <a:lnTo>
                    <a:pt x="2345139" y="2006600"/>
                  </a:lnTo>
                  <a:lnTo>
                    <a:pt x="2335019" y="2019300"/>
                  </a:lnTo>
                  <a:lnTo>
                    <a:pt x="2392498" y="2019300"/>
                  </a:lnTo>
                  <a:lnTo>
                    <a:pt x="2396199" y="2032000"/>
                  </a:lnTo>
                  <a:lnTo>
                    <a:pt x="2400318" y="2019300"/>
                  </a:lnTo>
                  <a:lnTo>
                    <a:pt x="2402414" y="2006600"/>
                  </a:lnTo>
                  <a:lnTo>
                    <a:pt x="2388663" y="2006600"/>
                  </a:lnTo>
                  <a:lnTo>
                    <a:pt x="2384793" y="1993900"/>
                  </a:lnTo>
                  <a:close/>
                </a:path>
                <a:path w="2634615" h="2235200">
                  <a:moveTo>
                    <a:pt x="2304062" y="1984798"/>
                  </a:moveTo>
                  <a:lnTo>
                    <a:pt x="2306180" y="1993900"/>
                  </a:lnTo>
                  <a:lnTo>
                    <a:pt x="2307088" y="1987243"/>
                  </a:lnTo>
                  <a:lnTo>
                    <a:pt x="2304062" y="1984798"/>
                  </a:lnTo>
                  <a:close/>
                </a:path>
                <a:path w="2634615" h="2235200">
                  <a:moveTo>
                    <a:pt x="2339422" y="1955800"/>
                  </a:moveTo>
                  <a:lnTo>
                    <a:pt x="2290229" y="1955800"/>
                  </a:lnTo>
                  <a:lnTo>
                    <a:pt x="2288468" y="1960423"/>
                  </a:lnTo>
                  <a:lnTo>
                    <a:pt x="2297224" y="1968500"/>
                  </a:lnTo>
                  <a:lnTo>
                    <a:pt x="2297361" y="1981200"/>
                  </a:lnTo>
                  <a:lnTo>
                    <a:pt x="2307912" y="1981200"/>
                  </a:lnTo>
                  <a:lnTo>
                    <a:pt x="2307088" y="1987243"/>
                  </a:lnTo>
                  <a:lnTo>
                    <a:pt x="2315328" y="1993900"/>
                  </a:lnTo>
                  <a:lnTo>
                    <a:pt x="2380925" y="1993900"/>
                  </a:lnTo>
                  <a:lnTo>
                    <a:pt x="2369546" y="1981200"/>
                  </a:lnTo>
                  <a:lnTo>
                    <a:pt x="2359413" y="1968500"/>
                  </a:lnTo>
                  <a:lnTo>
                    <a:pt x="2342386" y="1968500"/>
                  </a:lnTo>
                  <a:lnTo>
                    <a:pt x="2339422" y="1955800"/>
                  </a:lnTo>
                  <a:close/>
                </a:path>
                <a:path w="2634615" h="2235200">
                  <a:moveTo>
                    <a:pt x="2303224" y="1981200"/>
                  </a:moveTo>
                  <a:lnTo>
                    <a:pt x="2299606" y="1981200"/>
                  </a:lnTo>
                  <a:lnTo>
                    <a:pt x="2304062" y="1984798"/>
                  </a:lnTo>
                  <a:lnTo>
                    <a:pt x="2303224" y="1981200"/>
                  </a:lnTo>
                  <a:close/>
                </a:path>
                <a:path w="2634615" h="2235200">
                  <a:moveTo>
                    <a:pt x="2372876" y="1968500"/>
                  </a:moveTo>
                  <a:lnTo>
                    <a:pt x="2366583" y="1968500"/>
                  </a:lnTo>
                  <a:lnTo>
                    <a:pt x="2369588" y="1981200"/>
                  </a:lnTo>
                  <a:lnTo>
                    <a:pt x="2372876" y="1968500"/>
                  </a:lnTo>
                  <a:close/>
                </a:path>
                <a:path w="2634615" h="2235200">
                  <a:moveTo>
                    <a:pt x="2277041" y="1955800"/>
                  </a:moveTo>
                  <a:lnTo>
                    <a:pt x="2265026" y="1955800"/>
                  </a:lnTo>
                  <a:lnTo>
                    <a:pt x="2272669" y="1968500"/>
                  </a:lnTo>
                  <a:lnTo>
                    <a:pt x="2277041" y="1955800"/>
                  </a:lnTo>
                  <a:close/>
                </a:path>
                <a:path w="2634615" h="2235200">
                  <a:moveTo>
                    <a:pt x="2283455" y="1955800"/>
                  </a:moveTo>
                  <a:lnTo>
                    <a:pt x="2283004" y="1955800"/>
                  </a:lnTo>
                  <a:lnTo>
                    <a:pt x="2285392" y="1968500"/>
                  </a:lnTo>
                  <a:lnTo>
                    <a:pt x="2288468" y="1960423"/>
                  </a:lnTo>
                  <a:lnTo>
                    <a:pt x="2283455" y="1955800"/>
                  </a:lnTo>
                  <a:close/>
                </a:path>
                <a:path w="2634615" h="2235200">
                  <a:moveTo>
                    <a:pt x="2263339" y="1943100"/>
                  </a:moveTo>
                  <a:lnTo>
                    <a:pt x="2256440" y="1943100"/>
                  </a:lnTo>
                  <a:lnTo>
                    <a:pt x="2259522" y="1955800"/>
                  </a:lnTo>
                  <a:lnTo>
                    <a:pt x="2263339" y="1943100"/>
                  </a:lnTo>
                  <a:close/>
                </a:path>
                <a:path w="2634615" h="2235200">
                  <a:moveTo>
                    <a:pt x="2270573" y="1943100"/>
                  </a:moveTo>
                  <a:lnTo>
                    <a:pt x="2265580" y="1943100"/>
                  </a:lnTo>
                  <a:lnTo>
                    <a:pt x="2266796" y="1955800"/>
                  </a:lnTo>
                  <a:lnTo>
                    <a:pt x="2273340" y="1955800"/>
                  </a:lnTo>
                  <a:lnTo>
                    <a:pt x="2270573" y="1943100"/>
                  </a:lnTo>
                  <a:close/>
                </a:path>
                <a:path w="2634615" h="2235200">
                  <a:moveTo>
                    <a:pt x="2325977" y="1943100"/>
                  </a:moveTo>
                  <a:lnTo>
                    <a:pt x="2274537" y="1943100"/>
                  </a:lnTo>
                  <a:lnTo>
                    <a:pt x="2277903" y="1955800"/>
                  </a:lnTo>
                  <a:lnTo>
                    <a:pt x="2334792" y="1955800"/>
                  </a:lnTo>
                  <a:lnTo>
                    <a:pt x="2325977" y="1943100"/>
                  </a:lnTo>
                  <a:close/>
                </a:path>
                <a:path w="2634615" h="2235200">
                  <a:moveTo>
                    <a:pt x="2235969" y="1917700"/>
                  </a:moveTo>
                  <a:lnTo>
                    <a:pt x="2227928" y="1917700"/>
                  </a:lnTo>
                  <a:lnTo>
                    <a:pt x="2227826" y="1917978"/>
                  </a:lnTo>
                  <a:lnTo>
                    <a:pt x="2229732" y="1930400"/>
                  </a:lnTo>
                  <a:lnTo>
                    <a:pt x="2234376" y="1930400"/>
                  </a:lnTo>
                  <a:lnTo>
                    <a:pt x="2238236" y="1943100"/>
                  </a:lnTo>
                  <a:lnTo>
                    <a:pt x="2255791" y="1943100"/>
                  </a:lnTo>
                  <a:lnTo>
                    <a:pt x="2235969" y="1917700"/>
                  </a:lnTo>
                  <a:close/>
                </a:path>
                <a:path w="2634615" h="2235200">
                  <a:moveTo>
                    <a:pt x="2281574" y="1917700"/>
                  </a:moveTo>
                  <a:lnTo>
                    <a:pt x="2238690" y="1917700"/>
                  </a:lnTo>
                  <a:lnTo>
                    <a:pt x="2252995" y="1930400"/>
                  </a:lnTo>
                  <a:lnTo>
                    <a:pt x="2267921" y="1943100"/>
                  </a:lnTo>
                  <a:lnTo>
                    <a:pt x="2313422" y="1943100"/>
                  </a:lnTo>
                  <a:lnTo>
                    <a:pt x="2308150" y="1930400"/>
                  </a:lnTo>
                  <a:lnTo>
                    <a:pt x="2290763" y="1930400"/>
                  </a:lnTo>
                  <a:lnTo>
                    <a:pt x="2281574" y="1917700"/>
                  </a:lnTo>
                  <a:close/>
                </a:path>
                <a:path w="2634615" h="2235200">
                  <a:moveTo>
                    <a:pt x="2227784" y="1917700"/>
                  </a:moveTo>
                  <a:lnTo>
                    <a:pt x="2220786" y="1917700"/>
                  </a:lnTo>
                  <a:lnTo>
                    <a:pt x="2223310" y="1930400"/>
                  </a:lnTo>
                  <a:lnTo>
                    <a:pt x="2227826" y="1917978"/>
                  </a:lnTo>
                  <a:lnTo>
                    <a:pt x="2227784" y="1917700"/>
                  </a:lnTo>
                  <a:close/>
                </a:path>
                <a:path w="2634615" h="2235200">
                  <a:moveTo>
                    <a:pt x="2230033" y="1905000"/>
                  </a:moveTo>
                  <a:lnTo>
                    <a:pt x="2218964" y="1905000"/>
                  </a:lnTo>
                  <a:lnTo>
                    <a:pt x="2211213" y="1917700"/>
                  </a:lnTo>
                  <a:lnTo>
                    <a:pt x="2219044" y="1917700"/>
                  </a:lnTo>
                  <a:lnTo>
                    <a:pt x="2229660" y="1907106"/>
                  </a:lnTo>
                  <a:lnTo>
                    <a:pt x="2230033" y="1905000"/>
                  </a:lnTo>
                  <a:close/>
                </a:path>
                <a:path w="2634615" h="2235200">
                  <a:moveTo>
                    <a:pt x="2272067" y="1892300"/>
                  </a:moveTo>
                  <a:lnTo>
                    <a:pt x="2242638" y="1892300"/>
                  </a:lnTo>
                  <a:lnTo>
                    <a:pt x="2238751" y="1898553"/>
                  </a:lnTo>
                  <a:lnTo>
                    <a:pt x="2238702" y="1905000"/>
                  </a:lnTo>
                  <a:lnTo>
                    <a:pt x="2231771" y="1905000"/>
                  </a:lnTo>
                  <a:lnTo>
                    <a:pt x="2229660" y="1907106"/>
                  </a:lnTo>
                  <a:lnTo>
                    <a:pt x="2227784" y="1917700"/>
                  </a:lnTo>
                  <a:lnTo>
                    <a:pt x="2277413" y="1917700"/>
                  </a:lnTo>
                  <a:lnTo>
                    <a:pt x="2276209" y="1905000"/>
                  </a:lnTo>
                  <a:lnTo>
                    <a:pt x="2272067" y="1892300"/>
                  </a:lnTo>
                  <a:close/>
                </a:path>
                <a:path w="2634615" h="2235200">
                  <a:moveTo>
                    <a:pt x="2281124" y="1911387"/>
                  </a:moveTo>
                  <a:lnTo>
                    <a:pt x="2277413" y="1917700"/>
                  </a:lnTo>
                  <a:lnTo>
                    <a:pt x="2282701" y="1917700"/>
                  </a:lnTo>
                  <a:lnTo>
                    <a:pt x="2281124" y="1911387"/>
                  </a:lnTo>
                  <a:close/>
                </a:path>
                <a:path w="2634615" h="2235200">
                  <a:moveTo>
                    <a:pt x="2287936" y="1905000"/>
                  </a:moveTo>
                  <a:lnTo>
                    <a:pt x="2285737" y="1905000"/>
                  </a:lnTo>
                  <a:lnTo>
                    <a:pt x="2282701" y="1917700"/>
                  </a:lnTo>
                  <a:lnTo>
                    <a:pt x="2293845" y="1917700"/>
                  </a:lnTo>
                  <a:lnTo>
                    <a:pt x="2287936" y="1905000"/>
                  </a:lnTo>
                  <a:close/>
                </a:path>
                <a:path w="2634615" h="2235200">
                  <a:moveTo>
                    <a:pt x="2284879" y="1905000"/>
                  </a:moveTo>
                  <a:lnTo>
                    <a:pt x="2279528" y="1905000"/>
                  </a:lnTo>
                  <a:lnTo>
                    <a:pt x="2281124" y="1911387"/>
                  </a:lnTo>
                  <a:lnTo>
                    <a:pt x="2284879" y="1905000"/>
                  </a:lnTo>
                  <a:close/>
                </a:path>
                <a:path w="2634615" h="2235200">
                  <a:moveTo>
                    <a:pt x="2231771" y="1905000"/>
                  </a:moveTo>
                  <a:lnTo>
                    <a:pt x="2230033" y="1905000"/>
                  </a:lnTo>
                  <a:lnTo>
                    <a:pt x="2229660" y="1907106"/>
                  </a:lnTo>
                  <a:lnTo>
                    <a:pt x="2231771" y="1905000"/>
                  </a:lnTo>
                  <a:close/>
                </a:path>
                <a:path w="2634615" h="2235200">
                  <a:moveTo>
                    <a:pt x="2237924" y="1868313"/>
                  </a:moveTo>
                  <a:lnTo>
                    <a:pt x="2240155" y="1879600"/>
                  </a:lnTo>
                  <a:lnTo>
                    <a:pt x="2197003" y="1879600"/>
                  </a:lnTo>
                  <a:lnTo>
                    <a:pt x="2203890" y="1892300"/>
                  </a:lnTo>
                  <a:lnTo>
                    <a:pt x="2211970" y="1905000"/>
                  </a:lnTo>
                  <a:lnTo>
                    <a:pt x="2234744" y="1905000"/>
                  </a:lnTo>
                  <a:lnTo>
                    <a:pt x="2238751" y="1898553"/>
                  </a:lnTo>
                  <a:lnTo>
                    <a:pt x="2238798" y="1892300"/>
                  </a:lnTo>
                  <a:lnTo>
                    <a:pt x="2248935" y="1892300"/>
                  </a:lnTo>
                  <a:lnTo>
                    <a:pt x="2253280" y="1879600"/>
                  </a:lnTo>
                  <a:lnTo>
                    <a:pt x="2237924" y="1868313"/>
                  </a:lnTo>
                  <a:close/>
                </a:path>
                <a:path w="2634615" h="2235200">
                  <a:moveTo>
                    <a:pt x="2238751" y="1898553"/>
                  </a:moveTo>
                  <a:lnTo>
                    <a:pt x="2234744" y="1905000"/>
                  </a:lnTo>
                  <a:lnTo>
                    <a:pt x="2238702" y="1905000"/>
                  </a:lnTo>
                  <a:lnTo>
                    <a:pt x="2238751" y="1898553"/>
                  </a:lnTo>
                  <a:close/>
                </a:path>
                <a:path w="2634615" h="2235200">
                  <a:moveTo>
                    <a:pt x="2183953" y="1879600"/>
                  </a:moveTo>
                  <a:lnTo>
                    <a:pt x="2171751" y="1879600"/>
                  </a:lnTo>
                  <a:lnTo>
                    <a:pt x="2181610" y="1892300"/>
                  </a:lnTo>
                  <a:lnTo>
                    <a:pt x="2192557" y="1892300"/>
                  </a:lnTo>
                  <a:lnTo>
                    <a:pt x="2183953" y="1879600"/>
                  </a:lnTo>
                  <a:close/>
                </a:path>
                <a:path w="2634615" h="2235200">
                  <a:moveTo>
                    <a:pt x="2197003" y="1879600"/>
                  </a:moveTo>
                  <a:lnTo>
                    <a:pt x="2191766" y="1879600"/>
                  </a:lnTo>
                  <a:lnTo>
                    <a:pt x="2192557" y="1892300"/>
                  </a:lnTo>
                  <a:lnTo>
                    <a:pt x="2193583" y="1892300"/>
                  </a:lnTo>
                  <a:lnTo>
                    <a:pt x="2197003" y="1879600"/>
                  </a:lnTo>
                  <a:close/>
                </a:path>
                <a:path w="2634615" h="2235200">
                  <a:moveTo>
                    <a:pt x="2215492" y="1854200"/>
                  </a:moveTo>
                  <a:lnTo>
                    <a:pt x="2160677" y="1854200"/>
                  </a:lnTo>
                  <a:lnTo>
                    <a:pt x="2175700" y="1866900"/>
                  </a:lnTo>
                  <a:lnTo>
                    <a:pt x="2186932" y="1879600"/>
                  </a:lnTo>
                  <a:lnTo>
                    <a:pt x="2231347" y="1879600"/>
                  </a:lnTo>
                  <a:lnTo>
                    <a:pt x="2237205" y="1867785"/>
                  </a:lnTo>
                  <a:lnTo>
                    <a:pt x="2236001" y="1866900"/>
                  </a:lnTo>
                  <a:lnTo>
                    <a:pt x="2218612" y="1866900"/>
                  </a:lnTo>
                  <a:lnTo>
                    <a:pt x="2215492" y="1854200"/>
                  </a:lnTo>
                  <a:close/>
                </a:path>
                <a:path w="2634615" h="2235200">
                  <a:moveTo>
                    <a:pt x="2237645" y="1866900"/>
                  </a:moveTo>
                  <a:lnTo>
                    <a:pt x="2237205" y="1867785"/>
                  </a:lnTo>
                  <a:lnTo>
                    <a:pt x="2237924" y="1868313"/>
                  </a:lnTo>
                  <a:lnTo>
                    <a:pt x="2237645" y="1866900"/>
                  </a:lnTo>
                  <a:close/>
                </a:path>
                <a:path w="2634615" h="2235200">
                  <a:moveTo>
                    <a:pt x="2160677" y="1854200"/>
                  </a:moveTo>
                  <a:lnTo>
                    <a:pt x="2157358" y="1854200"/>
                  </a:lnTo>
                  <a:lnTo>
                    <a:pt x="2155019" y="1866900"/>
                  </a:lnTo>
                  <a:lnTo>
                    <a:pt x="2164484" y="1866900"/>
                  </a:lnTo>
                  <a:lnTo>
                    <a:pt x="2160677" y="1854200"/>
                  </a:lnTo>
                  <a:close/>
                </a:path>
                <a:path w="2634615" h="2235200">
                  <a:moveTo>
                    <a:pt x="2223808" y="1854200"/>
                  </a:moveTo>
                  <a:lnTo>
                    <a:pt x="2220215" y="1854200"/>
                  </a:lnTo>
                  <a:lnTo>
                    <a:pt x="2218612" y="1866900"/>
                  </a:lnTo>
                  <a:lnTo>
                    <a:pt x="2236001" y="1866900"/>
                  </a:lnTo>
                  <a:lnTo>
                    <a:pt x="2223808" y="1854200"/>
                  </a:lnTo>
                  <a:close/>
                </a:path>
                <a:path w="2634615" h="2235200">
                  <a:moveTo>
                    <a:pt x="2132362" y="1841500"/>
                  </a:moveTo>
                  <a:lnTo>
                    <a:pt x="2126213" y="1841500"/>
                  </a:lnTo>
                  <a:lnTo>
                    <a:pt x="2134038" y="1854200"/>
                  </a:lnTo>
                  <a:lnTo>
                    <a:pt x="2132362" y="1841500"/>
                  </a:lnTo>
                  <a:close/>
                </a:path>
                <a:path w="2634615" h="2235200">
                  <a:moveTo>
                    <a:pt x="2210331" y="1841500"/>
                  </a:moveTo>
                  <a:lnTo>
                    <a:pt x="2153668" y="1841500"/>
                  </a:lnTo>
                  <a:lnTo>
                    <a:pt x="2144202" y="1854200"/>
                  </a:lnTo>
                  <a:lnTo>
                    <a:pt x="2216246" y="1854200"/>
                  </a:lnTo>
                  <a:lnTo>
                    <a:pt x="2210331" y="1841500"/>
                  </a:lnTo>
                  <a:close/>
                </a:path>
                <a:path w="2634615" h="2235200">
                  <a:moveTo>
                    <a:pt x="2149139" y="1828800"/>
                  </a:moveTo>
                  <a:lnTo>
                    <a:pt x="2138556" y="1828800"/>
                  </a:lnTo>
                  <a:lnTo>
                    <a:pt x="2141510" y="1841500"/>
                  </a:lnTo>
                  <a:lnTo>
                    <a:pt x="2156233" y="1841500"/>
                  </a:lnTo>
                  <a:lnTo>
                    <a:pt x="2156111" y="1839808"/>
                  </a:lnTo>
                  <a:lnTo>
                    <a:pt x="2149139" y="1828800"/>
                  </a:lnTo>
                  <a:close/>
                </a:path>
                <a:path w="2634615" h="2235200">
                  <a:moveTo>
                    <a:pt x="2156111" y="1839808"/>
                  </a:moveTo>
                  <a:lnTo>
                    <a:pt x="2156233" y="1841500"/>
                  </a:lnTo>
                  <a:lnTo>
                    <a:pt x="2157182" y="1841500"/>
                  </a:lnTo>
                  <a:lnTo>
                    <a:pt x="2156111" y="1839808"/>
                  </a:lnTo>
                  <a:close/>
                </a:path>
                <a:path w="2634615" h="2235200">
                  <a:moveTo>
                    <a:pt x="2205017" y="1828800"/>
                  </a:moveTo>
                  <a:lnTo>
                    <a:pt x="2155312" y="1828800"/>
                  </a:lnTo>
                  <a:lnTo>
                    <a:pt x="2157182" y="1841500"/>
                  </a:lnTo>
                  <a:lnTo>
                    <a:pt x="2198997" y="1841500"/>
                  </a:lnTo>
                  <a:lnTo>
                    <a:pt x="2205017" y="1828800"/>
                  </a:lnTo>
                  <a:close/>
                </a:path>
                <a:path w="2634615" h="2235200">
                  <a:moveTo>
                    <a:pt x="2105641" y="1816100"/>
                  </a:moveTo>
                  <a:lnTo>
                    <a:pt x="2105675" y="1828800"/>
                  </a:lnTo>
                  <a:lnTo>
                    <a:pt x="2111031" y="1828800"/>
                  </a:lnTo>
                  <a:lnTo>
                    <a:pt x="2105641" y="1816100"/>
                  </a:lnTo>
                  <a:close/>
                </a:path>
                <a:path w="2634615" h="2235200">
                  <a:moveTo>
                    <a:pt x="2184704" y="1816100"/>
                  </a:moveTo>
                  <a:lnTo>
                    <a:pt x="2121072" y="1816100"/>
                  </a:lnTo>
                  <a:lnTo>
                    <a:pt x="2126376" y="1828800"/>
                  </a:lnTo>
                  <a:lnTo>
                    <a:pt x="2188181" y="1828800"/>
                  </a:lnTo>
                  <a:lnTo>
                    <a:pt x="2184704" y="1816100"/>
                  </a:lnTo>
                  <a:close/>
                </a:path>
                <a:path w="2634615" h="2235200">
                  <a:moveTo>
                    <a:pt x="2158101" y="1803400"/>
                  </a:moveTo>
                  <a:lnTo>
                    <a:pt x="2093879" y="1803400"/>
                  </a:lnTo>
                  <a:lnTo>
                    <a:pt x="2096229" y="1816100"/>
                  </a:lnTo>
                  <a:lnTo>
                    <a:pt x="2162074" y="1816100"/>
                  </a:lnTo>
                  <a:lnTo>
                    <a:pt x="2158101" y="1803400"/>
                  </a:lnTo>
                  <a:close/>
                </a:path>
                <a:path w="2634615" h="2235200">
                  <a:moveTo>
                    <a:pt x="2107703" y="1790700"/>
                  </a:moveTo>
                  <a:lnTo>
                    <a:pt x="2081435" y="1790700"/>
                  </a:lnTo>
                  <a:lnTo>
                    <a:pt x="2080262" y="1803400"/>
                  </a:lnTo>
                  <a:lnTo>
                    <a:pt x="2105534" y="1803400"/>
                  </a:lnTo>
                  <a:lnTo>
                    <a:pt x="2107703" y="1790700"/>
                  </a:lnTo>
                  <a:close/>
                </a:path>
                <a:path w="2634615" h="2235200">
                  <a:moveTo>
                    <a:pt x="2125496" y="1765300"/>
                  </a:moveTo>
                  <a:lnTo>
                    <a:pt x="2125009" y="1778000"/>
                  </a:lnTo>
                  <a:lnTo>
                    <a:pt x="2086634" y="1778000"/>
                  </a:lnTo>
                  <a:lnTo>
                    <a:pt x="2087942" y="1788303"/>
                  </a:lnTo>
                  <a:lnTo>
                    <a:pt x="2089230" y="1790700"/>
                  </a:lnTo>
                  <a:lnTo>
                    <a:pt x="2110853" y="1790700"/>
                  </a:lnTo>
                  <a:lnTo>
                    <a:pt x="2109177" y="1803400"/>
                  </a:lnTo>
                  <a:lnTo>
                    <a:pt x="2156265" y="1803400"/>
                  </a:lnTo>
                  <a:lnTo>
                    <a:pt x="2142938" y="1790700"/>
                  </a:lnTo>
                  <a:lnTo>
                    <a:pt x="2125496" y="1765300"/>
                  </a:lnTo>
                  <a:close/>
                </a:path>
                <a:path w="2634615" h="2235200">
                  <a:moveTo>
                    <a:pt x="2068506" y="1778000"/>
                  </a:moveTo>
                  <a:lnTo>
                    <a:pt x="2060854" y="1778000"/>
                  </a:lnTo>
                  <a:lnTo>
                    <a:pt x="2064006" y="1790700"/>
                  </a:lnTo>
                  <a:lnTo>
                    <a:pt x="2072372" y="1790700"/>
                  </a:lnTo>
                  <a:lnTo>
                    <a:pt x="2068506" y="1778000"/>
                  </a:lnTo>
                  <a:close/>
                </a:path>
                <a:path w="2634615" h="2235200">
                  <a:moveTo>
                    <a:pt x="2082403" y="1778000"/>
                  </a:moveTo>
                  <a:lnTo>
                    <a:pt x="2081880" y="1790700"/>
                  </a:lnTo>
                  <a:lnTo>
                    <a:pt x="2088246" y="1790700"/>
                  </a:lnTo>
                  <a:lnTo>
                    <a:pt x="2087942" y="1788303"/>
                  </a:lnTo>
                  <a:lnTo>
                    <a:pt x="2082403" y="1778000"/>
                  </a:lnTo>
                  <a:close/>
                </a:path>
                <a:path w="2634615" h="2235200">
                  <a:moveTo>
                    <a:pt x="2114991" y="1765300"/>
                  </a:moveTo>
                  <a:lnTo>
                    <a:pt x="2046959" y="1765300"/>
                  </a:lnTo>
                  <a:lnTo>
                    <a:pt x="2046916" y="1778000"/>
                  </a:lnTo>
                  <a:lnTo>
                    <a:pt x="2121466" y="1778000"/>
                  </a:lnTo>
                  <a:lnTo>
                    <a:pt x="2114991" y="1765300"/>
                  </a:lnTo>
                  <a:close/>
                </a:path>
                <a:path w="2634615" h="2235200">
                  <a:moveTo>
                    <a:pt x="2032876" y="1752600"/>
                  </a:moveTo>
                  <a:lnTo>
                    <a:pt x="2029892" y="1752600"/>
                  </a:lnTo>
                  <a:lnTo>
                    <a:pt x="2031190" y="1765300"/>
                  </a:lnTo>
                  <a:lnTo>
                    <a:pt x="2032876" y="1752600"/>
                  </a:lnTo>
                  <a:close/>
                </a:path>
                <a:path w="2634615" h="2235200">
                  <a:moveTo>
                    <a:pt x="2081831" y="1752600"/>
                  </a:moveTo>
                  <a:lnTo>
                    <a:pt x="2047329" y="1752600"/>
                  </a:lnTo>
                  <a:lnTo>
                    <a:pt x="2045270" y="1765300"/>
                  </a:lnTo>
                  <a:lnTo>
                    <a:pt x="2082068" y="1765300"/>
                  </a:lnTo>
                  <a:lnTo>
                    <a:pt x="2081831" y="1752600"/>
                  </a:lnTo>
                  <a:close/>
                </a:path>
                <a:path w="2634615" h="2235200">
                  <a:moveTo>
                    <a:pt x="2093152" y="1739900"/>
                  </a:moveTo>
                  <a:lnTo>
                    <a:pt x="2089937" y="1752600"/>
                  </a:lnTo>
                  <a:lnTo>
                    <a:pt x="2081831" y="1752600"/>
                  </a:lnTo>
                  <a:lnTo>
                    <a:pt x="2085849" y="1765300"/>
                  </a:lnTo>
                  <a:lnTo>
                    <a:pt x="2117240" y="1765300"/>
                  </a:lnTo>
                  <a:lnTo>
                    <a:pt x="2101879" y="1752600"/>
                  </a:lnTo>
                  <a:lnTo>
                    <a:pt x="2093152" y="1739900"/>
                  </a:lnTo>
                  <a:close/>
                </a:path>
                <a:path w="2634615" h="2235200">
                  <a:moveTo>
                    <a:pt x="2024892" y="1739900"/>
                  </a:moveTo>
                  <a:lnTo>
                    <a:pt x="2022552" y="1739900"/>
                  </a:lnTo>
                  <a:lnTo>
                    <a:pt x="2026516" y="1752600"/>
                  </a:lnTo>
                  <a:lnTo>
                    <a:pt x="2024892" y="1739900"/>
                  </a:lnTo>
                  <a:close/>
                </a:path>
                <a:path w="2634615" h="2235200">
                  <a:moveTo>
                    <a:pt x="2091115" y="1739900"/>
                  </a:moveTo>
                  <a:lnTo>
                    <a:pt x="2031295" y="1739900"/>
                  </a:lnTo>
                  <a:lnTo>
                    <a:pt x="2029973" y="1752600"/>
                  </a:lnTo>
                  <a:lnTo>
                    <a:pt x="2089937" y="1752600"/>
                  </a:lnTo>
                  <a:lnTo>
                    <a:pt x="2091115" y="1739900"/>
                  </a:lnTo>
                  <a:close/>
                </a:path>
                <a:path w="2634615" h="2235200">
                  <a:moveTo>
                    <a:pt x="2010226" y="1727200"/>
                  </a:moveTo>
                  <a:lnTo>
                    <a:pt x="2007371" y="1727200"/>
                  </a:lnTo>
                  <a:lnTo>
                    <a:pt x="2010322" y="1739900"/>
                  </a:lnTo>
                  <a:lnTo>
                    <a:pt x="2014521" y="1739900"/>
                  </a:lnTo>
                  <a:lnTo>
                    <a:pt x="2012071" y="1730659"/>
                  </a:lnTo>
                  <a:lnTo>
                    <a:pt x="2010226" y="1727200"/>
                  </a:lnTo>
                  <a:close/>
                </a:path>
                <a:path w="2634615" h="2235200">
                  <a:moveTo>
                    <a:pt x="2071401" y="1727200"/>
                  </a:moveTo>
                  <a:lnTo>
                    <a:pt x="2011154" y="1727200"/>
                  </a:lnTo>
                  <a:lnTo>
                    <a:pt x="2012071" y="1730659"/>
                  </a:lnTo>
                  <a:lnTo>
                    <a:pt x="2016999" y="1739900"/>
                  </a:lnTo>
                  <a:lnTo>
                    <a:pt x="2076571" y="1739900"/>
                  </a:lnTo>
                  <a:lnTo>
                    <a:pt x="2071401" y="1727200"/>
                  </a:lnTo>
                  <a:close/>
                </a:path>
                <a:path w="2634615" h="2235200">
                  <a:moveTo>
                    <a:pt x="2055263" y="1714500"/>
                  </a:moveTo>
                  <a:lnTo>
                    <a:pt x="1987422" y="1714500"/>
                  </a:lnTo>
                  <a:lnTo>
                    <a:pt x="1990600" y="1727200"/>
                  </a:lnTo>
                  <a:lnTo>
                    <a:pt x="2056394" y="1727200"/>
                  </a:lnTo>
                  <a:lnTo>
                    <a:pt x="2055263" y="1714500"/>
                  </a:lnTo>
                  <a:close/>
                </a:path>
                <a:path w="2634615" h="2235200">
                  <a:moveTo>
                    <a:pt x="2064575" y="1714500"/>
                  </a:moveTo>
                  <a:lnTo>
                    <a:pt x="2055263" y="1714500"/>
                  </a:lnTo>
                  <a:lnTo>
                    <a:pt x="2056394" y="1727200"/>
                  </a:lnTo>
                  <a:lnTo>
                    <a:pt x="2060048" y="1727200"/>
                  </a:lnTo>
                  <a:lnTo>
                    <a:pt x="2064575" y="1714500"/>
                  </a:lnTo>
                  <a:close/>
                </a:path>
                <a:path w="2634615" h="2235200">
                  <a:moveTo>
                    <a:pt x="2069565" y="1714500"/>
                  </a:moveTo>
                  <a:lnTo>
                    <a:pt x="2060048" y="1727200"/>
                  </a:lnTo>
                  <a:lnTo>
                    <a:pt x="2071207" y="1727200"/>
                  </a:lnTo>
                  <a:lnTo>
                    <a:pt x="2069565" y="1714500"/>
                  </a:lnTo>
                  <a:close/>
                </a:path>
                <a:path w="2634615" h="2235200">
                  <a:moveTo>
                    <a:pt x="2030659" y="1689100"/>
                  </a:moveTo>
                  <a:lnTo>
                    <a:pt x="2022586" y="1701800"/>
                  </a:lnTo>
                  <a:lnTo>
                    <a:pt x="1988784" y="1701800"/>
                  </a:lnTo>
                  <a:lnTo>
                    <a:pt x="1996633" y="1714500"/>
                  </a:lnTo>
                  <a:lnTo>
                    <a:pt x="2044425" y="1714500"/>
                  </a:lnTo>
                  <a:lnTo>
                    <a:pt x="2038445" y="1701800"/>
                  </a:lnTo>
                  <a:lnTo>
                    <a:pt x="2030659" y="1689100"/>
                  </a:lnTo>
                  <a:close/>
                </a:path>
                <a:path w="2634615" h="2235200">
                  <a:moveTo>
                    <a:pt x="1985522" y="1689100"/>
                  </a:moveTo>
                  <a:lnTo>
                    <a:pt x="1971600" y="1689100"/>
                  </a:lnTo>
                  <a:lnTo>
                    <a:pt x="1968826" y="1701800"/>
                  </a:lnTo>
                  <a:lnTo>
                    <a:pt x="1994888" y="1701800"/>
                  </a:lnTo>
                  <a:lnTo>
                    <a:pt x="1985522" y="1689100"/>
                  </a:lnTo>
                  <a:close/>
                </a:path>
                <a:path w="2634615" h="2235200">
                  <a:moveTo>
                    <a:pt x="2016007" y="1676400"/>
                  </a:moveTo>
                  <a:lnTo>
                    <a:pt x="1954229" y="1676400"/>
                  </a:lnTo>
                  <a:lnTo>
                    <a:pt x="1951747" y="1680239"/>
                  </a:lnTo>
                  <a:lnTo>
                    <a:pt x="1960548" y="1689100"/>
                  </a:lnTo>
                  <a:lnTo>
                    <a:pt x="1985522" y="1689100"/>
                  </a:lnTo>
                  <a:lnTo>
                    <a:pt x="2002364" y="1701800"/>
                  </a:lnTo>
                  <a:lnTo>
                    <a:pt x="2015746" y="1701800"/>
                  </a:lnTo>
                  <a:lnTo>
                    <a:pt x="2016597" y="1689100"/>
                  </a:lnTo>
                  <a:lnTo>
                    <a:pt x="2016007" y="1676400"/>
                  </a:lnTo>
                  <a:close/>
                </a:path>
                <a:path w="2634615" h="2235200">
                  <a:moveTo>
                    <a:pt x="1942407" y="1676400"/>
                  </a:moveTo>
                  <a:lnTo>
                    <a:pt x="1941987" y="1676400"/>
                  </a:lnTo>
                  <a:lnTo>
                    <a:pt x="1944897" y="1689100"/>
                  </a:lnTo>
                  <a:lnTo>
                    <a:pt x="1942407" y="1676400"/>
                  </a:lnTo>
                  <a:close/>
                </a:path>
                <a:path w="2634615" h="2235200">
                  <a:moveTo>
                    <a:pt x="1947934" y="1676400"/>
                  </a:moveTo>
                  <a:lnTo>
                    <a:pt x="1946020" y="1689100"/>
                  </a:lnTo>
                  <a:lnTo>
                    <a:pt x="1951747" y="1680239"/>
                  </a:lnTo>
                  <a:lnTo>
                    <a:pt x="1947934" y="1676400"/>
                  </a:lnTo>
                  <a:close/>
                </a:path>
                <a:path w="2634615" h="2235200">
                  <a:moveTo>
                    <a:pt x="1928270" y="1663700"/>
                  </a:moveTo>
                  <a:lnTo>
                    <a:pt x="1927869" y="1663700"/>
                  </a:lnTo>
                  <a:lnTo>
                    <a:pt x="1930667" y="1676400"/>
                  </a:lnTo>
                  <a:lnTo>
                    <a:pt x="1932298" y="1676400"/>
                  </a:lnTo>
                  <a:lnTo>
                    <a:pt x="1928346" y="1663737"/>
                  </a:lnTo>
                  <a:close/>
                </a:path>
                <a:path w="2634615" h="2235200">
                  <a:moveTo>
                    <a:pt x="1993760" y="1663700"/>
                  </a:moveTo>
                  <a:lnTo>
                    <a:pt x="1928335" y="1663700"/>
                  </a:lnTo>
                  <a:lnTo>
                    <a:pt x="1953957" y="1676400"/>
                  </a:lnTo>
                  <a:lnTo>
                    <a:pt x="1990396" y="1676400"/>
                  </a:lnTo>
                  <a:lnTo>
                    <a:pt x="1993760" y="1663700"/>
                  </a:lnTo>
                  <a:close/>
                </a:path>
                <a:path w="2634615" h="2235200">
                  <a:moveTo>
                    <a:pt x="2002771" y="1663700"/>
                  </a:moveTo>
                  <a:lnTo>
                    <a:pt x="1995441" y="1663700"/>
                  </a:lnTo>
                  <a:lnTo>
                    <a:pt x="1994599" y="1676400"/>
                  </a:lnTo>
                  <a:lnTo>
                    <a:pt x="2003421" y="1676400"/>
                  </a:lnTo>
                  <a:lnTo>
                    <a:pt x="2002771" y="1663700"/>
                  </a:lnTo>
                  <a:close/>
                </a:path>
                <a:path w="2634615" h="2235200">
                  <a:moveTo>
                    <a:pt x="1941675" y="1625600"/>
                  </a:moveTo>
                  <a:lnTo>
                    <a:pt x="1932744" y="1625600"/>
                  </a:lnTo>
                  <a:lnTo>
                    <a:pt x="1931581" y="1638300"/>
                  </a:lnTo>
                  <a:lnTo>
                    <a:pt x="1927134" y="1638300"/>
                  </a:lnTo>
                  <a:lnTo>
                    <a:pt x="1922680" y="1651000"/>
                  </a:lnTo>
                  <a:lnTo>
                    <a:pt x="1928270" y="1663700"/>
                  </a:lnTo>
                  <a:lnTo>
                    <a:pt x="1982312" y="1663700"/>
                  </a:lnTo>
                  <a:lnTo>
                    <a:pt x="1982544" y="1651000"/>
                  </a:lnTo>
                  <a:lnTo>
                    <a:pt x="1931870" y="1651000"/>
                  </a:lnTo>
                  <a:lnTo>
                    <a:pt x="1939023" y="1638300"/>
                  </a:lnTo>
                  <a:lnTo>
                    <a:pt x="1941675" y="1625600"/>
                  </a:lnTo>
                  <a:close/>
                </a:path>
                <a:path w="2634615" h="2235200">
                  <a:moveTo>
                    <a:pt x="1927134" y="1638300"/>
                  </a:moveTo>
                  <a:lnTo>
                    <a:pt x="1901590" y="1638300"/>
                  </a:lnTo>
                  <a:lnTo>
                    <a:pt x="1901529" y="1651000"/>
                  </a:lnTo>
                  <a:lnTo>
                    <a:pt x="1922680" y="1651000"/>
                  </a:lnTo>
                  <a:lnTo>
                    <a:pt x="1927134" y="1638300"/>
                  </a:lnTo>
                  <a:close/>
                </a:path>
                <a:path w="2634615" h="2235200">
                  <a:moveTo>
                    <a:pt x="1951182" y="1625600"/>
                  </a:moveTo>
                  <a:lnTo>
                    <a:pt x="1941675" y="1625600"/>
                  </a:lnTo>
                  <a:lnTo>
                    <a:pt x="1939023" y="1638300"/>
                  </a:lnTo>
                  <a:lnTo>
                    <a:pt x="1931870" y="1651000"/>
                  </a:lnTo>
                  <a:lnTo>
                    <a:pt x="1962711" y="1651000"/>
                  </a:lnTo>
                  <a:lnTo>
                    <a:pt x="1961758" y="1638300"/>
                  </a:lnTo>
                  <a:lnTo>
                    <a:pt x="1960286" y="1638300"/>
                  </a:lnTo>
                  <a:lnTo>
                    <a:pt x="1951182" y="1625600"/>
                  </a:lnTo>
                  <a:close/>
                </a:path>
                <a:path w="2634615" h="2235200">
                  <a:moveTo>
                    <a:pt x="1890661" y="1625600"/>
                  </a:moveTo>
                  <a:lnTo>
                    <a:pt x="1882305" y="1625600"/>
                  </a:lnTo>
                  <a:lnTo>
                    <a:pt x="1883278" y="1638300"/>
                  </a:lnTo>
                  <a:lnTo>
                    <a:pt x="1892556" y="1638300"/>
                  </a:lnTo>
                  <a:lnTo>
                    <a:pt x="1890661" y="1625600"/>
                  </a:lnTo>
                  <a:close/>
                </a:path>
                <a:path w="2634615" h="2235200">
                  <a:moveTo>
                    <a:pt x="1944892" y="1612900"/>
                  </a:moveTo>
                  <a:lnTo>
                    <a:pt x="1884187" y="1612900"/>
                  </a:lnTo>
                  <a:lnTo>
                    <a:pt x="1896287" y="1625600"/>
                  </a:lnTo>
                  <a:lnTo>
                    <a:pt x="1905472" y="1638300"/>
                  </a:lnTo>
                  <a:lnTo>
                    <a:pt x="1931581" y="1638300"/>
                  </a:lnTo>
                  <a:lnTo>
                    <a:pt x="1932744" y="1625600"/>
                  </a:lnTo>
                  <a:lnTo>
                    <a:pt x="1941675" y="1625600"/>
                  </a:lnTo>
                  <a:lnTo>
                    <a:pt x="1944892" y="1612900"/>
                  </a:lnTo>
                  <a:close/>
                </a:path>
                <a:path w="2634615" h="2235200">
                  <a:moveTo>
                    <a:pt x="1916031" y="1600200"/>
                  </a:moveTo>
                  <a:lnTo>
                    <a:pt x="1858756" y="1600200"/>
                  </a:lnTo>
                  <a:lnTo>
                    <a:pt x="1866377" y="1612900"/>
                  </a:lnTo>
                  <a:lnTo>
                    <a:pt x="1872512" y="1625600"/>
                  </a:lnTo>
                  <a:lnTo>
                    <a:pt x="1876808" y="1620926"/>
                  </a:lnTo>
                  <a:lnTo>
                    <a:pt x="1872249" y="1612900"/>
                  </a:lnTo>
                  <a:lnTo>
                    <a:pt x="1922956" y="1612900"/>
                  </a:lnTo>
                  <a:lnTo>
                    <a:pt x="1916031" y="1600200"/>
                  </a:lnTo>
                  <a:close/>
                </a:path>
                <a:path w="2634615" h="2235200">
                  <a:moveTo>
                    <a:pt x="1877773" y="1619876"/>
                  </a:moveTo>
                  <a:lnTo>
                    <a:pt x="1876808" y="1620926"/>
                  </a:lnTo>
                  <a:lnTo>
                    <a:pt x="1879463" y="1625600"/>
                  </a:lnTo>
                  <a:lnTo>
                    <a:pt x="1882305" y="1625600"/>
                  </a:lnTo>
                  <a:lnTo>
                    <a:pt x="1877773" y="1619876"/>
                  </a:lnTo>
                  <a:close/>
                </a:path>
                <a:path w="2634615" h="2235200">
                  <a:moveTo>
                    <a:pt x="1872249" y="1612900"/>
                  </a:moveTo>
                  <a:lnTo>
                    <a:pt x="1876808" y="1620926"/>
                  </a:lnTo>
                  <a:lnTo>
                    <a:pt x="1877773" y="1619876"/>
                  </a:lnTo>
                  <a:lnTo>
                    <a:pt x="1872249" y="1612900"/>
                  </a:lnTo>
                  <a:close/>
                </a:path>
                <a:path w="2634615" h="2235200">
                  <a:moveTo>
                    <a:pt x="1884187" y="1612900"/>
                  </a:moveTo>
                  <a:lnTo>
                    <a:pt x="1872249" y="1612900"/>
                  </a:lnTo>
                  <a:lnTo>
                    <a:pt x="1877773" y="1619876"/>
                  </a:lnTo>
                  <a:lnTo>
                    <a:pt x="1884187" y="1612900"/>
                  </a:lnTo>
                  <a:close/>
                </a:path>
                <a:path w="2634615" h="2235200">
                  <a:moveTo>
                    <a:pt x="1850756" y="1600200"/>
                  </a:moveTo>
                  <a:lnTo>
                    <a:pt x="1845146" y="1600200"/>
                  </a:lnTo>
                  <a:lnTo>
                    <a:pt x="1849012" y="1612900"/>
                  </a:lnTo>
                  <a:lnTo>
                    <a:pt x="1853751" y="1612900"/>
                  </a:lnTo>
                  <a:lnTo>
                    <a:pt x="1850756" y="1600200"/>
                  </a:lnTo>
                  <a:close/>
                </a:path>
                <a:path w="2634615" h="2235200">
                  <a:moveTo>
                    <a:pt x="1884921" y="1562100"/>
                  </a:moveTo>
                  <a:lnTo>
                    <a:pt x="1816694" y="1562100"/>
                  </a:lnTo>
                  <a:lnTo>
                    <a:pt x="1817289" y="1574800"/>
                  </a:lnTo>
                  <a:lnTo>
                    <a:pt x="1841408" y="1574800"/>
                  </a:lnTo>
                  <a:lnTo>
                    <a:pt x="1849229" y="1587500"/>
                  </a:lnTo>
                  <a:lnTo>
                    <a:pt x="1846515" y="1600200"/>
                  </a:lnTo>
                  <a:lnTo>
                    <a:pt x="1917509" y="1600200"/>
                  </a:lnTo>
                  <a:lnTo>
                    <a:pt x="1905726" y="1587500"/>
                  </a:lnTo>
                  <a:lnTo>
                    <a:pt x="1883105" y="1587500"/>
                  </a:lnTo>
                  <a:lnTo>
                    <a:pt x="1884167" y="1574800"/>
                  </a:lnTo>
                  <a:lnTo>
                    <a:pt x="1884921" y="1562100"/>
                  </a:lnTo>
                  <a:close/>
                </a:path>
                <a:path w="2634615" h="2235200">
                  <a:moveTo>
                    <a:pt x="1894084" y="1574800"/>
                  </a:moveTo>
                  <a:lnTo>
                    <a:pt x="1883105" y="1587500"/>
                  </a:lnTo>
                  <a:lnTo>
                    <a:pt x="1897119" y="1587500"/>
                  </a:lnTo>
                  <a:lnTo>
                    <a:pt x="1894084" y="1574800"/>
                  </a:lnTo>
                  <a:close/>
                </a:path>
                <a:path w="2634615" h="2235200">
                  <a:moveTo>
                    <a:pt x="1869914" y="1549400"/>
                  </a:moveTo>
                  <a:lnTo>
                    <a:pt x="1786725" y="1549400"/>
                  </a:lnTo>
                  <a:lnTo>
                    <a:pt x="1798611" y="1562100"/>
                  </a:lnTo>
                  <a:lnTo>
                    <a:pt x="1873017" y="1562100"/>
                  </a:lnTo>
                  <a:lnTo>
                    <a:pt x="1869914" y="1549400"/>
                  </a:lnTo>
                  <a:close/>
                </a:path>
                <a:path w="2634615" h="2235200">
                  <a:moveTo>
                    <a:pt x="1781250" y="1536700"/>
                  </a:moveTo>
                  <a:lnTo>
                    <a:pt x="1776737" y="1536700"/>
                  </a:lnTo>
                  <a:lnTo>
                    <a:pt x="1776801" y="1549400"/>
                  </a:lnTo>
                  <a:lnTo>
                    <a:pt x="1783309" y="1549400"/>
                  </a:lnTo>
                  <a:lnTo>
                    <a:pt x="1781250" y="1536700"/>
                  </a:lnTo>
                  <a:close/>
                </a:path>
                <a:path w="2634615" h="2235200">
                  <a:moveTo>
                    <a:pt x="1793541" y="1536700"/>
                  </a:moveTo>
                  <a:lnTo>
                    <a:pt x="1781250" y="1536700"/>
                  </a:lnTo>
                  <a:lnTo>
                    <a:pt x="1786884" y="1549400"/>
                  </a:lnTo>
                  <a:lnTo>
                    <a:pt x="1793428" y="1549400"/>
                  </a:lnTo>
                  <a:lnTo>
                    <a:pt x="1793541" y="1536700"/>
                  </a:lnTo>
                  <a:close/>
                </a:path>
                <a:path w="2634615" h="2235200">
                  <a:moveTo>
                    <a:pt x="1825904" y="1536700"/>
                  </a:moveTo>
                  <a:lnTo>
                    <a:pt x="1799007" y="1536700"/>
                  </a:lnTo>
                  <a:lnTo>
                    <a:pt x="1801684" y="1549400"/>
                  </a:lnTo>
                  <a:lnTo>
                    <a:pt x="1830031" y="1549400"/>
                  </a:lnTo>
                  <a:lnTo>
                    <a:pt x="1825904" y="1536700"/>
                  </a:lnTo>
                  <a:close/>
                </a:path>
                <a:path w="2634615" h="2235200">
                  <a:moveTo>
                    <a:pt x="1850622" y="1536700"/>
                  </a:moveTo>
                  <a:lnTo>
                    <a:pt x="1837809" y="1536700"/>
                  </a:lnTo>
                  <a:lnTo>
                    <a:pt x="1836379" y="1549400"/>
                  </a:lnTo>
                  <a:lnTo>
                    <a:pt x="1851855" y="1549400"/>
                  </a:lnTo>
                  <a:lnTo>
                    <a:pt x="1850622" y="1536700"/>
                  </a:lnTo>
                  <a:close/>
                </a:path>
                <a:path w="2634615" h="2235200">
                  <a:moveTo>
                    <a:pt x="1763188" y="1524000"/>
                  </a:moveTo>
                  <a:lnTo>
                    <a:pt x="1757217" y="1524000"/>
                  </a:lnTo>
                  <a:lnTo>
                    <a:pt x="1760608" y="1536700"/>
                  </a:lnTo>
                  <a:lnTo>
                    <a:pt x="1765289" y="1536700"/>
                  </a:lnTo>
                  <a:lnTo>
                    <a:pt x="1763188" y="1524000"/>
                  </a:lnTo>
                  <a:close/>
                </a:path>
                <a:path w="2634615" h="2235200">
                  <a:moveTo>
                    <a:pt x="1769973" y="1524000"/>
                  </a:moveTo>
                  <a:lnTo>
                    <a:pt x="1773793" y="1536700"/>
                  </a:lnTo>
                  <a:lnTo>
                    <a:pt x="1775412" y="1536700"/>
                  </a:lnTo>
                  <a:lnTo>
                    <a:pt x="1769973" y="1524000"/>
                  </a:lnTo>
                  <a:close/>
                </a:path>
                <a:path w="2634615" h="2235200">
                  <a:moveTo>
                    <a:pt x="1825511" y="1524000"/>
                  </a:moveTo>
                  <a:lnTo>
                    <a:pt x="1781110" y="1524000"/>
                  </a:lnTo>
                  <a:lnTo>
                    <a:pt x="1786522" y="1536700"/>
                  </a:lnTo>
                  <a:lnTo>
                    <a:pt x="1823542" y="1536700"/>
                  </a:lnTo>
                  <a:lnTo>
                    <a:pt x="1825511" y="1524000"/>
                  </a:lnTo>
                  <a:close/>
                </a:path>
                <a:path w="2634615" h="2235200">
                  <a:moveTo>
                    <a:pt x="1826254" y="1524000"/>
                  </a:moveTo>
                  <a:lnTo>
                    <a:pt x="1825511" y="1524000"/>
                  </a:lnTo>
                  <a:lnTo>
                    <a:pt x="1832226" y="1536700"/>
                  </a:lnTo>
                  <a:lnTo>
                    <a:pt x="1837070" y="1536700"/>
                  </a:lnTo>
                  <a:lnTo>
                    <a:pt x="1826254" y="1524000"/>
                  </a:lnTo>
                  <a:close/>
                </a:path>
                <a:path w="2634615" h="2235200">
                  <a:moveTo>
                    <a:pt x="1757007" y="1511300"/>
                  </a:moveTo>
                  <a:lnTo>
                    <a:pt x="1752267" y="1511300"/>
                  </a:lnTo>
                  <a:lnTo>
                    <a:pt x="1753106" y="1524000"/>
                  </a:lnTo>
                  <a:lnTo>
                    <a:pt x="1753852" y="1524000"/>
                  </a:lnTo>
                  <a:lnTo>
                    <a:pt x="1757007" y="1511300"/>
                  </a:lnTo>
                  <a:close/>
                </a:path>
                <a:path w="2634615" h="2235200">
                  <a:moveTo>
                    <a:pt x="1822414" y="1511300"/>
                  </a:moveTo>
                  <a:lnTo>
                    <a:pt x="1757007" y="1511300"/>
                  </a:lnTo>
                  <a:lnTo>
                    <a:pt x="1765073" y="1524000"/>
                  </a:lnTo>
                  <a:lnTo>
                    <a:pt x="1821791" y="1524000"/>
                  </a:lnTo>
                  <a:lnTo>
                    <a:pt x="1822414" y="1511300"/>
                  </a:lnTo>
                  <a:close/>
                </a:path>
                <a:path w="2634615" h="2235200">
                  <a:moveTo>
                    <a:pt x="1736263" y="1498600"/>
                  </a:moveTo>
                  <a:lnTo>
                    <a:pt x="1730942" y="1498600"/>
                  </a:lnTo>
                  <a:lnTo>
                    <a:pt x="1734183" y="1511300"/>
                  </a:lnTo>
                  <a:lnTo>
                    <a:pt x="1737490" y="1511300"/>
                  </a:lnTo>
                  <a:lnTo>
                    <a:pt x="1736263" y="1498600"/>
                  </a:lnTo>
                  <a:close/>
                </a:path>
                <a:path w="2634615" h="2235200">
                  <a:moveTo>
                    <a:pt x="1765312" y="1498600"/>
                  </a:moveTo>
                  <a:lnTo>
                    <a:pt x="1736409" y="1498600"/>
                  </a:lnTo>
                  <a:lnTo>
                    <a:pt x="1745283" y="1511300"/>
                  </a:lnTo>
                  <a:lnTo>
                    <a:pt x="1758174" y="1511300"/>
                  </a:lnTo>
                  <a:lnTo>
                    <a:pt x="1765312" y="1498600"/>
                  </a:lnTo>
                  <a:close/>
                </a:path>
                <a:path w="2634615" h="2235200">
                  <a:moveTo>
                    <a:pt x="1785061" y="1485900"/>
                  </a:moveTo>
                  <a:lnTo>
                    <a:pt x="1730601" y="1485900"/>
                  </a:lnTo>
                  <a:lnTo>
                    <a:pt x="1736263" y="1498600"/>
                  </a:lnTo>
                  <a:lnTo>
                    <a:pt x="1765312" y="1498600"/>
                  </a:lnTo>
                  <a:lnTo>
                    <a:pt x="1762842" y="1511300"/>
                  </a:lnTo>
                  <a:lnTo>
                    <a:pt x="1795199" y="1511300"/>
                  </a:lnTo>
                  <a:lnTo>
                    <a:pt x="1789695" y="1498600"/>
                  </a:lnTo>
                  <a:lnTo>
                    <a:pt x="1785061" y="1485900"/>
                  </a:lnTo>
                  <a:close/>
                </a:path>
                <a:path w="2634615" h="2235200">
                  <a:moveTo>
                    <a:pt x="1796122" y="1485900"/>
                  </a:moveTo>
                  <a:lnTo>
                    <a:pt x="1791710" y="1485900"/>
                  </a:lnTo>
                  <a:lnTo>
                    <a:pt x="1797296" y="1511300"/>
                  </a:lnTo>
                  <a:lnTo>
                    <a:pt x="1798003" y="1511300"/>
                  </a:lnTo>
                  <a:lnTo>
                    <a:pt x="1802056" y="1498600"/>
                  </a:lnTo>
                  <a:lnTo>
                    <a:pt x="1802589" y="1498600"/>
                  </a:lnTo>
                  <a:lnTo>
                    <a:pt x="1796122" y="1485900"/>
                  </a:lnTo>
                  <a:close/>
                </a:path>
                <a:path w="2634615" h="2235200">
                  <a:moveTo>
                    <a:pt x="1802589" y="1498600"/>
                  </a:moveTo>
                  <a:lnTo>
                    <a:pt x="1802056" y="1498600"/>
                  </a:lnTo>
                  <a:lnTo>
                    <a:pt x="1798569" y="1511300"/>
                  </a:lnTo>
                  <a:lnTo>
                    <a:pt x="1809056" y="1511300"/>
                  </a:lnTo>
                  <a:lnTo>
                    <a:pt x="1802589" y="1498600"/>
                  </a:lnTo>
                  <a:close/>
                </a:path>
                <a:path w="2634615" h="2235200">
                  <a:moveTo>
                    <a:pt x="1720603" y="1485900"/>
                  </a:moveTo>
                  <a:lnTo>
                    <a:pt x="1712038" y="1485900"/>
                  </a:lnTo>
                  <a:lnTo>
                    <a:pt x="1723396" y="1498600"/>
                  </a:lnTo>
                  <a:lnTo>
                    <a:pt x="1720603" y="1485900"/>
                  </a:lnTo>
                  <a:close/>
                </a:path>
                <a:path w="2634615" h="2235200">
                  <a:moveTo>
                    <a:pt x="1729712" y="1485900"/>
                  </a:moveTo>
                  <a:lnTo>
                    <a:pt x="1726395" y="1485900"/>
                  </a:lnTo>
                  <a:lnTo>
                    <a:pt x="1733796" y="1498600"/>
                  </a:lnTo>
                  <a:lnTo>
                    <a:pt x="1735071" y="1498600"/>
                  </a:lnTo>
                  <a:lnTo>
                    <a:pt x="1729712" y="1485900"/>
                  </a:lnTo>
                  <a:close/>
                </a:path>
                <a:path w="2634615" h="2235200">
                  <a:moveTo>
                    <a:pt x="1705956" y="1479695"/>
                  </a:moveTo>
                  <a:lnTo>
                    <a:pt x="1705357" y="1485900"/>
                  </a:lnTo>
                  <a:lnTo>
                    <a:pt x="1712038" y="1485900"/>
                  </a:lnTo>
                  <a:lnTo>
                    <a:pt x="1705956" y="1479695"/>
                  </a:lnTo>
                  <a:close/>
                </a:path>
                <a:path w="2634615" h="2235200">
                  <a:moveTo>
                    <a:pt x="1722376" y="1473200"/>
                  </a:moveTo>
                  <a:lnTo>
                    <a:pt x="1713414" y="1473200"/>
                  </a:lnTo>
                  <a:lnTo>
                    <a:pt x="1716218" y="1485900"/>
                  </a:lnTo>
                  <a:lnTo>
                    <a:pt x="1720342" y="1485900"/>
                  </a:lnTo>
                  <a:lnTo>
                    <a:pt x="1722376" y="1473200"/>
                  </a:lnTo>
                  <a:close/>
                </a:path>
                <a:path w="2634615" h="2235200">
                  <a:moveTo>
                    <a:pt x="1780756" y="1473200"/>
                  </a:moveTo>
                  <a:lnTo>
                    <a:pt x="1722376" y="1473200"/>
                  </a:lnTo>
                  <a:lnTo>
                    <a:pt x="1722241" y="1485900"/>
                  </a:lnTo>
                  <a:lnTo>
                    <a:pt x="1786936" y="1485900"/>
                  </a:lnTo>
                  <a:lnTo>
                    <a:pt x="1780756" y="1473200"/>
                  </a:lnTo>
                  <a:close/>
                </a:path>
                <a:path w="2634615" h="2235200">
                  <a:moveTo>
                    <a:pt x="1706582" y="1473200"/>
                  </a:moveTo>
                  <a:lnTo>
                    <a:pt x="1699588" y="1473200"/>
                  </a:lnTo>
                  <a:lnTo>
                    <a:pt x="1705956" y="1479695"/>
                  </a:lnTo>
                  <a:lnTo>
                    <a:pt x="1706582" y="1473200"/>
                  </a:lnTo>
                  <a:close/>
                </a:path>
                <a:path w="2634615" h="2235200">
                  <a:moveTo>
                    <a:pt x="1688964" y="1460500"/>
                  </a:moveTo>
                  <a:lnTo>
                    <a:pt x="1686600" y="1473200"/>
                  </a:lnTo>
                  <a:lnTo>
                    <a:pt x="1692511" y="1473200"/>
                  </a:lnTo>
                  <a:lnTo>
                    <a:pt x="1688964" y="1460500"/>
                  </a:lnTo>
                  <a:close/>
                </a:path>
                <a:path w="2634615" h="2235200">
                  <a:moveTo>
                    <a:pt x="1733566" y="1447800"/>
                  </a:moveTo>
                  <a:lnTo>
                    <a:pt x="1686809" y="1447800"/>
                  </a:lnTo>
                  <a:lnTo>
                    <a:pt x="1702793" y="1460500"/>
                  </a:lnTo>
                  <a:lnTo>
                    <a:pt x="1714365" y="1473200"/>
                  </a:lnTo>
                  <a:lnTo>
                    <a:pt x="1770095" y="1473200"/>
                  </a:lnTo>
                  <a:lnTo>
                    <a:pt x="1759938" y="1460500"/>
                  </a:lnTo>
                  <a:lnTo>
                    <a:pt x="1740250" y="1460500"/>
                  </a:lnTo>
                  <a:lnTo>
                    <a:pt x="1733566" y="1447800"/>
                  </a:lnTo>
                  <a:close/>
                </a:path>
                <a:path w="2634615" h="2235200">
                  <a:moveTo>
                    <a:pt x="1671913" y="1447800"/>
                  </a:moveTo>
                  <a:lnTo>
                    <a:pt x="1669557" y="1447800"/>
                  </a:lnTo>
                  <a:lnTo>
                    <a:pt x="1672941" y="1460500"/>
                  </a:lnTo>
                  <a:lnTo>
                    <a:pt x="1673795" y="1451109"/>
                  </a:lnTo>
                  <a:lnTo>
                    <a:pt x="1671913" y="1447800"/>
                  </a:lnTo>
                  <a:close/>
                </a:path>
                <a:path w="2634615" h="2235200">
                  <a:moveTo>
                    <a:pt x="1686809" y="1447800"/>
                  </a:moveTo>
                  <a:lnTo>
                    <a:pt x="1674096" y="1447800"/>
                  </a:lnTo>
                  <a:lnTo>
                    <a:pt x="1673795" y="1451109"/>
                  </a:lnTo>
                  <a:lnTo>
                    <a:pt x="1679135" y="1460500"/>
                  </a:lnTo>
                  <a:lnTo>
                    <a:pt x="1688834" y="1460500"/>
                  </a:lnTo>
                  <a:lnTo>
                    <a:pt x="1686809" y="1447800"/>
                  </a:lnTo>
                  <a:close/>
                </a:path>
                <a:path w="2634615" h="2235200">
                  <a:moveTo>
                    <a:pt x="1676858" y="1422400"/>
                  </a:moveTo>
                  <a:lnTo>
                    <a:pt x="1655033" y="1422400"/>
                  </a:lnTo>
                  <a:lnTo>
                    <a:pt x="1656737" y="1435100"/>
                  </a:lnTo>
                  <a:lnTo>
                    <a:pt x="1673917" y="1435100"/>
                  </a:lnTo>
                  <a:lnTo>
                    <a:pt x="1671913" y="1447800"/>
                  </a:lnTo>
                  <a:lnTo>
                    <a:pt x="1683253" y="1447800"/>
                  </a:lnTo>
                  <a:lnTo>
                    <a:pt x="1678175" y="1435100"/>
                  </a:lnTo>
                  <a:lnTo>
                    <a:pt x="1676858" y="1422400"/>
                  </a:lnTo>
                  <a:close/>
                </a:path>
                <a:path w="2634615" h="2235200">
                  <a:moveTo>
                    <a:pt x="1724604" y="1435100"/>
                  </a:moveTo>
                  <a:lnTo>
                    <a:pt x="1688876" y="1435100"/>
                  </a:lnTo>
                  <a:lnTo>
                    <a:pt x="1683253" y="1447800"/>
                  </a:lnTo>
                  <a:lnTo>
                    <a:pt x="1738586" y="1447800"/>
                  </a:lnTo>
                  <a:lnTo>
                    <a:pt x="1724604" y="1435100"/>
                  </a:lnTo>
                  <a:close/>
                </a:path>
                <a:path w="2634615" h="2235200">
                  <a:moveTo>
                    <a:pt x="1715601" y="1422400"/>
                  </a:moveTo>
                  <a:lnTo>
                    <a:pt x="1682520" y="1422400"/>
                  </a:lnTo>
                  <a:lnTo>
                    <a:pt x="1683044" y="1435100"/>
                  </a:lnTo>
                  <a:lnTo>
                    <a:pt x="1720268" y="1435100"/>
                  </a:lnTo>
                  <a:lnTo>
                    <a:pt x="1715601" y="1422400"/>
                  </a:lnTo>
                  <a:close/>
                </a:path>
                <a:path w="2634615" h="2235200">
                  <a:moveTo>
                    <a:pt x="1702727" y="1409700"/>
                  </a:moveTo>
                  <a:lnTo>
                    <a:pt x="1626651" y="1409700"/>
                  </a:lnTo>
                  <a:lnTo>
                    <a:pt x="1633517" y="1422400"/>
                  </a:lnTo>
                  <a:lnTo>
                    <a:pt x="1701860" y="1422400"/>
                  </a:lnTo>
                  <a:lnTo>
                    <a:pt x="1702727" y="1409700"/>
                  </a:lnTo>
                  <a:close/>
                </a:path>
                <a:path w="2634615" h="2235200">
                  <a:moveTo>
                    <a:pt x="1705148" y="1409700"/>
                  </a:moveTo>
                  <a:lnTo>
                    <a:pt x="1701860" y="1422400"/>
                  </a:lnTo>
                  <a:lnTo>
                    <a:pt x="1710145" y="1422400"/>
                  </a:lnTo>
                  <a:lnTo>
                    <a:pt x="1705148" y="1409700"/>
                  </a:lnTo>
                  <a:close/>
                </a:path>
                <a:path w="2634615" h="2235200">
                  <a:moveTo>
                    <a:pt x="1666845" y="1384300"/>
                  </a:moveTo>
                  <a:lnTo>
                    <a:pt x="1616679" y="1384300"/>
                  </a:lnTo>
                  <a:lnTo>
                    <a:pt x="1613609" y="1397000"/>
                  </a:lnTo>
                  <a:lnTo>
                    <a:pt x="1614470" y="1409700"/>
                  </a:lnTo>
                  <a:lnTo>
                    <a:pt x="1685814" y="1409700"/>
                  </a:lnTo>
                  <a:lnTo>
                    <a:pt x="1681504" y="1397000"/>
                  </a:lnTo>
                  <a:lnTo>
                    <a:pt x="1676573" y="1397000"/>
                  </a:lnTo>
                  <a:lnTo>
                    <a:pt x="1666845" y="1384300"/>
                  </a:lnTo>
                  <a:close/>
                </a:path>
                <a:path w="2634615" h="2235200">
                  <a:moveTo>
                    <a:pt x="1693745" y="1397000"/>
                  </a:moveTo>
                  <a:lnTo>
                    <a:pt x="1683377" y="1397000"/>
                  </a:lnTo>
                  <a:lnTo>
                    <a:pt x="1685814" y="1409700"/>
                  </a:lnTo>
                  <a:lnTo>
                    <a:pt x="1695328" y="1409700"/>
                  </a:lnTo>
                  <a:lnTo>
                    <a:pt x="1693745" y="1397000"/>
                  </a:lnTo>
                  <a:close/>
                </a:path>
                <a:path w="2634615" h="2235200">
                  <a:moveTo>
                    <a:pt x="1594512" y="1384300"/>
                  </a:moveTo>
                  <a:lnTo>
                    <a:pt x="1593821" y="1397000"/>
                  </a:lnTo>
                  <a:lnTo>
                    <a:pt x="1598921" y="1397000"/>
                  </a:lnTo>
                  <a:lnTo>
                    <a:pt x="1594512" y="1384300"/>
                  </a:lnTo>
                  <a:close/>
                </a:path>
                <a:path w="2634615" h="2235200">
                  <a:moveTo>
                    <a:pt x="1616217" y="1384300"/>
                  </a:moveTo>
                  <a:lnTo>
                    <a:pt x="1605116" y="1384300"/>
                  </a:lnTo>
                  <a:lnTo>
                    <a:pt x="1604797" y="1397000"/>
                  </a:lnTo>
                  <a:lnTo>
                    <a:pt x="1610637" y="1397000"/>
                  </a:lnTo>
                  <a:lnTo>
                    <a:pt x="1616217" y="1384300"/>
                  </a:lnTo>
                  <a:close/>
                </a:path>
                <a:path w="2634615" h="2235200">
                  <a:moveTo>
                    <a:pt x="1598879" y="1371600"/>
                  </a:moveTo>
                  <a:lnTo>
                    <a:pt x="1587527" y="1371600"/>
                  </a:lnTo>
                  <a:lnTo>
                    <a:pt x="1595976" y="1384300"/>
                  </a:lnTo>
                  <a:lnTo>
                    <a:pt x="1602036" y="1384300"/>
                  </a:lnTo>
                  <a:lnTo>
                    <a:pt x="1598879" y="1371600"/>
                  </a:lnTo>
                  <a:close/>
                </a:path>
                <a:path w="2634615" h="2235200">
                  <a:moveTo>
                    <a:pt x="1635401" y="1346200"/>
                  </a:moveTo>
                  <a:lnTo>
                    <a:pt x="1552964" y="1346200"/>
                  </a:lnTo>
                  <a:lnTo>
                    <a:pt x="1557866" y="1358900"/>
                  </a:lnTo>
                  <a:lnTo>
                    <a:pt x="1588060" y="1358900"/>
                  </a:lnTo>
                  <a:lnTo>
                    <a:pt x="1593468" y="1371600"/>
                  </a:lnTo>
                  <a:lnTo>
                    <a:pt x="1598879" y="1371600"/>
                  </a:lnTo>
                  <a:lnTo>
                    <a:pt x="1603225" y="1384300"/>
                  </a:lnTo>
                  <a:lnTo>
                    <a:pt x="1623087" y="1384300"/>
                  </a:lnTo>
                  <a:lnTo>
                    <a:pt x="1629789" y="1374999"/>
                  </a:lnTo>
                  <a:lnTo>
                    <a:pt x="1631673" y="1371600"/>
                  </a:lnTo>
                  <a:lnTo>
                    <a:pt x="1633118" y="1358900"/>
                  </a:lnTo>
                  <a:lnTo>
                    <a:pt x="1635401" y="1346200"/>
                  </a:lnTo>
                  <a:close/>
                </a:path>
                <a:path w="2634615" h="2235200">
                  <a:moveTo>
                    <a:pt x="1629789" y="1374999"/>
                  </a:moveTo>
                  <a:lnTo>
                    <a:pt x="1623087" y="1384300"/>
                  </a:lnTo>
                  <a:lnTo>
                    <a:pt x="1624634" y="1384300"/>
                  </a:lnTo>
                  <a:lnTo>
                    <a:pt x="1629789" y="1374999"/>
                  </a:lnTo>
                  <a:close/>
                </a:path>
                <a:path w="2634615" h="2235200">
                  <a:moveTo>
                    <a:pt x="1635730" y="1371600"/>
                  </a:moveTo>
                  <a:lnTo>
                    <a:pt x="1632239" y="1371600"/>
                  </a:lnTo>
                  <a:lnTo>
                    <a:pt x="1629789" y="1374999"/>
                  </a:lnTo>
                  <a:lnTo>
                    <a:pt x="1624634" y="1384300"/>
                  </a:lnTo>
                  <a:lnTo>
                    <a:pt x="1634181" y="1384300"/>
                  </a:lnTo>
                  <a:lnTo>
                    <a:pt x="1634667" y="1383236"/>
                  </a:lnTo>
                  <a:lnTo>
                    <a:pt x="1635730" y="1371600"/>
                  </a:lnTo>
                  <a:close/>
                </a:path>
                <a:path w="2634615" h="2235200">
                  <a:moveTo>
                    <a:pt x="1634667" y="1383236"/>
                  </a:moveTo>
                  <a:lnTo>
                    <a:pt x="1634181" y="1384300"/>
                  </a:lnTo>
                  <a:lnTo>
                    <a:pt x="1634570" y="1384300"/>
                  </a:lnTo>
                  <a:lnTo>
                    <a:pt x="1634667" y="1383236"/>
                  </a:lnTo>
                  <a:close/>
                </a:path>
                <a:path w="2634615" h="2235200">
                  <a:moveTo>
                    <a:pt x="1646965" y="1358900"/>
                  </a:moveTo>
                  <a:lnTo>
                    <a:pt x="1639186" y="1371600"/>
                  </a:lnTo>
                  <a:lnTo>
                    <a:pt x="1639987" y="1371600"/>
                  </a:lnTo>
                  <a:lnTo>
                    <a:pt x="1634667" y="1383236"/>
                  </a:lnTo>
                  <a:lnTo>
                    <a:pt x="1634570" y="1384300"/>
                  </a:lnTo>
                  <a:lnTo>
                    <a:pt x="1648626" y="1384300"/>
                  </a:lnTo>
                  <a:lnTo>
                    <a:pt x="1653415" y="1371600"/>
                  </a:lnTo>
                  <a:lnTo>
                    <a:pt x="1646965" y="1358900"/>
                  </a:lnTo>
                  <a:close/>
                </a:path>
                <a:path w="2634615" h="2235200">
                  <a:moveTo>
                    <a:pt x="1585021" y="1369528"/>
                  </a:moveTo>
                  <a:lnTo>
                    <a:pt x="1584429" y="1371600"/>
                  </a:lnTo>
                  <a:lnTo>
                    <a:pt x="1587527" y="1371600"/>
                  </a:lnTo>
                  <a:lnTo>
                    <a:pt x="1585021" y="1369528"/>
                  </a:lnTo>
                  <a:close/>
                </a:path>
                <a:path w="2634615" h="2235200">
                  <a:moveTo>
                    <a:pt x="1588060" y="1358900"/>
                  </a:moveTo>
                  <a:lnTo>
                    <a:pt x="1572167" y="1358900"/>
                  </a:lnTo>
                  <a:lnTo>
                    <a:pt x="1585021" y="1369528"/>
                  </a:lnTo>
                  <a:lnTo>
                    <a:pt x="1588060" y="1358900"/>
                  </a:lnTo>
                  <a:close/>
                </a:path>
                <a:path w="2634615" h="2235200">
                  <a:moveTo>
                    <a:pt x="1568387" y="1320800"/>
                  </a:moveTo>
                  <a:lnTo>
                    <a:pt x="1546076" y="1320800"/>
                  </a:lnTo>
                  <a:lnTo>
                    <a:pt x="1553121" y="1333500"/>
                  </a:lnTo>
                  <a:lnTo>
                    <a:pt x="1559891" y="1346200"/>
                  </a:lnTo>
                  <a:lnTo>
                    <a:pt x="1609245" y="1346200"/>
                  </a:lnTo>
                  <a:lnTo>
                    <a:pt x="1606360" y="1333500"/>
                  </a:lnTo>
                  <a:lnTo>
                    <a:pt x="1582251" y="1333500"/>
                  </a:lnTo>
                  <a:lnTo>
                    <a:pt x="1568387" y="1320800"/>
                  </a:lnTo>
                  <a:close/>
                </a:path>
                <a:path w="2634615" h="2235200">
                  <a:moveTo>
                    <a:pt x="1614775" y="1333500"/>
                  </a:moveTo>
                  <a:lnTo>
                    <a:pt x="1609602" y="1333500"/>
                  </a:lnTo>
                  <a:lnTo>
                    <a:pt x="1612665" y="1346200"/>
                  </a:lnTo>
                  <a:lnTo>
                    <a:pt x="1617980" y="1346200"/>
                  </a:lnTo>
                  <a:lnTo>
                    <a:pt x="1614775" y="1333500"/>
                  </a:lnTo>
                  <a:close/>
                </a:path>
                <a:path w="2634615" h="2235200">
                  <a:moveTo>
                    <a:pt x="1546076" y="1320800"/>
                  </a:moveTo>
                  <a:lnTo>
                    <a:pt x="1541301" y="1320800"/>
                  </a:lnTo>
                  <a:lnTo>
                    <a:pt x="1552179" y="1333500"/>
                  </a:lnTo>
                  <a:lnTo>
                    <a:pt x="1546076" y="1320800"/>
                  </a:lnTo>
                  <a:close/>
                </a:path>
                <a:path w="2634615" h="2235200">
                  <a:moveTo>
                    <a:pt x="1583780" y="1308100"/>
                  </a:moveTo>
                  <a:lnTo>
                    <a:pt x="1572670" y="1308100"/>
                  </a:lnTo>
                  <a:lnTo>
                    <a:pt x="1578237" y="1320800"/>
                  </a:lnTo>
                  <a:lnTo>
                    <a:pt x="1583483" y="1333500"/>
                  </a:lnTo>
                  <a:lnTo>
                    <a:pt x="1594324" y="1333500"/>
                  </a:lnTo>
                  <a:lnTo>
                    <a:pt x="1584158" y="1320800"/>
                  </a:lnTo>
                  <a:lnTo>
                    <a:pt x="1588674" y="1320800"/>
                  </a:lnTo>
                  <a:lnTo>
                    <a:pt x="1583780" y="1308100"/>
                  </a:lnTo>
                  <a:close/>
                </a:path>
                <a:path w="2634615" h="2235200">
                  <a:moveTo>
                    <a:pt x="1601528" y="1320800"/>
                  </a:moveTo>
                  <a:lnTo>
                    <a:pt x="1603148" y="1333500"/>
                  </a:lnTo>
                  <a:lnTo>
                    <a:pt x="1609828" y="1333500"/>
                  </a:lnTo>
                  <a:lnTo>
                    <a:pt x="1601528" y="1320800"/>
                  </a:lnTo>
                  <a:close/>
                </a:path>
                <a:path w="2634615" h="2235200">
                  <a:moveTo>
                    <a:pt x="1507391" y="1308100"/>
                  </a:moveTo>
                  <a:lnTo>
                    <a:pt x="1504976" y="1308100"/>
                  </a:lnTo>
                  <a:lnTo>
                    <a:pt x="1508405" y="1320800"/>
                  </a:lnTo>
                  <a:lnTo>
                    <a:pt x="1507391" y="1308100"/>
                  </a:lnTo>
                  <a:close/>
                </a:path>
                <a:path w="2634615" h="2235200">
                  <a:moveTo>
                    <a:pt x="1520694" y="1308100"/>
                  </a:moveTo>
                  <a:lnTo>
                    <a:pt x="1511604" y="1308100"/>
                  </a:lnTo>
                  <a:lnTo>
                    <a:pt x="1513957" y="1320800"/>
                  </a:lnTo>
                  <a:lnTo>
                    <a:pt x="1520694" y="1308100"/>
                  </a:lnTo>
                  <a:close/>
                </a:path>
                <a:path w="2634615" h="2235200">
                  <a:moveTo>
                    <a:pt x="1569488" y="1308100"/>
                  </a:moveTo>
                  <a:lnTo>
                    <a:pt x="1522473" y="1308100"/>
                  </a:lnTo>
                  <a:lnTo>
                    <a:pt x="1533085" y="1320800"/>
                  </a:lnTo>
                  <a:lnTo>
                    <a:pt x="1574986" y="1320800"/>
                  </a:lnTo>
                  <a:lnTo>
                    <a:pt x="1569488" y="1308100"/>
                  </a:lnTo>
                  <a:close/>
                </a:path>
                <a:path w="2634615" h="2235200">
                  <a:moveTo>
                    <a:pt x="1551027" y="1282700"/>
                  </a:moveTo>
                  <a:lnTo>
                    <a:pt x="1493427" y="1282700"/>
                  </a:lnTo>
                  <a:lnTo>
                    <a:pt x="1506536" y="1295400"/>
                  </a:lnTo>
                  <a:lnTo>
                    <a:pt x="1495292" y="1295400"/>
                  </a:lnTo>
                  <a:lnTo>
                    <a:pt x="1496803" y="1308100"/>
                  </a:lnTo>
                  <a:lnTo>
                    <a:pt x="1569131" y="1308100"/>
                  </a:lnTo>
                  <a:lnTo>
                    <a:pt x="1565618" y="1295400"/>
                  </a:lnTo>
                  <a:lnTo>
                    <a:pt x="1551027" y="1282700"/>
                  </a:lnTo>
                  <a:close/>
                </a:path>
                <a:path w="2634615" h="2235200">
                  <a:moveTo>
                    <a:pt x="1484487" y="1282700"/>
                  </a:moveTo>
                  <a:lnTo>
                    <a:pt x="1473104" y="1282700"/>
                  </a:lnTo>
                  <a:lnTo>
                    <a:pt x="1476621" y="1295400"/>
                  </a:lnTo>
                  <a:lnTo>
                    <a:pt x="1484487" y="1282700"/>
                  </a:lnTo>
                  <a:close/>
                </a:path>
                <a:path w="2634615" h="2235200">
                  <a:moveTo>
                    <a:pt x="1480003" y="1270000"/>
                  </a:moveTo>
                  <a:lnTo>
                    <a:pt x="1462672" y="1270000"/>
                  </a:lnTo>
                  <a:lnTo>
                    <a:pt x="1471898" y="1282700"/>
                  </a:lnTo>
                  <a:lnTo>
                    <a:pt x="1480003" y="1270000"/>
                  </a:lnTo>
                  <a:close/>
                </a:path>
                <a:path w="2634615" h="2235200">
                  <a:moveTo>
                    <a:pt x="1486620" y="1270000"/>
                  </a:moveTo>
                  <a:lnTo>
                    <a:pt x="1480003" y="1270000"/>
                  </a:lnTo>
                  <a:lnTo>
                    <a:pt x="1477318" y="1282700"/>
                  </a:lnTo>
                  <a:lnTo>
                    <a:pt x="1493321" y="1282700"/>
                  </a:lnTo>
                  <a:lnTo>
                    <a:pt x="1486620" y="1270000"/>
                  </a:lnTo>
                  <a:close/>
                </a:path>
                <a:path w="2634615" h="2235200">
                  <a:moveTo>
                    <a:pt x="1538145" y="1270000"/>
                  </a:moveTo>
                  <a:lnTo>
                    <a:pt x="1490515" y="1270000"/>
                  </a:lnTo>
                  <a:lnTo>
                    <a:pt x="1498275" y="1282700"/>
                  </a:lnTo>
                  <a:lnTo>
                    <a:pt x="1549894" y="1282700"/>
                  </a:lnTo>
                  <a:lnTo>
                    <a:pt x="1538145" y="1270000"/>
                  </a:lnTo>
                  <a:close/>
                </a:path>
                <a:path w="2634615" h="2235200">
                  <a:moveTo>
                    <a:pt x="1468223" y="1257300"/>
                  </a:moveTo>
                  <a:lnTo>
                    <a:pt x="1456170" y="1257300"/>
                  </a:lnTo>
                  <a:lnTo>
                    <a:pt x="1459564" y="1270000"/>
                  </a:lnTo>
                  <a:lnTo>
                    <a:pt x="1470213" y="1270000"/>
                  </a:lnTo>
                  <a:lnTo>
                    <a:pt x="1468223" y="1257300"/>
                  </a:lnTo>
                  <a:close/>
                </a:path>
                <a:path w="2634615" h="2235200">
                  <a:moveTo>
                    <a:pt x="1514522" y="1257300"/>
                  </a:moveTo>
                  <a:lnTo>
                    <a:pt x="1468888" y="1257300"/>
                  </a:lnTo>
                  <a:lnTo>
                    <a:pt x="1473532" y="1270000"/>
                  </a:lnTo>
                  <a:lnTo>
                    <a:pt x="1519376" y="1270000"/>
                  </a:lnTo>
                  <a:lnTo>
                    <a:pt x="1514522" y="1257300"/>
                  </a:lnTo>
                  <a:close/>
                </a:path>
                <a:path w="2634615" h="2235200">
                  <a:moveTo>
                    <a:pt x="1523603" y="1257300"/>
                  </a:moveTo>
                  <a:lnTo>
                    <a:pt x="1519363" y="1257300"/>
                  </a:lnTo>
                  <a:lnTo>
                    <a:pt x="1525624" y="1270000"/>
                  </a:lnTo>
                  <a:lnTo>
                    <a:pt x="1523603" y="1257300"/>
                  </a:lnTo>
                  <a:close/>
                </a:path>
                <a:path w="2634615" h="2235200">
                  <a:moveTo>
                    <a:pt x="1436810" y="1244600"/>
                  </a:moveTo>
                  <a:lnTo>
                    <a:pt x="1427905" y="1244600"/>
                  </a:lnTo>
                  <a:lnTo>
                    <a:pt x="1433902" y="1257300"/>
                  </a:lnTo>
                  <a:lnTo>
                    <a:pt x="1437456" y="1246315"/>
                  </a:lnTo>
                  <a:lnTo>
                    <a:pt x="1436810" y="1244600"/>
                  </a:lnTo>
                  <a:close/>
                </a:path>
                <a:path w="2634615" h="2235200">
                  <a:moveTo>
                    <a:pt x="1441453" y="1244600"/>
                  </a:moveTo>
                  <a:lnTo>
                    <a:pt x="1438011" y="1244600"/>
                  </a:lnTo>
                  <a:lnTo>
                    <a:pt x="1437456" y="1246315"/>
                  </a:lnTo>
                  <a:lnTo>
                    <a:pt x="1441588" y="1257300"/>
                  </a:lnTo>
                  <a:lnTo>
                    <a:pt x="1441453" y="1244600"/>
                  </a:lnTo>
                  <a:close/>
                </a:path>
                <a:path w="2634615" h="2235200">
                  <a:moveTo>
                    <a:pt x="1465400" y="1244600"/>
                  </a:moveTo>
                  <a:lnTo>
                    <a:pt x="1444151" y="1244600"/>
                  </a:lnTo>
                  <a:lnTo>
                    <a:pt x="1457427" y="1257300"/>
                  </a:lnTo>
                  <a:lnTo>
                    <a:pt x="1476715" y="1257300"/>
                  </a:lnTo>
                  <a:lnTo>
                    <a:pt x="1465400" y="1244600"/>
                  </a:lnTo>
                  <a:close/>
                </a:path>
                <a:path w="2634615" h="2235200">
                  <a:moveTo>
                    <a:pt x="1494797" y="1231900"/>
                  </a:moveTo>
                  <a:lnTo>
                    <a:pt x="1484429" y="1231900"/>
                  </a:lnTo>
                  <a:lnTo>
                    <a:pt x="1478487" y="1244600"/>
                  </a:lnTo>
                  <a:lnTo>
                    <a:pt x="1476715" y="1257300"/>
                  </a:lnTo>
                  <a:lnTo>
                    <a:pt x="1509845" y="1257300"/>
                  </a:lnTo>
                  <a:lnTo>
                    <a:pt x="1494797" y="1231900"/>
                  </a:lnTo>
                  <a:close/>
                </a:path>
                <a:path w="2634615" h="2235200">
                  <a:moveTo>
                    <a:pt x="1438011" y="1244600"/>
                  </a:moveTo>
                  <a:lnTo>
                    <a:pt x="1436810" y="1244600"/>
                  </a:lnTo>
                  <a:lnTo>
                    <a:pt x="1437456" y="1246315"/>
                  </a:lnTo>
                  <a:lnTo>
                    <a:pt x="1438011" y="1244600"/>
                  </a:lnTo>
                  <a:close/>
                </a:path>
                <a:path w="2634615" h="2235200">
                  <a:moveTo>
                    <a:pt x="1434004" y="1231900"/>
                  </a:moveTo>
                  <a:lnTo>
                    <a:pt x="1428369" y="1231900"/>
                  </a:lnTo>
                  <a:lnTo>
                    <a:pt x="1423439" y="1244600"/>
                  </a:lnTo>
                  <a:lnTo>
                    <a:pt x="1440444" y="1244600"/>
                  </a:lnTo>
                  <a:lnTo>
                    <a:pt x="1434004" y="1231900"/>
                  </a:lnTo>
                  <a:close/>
                </a:path>
                <a:path w="2634615" h="2235200">
                  <a:moveTo>
                    <a:pt x="1468697" y="1231900"/>
                  </a:moveTo>
                  <a:lnTo>
                    <a:pt x="1438653" y="1231900"/>
                  </a:lnTo>
                  <a:lnTo>
                    <a:pt x="1440444" y="1244600"/>
                  </a:lnTo>
                  <a:lnTo>
                    <a:pt x="1464790" y="1244600"/>
                  </a:lnTo>
                  <a:lnTo>
                    <a:pt x="1468697" y="1231900"/>
                  </a:lnTo>
                  <a:close/>
                </a:path>
                <a:path w="2634615" h="2235200">
                  <a:moveTo>
                    <a:pt x="1478754" y="1231900"/>
                  </a:moveTo>
                  <a:lnTo>
                    <a:pt x="1470935" y="1231900"/>
                  </a:lnTo>
                  <a:lnTo>
                    <a:pt x="1474635" y="1244600"/>
                  </a:lnTo>
                  <a:lnTo>
                    <a:pt x="1478754" y="1231900"/>
                  </a:lnTo>
                  <a:close/>
                </a:path>
                <a:path w="2634615" h="2235200">
                  <a:moveTo>
                    <a:pt x="1414903" y="1219200"/>
                  </a:moveTo>
                  <a:lnTo>
                    <a:pt x="1412241" y="1219200"/>
                  </a:lnTo>
                  <a:lnTo>
                    <a:pt x="1415460" y="1231900"/>
                  </a:lnTo>
                  <a:lnTo>
                    <a:pt x="1418020" y="1223764"/>
                  </a:lnTo>
                  <a:lnTo>
                    <a:pt x="1414903" y="1219200"/>
                  </a:lnTo>
                  <a:close/>
                </a:path>
                <a:path w="2634615" h="2235200">
                  <a:moveTo>
                    <a:pt x="1442224" y="1219200"/>
                  </a:moveTo>
                  <a:lnTo>
                    <a:pt x="1419456" y="1219200"/>
                  </a:lnTo>
                  <a:lnTo>
                    <a:pt x="1418020" y="1223764"/>
                  </a:lnTo>
                  <a:lnTo>
                    <a:pt x="1423575" y="1231900"/>
                  </a:lnTo>
                  <a:lnTo>
                    <a:pt x="1445640" y="1231900"/>
                  </a:lnTo>
                  <a:lnTo>
                    <a:pt x="1442224" y="1219200"/>
                  </a:lnTo>
                  <a:close/>
                </a:path>
                <a:path w="2634615" h="2235200">
                  <a:moveTo>
                    <a:pt x="1478484" y="1219200"/>
                  </a:moveTo>
                  <a:lnTo>
                    <a:pt x="1444470" y="1219200"/>
                  </a:lnTo>
                  <a:lnTo>
                    <a:pt x="1445640" y="1231900"/>
                  </a:lnTo>
                  <a:lnTo>
                    <a:pt x="1480851" y="1231900"/>
                  </a:lnTo>
                  <a:lnTo>
                    <a:pt x="1478484" y="1219200"/>
                  </a:lnTo>
                  <a:close/>
                </a:path>
                <a:path w="2634615" h="2235200">
                  <a:moveTo>
                    <a:pt x="1399893" y="1206500"/>
                  </a:moveTo>
                  <a:lnTo>
                    <a:pt x="1385210" y="1206500"/>
                  </a:lnTo>
                  <a:lnTo>
                    <a:pt x="1395804" y="1219200"/>
                  </a:lnTo>
                  <a:lnTo>
                    <a:pt x="1399893" y="1206500"/>
                  </a:lnTo>
                  <a:close/>
                </a:path>
                <a:path w="2634615" h="2235200">
                  <a:moveTo>
                    <a:pt x="1463230" y="1206500"/>
                  </a:moveTo>
                  <a:lnTo>
                    <a:pt x="1406231" y="1206500"/>
                  </a:lnTo>
                  <a:lnTo>
                    <a:pt x="1414903" y="1219200"/>
                  </a:lnTo>
                  <a:lnTo>
                    <a:pt x="1467100" y="1219200"/>
                  </a:lnTo>
                  <a:lnTo>
                    <a:pt x="1463230" y="1206500"/>
                  </a:lnTo>
                  <a:close/>
                </a:path>
                <a:path w="2634615" h="2235200">
                  <a:moveTo>
                    <a:pt x="1437851" y="1181100"/>
                  </a:moveTo>
                  <a:lnTo>
                    <a:pt x="1430463" y="1181100"/>
                  </a:lnTo>
                  <a:lnTo>
                    <a:pt x="1424643" y="1193800"/>
                  </a:lnTo>
                  <a:lnTo>
                    <a:pt x="1378047" y="1193800"/>
                  </a:lnTo>
                  <a:lnTo>
                    <a:pt x="1393764" y="1206500"/>
                  </a:lnTo>
                  <a:lnTo>
                    <a:pt x="1447983" y="1206500"/>
                  </a:lnTo>
                  <a:lnTo>
                    <a:pt x="1437851" y="1181100"/>
                  </a:lnTo>
                  <a:close/>
                </a:path>
                <a:path w="2634615" h="2235200">
                  <a:moveTo>
                    <a:pt x="1417862" y="1168400"/>
                  </a:moveTo>
                  <a:lnTo>
                    <a:pt x="1361896" y="1168400"/>
                  </a:lnTo>
                  <a:lnTo>
                    <a:pt x="1375660" y="1181100"/>
                  </a:lnTo>
                  <a:lnTo>
                    <a:pt x="1375799" y="1193800"/>
                  </a:lnTo>
                  <a:lnTo>
                    <a:pt x="1424643" y="1193800"/>
                  </a:lnTo>
                  <a:lnTo>
                    <a:pt x="1420824" y="1181100"/>
                  </a:lnTo>
                  <a:lnTo>
                    <a:pt x="1417862" y="1168400"/>
                  </a:lnTo>
                  <a:close/>
                </a:path>
                <a:path w="2634615" h="2235200">
                  <a:moveTo>
                    <a:pt x="1361896" y="1168400"/>
                  </a:moveTo>
                  <a:lnTo>
                    <a:pt x="1345233" y="1168400"/>
                  </a:lnTo>
                  <a:lnTo>
                    <a:pt x="1343462" y="1181100"/>
                  </a:lnTo>
                  <a:lnTo>
                    <a:pt x="1355482" y="1181100"/>
                  </a:lnTo>
                  <a:lnTo>
                    <a:pt x="1361896" y="1168400"/>
                  </a:lnTo>
                  <a:close/>
                </a:path>
                <a:path w="2634615" h="2235200">
                  <a:moveTo>
                    <a:pt x="1339350" y="1155700"/>
                  </a:moveTo>
                  <a:lnTo>
                    <a:pt x="1316677" y="1155700"/>
                  </a:lnTo>
                  <a:lnTo>
                    <a:pt x="1330772" y="1168400"/>
                  </a:lnTo>
                  <a:lnTo>
                    <a:pt x="1339350" y="1155700"/>
                  </a:lnTo>
                  <a:close/>
                </a:path>
                <a:path w="2634615" h="2235200">
                  <a:moveTo>
                    <a:pt x="1349014" y="1155700"/>
                  </a:moveTo>
                  <a:lnTo>
                    <a:pt x="1339350" y="1155700"/>
                  </a:lnTo>
                  <a:lnTo>
                    <a:pt x="1344016" y="1168400"/>
                  </a:lnTo>
                  <a:lnTo>
                    <a:pt x="1351776" y="1168400"/>
                  </a:lnTo>
                  <a:lnTo>
                    <a:pt x="1349014" y="1155700"/>
                  </a:lnTo>
                  <a:close/>
                </a:path>
                <a:path w="2634615" h="2235200">
                  <a:moveTo>
                    <a:pt x="1404081" y="1155700"/>
                  </a:moveTo>
                  <a:lnTo>
                    <a:pt x="1349014" y="1155700"/>
                  </a:lnTo>
                  <a:lnTo>
                    <a:pt x="1352978" y="1168400"/>
                  </a:lnTo>
                  <a:lnTo>
                    <a:pt x="1408554" y="1168400"/>
                  </a:lnTo>
                  <a:lnTo>
                    <a:pt x="1404081" y="1155700"/>
                  </a:lnTo>
                  <a:close/>
                </a:path>
                <a:path w="2634615" h="2235200">
                  <a:moveTo>
                    <a:pt x="1350503" y="1104900"/>
                  </a:moveTo>
                  <a:lnTo>
                    <a:pt x="1336414" y="1104900"/>
                  </a:lnTo>
                  <a:lnTo>
                    <a:pt x="1325393" y="1114024"/>
                  </a:lnTo>
                  <a:lnTo>
                    <a:pt x="1324648" y="1117600"/>
                  </a:lnTo>
                  <a:lnTo>
                    <a:pt x="1317495" y="1117600"/>
                  </a:lnTo>
                  <a:lnTo>
                    <a:pt x="1310499" y="1124829"/>
                  </a:lnTo>
                  <a:lnTo>
                    <a:pt x="1308469" y="1130300"/>
                  </a:lnTo>
                  <a:lnTo>
                    <a:pt x="1306220" y="1143000"/>
                  </a:lnTo>
                  <a:lnTo>
                    <a:pt x="1314253" y="1143000"/>
                  </a:lnTo>
                  <a:lnTo>
                    <a:pt x="1312817" y="1155700"/>
                  </a:lnTo>
                  <a:lnTo>
                    <a:pt x="1334227" y="1155700"/>
                  </a:lnTo>
                  <a:lnTo>
                    <a:pt x="1314405" y="1143000"/>
                  </a:lnTo>
                  <a:lnTo>
                    <a:pt x="1317127" y="1130300"/>
                  </a:lnTo>
                  <a:lnTo>
                    <a:pt x="1354645" y="1130300"/>
                  </a:lnTo>
                  <a:lnTo>
                    <a:pt x="1350503" y="1104900"/>
                  </a:lnTo>
                  <a:close/>
                </a:path>
                <a:path w="2634615" h="2235200">
                  <a:moveTo>
                    <a:pt x="1372282" y="1130300"/>
                  </a:moveTo>
                  <a:lnTo>
                    <a:pt x="1317127" y="1130300"/>
                  </a:lnTo>
                  <a:lnTo>
                    <a:pt x="1331431" y="1143000"/>
                  </a:lnTo>
                  <a:lnTo>
                    <a:pt x="1346357" y="1155700"/>
                  </a:lnTo>
                  <a:lnTo>
                    <a:pt x="1391859" y="1155700"/>
                  </a:lnTo>
                  <a:lnTo>
                    <a:pt x="1386587" y="1143000"/>
                  </a:lnTo>
                  <a:lnTo>
                    <a:pt x="1365599" y="1143000"/>
                  </a:lnTo>
                  <a:lnTo>
                    <a:pt x="1372282" y="1130300"/>
                  </a:lnTo>
                  <a:close/>
                </a:path>
                <a:path w="2634615" h="2235200">
                  <a:moveTo>
                    <a:pt x="1306364" y="1130300"/>
                  </a:moveTo>
                  <a:lnTo>
                    <a:pt x="1299223" y="1130300"/>
                  </a:lnTo>
                  <a:lnTo>
                    <a:pt x="1301746" y="1143000"/>
                  </a:lnTo>
                  <a:lnTo>
                    <a:pt x="1306364" y="1130300"/>
                  </a:lnTo>
                  <a:close/>
                </a:path>
                <a:path w="2634615" h="2235200">
                  <a:moveTo>
                    <a:pt x="1313181" y="1117600"/>
                  </a:moveTo>
                  <a:lnTo>
                    <a:pt x="1287217" y="1117600"/>
                  </a:lnTo>
                  <a:lnTo>
                    <a:pt x="1287150" y="1130300"/>
                  </a:lnTo>
                  <a:lnTo>
                    <a:pt x="1305205" y="1130300"/>
                  </a:lnTo>
                  <a:lnTo>
                    <a:pt x="1310499" y="1124829"/>
                  </a:lnTo>
                  <a:lnTo>
                    <a:pt x="1313181" y="1117600"/>
                  </a:lnTo>
                  <a:close/>
                </a:path>
                <a:path w="2634615" h="2235200">
                  <a:moveTo>
                    <a:pt x="1364174" y="1117600"/>
                  </a:moveTo>
                  <a:lnTo>
                    <a:pt x="1357965" y="1117600"/>
                  </a:lnTo>
                  <a:lnTo>
                    <a:pt x="1361148" y="1130300"/>
                  </a:lnTo>
                  <a:lnTo>
                    <a:pt x="1364174" y="1117600"/>
                  </a:lnTo>
                  <a:close/>
                </a:path>
                <a:path w="2634615" h="2235200">
                  <a:moveTo>
                    <a:pt x="1317495" y="1117600"/>
                  </a:moveTo>
                  <a:lnTo>
                    <a:pt x="1313181" y="1117600"/>
                  </a:lnTo>
                  <a:lnTo>
                    <a:pt x="1310499" y="1124829"/>
                  </a:lnTo>
                  <a:lnTo>
                    <a:pt x="1317495" y="1117600"/>
                  </a:lnTo>
                  <a:close/>
                </a:path>
                <a:path w="2634615" h="2235200">
                  <a:moveTo>
                    <a:pt x="1267399" y="1094820"/>
                  </a:moveTo>
                  <a:lnTo>
                    <a:pt x="1263400" y="1099172"/>
                  </a:lnTo>
                  <a:lnTo>
                    <a:pt x="1267936" y="1104900"/>
                  </a:lnTo>
                  <a:lnTo>
                    <a:pt x="1268899" y="1117600"/>
                  </a:lnTo>
                  <a:lnTo>
                    <a:pt x="1278176" y="1117600"/>
                  </a:lnTo>
                  <a:lnTo>
                    <a:pt x="1276283" y="1104900"/>
                  </a:lnTo>
                  <a:lnTo>
                    <a:pt x="1267399" y="1094820"/>
                  </a:lnTo>
                  <a:close/>
                </a:path>
                <a:path w="2634615" h="2235200">
                  <a:moveTo>
                    <a:pt x="1330514" y="1092200"/>
                  </a:moveTo>
                  <a:lnTo>
                    <a:pt x="1269808" y="1092200"/>
                  </a:lnTo>
                  <a:lnTo>
                    <a:pt x="1281908" y="1104900"/>
                  </a:lnTo>
                  <a:lnTo>
                    <a:pt x="1291093" y="1117600"/>
                  </a:lnTo>
                  <a:lnTo>
                    <a:pt x="1321074" y="1117600"/>
                  </a:lnTo>
                  <a:lnTo>
                    <a:pt x="1325393" y="1114024"/>
                  </a:lnTo>
                  <a:lnTo>
                    <a:pt x="1327295" y="1104900"/>
                  </a:lnTo>
                  <a:lnTo>
                    <a:pt x="1330514" y="1092200"/>
                  </a:lnTo>
                  <a:close/>
                </a:path>
                <a:path w="2634615" h="2235200">
                  <a:moveTo>
                    <a:pt x="1325393" y="1114024"/>
                  </a:moveTo>
                  <a:lnTo>
                    <a:pt x="1321074" y="1117600"/>
                  </a:lnTo>
                  <a:lnTo>
                    <a:pt x="1324648" y="1117600"/>
                  </a:lnTo>
                  <a:lnTo>
                    <a:pt x="1325393" y="1114024"/>
                  </a:lnTo>
                  <a:close/>
                </a:path>
                <a:path w="2634615" h="2235200">
                  <a:moveTo>
                    <a:pt x="1303135" y="1066800"/>
                  </a:moveTo>
                  <a:lnTo>
                    <a:pt x="1232136" y="1066800"/>
                  </a:lnTo>
                  <a:lnTo>
                    <a:pt x="1244379" y="1079500"/>
                  </a:lnTo>
                  <a:lnTo>
                    <a:pt x="1252002" y="1092200"/>
                  </a:lnTo>
                  <a:lnTo>
                    <a:pt x="1258137" y="1104900"/>
                  </a:lnTo>
                  <a:lnTo>
                    <a:pt x="1263400" y="1099172"/>
                  </a:lnTo>
                  <a:lnTo>
                    <a:pt x="1257878" y="1092200"/>
                  </a:lnTo>
                  <a:lnTo>
                    <a:pt x="1308582" y="1092200"/>
                  </a:lnTo>
                  <a:lnTo>
                    <a:pt x="1301652" y="1079500"/>
                  </a:lnTo>
                  <a:lnTo>
                    <a:pt x="1310119" y="1079500"/>
                  </a:lnTo>
                  <a:lnTo>
                    <a:pt x="1303135" y="1066800"/>
                  </a:lnTo>
                  <a:close/>
                </a:path>
                <a:path w="2634615" h="2235200">
                  <a:moveTo>
                    <a:pt x="1269808" y="1092200"/>
                  </a:moveTo>
                  <a:lnTo>
                    <a:pt x="1265089" y="1092200"/>
                  </a:lnTo>
                  <a:lnTo>
                    <a:pt x="1267399" y="1094820"/>
                  </a:lnTo>
                  <a:lnTo>
                    <a:pt x="1269808" y="1092200"/>
                  </a:lnTo>
                  <a:close/>
                </a:path>
                <a:path w="2634615" h="2235200">
                  <a:moveTo>
                    <a:pt x="1236377" y="1079500"/>
                  </a:moveTo>
                  <a:lnTo>
                    <a:pt x="1234641" y="1079500"/>
                  </a:lnTo>
                  <a:lnTo>
                    <a:pt x="1239378" y="1092200"/>
                  </a:lnTo>
                  <a:lnTo>
                    <a:pt x="1236377" y="1079500"/>
                  </a:lnTo>
                  <a:close/>
                </a:path>
                <a:path w="2634615" h="2235200">
                  <a:moveTo>
                    <a:pt x="1270551" y="1041400"/>
                  </a:moveTo>
                  <a:lnTo>
                    <a:pt x="1202320" y="1041400"/>
                  </a:lnTo>
                  <a:lnTo>
                    <a:pt x="1202686" y="1049219"/>
                  </a:lnTo>
                  <a:lnTo>
                    <a:pt x="1204156" y="1054100"/>
                  </a:lnTo>
                  <a:lnTo>
                    <a:pt x="1227033" y="1054100"/>
                  </a:lnTo>
                  <a:lnTo>
                    <a:pt x="1234854" y="1066800"/>
                  </a:lnTo>
                  <a:lnTo>
                    <a:pt x="1268727" y="1066800"/>
                  </a:lnTo>
                  <a:lnTo>
                    <a:pt x="1269793" y="1054100"/>
                  </a:lnTo>
                  <a:lnTo>
                    <a:pt x="1270551" y="1041400"/>
                  </a:lnTo>
                  <a:close/>
                </a:path>
                <a:path w="2634615" h="2235200">
                  <a:moveTo>
                    <a:pt x="1282740" y="1054100"/>
                  </a:moveTo>
                  <a:lnTo>
                    <a:pt x="1279705" y="1054100"/>
                  </a:lnTo>
                  <a:lnTo>
                    <a:pt x="1268727" y="1066800"/>
                  </a:lnTo>
                  <a:lnTo>
                    <a:pt x="1287889" y="1066800"/>
                  </a:lnTo>
                  <a:lnTo>
                    <a:pt x="1282740" y="1054100"/>
                  </a:lnTo>
                  <a:close/>
                </a:path>
                <a:path w="2634615" h="2235200">
                  <a:moveTo>
                    <a:pt x="1200331" y="1041400"/>
                  </a:moveTo>
                  <a:lnTo>
                    <a:pt x="1192493" y="1041400"/>
                  </a:lnTo>
                  <a:lnTo>
                    <a:pt x="1202915" y="1054100"/>
                  </a:lnTo>
                  <a:lnTo>
                    <a:pt x="1202686" y="1049219"/>
                  </a:lnTo>
                  <a:lnTo>
                    <a:pt x="1200331" y="1041400"/>
                  </a:lnTo>
                  <a:close/>
                </a:path>
                <a:path w="2634615" h="2235200">
                  <a:moveTo>
                    <a:pt x="1179163" y="1016000"/>
                  </a:moveTo>
                  <a:lnTo>
                    <a:pt x="1162426" y="1016000"/>
                  </a:lnTo>
                  <a:lnTo>
                    <a:pt x="1172351" y="1028700"/>
                  </a:lnTo>
                  <a:lnTo>
                    <a:pt x="1184237" y="1041400"/>
                  </a:lnTo>
                  <a:lnTo>
                    <a:pt x="1258648" y="1041400"/>
                  </a:lnTo>
                  <a:lnTo>
                    <a:pt x="1255543" y="1028700"/>
                  </a:lnTo>
                  <a:lnTo>
                    <a:pt x="1179049" y="1028700"/>
                  </a:lnTo>
                  <a:lnTo>
                    <a:pt x="1179163" y="1016000"/>
                  </a:lnTo>
                  <a:close/>
                </a:path>
                <a:path w="2634615" h="2235200">
                  <a:moveTo>
                    <a:pt x="1211531" y="1016000"/>
                  </a:moveTo>
                  <a:lnTo>
                    <a:pt x="1184632" y="1016000"/>
                  </a:lnTo>
                  <a:lnTo>
                    <a:pt x="1187309" y="1028700"/>
                  </a:lnTo>
                  <a:lnTo>
                    <a:pt x="1215657" y="1028700"/>
                  </a:lnTo>
                  <a:lnTo>
                    <a:pt x="1211531" y="1016000"/>
                  </a:lnTo>
                  <a:close/>
                </a:path>
                <a:path w="2634615" h="2235200">
                  <a:moveTo>
                    <a:pt x="1222691" y="1003300"/>
                  </a:moveTo>
                  <a:lnTo>
                    <a:pt x="1217852" y="1003300"/>
                  </a:lnTo>
                  <a:lnTo>
                    <a:pt x="1223434" y="1016000"/>
                  </a:lnTo>
                  <a:lnTo>
                    <a:pt x="1222000" y="1028700"/>
                  </a:lnTo>
                  <a:lnTo>
                    <a:pt x="1237487" y="1028700"/>
                  </a:lnTo>
                  <a:lnTo>
                    <a:pt x="1236247" y="1016000"/>
                  </a:lnTo>
                  <a:lnTo>
                    <a:pt x="1231065" y="1016000"/>
                  </a:lnTo>
                  <a:lnTo>
                    <a:pt x="1222691" y="1003300"/>
                  </a:lnTo>
                  <a:close/>
                </a:path>
                <a:path w="2634615" h="2235200">
                  <a:moveTo>
                    <a:pt x="1148809" y="1003300"/>
                  </a:moveTo>
                  <a:lnTo>
                    <a:pt x="1146229" y="1003300"/>
                  </a:lnTo>
                  <a:lnTo>
                    <a:pt x="1150910" y="1016000"/>
                  </a:lnTo>
                  <a:lnTo>
                    <a:pt x="1148809" y="1003300"/>
                  </a:lnTo>
                  <a:close/>
                </a:path>
                <a:path w="2634615" h="2235200">
                  <a:moveTo>
                    <a:pt x="1159413" y="1003300"/>
                  </a:moveTo>
                  <a:lnTo>
                    <a:pt x="1155594" y="1003300"/>
                  </a:lnTo>
                  <a:lnTo>
                    <a:pt x="1161033" y="1016000"/>
                  </a:lnTo>
                  <a:lnTo>
                    <a:pt x="1161766" y="1016000"/>
                  </a:lnTo>
                  <a:lnTo>
                    <a:pt x="1159413" y="1003300"/>
                  </a:lnTo>
                  <a:close/>
                </a:path>
                <a:path w="2634615" h="2235200">
                  <a:moveTo>
                    <a:pt x="1211138" y="1003300"/>
                  </a:moveTo>
                  <a:lnTo>
                    <a:pt x="1166732" y="1003300"/>
                  </a:lnTo>
                  <a:lnTo>
                    <a:pt x="1172143" y="1016000"/>
                  </a:lnTo>
                  <a:lnTo>
                    <a:pt x="1209173" y="1016000"/>
                  </a:lnTo>
                  <a:lnTo>
                    <a:pt x="1211138" y="1003300"/>
                  </a:lnTo>
                  <a:close/>
                </a:path>
                <a:path w="2634615" h="2235200">
                  <a:moveTo>
                    <a:pt x="1139482" y="990600"/>
                  </a:moveTo>
                  <a:lnTo>
                    <a:pt x="1137887" y="990600"/>
                  </a:lnTo>
                  <a:lnTo>
                    <a:pt x="1138733" y="1003300"/>
                  </a:lnTo>
                  <a:lnTo>
                    <a:pt x="1139482" y="990600"/>
                  </a:lnTo>
                  <a:close/>
                </a:path>
                <a:path w="2634615" h="2235200">
                  <a:moveTo>
                    <a:pt x="1199100" y="977900"/>
                  </a:moveTo>
                  <a:lnTo>
                    <a:pt x="1187687" y="977900"/>
                  </a:lnTo>
                  <a:lnTo>
                    <a:pt x="1184190" y="990600"/>
                  </a:lnTo>
                  <a:lnTo>
                    <a:pt x="1142638" y="990600"/>
                  </a:lnTo>
                  <a:lnTo>
                    <a:pt x="1150704" y="1003300"/>
                  </a:lnTo>
                  <a:lnTo>
                    <a:pt x="1207415" y="1003300"/>
                  </a:lnTo>
                  <a:lnTo>
                    <a:pt x="1208039" y="990600"/>
                  </a:lnTo>
                  <a:lnTo>
                    <a:pt x="1199100" y="977900"/>
                  </a:lnTo>
                  <a:close/>
                </a:path>
                <a:path w="2634615" h="2235200">
                  <a:moveTo>
                    <a:pt x="1122035" y="977900"/>
                  </a:moveTo>
                  <a:lnTo>
                    <a:pt x="1116572" y="977900"/>
                  </a:lnTo>
                  <a:lnTo>
                    <a:pt x="1119815" y="990600"/>
                  </a:lnTo>
                  <a:lnTo>
                    <a:pt x="1122825" y="979032"/>
                  </a:lnTo>
                  <a:lnTo>
                    <a:pt x="1122035" y="977900"/>
                  </a:lnTo>
                  <a:close/>
                </a:path>
                <a:path w="2634615" h="2235200">
                  <a:moveTo>
                    <a:pt x="1143798" y="977900"/>
                  </a:moveTo>
                  <a:lnTo>
                    <a:pt x="1123120" y="977900"/>
                  </a:lnTo>
                  <a:lnTo>
                    <a:pt x="1122825" y="979032"/>
                  </a:lnTo>
                  <a:lnTo>
                    <a:pt x="1130905" y="990600"/>
                  </a:lnTo>
                  <a:lnTo>
                    <a:pt x="1138992" y="990600"/>
                  </a:lnTo>
                  <a:lnTo>
                    <a:pt x="1143798" y="977900"/>
                  </a:lnTo>
                  <a:close/>
                </a:path>
                <a:path w="2634615" h="2235200">
                  <a:moveTo>
                    <a:pt x="1183624" y="977900"/>
                  </a:moveTo>
                  <a:lnTo>
                    <a:pt x="1148463" y="977900"/>
                  </a:lnTo>
                  <a:lnTo>
                    <a:pt x="1138992" y="990600"/>
                  </a:lnTo>
                  <a:lnTo>
                    <a:pt x="1184190" y="990600"/>
                  </a:lnTo>
                  <a:lnTo>
                    <a:pt x="1183624" y="977900"/>
                  </a:lnTo>
                  <a:close/>
                </a:path>
                <a:path w="2634615" h="2235200">
                  <a:moveTo>
                    <a:pt x="1105972" y="952500"/>
                  </a:moveTo>
                  <a:lnTo>
                    <a:pt x="1085213" y="952500"/>
                  </a:lnTo>
                  <a:lnTo>
                    <a:pt x="1097662" y="965200"/>
                  </a:lnTo>
                  <a:lnTo>
                    <a:pt x="1109018" y="977900"/>
                  </a:lnTo>
                  <a:lnTo>
                    <a:pt x="1106224" y="965200"/>
                  </a:lnTo>
                  <a:lnTo>
                    <a:pt x="1103669" y="965200"/>
                  </a:lnTo>
                  <a:lnTo>
                    <a:pt x="1105972" y="952500"/>
                  </a:lnTo>
                  <a:close/>
                </a:path>
                <a:path w="2634615" h="2235200">
                  <a:moveTo>
                    <a:pt x="1116223" y="965200"/>
                  </a:moveTo>
                  <a:lnTo>
                    <a:pt x="1112022" y="965200"/>
                  </a:lnTo>
                  <a:lnTo>
                    <a:pt x="1119427" y="977900"/>
                  </a:lnTo>
                  <a:lnTo>
                    <a:pt x="1119879" y="973394"/>
                  </a:lnTo>
                  <a:lnTo>
                    <a:pt x="1116223" y="965200"/>
                  </a:lnTo>
                  <a:close/>
                </a:path>
                <a:path w="2634615" h="2235200">
                  <a:moveTo>
                    <a:pt x="1170693" y="965200"/>
                  </a:moveTo>
                  <a:lnTo>
                    <a:pt x="1120701" y="965200"/>
                  </a:lnTo>
                  <a:lnTo>
                    <a:pt x="1119879" y="973394"/>
                  </a:lnTo>
                  <a:lnTo>
                    <a:pt x="1121889" y="977900"/>
                  </a:lnTo>
                  <a:lnTo>
                    <a:pt x="1175321" y="977900"/>
                  </a:lnTo>
                  <a:lnTo>
                    <a:pt x="1170693" y="965200"/>
                  </a:lnTo>
                  <a:close/>
                </a:path>
                <a:path w="2634615" h="2235200">
                  <a:moveTo>
                    <a:pt x="1181743" y="965200"/>
                  </a:moveTo>
                  <a:lnTo>
                    <a:pt x="1177331" y="965200"/>
                  </a:lnTo>
                  <a:lnTo>
                    <a:pt x="1182922" y="977900"/>
                  </a:lnTo>
                  <a:lnTo>
                    <a:pt x="1188208" y="977900"/>
                  </a:lnTo>
                  <a:lnTo>
                    <a:pt x="1181743" y="965200"/>
                  </a:lnTo>
                  <a:close/>
                </a:path>
                <a:path w="2634615" h="2235200">
                  <a:moveTo>
                    <a:pt x="1166378" y="952500"/>
                  </a:moveTo>
                  <a:lnTo>
                    <a:pt x="1107868" y="952500"/>
                  </a:lnTo>
                  <a:lnTo>
                    <a:pt x="1103669" y="965200"/>
                  </a:lnTo>
                  <a:lnTo>
                    <a:pt x="1172557" y="965200"/>
                  </a:lnTo>
                  <a:lnTo>
                    <a:pt x="1166378" y="952500"/>
                  </a:lnTo>
                  <a:close/>
                </a:path>
                <a:path w="2634615" h="2235200">
                  <a:moveTo>
                    <a:pt x="1078134" y="939800"/>
                  </a:moveTo>
                  <a:lnTo>
                    <a:pt x="1072229" y="939800"/>
                  </a:lnTo>
                  <a:lnTo>
                    <a:pt x="1076863" y="952500"/>
                  </a:lnTo>
                  <a:lnTo>
                    <a:pt x="1077052" y="952500"/>
                  </a:lnTo>
                  <a:lnTo>
                    <a:pt x="1078134" y="939800"/>
                  </a:lnTo>
                  <a:close/>
                </a:path>
                <a:path w="2634615" h="2235200">
                  <a:moveTo>
                    <a:pt x="1119197" y="927100"/>
                  </a:moveTo>
                  <a:lnTo>
                    <a:pt x="1072439" y="927100"/>
                  </a:lnTo>
                  <a:lnTo>
                    <a:pt x="1088419" y="939800"/>
                  </a:lnTo>
                  <a:lnTo>
                    <a:pt x="1099988" y="952500"/>
                  </a:lnTo>
                  <a:lnTo>
                    <a:pt x="1155719" y="952500"/>
                  </a:lnTo>
                  <a:lnTo>
                    <a:pt x="1145563" y="939800"/>
                  </a:lnTo>
                  <a:lnTo>
                    <a:pt x="1125875" y="939800"/>
                  </a:lnTo>
                  <a:lnTo>
                    <a:pt x="1119197" y="927100"/>
                  </a:lnTo>
                  <a:close/>
                </a:path>
                <a:path w="2634615" h="2235200">
                  <a:moveTo>
                    <a:pt x="1110227" y="901700"/>
                  </a:moveTo>
                  <a:lnTo>
                    <a:pt x="1105888" y="914400"/>
                  </a:lnTo>
                  <a:lnTo>
                    <a:pt x="1059542" y="914400"/>
                  </a:lnTo>
                  <a:lnTo>
                    <a:pt x="1057534" y="927100"/>
                  </a:lnTo>
                  <a:lnTo>
                    <a:pt x="1064756" y="939800"/>
                  </a:lnTo>
                  <a:lnTo>
                    <a:pt x="1074465" y="939800"/>
                  </a:lnTo>
                  <a:lnTo>
                    <a:pt x="1072439" y="927100"/>
                  </a:lnTo>
                  <a:lnTo>
                    <a:pt x="1132363" y="927100"/>
                  </a:lnTo>
                  <a:lnTo>
                    <a:pt x="1124212" y="914400"/>
                  </a:lnTo>
                  <a:lnTo>
                    <a:pt x="1110227" y="901700"/>
                  </a:lnTo>
                  <a:close/>
                </a:path>
                <a:path w="2634615" h="2235200">
                  <a:moveTo>
                    <a:pt x="1062483" y="901700"/>
                  </a:moveTo>
                  <a:lnTo>
                    <a:pt x="1042363" y="901700"/>
                  </a:lnTo>
                  <a:lnTo>
                    <a:pt x="1041266" y="914400"/>
                  </a:lnTo>
                  <a:lnTo>
                    <a:pt x="1063799" y="914400"/>
                  </a:lnTo>
                  <a:lnTo>
                    <a:pt x="1062483" y="901700"/>
                  </a:lnTo>
                  <a:close/>
                </a:path>
                <a:path w="2634615" h="2235200">
                  <a:moveTo>
                    <a:pt x="1101228" y="901700"/>
                  </a:moveTo>
                  <a:lnTo>
                    <a:pt x="1068675" y="901700"/>
                  </a:lnTo>
                  <a:lnTo>
                    <a:pt x="1079355" y="914400"/>
                  </a:lnTo>
                  <a:lnTo>
                    <a:pt x="1105888" y="914400"/>
                  </a:lnTo>
                  <a:lnTo>
                    <a:pt x="1101228" y="901700"/>
                  </a:lnTo>
                  <a:close/>
                </a:path>
                <a:path w="2634615" h="2235200">
                  <a:moveTo>
                    <a:pt x="1079376" y="876300"/>
                  </a:moveTo>
                  <a:lnTo>
                    <a:pt x="1007476" y="876300"/>
                  </a:lnTo>
                  <a:lnTo>
                    <a:pt x="1012280" y="889000"/>
                  </a:lnTo>
                  <a:lnTo>
                    <a:pt x="1019144" y="901700"/>
                  </a:lnTo>
                  <a:lnTo>
                    <a:pt x="1087491" y="901700"/>
                  </a:lnTo>
                  <a:lnTo>
                    <a:pt x="1088352" y="889000"/>
                  </a:lnTo>
                  <a:lnTo>
                    <a:pt x="1080953" y="889000"/>
                  </a:lnTo>
                  <a:lnTo>
                    <a:pt x="1079376" y="876300"/>
                  </a:lnTo>
                  <a:close/>
                </a:path>
                <a:path w="2634615" h="2235200">
                  <a:moveTo>
                    <a:pt x="1090779" y="889000"/>
                  </a:moveTo>
                  <a:lnTo>
                    <a:pt x="1087491" y="901700"/>
                  </a:lnTo>
                  <a:lnTo>
                    <a:pt x="1095775" y="901700"/>
                  </a:lnTo>
                  <a:lnTo>
                    <a:pt x="1090779" y="889000"/>
                  </a:lnTo>
                  <a:close/>
                </a:path>
                <a:path w="2634615" h="2235200">
                  <a:moveTo>
                    <a:pt x="1021022" y="825500"/>
                  </a:moveTo>
                  <a:lnTo>
                    <a:pt x="948246" y="825500"/>
                  </a:lnTo>
                  <a:lnTo>
                    <a:pt x="947957" y="838200"/>
                  </a:lnTo>
                  <a:lnTo>
                    <a:pt x="973682" y="838200"/>
                  </a:lnTo>
                  <a:lnTo>
                    <a:pt x="979093" y="850900"/>
                  </a:lnTo>
                  <a:lnTo>
                    <a:pt x="1008712" y="850900"/>
                  </a:lnTo>
                  <a:lnTo>
                    <a:pt x="1002305" y="863600"/>
                  </a:lnTo>
                  <a:lnTo>
                    <a:pt x="999236" y="876300"/>
                  </a:lnTo>
                  <a:lnTo>
                    <a:pt x="1000101" y="889000"/>
                  </a:lnTo>
                  <a:lnTo>
                    <a:pt x="1006258" y="889000"/>
                  </a:lnTo>
                  <a:lnTo>
                    <a:pt x="1007476" y="876300"/>
                  </a:lnTo>
                  <a:lnTo>
                    <a:pt x="1062200" y="876300"/>
                  </a:lnTo>
                  <a:lnTo>
                    <a:pt x="1052476" y="863600"/>
                  </a:lnTo>
                  <a:lnTo>
                    <a:pt x="1010257" y="863600"/>
                  </a:lnTo>
                  <a:lnTo>
                    <a:pt x="1017298" y="850900"/>
                  </a:lnTo>
                  <a:lnTo>
                    <a:pt x="1018750" y="838200"/>
                  </a:lnTo>
                  <a:lnTo>
                    <a:pt x="1021022" y="825500"/>
                  </a:lnTo>
                  <a:close/>
                </a:path>
                <a:path w="2634615" h="2235200">
                  <a:moveTo>
                    <a:pt x="980133" y="863600"/>
                  </a:moveTo>
                  <a:lnTo>
                    <a:pt x="979442" y="876300"/>
                  </a:lnTo>
                  <a:lnTo>
                    <a:pt x="984541" y="876300"/>
                  </a:lnTo>
                  <a:lnTo>
                    <a:pt x="980133" y="863600"/>
                  </a:lnTo>
                  <a:close/>
                </a:path>
                <a:path w="2634615" h="2235200">
                  <a:moveTo>
                    <a:pt x="1001838" y="863600"/>
                  </a:moveTo>
                  <a:lnTo>
                    <a:pt x="990423" y="863600"/>
                  </a:lnTo>
                  <a:lnTo>
                    <a:pt x="990215" y="876300"/>
                  </a:lnTo>
                  <a:lnTo>
                    <a:pt x="996258" y="876300"/>
                  </a:lnTo>
                  <a:lnTo>
                    <a:pt x="1001838" y="863600"/>
                  </a:lnTo>
                  <a:close/>
                </a:path>
                <a:path w="2634615" h="2235200">
                  <a:moveTo>
                    <a:pt x="984499" y="850900"/>
                  </a:moveTo>
                  <a:lnTo>
                    <a:pt x="973154" y="850900"/>
                  </a:lnTo>
                  <a:lnTo>
                    <a:pt x="981603" y="863600"/>
                  </a:lnTo>
                  <a:lnTo>
                    <a:pt x="987658" y="863600"/>
                  </a:lnTo>
                  <a:lnTo>
                    <a:pt x="984499" y="850900"/>
                  </a:lnTo>
                  <a:close/>
                </a:path>
                <a:path w="2634615" h="2235200">
                  <a:moveTo>
                    <a:pt x="1008712" y="850900"/>
                  </a:moveTo>
                  <a:lnTo>
                    <a:pt x="988851" y="850900"/>
                  </a:lnTo>
                  <a:lnTo>
                    <a:pt x="989506" y="863600"/>
                  </a:lnTo>
                  <a:lnTo>
                    <a:pt x="1002305" y="863600"/>
                  </a:lnTo>
                  <a:lnTo>
                    <a:pt x="1008712" y="850900"/>
                  </a:lnTo>
                  <a:close/>
                </a:path>
                <a:path w="2634615" h="2235200">
                  <a:moveTo>
                    <a:pt x="1021353" y="850900"/>
                  </a:moveTo>
                  <a:lnTo>
                    <a:pt x="1017298" y="850900"/>
                  </a:lnTo>
                  <a:lnTo>
                    <a:pt x="1010257" y="863600"/>
                  </a:lnTo>
                  <a:lnTo>
                    <a:pt x="1019806" y="863600"/>
                  </a:lnTo>
                  <a:lnTo>
                    <a:pt x="1020292" y="862537"/>
                  </a:lnTo>
                  <a:lnTo>
                    <a:pt x="1021353" y="850900"/>
                  </a:lnTo>
                  <a:close/>
                </a:path>
                <a:path w="2634615" h="2235200">
                  <a:moveTo>
                    <a:pt x="1020292" y="862537"/>
                  </a:moveTo>
                  <a:lnTo>
                    <a:pt x="1019806" y="863600"/>
                  </a:lnTo>
                  <a:lnTo>
                    <a:pt x="1020195" y="863600"/>
                  </a:lnTo>
                  <a:lnTo>
                    <a:pt x="1020292" y="862537"/>
                  </a:lnTo>
                  <a:close/>
                </a:path>
                <a:path w="2634615" h="2235200">
                  <a:moveTo>
                    <a:pt x="1039041" y="838200"/>
                  </a:moveTo>
                  <a:lnTo>
                    <a:pt x="1032591" y="838200"/>
                  </a:lnTo>
                  <a:lnTo>
                    <a:pt x="1024811" y="850900"/>
                  </a:lnTo>
                  <a:lnTo>
                    <a:pt x="1025608" y="850900"/>
                  </a:lnTo>
                  <a:lnTo>
                    <a:pt x="1020292" y="862537"/>
                  </a:lnTo>
                  <a:lnTo>
                    <a:pt x="1020195" y="863600"/>
                  </a:lnTo>
                  <a:lnTo>
                    <a:pt x="1043197" y="863600"/>
                  </a:lnTo>
                  <a:lnTo>
                    <a:pt x="1034257" y="850900"/>
                  </a:lnTo>
                  <a:lnTo>
                    <a:pt x="1039041" y="838200"/>
                  </a:lnTo>
                  <a:close/>
                </a:path>
                <a:path w="2634615" h="2235200">
                  <a:moveTo>
                    <a:pt x="1050239" y="850900"/>
                  </a:moveTo>
                  <a:lnTo>
                    <a:pt x="1047835" y="863600"/>
                  </a:lnTo>
                  <a:lnTo>
                    <a:pt x="1052476" y="863600"/>
                  </a:lnTo>
                  <a:lnTo>
                    <a:pt x="1050239" y="850900"/>
                  </a:lnTo>
                  <a:close/>
                </a:path>
                <a:path w="2634615" h="2235200">
                  <a:moveTo>
                    <a:pt x="970644" y="848823"/>
                  </a:moveTo>
                  <a:lnTo>
                    <a:pt x="970050" y="850900"/>
                  </a:lnTo>
                  <a:lnTo>
                    <a:pt x="973154" y="850900"/>
                  </a:lnTo>
                  <a:lnTo>
                    <a:pt x="970644" y="848823"/>
                  </a:lnTo>
                  <a:close/>
                </a:path>
                <a:path w="2634615" h="2235200">
                  <a:moveTo>
                    <a:pt x="973682" y="838200"/>
                  </a:moveTo>
                  <a:lnTo>
                    <a:pt x="957799" y="838200"/>
                  </a:lnTo>
                  <a:lnTo>
                    <a:pt x="970644" y="848823"/>
                  </a:lnTo>
                  <a:lnTo>
                    <a:pt x="973682" y="838200"/>
                  </a:lnTo>
                  <a:close/>
                </a:path>
                <a:path w="2634615" h="2235200">
                  <a:moveTo>
                    <a:pt x="941663" y="825500"/>
                  </a:moveTo>
                  <a:lnTo>
                    <a:pt x="938585" y="825500"/>
                  </a:lnTo>
                  <a:lnTo>
                    <a:pt x="943491" y="838200"/>
                  </a:lnTo>
                  <a:lnTo>
                    <a:pt x="944521" y="838200"/>
                  </a:lnTo>
                  <a:lnTo>
                    <a:pt x="941663" y="825500"/>
                  </a:lnTo>
                  <a:close/>
                </a:path>
                <a:path w="2634615" h="2235200">
                  <a:moveTo>
                    <a:pt x="954008" y="800100"/>
                  </a:moveTo>
                  <a:lnTo>
                    <a:pt x="931705" y="800100"/>
                  </a:lnTo>
                  <a:lnTo>
                    <a:pt x="938747" y="812800"/>
                  </a:lnTo>
                  <a:lnTo>
                    <a:pt x="945514" y="825500"/>
                  </a:lnTo>
                  <a:lnTo>
                    <a:pt x="977411" y="825500"/>
                  </a:lnTo>
                  <a:lnTo>
                    <a:pt x="977494" y="812800"/>
                  </a:lnTo>
                  <a:lnTo>
                    <a:pt x="967877" y="812800"/>
                  </a:lnTo>
                  <a:lnTo>
                    <a:pt x="954008" y="800100"/>
                  </a:lnTo>
                  <a:close/>
                </a:path>
                <a:path w="2634615" h="2235200">
                  <a:moveTo>
                    <a:pt x="1000401" y="812800"/>
                  </a:moveTo>
                  <a:lnTo>
                    <a:pt x="977494" y="812800"/>
                  </a:lnTo>
                  <a:lnTo>
                    <a:pt x="977411" y="825500"/>
                  </a:lnTo>
                  <a:lnTo>
                    <a:pt x="1003609" y="825500"/>
                  </a:lnTo>
                  <a:lnTo>
                    <a:pt x="1000401" y="812800"/>
                  </a:lnTo>
                  <a:close/>
                </a:path>
                <a:path w="2634615" h="2235200">
                  <a:moveTo>
                    <a:pt x="979945" y="800100"/>
                  </a:moveTo>
                  <a:lnTo>
                    <a:pt x="969107" y="800100"/>
                  </a:lnTo>
                  <a:lnTo>
                    <a:pt x="967877" y="812800"/>
                  </a:lnTo>
                  <a:lnTo>
                    <a:pt x="987169" y="812800"/>
                  </a:lnTo>
                  <a:lnTo>
                    <a:pt x="979945" y="800100"/>
                  </a:lnTo>
                  <a:close/>
                </a:path>
                <a:path w="2634615" h="2235200">
                  <a:moveTo>
                    <a:pt x="988914" y="802800"/>
                  </a:moveTo>
                  <a:lnTo>
                    <a:pt x="989444" y="812800"/>
                  </a:lnTo>
                  <a:lnTo>
                    <a:pt x="995451" y="812800"/>
                  </a:lnTo>
                  <a:lnTo>
                    <a:pt x="988914" y="802800"/>
                  </a:lnTo>
                  <a:close/>
                </a:path>
                <a:path w="2634615" h="2235200">
                  <a:moveTo>
                    <a:pt x="988771" y="800100"/>
                  </a:moveTo>
                  <a:lnTo>
                    <a:pt x="987149" y="800100"/>
                  </a:lnTo>
                  <a:lnTo>
                    <a:pt x="988914" y="802800"/>
                  </a:lnTo>
                  <a:lnTo>
                    <a:pt x="988771" y="800100"/>
                  </a:lnTo>
                  <a:close/>
                </a:path>
                <a:path w="2634615" h="2235200">
                  <a:moveTo>
                    <a:pt x="900115" y="787400"/>
                  </a:moveTo>
                  <a:lnTo>
                    <a:pt x="899382" y="800100"/>
                  </a:lnTo>
                  <a:lnTo>
                    <a:pt x="904523" y="800100"/>
                  </a:lnTo>
                  <a:lnTo>
                    <a:pt x="900115" y="787400"/>
                  </a:lnTo>
                  <a:close/>
                </a:path>
                <a:path w="2634615" h="2235200">
                  <a:moveTo>
                    <a:pt x="922775" y="787400"/>
                  </a:moveTo>
                  <a:lnTo>
                    <a:pt x="908093" y="787400"/>
                  </a:lnTo>
                  <a:lnTo>
                    <a:pt x="918710" y="800100"/>
                  </a:lnTo>
                  <a:lnTo>
                    <a:pt x="922775" y="787400"/>
                  </a:lnTo>
                  <a:close/>
                </a:path>
                <a:path w="2634615" h="2235200">
                  <a:moveTo>
                    <a:pt x="955113" y="787400"/>
                  </a:moveTo>
                  <a:lnTo>
                    <a:pt x="922775" y="787400"/>
                  </a:lnTo>
                  <a:lnTo>
                    <a:pt x="926928" y="800100"/>
                  </a:lnTo>
                  <a:lnTo>
                    <a:pt x="960609" y="800100"/>
                  </a:lnTo>
                  <a:lnTo>
                    <a:pt x="955113" y="787400"/>
                  </a:lnTo>
                  <a:close/>
                </a:path>
                <a:path w="2634615" h="2235200">
                  <a:moveTo>
                    <a:pt x="969400" y="787400"/>
                  </a:moveTo>
                  <a:lnTo>
                    <a:pt x="958291" y="787400"/>
                  </a:lnTo>
                  <a:lnTo>
                    <a:pt x="963859" y="800100"/>
                  </a:lnTo>
                  <a:lnTo>
                    <a:pt x="974301" y="800100"/>
                  </a:lnTo>
                  <a:lnTo>
                    <a:pt x="969400" y="787400"/>
                  </a:lnTo>
                  <a:close/>
                </a:path>
                <a:path w="2634615" h="2235200">
                  <a:moveTo>
                    <a:pt x="938503" y="774700"/>
                  </a:moveTo>
                  <a:lnTo>
                    <a:pt x="882429" y="774700"/>
                  </a:lnTo>
                  <a:lnTo>
                    <a:pt x="890075" y="787400"/>
                  </a:lnTo>
                  <a:lnTo>
                    <a:pt x="936386" y="787400"/>
                  </a:lnTo>
                  <a:lnTo>
                    <a:pt x="938503" y="774700"/>
                  </a:lnTo>
                  <a:close/>
                </a:path>
                <a:path w="2634615" h="2235200">
                  <a:moveTo>
                    <a:pt x="954761" y="774700"/>
                  </a:moveTo>
                  <a:lnTo>
                    <a:pt x="938503" y="774700"/>
                  </a:lnTo>
                  <a:lnTo>
                    <a:pt x="940069" y="787400"/>
                  </a:lnTo>
                  <a:lnTo>
                    <a:pt x="957407" y="787400"/>
                  </a:lnTo>
                  <a:lnTo>
                    <a:pt x="954761" y="774700"/>
                  </a:lnTo>
                  <a:close/>
                </a:path>
                <a:path w="2634615" h="2235200">
                  <a:moveTo>
                    <a:pt x="963181" y="774700"/>
                  </a:moveTo>
                  <a:lnTo>
                    <a:pt x="963658" y="787400"/>
                  </a:lnTo>
                  <a:lnTo>
                    <a:pt x="967121" y="787400"/>
                  </a:lnTo>
                  <a:lnTo>
                    <a:pt x="963181" y="774700"/>
                  </a:lnTo>
                  <a:close/>
                </a:path>
                <a:path w="2634615" h="2235200">
                  <a:moveTo>
                    <a:pt x="936658" y="762000"/>
                  </a:moveTo>
                  <a:lnTo>
                    <a:pt x="879053" y="762000"/>
                  </a:lnTo>
                  <a:lnTo>
                    <a:pt x="892157" y="774700"/>
                  </a:lnTo>
                  <a:lnTo>
                    <a:pt x="951249" y="774700"/>
                  </a:lnTo>
                  <a:lnTo>
                    <a:pt x="936658" y="762000"/>
                  </a:lnTo>
                  <a:close/>
                </a:path>
                <a:path w="2634615" h="2235200">
                  <a:moveTo>
                    <a:pt x="872252" y="749300"/>
                  </a:moveTo>
                  <a:lnTo>
                    <a:pt x="862943" y="749300"/>
                  </a:lnTo>
                  <a:lnTo>
                    <a:pt x="858729" y="762000"/>
                  </a:lnTo>
                  <a:lnTo>
                    <a:pt x="878950" y="762000"/>
                  </a:lnTo>
                  <a:lnTo>
                    <a:pt x="872252" y="749300"/>
                  </a:lnTo>
                  <a:close/>
                </a:path>
                <a:path w="2634615" h="2235200">
                  <a:moveTo>
                    <a:pt x="923772" y="749300"/>
                  </a:moveTo>
                  <a:lnTo>
                    <a:pt x="883897" y="749300"/>
                  </a:lnTo>
                  <a:lnTo>
                    <a:pt x="883834" y="762000"/>
                  </a:lnTo>
                  <a:lnTo>
                    <a:pt x="935520" y="762000"/>
                  </a:lnTo>
                  <a:lnTo>
                    <a:pt x="923772" y="749300"/>
                  </a:lnTo>
                  <a:close/>
                </a:path>
                <a:path w="2634615" h="2235200">
                  <a:moveTo>
                    <a:pt x="853852" y="736600"/>
                  </a:moveTo>
                  <a:lnTo>
                    <a:pt x="841793" y="736600"/>
                  </a:lnTo>
                  <a:lnTo>
                    <a:pt x="845189" y="749300"/>
                  </a:lnTo>
                  <a:lnTo>
                    <a:pt x="855839" y="749300"/>
                  </a:lnTo>
                  <a:lnTo>
                    <a:pt x="853852" y="736600"/>
                  </a:lnTo>
                  <a:close/>
                </a:path>
                <a:path w="2634615" h="2235200">
                  <a:moveTo>
                    <a:pt x="905003" y="736600"/>
                  </a:moveTo>
                  <a:lnTo>
                    <a:pt x="854514" y="736600"/>
                  </a:lnTo>
                  <a:lnTo>
                    <a:pt x="859152" y="749300"/>
                  </a:lnTo>
                  <a:lnTo>
                    <a:pt x="909746" y="749300"/>
                  </a:lnTo>
                  <a:lnTo>
                    <a:pt x="905003" y="736600"/>
                  </a:lnTo>
                  <a:close/>
                </a:path>
                <a:path w="2634615" h="2235200">
                  <a:moveTo>
                    <a:pt x="880428" y="711200"/>
                  </a:moveTo>
                  <a:lnTo>
                    <a:pt x="870061" y="711200"/>
                  </a:lnTo>
                  <a:lnTo>
                    <a:pt x="864118" y="723900"/>
                  </a:lnTo>
                  <a:lnTo>
                    <a:pt x="843059" y="723900"/>
                  </a:lnTo>
                  <a:lnTo>
                    <a:pt x="838391" y="736600"/>
                  </a:lnTo>
                  <a:lnTo>
                    <a:pt x="900149" y="736600"/>
                  </a:lnTo>
                  <a:lnTo>
                    <a:pt x="895476" y="723900"/>
                  </a:lnTo>
                  <a:lnTo>
                    <a:pt x="880428" y="711200"/>
                  </a:lnTo>
                  <a:close/>
                </a:path>
                <a:path w="2634615" h="2235200">
                  <a:moveTo>
                    <a:pt x="850416" y="711200"/>
                  </a:moveTo>
                  <a:lnTo>
                    <a:pt x="813990" y="711200"/>
                  </a:lnTo>
                  <a:lnTo>
                    <a:pt x="809060" y="723900"/>
                  </a:lnTo>
                  <a:lnTo>
                    <a:pt x="851027" y="723900"/>
                  </a:lnTo>
                  <a:lnTo>
                    <a:pt x="850416" y="711200"/>
                  </a:lnTo>
                  <a:close/>
                </a:path>
                <a:path w="2634615" h="2235200">
                  <a:moveTo>
                    <a:pt x="864384" y="711200"/>
                  </a:moveTo>
                  <a:lnTo>
                    <a:pt x="856556" y="711200"/>
                  </a:lnTo>
                  <a:lnTo>
                    <a:pt x="860262" y="723900"/>
                  </a:lnTo>
                  <a:lnTo>
                    <a:pt x="864384" y="711200"/>
                  </a:lnTo>
                  <a:close/>
                </a:path>
                <a:path w="2634615" h="2235200">
                  <a:moveTo>
                    <a:pt x="800600" y="709301"/>
                  </a:moveTo>
                  <a:lnTo>
                    <a:pt x="799087" y="711200"/>
                  </a:lnTo>
                  <a:lnTo>
                    <a:pt x="801081" y="711200"/>
                  </a:lnTo>
                  <a:lnTo>
                    <a:pt x="800600" y="709301"/>
                  </a:lnTo>
                  <a:close/>
                </a:path>
                <a:path w="2634615" h="2235200">
                  <a:moveTo>
                    <a:pt x="848857" y="685800"/>
                  </a:moveTo>
                  <a:lnTo>
                    <a:pt x="791860" y="685800"/>
                  </a:lnTo>
                  <a:lnTo>
                    <a:pt x="809206" y="698500"/>
                  </a:lnTo>
                  <a:lnTo>
                    <a:pt x="802385" y="707060"/>
                  </a:lnTo>
                  <a:lnTo>
                    <a:pt x="801081" y="711200"/>
                  </a:lnTo>
                  <a:lnTo>
                    <a:pt x="866482" y="711200"/>
                  </a:lnTo>
                  <a:lnTo>
                    <a:pt x="864116" y="698500"/>
                  </a:lnTo>
                  <a:lnTo>
                    <a:pt x="852730" y="698500"/>
                  </a:lnTo>
                  <a:lnTo>
                    <a:pt x="848857" y="685800"/>
                  </a:lnTo>
                  <a:close/>
                </a:path>
                <a:path w="2634615" h="2235200">
                  <a:moveTo>
                    <a:pt x="805082" y="698500"/>
                  </a:moveTo>
                  <a:lnTo>
                    <a:pt x="797864" y="698500"/>
                  </a:lnTo>
                  <a:lnTo>
                    <a:pt x="800600" y="709301"/>
                  </a:lnTo>
                  <a:lnTo>
                    <a:pt x="802385" y="707060"/>
                  </a:lnTo>
                  <a:lnTo>
                    <a:pt x="805082" y="698500"/>
                  </a:lnTo>
                  <a:close/>
                </a:path>
                <a:path w="2634615" h="2235200">
                  <a:moveTo>
                    <a:pt x="785519" y="685800"/>
                  </a:moveTo>
                  <a:lnTo>
                    <a:pt x="770831" y="685800"/>
                  </a:lnTo>
                  <a:lnTo>
                    <a:pt x="781427" y="698500"/>
                  </a:lnTo>
                  <a:lnTo>
                    <a:pt x="785519" y="685800"/>
                  </a:lnTo>
                  <a:close/>
                </a:path>
                <a:path w="2634615" h="2235200">
                  <a:moveTo>
                    <a:pt x="768131" y="676706"/>
                  </a:moveTo>
                  <a:lnTo>
                    <a:pt x="770248" y="685800"/>
                  </a:lnTo>
                  <a:lnTo>
                    <a:pt x="771980" y="685800"/>
                  </a:lnTo>
                  <a:lnTo>
                    <a:pt x="771679" y="679573"/>
                  </a:lnTo>
                  <a:lnTo>
                    <a:pt x="768131" y="676706"/>
                  </a:lnTo>
                  <a:close/>
                </a:path>
                <a:path w="2634615" h="2235200">
                  <a:moveTo>
                    <a:pt x="782610" y="647700"/>
                  </a:moveTo>
                  <a:lnTo>
                    <a:pt x="754297" y="647700"/>
                  </a:lnTo>
                  <a:lnTo>
                    <a:pt x="752534" y="652328"/>
                  </a:lnTo>
                  <a:lnTo>
                    <a:pt x="761281" y="660400"/>
                  </a:lnTo>
                  <a:lnTo>
                    <a:pt x="761420" y="673100"/>
                  </a:lnTo>
                  <a:lnTo>
                    <a:pt x="771367" y="673100"/>
                  </a:lnTo>
                  <a:lnTo>
                    <a:pt x="771679" y="679573"/>
                  </a:lnTo>
                  <a:lnTo>
                    <a:pt x="779385" y="685800"/>
                  </a:lnTo>
                  <a:lnTo>
                    <a:pt x="833614" y="685800"/>
                  </a:lnTo>
                  <a:lnTo>
                    <a:pt x="823481" y="660400"/>
                  </a:lnTo>
                  <a:lnTo>
                    <a:pt x="782390" y="660400"/>
                  </a:lnTo>
                  <a:lnTo>
                    <a:pt x="782610" y="647700"/>
                  </a:lnTo>
                  <a:close/>
                </a:path>
                <a:path w="2634615" h="2235200">
                  <a:moveTo>
                    <a:pt x="767291" y="673100"/>
                  </a:moveTo>
                  <a:lnTo>
                    <a:pt x="763668" y="673100"/>
                  </a:lnTo>
                  <a:lnTo>
                    <a:pt x="768131" y="676706"/>
                  </a:lnTo>
                  <a:lnTo>
                    <a:pt x="767291" y="673100"/>
                  </a:lnTo>
                  <a:close/>
                </a:path>
                <a:path w="2634615" h="2235200">
                  <a:moveTo>
                    <a:pt x="836944" y="660400"/>
                  </a:moveTo>
                  <a:lnTo>
                    <a:pt x="830651" y="673100"/>
                  </a:lnTo>
                  <a:lnTo>
                    <a:pt x="833656" y="673100"/>
                  </a:lnTo>
                  <a:lnTo>
                    <a:pt x="836944" y="660400"/>
                  </a:lnTo>
                  <a:close/>
                </a:path>
                <a:path w="2634615" h="2235200">
                  <a:moveTo>
                    <a:pt x="734641" y="635000"/>
                  </a:moveTo>
                  <a:lnTo>
                    <a:pt x="729646" y="635000"/>
                  </a:lnTo>
                  <a:lnTo>
                    <a:pt x="730864" y="647700"/>
                  </a:lnTo>
                  <a:lnTo>
                    <a:pt x="729094" y="660400"/>
                  </a:lnTo>
                  <a:lnTo>
                    <a:pt x="736732" y="660400"/>
                  </a:lnTo>
                  <a:lnTo>
                    <a:pt x="741104" y="647700"/>
                  </a:lnTo>
                  <a:lnTo>
                    <a:pt x="737408" y="647700"/>
                  </a:lnTo>
                  <a:lnTo>
                    <a:pt x="734641" y="635000"/>
                  </a:lnTo>
                  <a:close/>
                </a:path>
                <a:path w="2634615" h="2235200">
                  <a:moveTo>
                    <a:pt x="751963" y="651802"/>
                  </a:moveTo>
                  <a:lnTo>
                    <a:pt x="747072" y="660400"/>
                  </a:lnTo>
                  <a:lnTo>
                    <a:pt x="749460" y="660400"/>
                  </a:lnTo>
                  <a:lnTo>
                    <a:pt x="752534" y="652328"/>
                  </a:lnTo>
                  <a:lnTo>
                    <a:pt x="751963" y="651802"/>
                  </a:lnTo>
                  <a:close/>
                </a:path>
                <a:path w="2634615" h="2235200">
                  <a:moveTo>
                    <a:pt x="803484" y="647700"/>
                  </a:moveTo>
                  <a:lnTo>
                    <a:pt x="782610" y="647700"/>
                  </a:lnTo>
                  <a:lnTo>
                    <a:pt x="782390" y="660400"/>
                  </a:lnTo>
                  <a:lnTo>
                    <a:pt x="806449" y="660400"/>
                  </a:lnTo>
                  <a:lnTo>
                    <a:pt x="803484" y="647700"/>
                  </a:lnTo>
                  <a:close/>
                </a:path>
                <a:path w="2634615" h="2235200">
                  <a:moveTo>
                    <a:pt x="754297" y="647700"/>
                  </a:moveTo>
                  <a:lnTo>
                    <a:pt x="747517" y="647700"/>
                  </a:lnTo>
                  <a:lnTo>
                    <a:pt x="751963" y="651802"/>
                  </a:lnTo>
                  <a:lnTo>
                    <a:pt x="754297" y="647700"/>
                  </a:lnTo>
                  <a:close/>
                </a:path>
                <a:path w="2634615" h="2235200">
                  <a:moveTo>
                    <a:pt x="727773" y="635000"/>
                  </a:moveTo>
                  <a:lnTo>
                    <a:pt x="720508" y="647700"/>
                  </a:lnTo>
                  <a:lnTo>
                    <a:pt x="727403" y="647700"/>
                  </a:lnTo>
                  <a:lnTo>
                    <a:pt x="727773" y="635000"/>
                  </a:lnTo>
                  <a:close/>
                </a:path>
                <a:path w="2634615" h="2235200">
                  <a:moveTo>
                    <a:pt x="794180" y="635000"/>
                  </a:moveTo>
                  <a:lnTo>
                    <a:pt x="734641" y="635000"/>
                  </a:lnTo>
                  <a:lnTo>
                    <a:pt x="738605" y="647700"/>
                  </a:lnTo>
                  <a:lnTo>
                    <a:pt x="790034" y="647700"/>
                  </a:lnTo>
                  <a:lnTo>
                    <a:pt x="794180" y="635000"/>
                  </a:lnTo>
                  <a:close/>
                </a:path>
                <a:path w="2634615" h="2235200">
                  <a:moveTo>
                    <a:pt x="700027" y="609600"/>
                  </a:moveTo>
                  <a:lnTo>
                    <a:pt x="691985" y="609600"/>
                  </a:lnTo>
                  <a:lnTo>
                    <a:pt x="691887" y="609868"/>
                  </a:lnTo>
                  <a:lnTo>
                    <a:pt x="693794" y="622300"/>
                  </a:lnTo>
                  <a:lnTo>
                    <a:pt x="698441" y="622300"/>
                  </a:lnTo>
                  <a:lnTo>
                    <a:pt x="702299" y="635000"/>
                  </a:lnTo>
                  <a:lnTo>
                    <a:pt x="719848" y="635000"/>
                  </a:lnTo>
                  <a:lnTo>
                    <a:pt x="700027" y="609600"/>
                  </a:lnTo>
                  <a:close/>
                </a:path>
                <a:path w="2634615" h="2235200">
                  <a:moveTo>
                    <a:pt x="745640" y="609600"/>
                  </a:moveTo>
                  <a:lnTo>
                    <a:pt x="702750" y="609600"/>
                  </a:lnTo>
                  <a:lnTo>
                    <a:pt x="717056" y="622300"/>
                  </a:lnTo>
                  <a:lnTo>
                    <a:pt x="731982" y="635000"/>
                  </a:lnTo>
                  <a:lnTo>
                    <a:pt x="777480" y="635000"/>
                  </a:lnTo>
                  <a:lnTo>
                    <a:pt x="772214" y="622300"/>
                  </a:lnTo>
                  <a:lnTo>
                    <a:pt x="754831" y="622300"/>
                  </a:lnTo>
                  <a:lnTo>
                    <a:pt x="745640" y="609600"/>
                  </a:lnTo>
                  <a:close/>
                </a:path>
                <a:path w="2634615" h="2235200">
                  <a:moveTo>
                    <a:pt x="691846" y="609600"/>
                  </a:moveTo>
                  <a:lnTo>
                    <a:pt x="684844" y="609600"/>
                  </a:lnTo>
                  <a:lnTo>
                    <a:pt x="687367" y="622300"/>
                  </a:lnTo>
                  <a:lnTo>
                    <a:pt x="691887" y="609868"/>
                  </a:lnTo>
                  <a:lnTo>
                    <a:pt x="691846" y="609600"/>
                  </a:lnTo>
                  <a:close/>
                </a:path>
                <a:path w="2634615" h="2235200">
                  <a:moveTo>
                    <a:pt x="694096" y="596900"/>
                  </a:moveTo>
                  <a:lnTo>
                    <a:pt x="672842" y="596900"/>
                  </a:lnTo>
                  <a:lnTo>
                    <a:pt x="672781" y="609600"/>
                  </a:lnTo>
                  <a:lnTo>
                    <a:pt x="690835" y="609600"/>
                  </a:lnTo>
                  <a:lnTo>
                    <a:pt x="692073" y="608320"/>
                  </a:lnTo>
                  <a:lnTo>
                    <a:pt x="694096" y="596900"/>
                  </a:lnTo>
                  <a:close/>
                </a:path>
                <a:path w="2634615" h="2235200">
                  <a:moveTo>
                    <a:pt x="736130" y="584200"/>
                  </a:moveTo>
                  <a:lnTo>
                    <a:pt x="712927" y="584200"/>
                  </a:lnTo>
                  <a:lnTo>
                    <a:pt x="710275" y="596900"/>
                  </a:lnTo>
                  <a:lnTo>
                    <a:pt x="703122" y="596900"/>
                  </a:lnTo>
                  <a:lnTo>
                    <a:pt x="692073" y="608320"/>
                  </a:lnTo>
                  <a:lnTo>
                    <a:pt x="691846" y="609600"/>
                  </a:lnTo>
                  <a:lnTo>
                    <a:pt x="741481" y="609600"/>
                  </a:lnTo>
                  <a:lnTo>
                    <a:pt x="740277" y="596900"/>
                  </a:lnTo>
                  <a:lnTo>
                    <a:pt x="736130" y="584200"/>
                  </a:lnTo>
                  <a:close/>
                </a:path>
                <a:path w="2634615" h="2235200">
                  <a:moveTo>
                    <a:pt x="745192" y="603287"/>
                  </a:moveTo>
                  <a:lnTo>
                    <a:pt x="741481" y="609600"/>
                  </a:lnTo>
                  <a:lnTo>
                    <a:pt x="746768" y="609600"/>
                  </a:lnTo>
                  <a:lnTo>
                    <a:pt x="745192" y="603287"/>
                  </a:lnTo>
                  <a:close/>
                </a:path>
                <a:path w="2634615" h="2235200">
                  <a:moveTo>
                    <a:pt x="749372" y="598673"/>
                  </a:moveTo>
                  <a:lnTo>
                    <a:pt x="746768" y="609600"/>
                  </a:lnTo>
                  <a:lnTo>
                    <a:pt x="751993" y="609600"/>
                  </a:lnTo>
                  <a:lnTo>
                    <a:pt x="749372" y="598673"/>
                  </a:lnTo>
                  <a:close/>
                </a:path>
                <a:path w="2634615" h="2235200">
                  <a:moveTo>
                    <a:pt x="703122" y="596900"/>
                  </a:moveTo>
                  <a:lnTo>
                    <a:pt x="694096" y="596900"/>
                  </a:lnTo>
                  <a:lnTo>
                    <a:pt x="692073" y="608320"/>
                  </a:lnTo>
                  <a:lnTo>
                    <a:pt x="703122" y="596900"/>
                  </a:lnTo>
                  <a:close/>
                </a:path>
                <a:path w="2634615" h="2235200">
                  <a:moveTo>
                    <a:pt x="748946" y="596900"/>
                  </a:moveTo>
                  <a:lnTo>
                    <a:pt x="743596" y="596900"/>
                  </a:lnTo>
                  <a:lnTo>
                    <a:pt x="745192" y="603287"/>
                  </a:lnTo>
                  <a:lnTo>
                    <a:pt x="748946" y="596900"/>
                  </a:lnTo>
                  <a:close/>
                </a:path>
                <a:path w="2634615" h="2235200">
                  <a:moveTo>
                    <a:pt x="749795" y="596900"/>
                  </a:moveTo>
                  <a:lnTo>
                    <a:pt x="748946" y="596900"/>
                  </a:lnTo>
                  <a:lnTo>
                    <a:pt x="749372" y="598673"/>
                  </a:lnTo>
                  <a:lnTo>
                    <a:pt x="749795" y="596900"/>
                  </a:lnTo>
                  <a:close/>
                </a:path>
                <a:path w="2634615" h="2235200">
                  <a:moveTo>
                    <a:pt x="716139" y="571500"/>
                  </a:moveTo>
                  <a:lnTo>
                    <a:pt x="655439" y="571500"/>
                  </a:lnTo>
                  <a:lnTo>
                    <a:pt x="667539" y="584200"/>
                  </a:lnTo>
                  <a:lnTo>
                    <a:pt x="676724" y="596900"/>
                  </a:lnTo>
                  <a:lnTo>
                    <a:pt x="698812" y="596900"/>
                  </a:lnTo>
                  <a:lnTo>
                    <a:pt x="706704" y="584200"/>
                  </a:lnTo>
                  <a:lnTo>
                    <a:pt x="712927" y="584200"/>
                  </a:lnTo>
                  <a:lnTo>
                    <a:pt x="716139" y="571500"/>
                  </a:lnTo>
                  <a:close/>
                </a:path>
                <a:path w="2634615" h="2235200">
                  <a:moveTo>
                    <a:pt x="712927" y="584200"/>
                  </a:moveTo>
                  <a:lnTo>
                    <a:pt x="706704" y="584200"/>
                  </a:lnTo>
                  <a:lnTo>
                    <a:pt x="698812" y="596900"/>
                  </a:lnTo>
                  <a:lnTo>
                    <a:pt x="710275" y="596900"/>
                  </a:lnTo>
                  <a:lnTo>
                    <a:pt x="712927" y="584200"/>
                  </a:lnTo>
                  <a:close/>
                </a:path>
                <a:path w="2634615" h="2235200">
                  <a:moveTo>
                    <a:pt x="643501" y="571500"/>
                  </a:moveTo>
                  <a:lnTo>
                    <a:pt x="637625" y="571500"/>
                  </a:lnTo>
                  <a:lnTo>
                    <a:pt x="643762" y="584200"/>
                  </a:lnTo>
                  <a:lnTo>
                    <a:pt x="649025" y="578476"/>
                  </a:lnTo>
                  <a:lnTo>
                    <a:pt x="643501" y="571500"/>
                  </a:lnTo>
                  <a:close/>
                </a:path>
                <a:path w="2634615" h="2235200">
                  <a:moveTo>
                    <a:pt x="653028" y="574122"/>
                  </a:moveTo>
                  <a:lnTo>
                    <a:pt x="649025" y="578476"/>
                  </a:lnTo>
                  <a:lnTo>
                    <a:pt x="653557" y="584200"/>
                  </a:lnTo>
                  <a:lnTo>
                    <a:pt x="661913" y="584200"/>
                  </a:lnTo>
                  <a:lnTo>
                    <a:pt x="653028" y="574122"/>
                  </a:lnTo>
                  <a:close/>
                </a:path>
                <a:path w="2634615" h="2235200">
                  <a:moveTo>
                    <a:pt x="655439" y="571500"/>
                  </a:moveTo>
                  <a:lnTo>
                    <a:pt x="650715" y="571500"/>
                  </a:lnTo>
                  <a:lnTo>
                    <a:pt x="653028" y="574122"/>
                  </a:lnTo>
                  <a:lnTo>
                    <a:pt x="655439" y="571500"/>
                  </a:lnTo>
                  <a:close/>
                </a:path>
                <a:path w="2634615" h="2235200">
                  <a:moveTo>
                    <a:pt x="637132" y="570677"/>
                  </a:moveTo>
                  <a:lnTo>
                    <a:pt x="636670" y="571500"/>
                  </a:lnTo>
                  <a:lnTo>
                    <a:pt x="637625" y="571500"/>
                  </a:lnTo>
                  <a:lnTo>
                    <a:pt x="637132" y="570677"/>
                  </a:lnTo>
                  <a:close/>
                </a:path>
                <a:path w="2634615" h="2235200">
                  <a:moveTo>
                    <a:pt x="694203" y="558800"/>
                  </a:moveTo>
                  <a:lnTo>
                    <a:pt x="650712" y="558800"/>
                  </a:lnTo>
                  <a:lnTo>
                    <a:pt x="643379" y="571500"/>
                  </a:lnTo>
                  <a:lnTo>
                    <a:pt x="706861" y="571500"/>
                  </a:lnTo>
                  <a:lnTo>
                    <a:pt x="694203" y="558800"/>
                  </a:lnTo>
                  <a:close/>
                </a:path>
                <a:path w="2634615" h="2235200">
                  <a:moveTo>
                    <a:pt x="688760" y="546100"/>
                  </a:moveTo>
                  <a:lnTo>
                    <a:pt x="617767" y="546100"/>
                  </a:lnTo>
                  <a:lnTo>
                    <a:pt x="630004" y="558800"/>
                  </a:lnTo>
                  <a:lnTo>
                    <a:pt x="637132" y="570677"/>
                  </a:lnTo>
                  <a:lnTo>
                    <a:pt x="643795" y="558800"/>
                  </a:lnTo>
                  <a:lnTo>
                    <a:pt x="695744" y="558800"/>
                  </a:lnTo>
                  <a:lnTo>
                    <a:pt x="688760" y="546100"/>
                  </a:lnTo>
                  <a:close/>
                </a:path>
                <a:path w="2634615" h="2235200">
                  <a:moveTo>
                    <a:pt x="676006" y="533400"/>
                  </a:moveTo>
                  <a:lnTo>
                    <a:pt x="612656" y="533400"/>
                  </a:lnTo>
                  <a:lnTo>
                    <a:pt x="620480" y="546100"/>
                  </a:lnTo>
                  <a:lnTo>
                    <a:pt x="671054" y="546100"/>
                  </a:lnTo>
                  <a:lnTo>
                    <a:pt x="676006" y="533400"/>
                  </a:lnTo>
                  <a:close/>
                </a:path>
                <a:path w="2634615" h="2235200">
                  <a:moveTo>
                    <a:pt x="585956" y="520700"/>
                  </a:moveTo>
                  <a:lnTo>
                    <a:pt x="578124" y="520700"/>
                  </a:lnTo>
                  <a:lnTo>
                    <a:pt x="588540" y="533400"/>
                  </a:lnTo>
                  <a:lnTo>
                    <a:pt x="588310" y="528518"/>
                  </a:lnTo>
                  <a:lnTo>
                    <a:pt x="585956" y="520700"/>
                  </a:lnTo>
                  <a:close/>
                </a:path>
                <a:path w="2634615" h="2235200">
                  <a:moveTo>
                    <a:pt x="641166" y="508000"/>
                  </a:moveTo>
                  <a:lnTo>
                    <a:pt x="581857" y="508000"/>
                  </a:lnTo>
                  <a:lnTo>
                    <a:pt x="587942" y="520700"/>
                  </a:lnTo>
                  <a:lnTo>
                    <a:pt x="588310" y="528518"/>
                  </a:lnTo>
                  <a:lnTo>
                    <a:pt x="589780" y="533400"/>
                  </a:lnTo>
                  <a:lnTo>
                    <a:pt x="655419" y="533400"/>
                  </a:lnTo>
                  <a:lnTo>
                    <a:pt x="656173" y="520700"/>
                  </a:lnTo>
                  <a:lnTo>
                    <a:pt x="644269" y="520700"/>
                  </a:lnTo>
                  <a:lnTo>
                    <a:pt x="641166" y="508000"/>
                  </a:lnTo>
                  <a:close/>
                </a:path>
                <a:path w="2634615" h="2235200">
                  <a:moveTo>
                    <a:pt x="564789" y="495300"/>
                  </a:moveTo>
                  <a:lnTo>
                    <a:pt x="548053" y="495300"/>
                  </a:lnTo>
                  <a:lnTo>
                    <a:pt x="557977" y="508000"/>
                  </a:lnTo>
                  <a:lnTo>
                    <a:pt x="564669" y="508000"/>
                  </a:lnTo>
                  <a:lnTo>
                    <a:pt x="564789" y="495300"/>
                  </a:lnTo>
                  <a:close/>
                </a:path>
                <a:path w="2634615" h="2235200">
                  <a:moveTo>
                    <a:pt x="594794" y="482600"/>
                  </a:moveTo>
                  <a:lnTo>
                    <a:pt x="557774" y="482600"/>
                  </a:lnTo>
                  <a:lnTo>
                    <a:pt x="547989" y="495300"/>
                  </a:lnTo>
                  <a:lnTo>
                    <a:pt x="570257" y="495300"/>
                  </a:lnTo>
                  <a:lnTo>
                    <a:pt x="572931" y="508000"/>
                  </a:lnTo>
                  <a:lnTo>
                    <a:pt x="601283" y="508000"/>
                  </a:lnTo>
                  <a:lnTo>
                    <a:pt x="597156" y="495300"/>
                  </a:lnTo>
                  <a:lnTo>
                    <a:pt x="594794" y="482600"/>
                  </a:lnTo>
                  <a:close/>
                </a:path>
                <a:path w="2634615" h="2235200">
                  <a:moveTo>
                    <a:pt x="623107" y="495300"/>
                  </a:moveTo>
                  <a:lnTo>
                    <a:pt x="607631" y="495300"/>
                  </a:lnTo>
                  <a:lnTo>
                    <a:pt x="605375" y="508000"/>
                  </a:lnTo>
                  <a:lnTo>
                    <a:pt x="630451" y="508000"/>
                  </a:lnTo>
                  <a:lnTo>
                    <a:pt x="623107" y="495300"/>
                  </a:lnTo>
                  <a:close/>
                </a:path>
                <a:path w="2634615" h="2235200">
                  <a:moveTo>
                    <a:pt x="534440" y="482600"/>
                  </a:moveTo>
                  <a:lnTo>
                    <a:pt x="531860" y="482600"/>
                  </a:lnTo>
                  <a:lnTo>
                    <a:pt x="536541" y="495300"/>
                  </a:lnTo>
                  <a:lnTo>
                    <a:pt x="534440" y="482600"/>
                  </a:lnTo>
                  <a:close/>
                </a:path>
                <a:path w="2634615" h="2235200">
                  <a:moveTo>
                    <a:pt x="547394" y="482600"/>
                  </a:moveTo>
                  <a:lnTo>
                    <a:pt x="541225" y="482600"/>
                  </a:lnTo>
                  <a:lnTo>
                    <a:pt x="546660" y="495300"/>
                  </a:lnTo>
                  <a:lnTo>
                    <a:pt x="547394" y="482600"/>
                  </a:lnTo>
                  <a:close/>
                </a:path>
                <a:path w="2634615" h="2235200">
                  <a:moveTo>
                    <a:pt x="608318" y="482600"/>
                  </a:moveTo>
                  <a:lnTo>
                    <a:pt x="603478" y="482600"/>
                  </a:lnTo>
                  <a:lnTo>
                    <a:pt x="609061" y="495300"/>
                  </a:lnTo>
                  <a:lnTo>
                    <a:pt x="616691" y="495300"/>
                  </a:lnTo>
                  <a:lnTo>
                    <a:pt x="608318" y="482600"/>
                  </a:lnTo>
                  <a:close/>
                </a:path>
                <a:path w="2634615" h="2235200">
                  <a:moveTo>
                    <a:pt x="525104" y="469900"/>
                  </a:moveTo>
                  <a:lnTo>
                    <a:pt x="523519" y="469900"/>
                  </a:lnTo>
                  <a:lnTo>
                    <a:pt x="524358" y="482600"/>
                  </a:lnTo>
                  <a:lnTo>
                    <a:pt x="525104" y="469900"/>
                  </a:lnTo>
                  <a:close/>
                </a:path>
                <a:path w="2634615" h="2235200">
                  <a:moveTo>
                    <a:pt x="540935" y="480502"/>
                  </a:moveTo>
                  <a:lnTo>
                    <a:pt x="540785" y="482600"/>
                  </a:lnTo>
                  <a:lnTo>
                    <a:pt x="541848" y="482600"/>
                  </a:lnTo>
                  <a:lnTo>
                    <a:pt x="540935" y="480502"/>
                  </a:lnTo>
                  <a:close/>
                </a:path>
                <a:path w="2634615" h="2235200">
                  <a:moveTo>
                    <a:pt x="587370" y="469900"/>
                  </a:moveTo>
                  <a:lnTo>
                    <a:pt x="548446" y="469900"/>
                  </a:lnTo>
                  <a:lnTo>
                    <a:pt x="551368" y="482600"/>
                  </a:lnTo>
                  <a:lnTo>
                    <a:pt x="587779" y="482600"/>
                  </a:lnTo>
                  <a:lnTo>
                    <a:pt x="587370" y="469900"/>
                  </a:lnTo>
                  <a:close/>
                </a:path>
                <a:path w="2634615" h="2235200">
                  <a:moveTo>
                    <a:pt x="593043" y="469900"/>
                  </a:moveTo>
                  <a:lnTo>
                    <a:pt x="587370" y="469900"/>
                  </a:lnTo>
                  <a:lnTo>
                    <a:pt x="587779" y="482600"/>
                  </a:lnTo>
                  <a:lnTo>
                    <a:pt x="591458" y="482600"/>
                  </a:lnTo>
                  <a:lnTo>
                    <a:pt x="593043" y="469900"/>
                  </a:lnTo>
                  <a:close/>
                </a:path>
                <a:path w="2634615" h="2235200">
                  <a:moveTo>
                    <a:pt x="541694" y="469900"/>
                  </a:moveTo>
                  <a:lnTo>
                    <a:pt x="536325" y="469900"/>
                  </a:lnTo>
                  <a:lnTo>
                    <a:pt x="540935" y="480502"/>
                  </a:lnTo>
                  <a:lnTo>
                    <a:pt x="541694" y="469900"/>
                  </a:lnTo>
                  <a:close/>
                </a:path>
                <a:path w="2634615" h="2235200">
                  <a:moveTo>
                    <a:pt x="507661" y="457200"/>
                  </a:moveTo>
                  <a:lnTo>
                    <a:pt x="502194" y="457200"/>
                  </a:lnTo>
                  <a:lnTo>
                    <a:pt x="505436" y="469900"/>
                  </a:lnTo>
                  <a:lnTo>
                    <a:pt x="508449" y="458327"/>
                  </a:lnTo>
                  <a:lnTo>
                    <a:pt x="507661" y="457200"/>
                  </a:lnTo>
                  <a:close/>
                </a:path>
                <a:path w="2634615" h="2235200">
                  <a:moveTo>
                    <a:pt x="556314" y="444500"/>
                  </a:moveTo>
                  <a:lnTo>
                    <a:pt x="507515" y="444500"/>
                  </a:lnTo>
                  <a:lnTo>
                    <a:pt x="508743" y="457200"/>
                  </a:lnTo>
                  <a:lnTo>
                    <a:pt x="508449" y="458327"/>
                  </a:lnTo>
                  <a:lnTo>
                    <a:pt x="516535" y="469900"/>
                  </a:lnTo>
                  <a:lnTo>
                    <a:pt x="524617" y="469900"/>
                  </a:lnTo>
                  <a:lnTo>
                    <a:pt x="529423" y="457200"/>
                  </a:lnTo>
                  <a:lnTo>
                    <a:pt x="560947" y="457200"/>
                  </a:lnTo>
                  <a:lnTo>
                    <a:pt x="556314" y="444500"/>
                  </a:lnTo>
                  <a:close/>
                </a:path>
                <a:path w="2634615" h="2235200">
                  <a:moveTo>
                    <a:pt x="569256" y="457200"/>
                  </a:moveTo>
                  <a:lnTo>
                    <a:pt x="534084" y="457200"/>
                  </a:lnTo>
                  <a:lnTo>
                    <a:pt x="524617" y="469900"/>
                  </a:lnTo>
                  <a:lnTo>
                    <a:pt x="569821" y="469900"/>
                  </a:lnTo>
                  <a:lnTo>
                    <a:pt x="569256" y="457200"/>
                  </a:lnTo>
                  <a:close/>
                </a:path>
                <a:path w="2634615" h="2235200">
                  <a:moveTo>
                    <a:pt x="584732" y="457200"/>
                  </a:moveTo>
                  <a:lnTo>
                    <a:pt x="573308" y="457200"/>
                  </a:lnTo>
                  <a:lnTo>
                    <a:pt x="569821" y="469900"/>
                  </a:lnTo>
                  <a:lnTo>
                    <a:pt x="593666" y="469900"/>
                  </a:lnTo>
                  <a:lnTo>
                    <a:pt x="584732" y="457200"/>
                  </a:lnTo>
                  <a:close/>
                </a:path>
                <a:path w="2634615" h="2235200">
                  <a:moveTo>
                    <a:pt x="491592" y="431800"/>
                  </a:moveTo>
                  <a:lnTo>
                    <a:pt x="470840" y="431800"/>
                  </a:lnTo>
                  <a:lnTo>
                    <a:pt x="483290" y="444500"/>
                  </a:lnTo>
                  <a:lnTo>
                    <a:pt x="494648" y="457200"/>
                  </a:lnTo>
                  <a:lnTo>
                    <a:pt x="491855" y="444500"/>
                  </a:lnTo>
                  <a:lnTo>
                    <a:pt x="489289" y="444500"/>
                  </a:lnTo>
                  <a:lnTo>
                    <a:pt x="491592" y="431800"/>
                  </a:lnTo>
                  <a:close/>
                </a:path>
                <a:path w="2634615" h="2235200">
                  <a:moveTo>
                    <a:pt x="506323" y="444500"/>
                  </a:moveTo>
                  <a:lnTo>
                    <a:pt x="497647" y="444500"/>
                  </a:lnTo>
                  <a:lnTo>
                    <a:pt x="505048" y="457200"/>
                  </a:lnTo>
                  <a:lnTo>
                    <a:pt x="506323" y="444500"/>
                  </a:lnTo>
                  <a:close/>
                </a:path>
                <a:path w="2634615" h="2235200">
                  <a:moveTo>
                    <a:pt x="567373" y="444500"/>
                  </a:moveTo>
                  <a:lnTo>
                    <a:pt x="562963" y="444500"/>
                  </a:lnTo>
                  <a:lnTo>
                    <a:pt x="568548" y="457200"/>
                  </a:lnTo>
                  <a:lnTo>
                    <a:pt x="573835" y="457200"/>
                  </a:lnTo>
                  <a:lnTo>
                    <a:pt x="567373" y="444500"/>
                  </a:lnTo>
                  <a:close/>
                </a:path>
                <a:path w="2634615" h="2235200">
                  <a:moveTo>
                    <a:pt x="550261" y="431800"/>
                  </a:moveTo>
                  <a:lnTo>
                    <a:pt x="493489" y="431800"/>
                  </a:lnTo>
                  <a:lnTo>
                    <a:pt x="489289" y="444500"/>
                  </a:lnTo>
                  <a:lnTo>
                    <a:pt x="546984" y="444500"/>
                  </a:lnTo>
                  <a:lnTo>
                    <a:pt x="550261" y="431800"/>
                  </a:lnTo>
                  <a:close/>
                </a:path>
                <a:path w="2634615" h="2235200">
                  <a:moveTo>
                    <a:pt x="511500" y="406400"/>
                  </a:moveTo>
                  <a:lnTo>
                    <a:pt x="458061" y="406400"/>
                  </a:lnTo>
                  <a:lnTo>
                    <a:pt x="474045" y="419100"/>
                  </a:lnTo>
                  <a:lnTo>
                    <a:pt x="485617" y="431800"/>
                  </a:lnTo>
                  <a:lnTo>
                    <a:pt x="550261" y="431800"/>
                  </a:lnTo>
                  <a:lnTo>
                    <a:pt x="555130" y="444500"/>
                  </a:lnTo>
                  <a:lnTo>
                    <a:pt x="558188" y="444500"/>
                  </a:lnTo>
                  <a:lnTo>
                    <a:pt x="552008" y="431800"/>
                  </a:lnTo>
                  <a:lnTo>
                    <a:pt x="541347" y="419100"/>
                  </a:lnTo>
                  <a:lnTo>
                    <a:pt x="517041" y="419100"/>
                  </a:lnTo>
                  <a:lnTo>
                    <a:pt x="511500" y="406400"/>
                  </a:lnTo>
                  <a:close/>
                </a:path>
                <a:path w="2634615" h="2235200">
                  <a:moveTo>
                    <a:pt x="461206" y="419100"/>
                  </a:moveTo>
                  <a:lnTo>
                    <a:pt x="457852" y="419100"/>
                  </a:lnTo>
                  <a:lnTo>
                    <a:pt x="462484" y="431800"/>
                  </a:lnTo>
                  <a:lnTo>
                    <a:pt x="463144" y="431800"/>
                  </a:lnTo>
                  <a:lnTo>
                    <a:pt x="461206" y="419100"/>
                  </a:lnTo>
                  <a:close/>
                </a:path>
                <a:path w="2634615" h="2235200">
                  <a:moveTo>
                    <a:pt x="458061" y="406400"/>
                  </a:moveTo>
                  <a:lnTo>
                    <a:pt x="450381" y="406400"/>
                  </a:lnTo>
                  <a:lnTo>
                    <a:pt x="449289" y="419100"/>
                  </a:lnTo>
                  <a:lnTo>
                    <a:pt x="460086" y="419100"/>
                  </a:lnTo>
                  <a:lnTo>
                    <a:pt x="458061" y="406400"/>
                  </a:lnTo>
                  <a:close/>
                </a:path>
                <a:path w="2634615" h="2235200">
                  <a:moveTo>
                    <a:pt x="526524" y="406400"/>
                  </a:moveTo>
                  <a:lnTo>
                    <a:pt x="521897" y="406400"/>
                  </a:lnTo>
                  <a:lnTo>
                    <a:pt x="517041" y="419100"/>
                  </a:lnTo>
                  <a:lnTo>
                    <a:pt x="531190" y="419100"/>
                  </a:lnTo>
                  <a:lnTo>
                    <a:pt x="526524" y="406400"/>
                  </a:lnTo>
                  <a:close/>
                </a:path>
                <a:path w="2634615" h="2235200">
                  <a:moveTo>
                    <a:pt x="450620" y="393700"/>
                  </a:moveTo>
                  <a:lnTo>
                    <a:pt x="445169" y="393700"/>
                  </a:lnTo>
                  <a:lnTo>
                    <a:pt x="443165" y="406400"/>
                  </a:lnTo>
                  <a:lnTo>
                    <a:pt x="450233" y="406400"/>
                  </a:lnTo>
                  <a:lnTo>
                    <a:pt x="450620" y="393700"/>
                  </a:lnTo>
                  <a:close/>
                </a:path>
                <a:path w="2634615" h="2235200">
                  <a:moveTo>
                    <a:pt x="495856" y="381000"/>
                  </a:moveTo>
                  <a:lnTo>
                    <a:pt x="454296" y="381000"/>
                  </a:lnTo>
                  <a:lnTo>
                    <a:pt x="464976" y="393700"/>
                  </a:lnTo>
                  <a:lnTo>
                    <a:pt x="450620" y="393700"/>
                  </a:lnTo>
                  <a:lnTo>
                    <a:pt x="450233" y="406400"/>
                  </a:lnTo>
                  <a:lnTo>
                    <a:pt x="517986" y="406400"/>
                  </a:lnTo>
                  <a:lnTo>
                    <a:pt x="509839" y="393700"/>
                  </a:lnTo>
                  <a:lnTo>
                    <a:pt x="495856" y="381000"/>
                  </a:lnTo>
                  <a:close/>
                </a:path>
                <a:path w="2634615" h="2235200">
                  <a:moveTo>
                    <a:pt x="437099" y="381000"/>
                  </a:moveTo>
                  <a:lnTo>
                    <a:pt x="427989" y="381000"/>
                  </a:lnTo>
                  <a:lnTo>
                    <a:pt x="426892" y="393700"/>
                  </a:lnTo>
                  <a:lnTo>
                    <a:pt x="432600" y="393700"/>
                  </a:lnTo>
                  <a:lnTo>
                    <a:pt x="437099" y="381000"/>
                  </a:lnTo>
                  <a:close/>
                </a:path>
                <a:path w="2634615" h="2235200">
                  <a:moveTo>
                    <a:pt x="448108" y="381000"/>
                  </a:moveTo>
                  <a:lnTo>
                    <a:pt x="437099" y="381000"/>
                  </a:lnTo>
                  <a:lnTo>
                    <a:pt x="442218" y="393700"/>
                  </a:lnTo>
                  <a:lnTo>
                    <a:pt x="449423" y="393700"/>
                  </a:lnTo>
                  <a:lnTo>
                    <a:pt x="448108" y="381000"/>
                  </a:lnTo>
                  <a:close/>
                </a:path>
                <a:path w="2634615" h="2235200">
                  <a:moveTo>
                    <a:pt x="476400" y="368300"/>
                  </a:moveTo>
                  <a:lnTo>
                    <a:pt x="404769" y="368300"/>
                  </a:lnTo>
                  <a:lnTo>
                    <a:pt x="412171" y="381000"/>
                  </a:lnTo>
                  <a:lnTo>
                    <a:pt x="481397" y="381000"/>
                  </a:lnTo>
                  <a:lnTo>
                    <a:pt x="476400" y="368300"/>
                  </a:lnTo>
                  <a:close/>
                </a:path>
                <a:path w="2634615" h="2235200">
                  <a:moveTo>
                    <a:pt x="395676" y="330200"/>
                  </a:moveTo>
                  <a:lnTo>
                    <a:pt x="394339" y="330200"/>
                  </a:lnTo>
                  <a:lnTo>
                    <a:pt x="387931" y="342900"/>
                  </a:lnTo>
                  <a:lnTo>
                    <a:pt x="384861" y="355600"/>
                  </a:lnTo>
                  <a:lnTo>
                    <a:pt x="385722" y="368300"/>
                  </a:lnTo>
                  <a:lnTo>
                    <a:pt x="391889" y="368300"/>
                  </a:lnTo>
                  <a:lnTo>
                    <a:pt x="393101" y="355600"/>
                  </a:lnTo>
                  <a:lnTo>
                    <a:pt x="453024" y="355600"/>
                  </a:lnTo>
                  <a:lnTo>
                    <a:pt x="447825" y="342900"/>
                  </a:lnTo>
                  <a:lnTo>
                    <a:pt x="395575" y="342900"/>
                  </a:lnTo>
                  <a:lnTo>
                    <a:pt x="395676" y="330200"/>
                  </a:lnTo>
                  <a:close/>
                </a:path>
                <a:path w="2634615" h="2235200">
                  <a:moveTo>
                    <a:pt x="408981" y="355600"/>
                  </a:moveTo>
                  <a:lnTo>
                    <a:pt x="393101" y="355600"/>
                  </a:lnTo>
                  <a:lnTo>
                    <a:pt x="397903" y="368300"/>
                  </a:lnTo>
                  <a:lnTo>
                    <a:pt x="405512" y="368300"/>
                  </a:lnTo>
                  <a:lnTo>
                    <a:pt x="408981" y="355600"/>
                  </a:lnTo>
                  <a:close/>
                </a:path>
                <a:path w="2634615" h="2235200">
                  <a:moveTo>
                    <a:pt x="464997" y="355600"/>
                  </a:moveTo>
                  <a:lnTo>
                    <a:pt x="408981" y="355600"/>
                  </a:lnTo>
                  <a:lnTo>
                    <a:pt x="408229" y="368300"/>
                  </a:lnTo>
                  <a:lnTo>
                    <a:pt x="466580" y="368300"/>
                  </a:lnTo>
                  <a:lnTo>
                    <a:pt x="464997" y="355600"/>
                  </a:lnTo>
                  <a:close/>
                </a:path>
                <a:path w="2634615" h="2235200">
                  <a:moveTo>
                    <a:pt x="392873" y="292100"/>
                  </a:moveTo>
                  <a:lnTo>
                    <a:pt x="332578" y="292100"/>
                  </a:lnTo>
                  <a:lnTo>
                    <a:pt x="343810" y="304800"/>
                  </a:lnTo>
                  <a:lnTo>
                    <a:pt x="348639" y="304800"/>
                  </a:lnTo>
                  <a:lnTo>
                    <a:pt x="349430" y="317500"/>
                  </a:lnTo>
                  <a:lnTo>
                    <a:pt x="360763" y="317500"/>
                  </a:lnTo>
                  <a:lnTo>
                    <a:pt x="368843" y="330200"/>
                  </a:lnTo>
                  <a:lnTo>
                    <a:pt x="375837" y="342900"/>
                  </a:lnTo>
                  <a:lnTo>
                    <a:pt x="387931" y="342900"/>
                  </a:lnTo>
                  <a:lnTo>
                    <a:pt x="394339" y="330200"/>
                  </a:lnTo>
                  <a:lnTo>
                    <a:pt x="405812" y="330200"/>
                  </a:lnTo>
                  <a:lnTo>
                    <a:pt x="410154" y="317500"/>
                  </a:lnTo>
                  <a:lnTo>
                    <a:pt x="392873" y="292100"/>
                  </a:lnTo>
                  <a:close/>
                </a:path>
                <a:path w="2634615" h="2235200">
                  <a:moveTo>
                    <a:pt x="405822" y="330200"/>
                  </a:moveTo>
                  <a:lnTo>
                    <a:pt x="395676" y="330200"/>
                  </a:lnTo>
                  <a:lnTo>
                    <a:pt x="395575" y="342900"/>
                  </a:lnTo>
                  <a:lnTo>
                    <a:pt x="405433" y="342900"/>
                  </a:lnTo>
                  <a:lnTo>
                    <a:pt x="405822" y="330200"/>
                  </a:lnTo>
                  <a:close/>
                </a:path>
                <a:path w="2634615" h="2235200">
                  <a:moveTo>
                    <a:pt x="424667" y="317500"/>
                  </a:moveTo>
                  <a:lnTo>
                    <a:pt x="410438" y="317500"/>
                  </a:lnTo>
                  <a:lnTo>
                    <a:pt x="411239" y="330200"/>
                  </a:lnTo>
                  <a:lnTo>
                    <a:pt x="405433" y="342900"/>
                  </a:lnTo>
                  <a:lnTo>
                    <a:pt x="428822" y="342900"/>
                  </a:lnTo>
                  <a:lnTo>
                    <a:pt x="419878" y="330200"/>
                  </a:lnTo>
                  <a:lnTo>
                    <a:pt x="424667" y="317500"/>
                  </a:lnTo>
                  <a:close/>
                </a:path>
                <a:path w="2634615" h="2235200">
                  <a:moveTo>
                    <a:pt x="435862" y="330200"/>
                  </a:moveTo>
                  <a:lnTo>
                    <a:pt x="433460" y="342900"/>
                  </a:lnTo>
                  <a:lnTo>
                    <a:pt x="438097" y="342900"/>
                  </a:lnTo>
                  <a:lnTo>
                    <a:pt x="435862" y="330200"/>
                  </a:lnTo>
                  <a:close/>
                </a:path>
                <a:path w="2634615" h="2235200">
                  <a:moveTo>
                    <a:pt x="353876" y="317500"/>
                  </a:moveTo>
                  <a:lnTo>
                    <a:pt x="347074" y="317500"/>
                  </a:lnTo>
                  <a:lnTo>
                    <a:pt x="350456" y="330200"/>
                  </a:lnTo>
                  <a:lnTo>
                    <a:pt x="353876" y="317500"/>
                  </a:lnTo>
                  <a:close/>
                </a:path>
                <a:path w="2634615" h="2235200">
                  <a:moveTo>
                    <a:pt x="343167" y="304800"/>
                  </a:moveTo>
                  <a:lnTo>
                    <a:pt x="328624" y="304800"/>
                  </a:lnTo>
                  <a:lnTo>
                    <a:pt x="338485" y="317500"/>
                  </a:lnTo>
                  <a:lnTo>
                    <a:pt x="340826" y="317500"/>
                  </a:lnTo>
                  <a:lnTo>
                    <a:pt x="343167" y="304800"/>
                  </a:lnTo>
                  <a:close/>
                </a:path>
                <a:path w="2634615" h="2235200">
                  <a:moveTo>
                    <a:pt x="317556" y="292100"/>
                  </a:moveTo>
                  <a:lnTo>
                    <a:pt x="308258" y="292100"/>
                  </a:lnTo>
                  <a:lnTo>
                    <a:pt x="314150" y="304800"/>
                  </a:lnTo>
                  <a:lnTo>
                    <a:pt x="321368" y="304800"/>
                  </a:lnTo>
                  <a:lnTo>
                    <a:pt x="317556" y="292100"/>
                  </a:lnTo>
                  <a:close/>
                </a:path>
                <a:path w="2634615" h="2235200">
                  <a:moveTo>
                    <a:pt x="299360" y="281958"/>
                  </a:moveTo>
                  <a:lnTo>
                    <a:pt x="298828" y="292100"/>
                  </a:lnTo>
                  <a:lnTo>
                    <a:pt x="303518" y="292100"/>
                  </a:lnTo>
                  <a:lnTo>
                    <a:pt x="299360" y="281958"/>
                  </a:lnTo>
                  <a:close/>
                </a:path>
                <a:path w="2634615" h="2235200">
                  <a:moveTo>
                    <a:pt x="373123" y="279400"/>
                  </a:moveTo>
                  <a:lnTo>
                    <a:pt x="306473" y="279400"/>
                  </a:lnTo>
                  <a:lnTo>
                    <a:pt x="314237" y="292100"/>
                  </a:lnTo>
                  <a:lnTo>
                    <a:pt x="380682" y="292100"/>
                  </a:lnTo>
                  <a:lnTo>
                    <a:pt x="373123" y="279400"/>
                  </a:lnTo>
                  <a:close/>
                </a:path>
                <a:path w="2634615" h="2235200">
                  <a:moveTo>
                    <a:pt x="299494" y="279400"/>
                  </a:moveTo>
                  <a:lnTo>
                    <a:pt x="298311" y="279400"/>
                  </a:lnTo>
                  <a:lnTo>
                    <a:pt x="299360" y="281958"/>
                  </a:lnTo>
                  <a:lnTo>
                    <a:pt x="299494" y="279400"/>
                  </a:lnTo>
                  <a:close/>
                </a:path>
                <a:path w="2634615" h="2235200">
                  <a:moveTo>
                    <a:pt x="284490" y="266700"/>
                  </a:moveTo>
                  <a:lnTo>
                    <a:pt x="283086" y="279400"/>
                  </a:lnTo>
                  <a:lnTo>
                    <a:pt x="289239" y="279400"/>
                  </a:lnTo>
                  <a:lnTo>
                    <a:pt x="284490" y="266700"/>
                  </a:lnTo>
                  <a:close/>
                </a:path>
                <a:path w="2634615" h="2235200">
                  <a:moveTo>
                    <a:pt x="294939" y="266700"/>
                  </a:moveTo>
                  <a:lnTo>
                    <a:pt x="290878" y="266700"/>
                  </a:lnTo>
                  <a:lnTo>
                    <a:pt x="295340" y="279400"/>
                  </a:lnTo>
                  <a:lnTo>
                    <a:pt x="299601" y="279400"/>
                  </a:lnTo>
                  <a:lnTo>
                    <a:pt x="294939" y="266700"/>
                  </a:lnTo>
                  <a:close/>
                </a:path>
                <a:path w="2634615" h="2235200">
                  <a:moveTo>
                    <a:pt x="361890" y="266700"/>
                  </a:moveTo>
                  <a:lnTo>
                    <a:pt x="298383" y="266700"/>
                  </a:lnTo>
                  <a:lnTo>
                    <a:pt x="310541" y="279400"/>
                  </a:lnTo>
                  <a:lnTo>
                    <a:pt x="355869" y="279400"/>
                  </a:lnTo>
                  <a:lnTo>
                    <a:pt x="361890" y="266700"/>
                  </a:lnTo>
                  <a:close/>
                </a:path>
                <a:path w="2634615" h="2235200">
                  <a:moveTo>
                    <a:pt x="267914" y="254000"/>
                  </a:moveTo>
                  <a:lnTo>
                    <a:pt x="262554" y="254000"/>
                  </a:lnTo>
                  <a:lnTo>
                    <a:pt x="265265" y="266700"/>
                  </a:lnTo>
                  <a:lnTo>
                    <a:pt x="267914" y="254000"/>
                  </a:lnTo>
                  <a:close/>
                </a:path>
                <a:path w="2634615" h="2235200">
                  <a:moveTo>
                    <a:pt x="281676" y="264680"/>
                  </a:moveTo>
                  <a:lnTo>
                    <a:pt x="280404" y="266700"/>
                  </a:lnTo>
                  <a:lnTo>
                    <a:pt x="281378" y="266700"/>
                  </a:lnTo>
                  <a:lnTo>
                    <a:pt x="281676" y="264680"/>
                  </a:lnTo>
                  <a:close/>
                </a:path>
                <a:path w="2634615" h="2235200">
                  <a:moveTo>
                    <a:pt x="301060" y="254000"/>
                  </a:moveTo>
                  <a:lnTo>
                    <a:pt x="294497" y="254000"/>
                  </a:lnTo>
                  <a:lnTo>
                    <a:pt x="295429" y="266700"/>
                  </a:lnTo>
                  <a:lnTo>
                    <a:pt x="306016" y="266700"/>
                  </a:lnTo>
                  <a:lnTo>
                    <a:pt x="301060" y="254000"/>
                  </a:lnTo>
                  <a:close/>
                </a:path>
                <a:path w="2634615" h="2235200">
                  <a:moveTo>
                    <a:pt x="345054" y="254000"/>
                  </a:moveTo>
                  <a:lnTo>
                    <a:pt x="301060" y="254000"/>
                  </a:lnTo>
                  <a:lnTo>
                    <a:pt x="312185" y="266700"/>
                  </a:lnTo>
                  <a:lnTo>
                    <a:pt x="346539" y="266700"/>
                  </a:lnTo>
                  <a:lnTo>
                    <a:pt x="345054" y="254000"/>
                  </a:lnTo>
                  <a:close/>
                </a:path>
                <a:path w="2634615" h="2235200">
                  <a:moveTo>
                    <a:pt x="288405" y="254000"/>
                  </a:moveTo>
                  <a:lnTo>
                    <a:pt x="283253" y="254000"/>
                  </a:lnTo>
                  <a:lnTo>
                    <a:pt x="281676" y="264680"/>
                  </a:lnTo>
                  <a:lnTo>
                    <a:pt x="288405" y="254000"/>
                  </a:lnTo>
                  <a:close/>
                </a:path>
                <a:path w="2634615" h="2235200">
                  <a:moveTo>
                    <a:pt x="250459" y="228600"/>
                  </a:moveTo>
                  <a:lnTo>
                    <a:pt x="237135" y="228600"/>
                  </a:lnTo>
                  <a:lnTo>
                    <a:pt x="250752" y="241300"/>
                  </a:lnTo>
                  <a:lnTo>
                    <a:pt x="253108" y="254000"/>
                  </a:lnTo>
                  <a:lnTo>
                    <a:pt x="256253" y="241300"/>
                  </a:lnTo>
                  <a:lnTo>
                    <a:pt x="255835" y="241300"/>
                  </a:lnTo>
                  <a:lnTo>
                    <a:pt x="250459" y="228600"/>
                  </a:lnTo>
                  <a:close/>
                </a:path>
                <a:path w="2634615" h="2235200">
                  <a:moveTo>
                    <a:pt x="264627" y="242331"/>
                  </a:moveTo>
                  <a:lnTo>
                    <a:pt x="265216" y="254000"/>
                  </a:lnTo>
                  <a:lnTo>
                    <a:pt x="268050" y="254000"/>
                  </a:lnTo>
                  <a:lnTo>
                    <a:pt x="266108" y="243627"/>
                  </a:lnTo>
                  <a:lnTo>
                    <a:pt x="264627" y="242331"/>
                  </a:lnTo>
                  <a:close/>
                </a:path>
                <a:path w="2634615" h="2235200">
                  <a:moveTo>
                    <a:pt x="318946" y="241300"/>
                  </a:moveTo>
                  <a:lnTo>
                    <a:pt x="265672" y="241300"/>
                  </a:lnTo>
                  <a:lnTo>
                    <a:pt x="266108" y="243627"/>
                  </a:lnTo>
                  <a:lnTo>
                    <a:pt x="277956" y="254000"/>
                  </a:lnTo>
                  <a:lnTo>
                    <a:pt x="323999" y="254000"/>
                  </a:lnTo>
                  <a:lnTo>
                    <a:pt x="318946" y="241300"/>
                  </a:lnTo>
                  <a:close/>
                </a:path>
                <a:path w="2634615" h="2235200">
                  <a:moveTo>
                    <a:pt x="264575" y="241300"/>
                  </a:moveTo>
                  <a:lnTo>
                    <a:pt x="263449" y="241300"/>
                  </a:lnTo>
                  <a:lnTo>
                    <a:pt x="264627" y="242331"/>
                  </a:lnTo>
                  <a:lnTo>
                    <a:pt x="264575" y="241300"/>
                  </a:lnTo>
                  <a:close/>
                </a:path>
                <a:path w="2634615" h="2235200">
                  <a:moveTo>
                    <a:pt x="294884" y="212312"/>
                  </a:moveTo>
                  <a:lnTo>
                    <a:pt x="295180" y="215900"/>
                  </a:lnTo>
                  <a:lnTo>
                    <a:pt x="245119" y="215900"/>
                  </a:lnTo>
                  <a:lnTo>
                    <a:pt x="244294" y="228600"/>
                  </a:lnTo>
                  <a:lnTo>
                    <a:pt x="258942" y="228600"/>
                  </a:lnTo>
                  <a:lnTo>
                    <a:pt x="259698" y="241300"/>
                  </a:lnTo>
                  <a:lnTo>
                    <a:pt x="314974" y="241300"/>
                  </a:lnTo>
                  <a:lnTo>
                    <a:pt x="313138" y="228600"/>
                  </a:lnTo>
                  <a:lnTo>
                    <a:pt x="299811" y="215900"/>
                  </a:lnTo>
                  <a:lnTo>
                    <a:pt x="294884" y="212312"/>
                  </a:lnTo>
                  <a:close/>
                </a:path>
                <a:path w="2634615" h="2235200">
                  <a:moveTo>
                    <a:pt x="226212" y="215900"/>
                  </a:moveTo>
                  <a:lnTo>
                    <a:pt x="225379" y="215900"/>
                  </a:lnTo>
                  <a:lnTo>
                    <a:pt x="229245" y="228600"/>
                  </a:lnTo>
                  <a:lnTo>
                    <a:pt x="226212" y="215900"/>
                  </a:lnTo>
                  <a:close/>
                </a:path>
                <a:path w="2634615" h="2235200">
                  <a:moveTo>
                    <a:pt x="233530" y="203200"/>
                  </a:moveTo>
                  <a:lnTo>
                    <a:pt x="221558" y="203200"/>
                  </a:lnTo>
                  <a:lnTo>
                    <a:pt x="217737" y="215900"/>
                  </a:lnTo>
                  <a:lnTo>
                    <a:pt x="225379" y="215900"/>
                  </a:lnTo>
                  <a:lnTo>
                    <a:pt x="233530" y="203200"/>
                  </a:lnTo>
                  <a:close/>
                </a:path>
                <a:path w="2634615" h="2235200">
                  <a:moveTo>
                    <a:pt x="282369" y="203200"/>
                  </a:moveTo>
                  <a:lnTo>
                    <a:pt x="233530" y="203200"/>
                  </a:lnTo>
                  <a:lnTo>
                    <a:pt x="243507" y="215900"/>
                  </a:lnTo>
                  <a:lnTo>
                    <a:pt x="295180" y="215900"/>
                  </a:lnTo>
                  <a:lnTo>
                    <a:pt x="294884" y="212312"/>
                  </a:lnTo>
                  <a:lnTo>
                    <a:pt x="282369" y="203200"/>
                  </a:lnTo>
                  <a:close/>
                </a:path>
                <a:path w="2634615" h="2235200">
                  <a:moveTo>
                    <a:pt x="209549" y="190500"/>
                  </a:moveTo>
                  <a:lnTo>
                    <a:pt x="200996" y="190500"/>
                  </a:lnTo>
                  <a:lnTo>
                    <a:pt x="203832" y="203200"/>
                  </a:lnTo>
                  <a:lnTo>
                    <a:pt x="209191" y="203200"/>
                  </a:lnTo>
                  <a:lnTo>
                    <a:pt x="209549" y="190500"/>
                  </a:lnTo>
                  <a:close/>
                </a:path>
                <a:path w="2634615" h="2235200">
                  <a:moveTo>
                    <a:pt x="238941" y="190500"/>
                  </a:moveTo>
                  <a:lnTo>
                    <a:pt x="209549" y="190500"/>
                  </a:lnTo>
                  <a:lnTo>
                    <a:pt x="214319" y="203200"/>
                  </a:lnTo>
                  <a:lnTo>
                    <a:pt x="244852" y="203200"/>
                  </a:lnTo>
                  <a:lnTo>
                    <a:pt x="238941" y="190500"/>
                  </a:lnTo>
                  <a:close/>
                </a:path>
                <a:path w="2634615" h="2235200">
                  <a:moveTo>
                    <a:pt x="258756" y="177800"/>
                  </a:moveTo>
                  <a:lnTo>
                    <a:pt x="194675" y="177800"/>
                  </a:lnTo>
                  <a:lnTo>
                    <a:pt x="204115" y="190500"/>
                  </a:lnTo>
                  <a:lnTo>
                    <a:pt x="242726" y="190500"/>
                  </a:lnTo>
                  <a:lnTo>
                    <a:pt x="244852" y="203200"/>
                  </a:lnTo>
                  <a:lnTo>
                    <a:pt x="271865" y="203200"/>
                  </a:lnTo>
                  <a:lnTo>
                    <a:pt x="270069" y="196498"/>
                  </a:lnTo>
                  <a:lnTo>
                    <a:pt x="258756" y="177800"/>
                  </a:lnTo>
                  <a:close/>
                </a:path>
                <a:path w="2634615" h="2235200">
                  <a:moveTo>
                    <a:pt x="268461" y="190500"/>
                  </a:moveTo>
                  <a:lnTo>
                    <a:pt x="270069" y="196498"/>
                  </a:lnTo>
                  <a:lnTo>
                    <a:pt x="274123" y="203200"/>
                  </a:lnTo>
                  <a:lnTo>
                    <a:pt x="268461" y="190500"/>
                  </a:lnTo>
                  <a:close/>
                </a:path>
                <a:path w="2634615" h="2235200">
                  <a:moveTo>
                    <a:pt x="162504" y="165100"/>
                  </a:moveTo>
                  <a:lnTo>
                    <a:pt x="158275" y="165100"/>
                  </a:lnTo>
                  <a:lnTo>
                    <a:pt x="162933" y="177800"/>
                  </a:lnTo>
                  <a:lnTo>
                    <a:pt x="163216" y="177800"/>
                  </a:lnTo>
                  <a:lnTo>
                    <a:pt x="162504" y="165100"/>
                  </a:lnTo>
                  <a:close/>
                </a:path>
                <a:path w="2634615" h="2235200">
                  <a:moveTo>
                    <a:pt x="228081" y="152400"/>
                  </a:moveTo>
                  <a:lnTo>
                    <a:pt x="167104" y="152400"/>
                  </a:lnTo>
                  <a:lnTo>
                    <a:pt x="173878" y="165100"/>
                  </a:lnTo>
                  <a:lnTo>
                    <a:pt x="176305" y="177800"/>
                  </a:lnTo>
                  <a:lnTo>
                    <a:pt x="193454" y="177800"/>
                  </a:lnTo>
                  <a:lnTo>
                    <a:pt x="188701" y="165100"/>
                  </a:lnTo>
                  <a:lnTo>
                    <a:pt x="228278" y="165100"/>
                  </a:lnTo>
                  <a:lnTo>
                    <a:pt x="228081" y="152400"/>
                  </a:lnTo>
                  <a:close/>
                </a:path>
                <a:path w="2634615" h="2235200">
                  <a:moveTo>
                    <a:pt x="237795" y="165100"/>
                  </a:moveTo>
                  <a:lnTo>
                    <a:pt x="193246" y="165100"/>
                  </a:lnTo>
                  <a:lnTo>
                    <a:pt x="198104" y="177800"/>
                  </a:lnTo>
                  <a:lnTo>
                    <a:pt x="236645" y="177800"/>
                  </a:lnTo>
                  <a:lnTo>
                    <a:pt x="237795" y="165100"/>
                  </a:lnTo>
                  <a:close/>
                </a:path>
                <a:path w="2634615" h="2235200">
                  <a:moveTo>
                    <a:pt x="256050" y="165100"/>
                  </a:moveTo>
                  <a:lnTo>
                    <a:pt x="245098" y="165100"/>
                  </a:lnTo>
                  <a:lnTo>
                    <a:pt x="254166" y="177800"/>
                  </a:lnTo>
                  <a:lnTo>
                    <a:pt x="256050" y="165100"/>
                  </a:lnTo>
                  <a:close/>
                </a:path>
                <a:path w="2634615" h="2235200">
                  <a:moveTo>
                    <a:pt x="195324" y="127000"/>
                  </a:moveTo>
                  <a:lnTo>
                    <a:pt x="159237" y="127000"/>
                  </a:lnTo>
                  <a:lnTo>
                    <a:pt x="164864" y="139700"/>
                  </a:lnTo>
                  <a:lnTo>
                    <a:pt x="153506" y="139700"/>
                  </a:lnTo>
                  <a:lnTo>
                    <a:pt x="144295" y="152400"/>
                  </a:lnTo>
                  <a:lnTo>
                    <a:pt x="147472" y="165100"/>
                  </a:lnTo>
                  <a:lnTo>
                    <a:pt x="161477" y="165100"/>
                  </a:lnTo>
                  <a:lnTo>
                    <a:pt x="160420" y="152400"/>
                  </a:lnTo>
                  <a:lnTo>
                    <a:pt x="209439" y="152400"/>
                  </a:lnTo>
                  <a:lnTo>
                    <a:pt x="201298" y="139700"/>
                  </a:lnTo>
                  <a:lnTo>
                    <a:pt x="195324" y="127000"/>
                  </a:lnTo>
                  <a:close/>
                </a:path>
                <a:path w="2634615" h="2235200">
                  <a:moveTo>
                    <a:pt x="133050" y="127000"/>
                  </a:moveTo>
                  <a:lnTo>
                    <a:pt x="125698" y="127000"/>
                  </a:lnTo>
                  <a:lnTo>
                    <a:pt x="132478" y="139700"/>
                  </a:lnTo>
                  <a:lnTo>
                    <a:pt x="138630" y="139700"/>
                  </a:lnTo>
                  <a:lnTo>
                    <a:pt x="133050" y="127000"/>
                  </a:lnTo>
                  <a:close/>
                </a:path>
                <a:path w="2634615" h="2235200">
                  <a:moveTo>
                    <a:pt x="151760" y="127000"/>
                  </a:moveTo>
                  <a:lnTo>
                    <a:pt x="138127" y="127000"/>
                  </a:lnTo>
                  <a:lnTo>
                    <a:pt x="143958" y="139700"/>
                  </a:lnTo>
                  <a:lnTo>
                    <a:pt x="164864" y="139700"/>
                  </a:lnTo>
                  <a:lnTo>
                    <a:pt x="151760" y="127000"/>
                  </a:lnTo>
                  <a:close/>
                </a:path>
                <a:path w="2634615" h="2235200">
                  <a:moveTo>
                    <a:pt x="109615" y="114300"/>
                  </a:moveTo>
                  <a:lnTo>
                    <a:pt x="118620" y="127000"/>
                  </a:lnTo>
                  <a:lnTo>
                    <a:pt x="121500" y="127000"/>
                  </a:lnTo>
                  <a:lnTo>
                    <a:pt x="109615" y="114300"/>
                  </a:lnTo>
                  <a:close/>
                </a:path>
                <a:path w="2634615" h="2235200">
                  <a:moveTo>
                    <a:pt x="79946" y="87791"/>
                  </a:moveTo>
                  <a:lnTo>
                    <a:pt x="79557" y="88900"/>
                  </a:lnTo>
                  <a:lnTo>
                    <a:pt x="85148" y="101600"/>
                  </a:lnTo>
                  <a:lnTo>
                    <a:pt x="110830" y="114300"/>
                  </a:lnTo>
                  <a:lnTo>
                    <a:pt x="117425" y="114300"/>
                  </a:lnTo>
                  <a:lnTo>
                    <a:pt x="128477" y="127000"/>
                  </a:lnTo>
                  <a:lnTo>
                    <a:pt x="173474" y="127000"/>
                  </a:lnTo>
                  <a:lnTo>
                    <a:pt x="172882" y="114300"/>
                  </a:lnTo>
                  <a:lnTo>
                    <a:pt x="169079" y="101600"/>
                  </a:lnTo>
                  <a:lnTo>
                    <a:pt x="159650" y="101600"/>
                  </a:lnTo>
                  <a:lnTo>
                    <a:pt x="155714" y="88900"/>
                  </a:lnTo>
                  <a:lnTo>
                    <a:pt x="80600" y="88900"/>
                  </a:lnTo>
                  <a:lnTo>
                    <a:pt x="79946" y="87791"/>
                  </a:lnTo>
                  <a:close/>
                </a:path>
                <a:path w="2634615" h="2235200">
                  <a:moveTo>
                    <a:pt x="74768" y="88900"/>
                  </a:moveTo>
                  <a:lnTo>
                    <a:pt x="67896" y="88900"/>
                  </a:lnTo>
                  <a:lnTo>
                    <a:pt x="69974" y="101600"/>
                  </a:lnTo>
                  <a:lnTo>
                    <a:pt x="74768" y="88900"/>
                  </a:lnTo>
                  <a:close/>
                </a:path>
                <a:path w="2634615" h="2235200">
                  <a:moveTo>
                    <a:pt x="72506" y="76200"/>
                  </a:moveTo>
                  <a:lnTo>
                    <a:pt x="52853" y="76200"/>
                  </a:lnTo>
                  <a:lnTo>
                    <a:pt x="62651" y="88900"/>
                  </a:lnTo>
                  <a:lnTo>
                    <a:pt x="79557" y="88900"/>
                  </a:lnTo>
                  <a:lnTo>
                    <a:pt x="79946" y="87791"/>
                  </a:lnTo>
                  <a:lnTo>
                    <a:pt x="75808" y="80781"/>
                  </a:lnTo>
                  <a:lnTo>
                    <a:pt x="72506" y="76200"/>
                  </a:lnTo>
                  <a:close/>
                </a:path>
                <a:path w="2634615" h="2235200">
                  <a:moveTo>
                    <a:pt x="80245" y="86938"/>
                  </a:moveTo>
                  <a:lnTo>
                    <a:pt x="79946" y="87791"/>
                  </a:lnTo>
                  <a:lnTo>
                    <a:pt x="80600" y="88900"/>
                  </a:lnTo>
                  <a:lnTo>
                    <a:pt x="81658" y="88900"/>
                  </a:lnTo>
                  <a:lnTo>
                    <a:pt x="80245" y="86938"/>
                  </a:lnTo>
                  <a:close/>
                </a:path>
                <a:path w="2634615" h="2235200">
                  <a:moveTo>
                    <a:pt x="80380" y="86551"/>
                  </a:moveTo>
                  <a:lnTo>
                    <a:pt x="80245" y="86938"/>
                  </a:lnTo>
                  <a:lnTo>
                    <a:pt x="81658" y="88900"/>
                  </a:lnTo>
                  <a:lnTo>
                    <a:pt x="80380" y="86551"/>
                  </a:lnTo>
                  <a:close/>
                </a:path>
                <a:path w="2634615" h="2235200">
                  <a:moveTo>
                    <a:pt x="138610" y="76200"/>
                  </a:moveTo>
                  <a:lnTo>
                    <a:pt x="84009" y="76200"/>
                  </a:lnTo>
                  <a:lnTo>
                    <a:pt x="80380" y="86551"/>
                  </a:lnTo>
                  <a:lnTo>
                    <a:pt x="81658" y="88900"/>
                  </a:lnTo>
                  <a:lnTo>
                    <a:pt x="139420" y="88900"/>
                  </a:lnTo>
                  <a:lnTo>
                    <a:pt x="138610" y="76200"/>
                  </a:lnTo>
                  <a:close/>
                </a:path>
                <a:path w="2634615" h="2235200">
                  <a:moveTo>
                    <a:pt x="75808" y="80781"/>
                  </a:moveTo>
                  <a:lnTo>
                    <a:pt x="79946" y="87791"/>
                  </a:lnTo>
                  <a:lnTo>
                    <a:pt x="80245" y="86938"/>
                  </a:lnTo>
                  <a:lnTo>
                    <a:pt x="75808" y="80781"/>
                  </a:lnTo>
                  <a:close/>
                </a:path>
                <a:path w="2634615" h="2235200">
                  <a:moveTo>
                    <a:pt x="74750" y="76200"/>
                  </a:moveTo>
                  <a:lnTo>
                    <a:pt x="73103" y="76200"/>
                  </a:lnTo>
                  <a:lnTo>
                    <a:pt x="75808" y="80781"/>
                  </a:lnTo>
                  <a:lnTo>
                    <a:pt x="80245" y="86938"/>
                  </a:lnTo>
                  <a:lnTo>
                    <a:pt x="80380" y="86551"/>
                  </a:lnTo>
                  <a:lnTo>
                    <a:pt x="74750" y="76200"/>
                  </a:lnTo>
                  <a:close/>
                </a:path>
                <a:path w="2634615" h="2235200">
                  <a:moveTo>
                    <a:pt x="51638" y="63500"/>
                  </a:moveTo>
                  <a:lnTo>
                    <a:pt x="36682" y="63500"/>
                  </a:lnTo>
                  <a:lnTo>
                    <a:pt x="42026" y="76200"/>
                  </a:lnTo>
                  <a:lnTo>
                    <a:pt x="52947" y="76200"/>
                  </a:lnTo>
                  <a:lnTo>
                    <a:pt x="51638" y="63500"/>
                  </a:lnTo>
                  <a:close/>
                </a:path>
                <a:path w="2634615" h="2235200">
                  <a:moveTo>
                    <a:pt x="80043" y="63500"/>
                  </a:moveTo>
                  <a:lnTo>
                    <a:pt x="55805" y="63500"/>
                  </a:lnTo>
                  <a:lnTo>
                    <a:pt x="57891" y="76200"/>
                  </a:lnTo>
                  <a:lnTo>
                    <a:pt x="82649" y="76200"/>
                  </a:lnTo>
                  <a:lnTo>
                    <a:pt x="80043" y="63500"/>
                  </a:lnTo>
                  <a:close/>
                </a:path>
                <a:path w="2634615" h="2235200">
                  <a:moveTo>
                    <a:pt x="88535" y="75310"/>
                  </a:moveTo>
                  <a:lnTo>
                    <a:pt x="88453" y="76200"/>
                  </a:lnTo>
                  <a:lnTo>
                    <a:pt x="89103" y="76200"/>
                  </a:lnTo>
                  <a:lnTo>
                    <a:pt x="88535" y="75310"/>
                  </a:lnTo>
                  <a:close/>
                </a:path>
                <a:path w="2634615" h="2235200">
                  <a:moveTo>
                    <a:pt x="89528" y="64517"/>
                  </a:moveTo>
                  <a:lnTo>
                    <a:pt x="88535" y="75310"/>
                  </a:lnTo>
                  <a:lnTo>
                    <a:pt x="89103" y="76200"/>
                  </a:lnTo>
                  <a:lnTo>
                    <a:pt x="95008" y="76200"/>
                  </a:lnTo>
                  <a:lnTo>
                    <a:pt x="89528" y="64517"/>
                  </a:lnTo>
                  <a:close/>
                </a:path>
                <a:path w="2634615" h="2235200">
                  <a:moveTo>
                    <a:pt x="117158" y="63500"/>
                  </a:moveTo>
                  <a:lnTo>
                    <a:pt x="89621" y="63500"/>
                  </a:lnTo>
                  <a:lnTo>
                    <a:pt x="89528" y="64517"/>
                  </a:lnTo>
                  <a:lnTo>
                    <a:pt x="95008" y="76200"/>
                  </a:lnTo>
                  <a:lnTo>
                    <a:pt x="118631" y="76200"/>
                  </a:lnTo>
                  <a:lnTo>
                    <a:pt x="117158" y="63500"/>
                  </a:lnTo>
                  <a:close/>
                </a:path>
                <a:path w="2634615" h="2235200">
                  <a:moveTo>
                    <a:pt x="89050" y="63500"/>
                  </a:moveTo>
                  <a:lnTo>
                    <a:pt x="80998" y="63500"/>
                  </a:lnTo>
                  <a:lnTo>
                    <a:pt x="88535" y="75310"/>
                  </a:lnTo>
                  <a:lnTo>
                    <a:pt x="89528" y="64517"/>
                  </a:lnTo>
                  <a:lnTo>
                    <a:pt x="89050" y="63500"/>
                  </a:lnTo>
                  <a:close/>
                </a:path>
                <a:path w="2634615" h="2235200">
                  <a:moveTo>
                    <a:pt x="53544" y="38100"/>
                  </a:moveTo>
                  <a:lnTo>
                    <a:pt x="6997" y="38100"/>
                  </a:lnTo>
                  <a:lnTo>
                    <a:pt x="17145" y="50800"/>
                  </a:lnTo>
                  <a:lnTo>
                    <a:pt x="23157" y="63500"/>
                  </a:lnTo>
                  <a:lnTo>
                    <a:pt x="27292" y="50800"/>
                  </a:lnTo>
                  <a:lnTo>
                    <a:pt x="56695" y="50800"/>
                  </a:lnTo>
                  <a:lnTo>
                    <a:pt x="53544" y="38100"/>
                  </a:lnTo>
                  <a:close/>
                </a:path>
                <a:path w="2634615" h="2235200">
                  <a:moveTo>
                    <a:pt x="39531" y="50800"/>
                  </a:moveTo>
                  <a:lnTo>
                    <a:pt x="32623" y="50800"/>
                  </a:lnTo>
                  <a:lnTo>
                    <a:pt x="33460" y="63500"/>
                  </a:lnTo>
                  <a:lnTo>
                    <a:pt x="41627" y="63500"/>
                  </a:lnTo>
                  <a:lnTo>
                    <a:pt x="39531" y="50800"/>
                  </a:lnTo>
                  <a:close/>
                </a:path>
                <a:path w="2634615" h="2235200">
                  <a:moveTo>
                    <a:pt x="48915" y="50800"/>
                  </a:moveTo>
                  <a:lnTo>
                    <a:pt x="40004" y="50800"/>
                  </a:lnTo>
                  <a:lnTo>
                    <a:pt x="50706" y="63500"/>
                  </a:lnTo>
                  <a:lnTo>
                    <a:pt x="54256" y="63500"/>
                  </a:lnTo>
                  <a:lnTo>
                    <a:pt x="48915" y="50800"/>
                  </a:lnTo>
                  <a:close/>
                </a:path>
                <a:path w="2634615" h="2235200">
                  <a:moveTo>
                    <a:pt x="61271" y="50800"/>
                  </a:moveTo>
                  <a:lnTo>
                    <a:pt x="57680" y="50800"/>
                  </a:lnTo>
                  <a:lnTo>
                    <a:pt x="59994" y="63500"/>
                  </a:lnTo>
                  <a:lnTo>
                    <a:pt x="61899" y="63500"/>
                  </a:lnTo>
                  <a:lnTo>
                    <a:pt x="61271" y="50800"/>
                  </a:lnTo>
                  <a:close/>
                </a:path>
                <a:path w="2634615" h="2235200">
                  <a:moveTo>
                    <a:pt x="107123" y="50800"/>
                  </a:moveTo>
                  <a:lnTo>
                    <a:pt x="61271" y="50800"/>
                  </a:lnTo>
                  <a:lnTo>
                    <a:pt x="69030" y="63500"/>
                  </a:lnTo>
                  <a:lnTo>
                    <a:pt x="108200" y="63500"/>
                  </a:lnTo>
                  <a:lnTo>
                    <a:pt x="107123" y="50800"/>
                  </a:lnTo>
                  <a:close/>
                </a:path>
                <a:path w="2634615" h="2235200">
                  <a:moveTo>
                    <a:pt x="91238" y="38100"/>
                  </a:moveTo>
                  <a:lnTo>
                    <a:pt x="58926" y="38100"/>
                  </a:lnTo>
                  <a:lnTo>
                    <a:pt x="56695" y="50800"/>
                  </a:lnTo>
                  <a:lnTo>
                    <a:pt x="94171" y="50800"/>
                  </a:lnTo>
                  <a:lnTo>
                    <a:pt x="91238" y="38100"/>
                  </a:lnTo>
                  <a:close/>
                </a:path>
                <a:path w="2634615" h="2235200">
                  <a:moveTo>
                    <a:pt x="3440" y="25400"/>
                  </a:moveTo>
                  <a:lnTo>
                    <a:pt x="0" y="38100"/>
                  </a:lnTo>
                  <a:lnTo>
                    <a:pt x="14346" y="38100"/>
                  </a:lnTo>
                  <a:lnTo>
                    <a:pt x="3440" y="25400"/>
                  </a:lnTo>
                  <a:close/>
                </a:path>
                <a:path w="2634615" h="2235200">
                  <a:moveTo>
                    <a:pt x="77265" y="25400"/>
                  </a:moveTo>
                  <a:lnTo>
                    <a:pt x="9528" y="25400"/>
                  </a:lnTo>
                  <a:lnTo>
                    <a:pt x="14346" y="38100"/>
                  </a:lnTo>
                  <a:lnTo>
                    <a:pt x="74570" y="38100"/>
                  </a:lnTo>
                  <a:lnTo>
                    <a:pt x="77265" y="25400"/>
                  </a:lnTo>
                  <a:close/>
                </a:path>
                <a:path w="2634615" h="2235200">
                  <a:moveTo>
                    <a:pt x="4592" y="12700"/>
                  </a:moveTo>
                  <a:lnTo>
                    <a:pt x="1001" y="12700"/>
                  </a:lnTo>
                  <a:lnTo>
                    <a:pt x="728" y="25400"/>
                  </a:lnTo>
                  <a:lnTo>
                    <a:pt x="6100" y="25400"/>
                  </a:lnTo>
                  <a:lnTo>
                    <a:pt x="4592" y="12700"/>
                  </a:lnTo>
                  <a:close/>
                </a:path>
                <a:path w="2634615" h="2235200">
                  <a:moveTo>
                    <a:pt x="61406" y="12700"/>
                  </a:moveTo>
                  <a:lnTo>
                    <a:pt x="15314" y="12700"/>
                  </a:lnTo>
                  <a:lnTo>
                    <a:pt x="20497" y="25400"/>
                  </a:lnTo>
                  <a:lnTo>
                    <a:pt x="66245" y="25400"/>
                  </a:lnTo>
                  <a:lnTo>
                    <a:pt x="61406" y="12700"/>
                  </a:lnTo>
                  <a:close/>
                </a:path>
                <a:path w="2634615" h="2235200">
                  <a:moveTo>
                    <a:pt x="65082" y="12700"/>
                  </a:moveTo>
                  <a:lnTo>
                    <a:pt x="64486" y="12700"/>
                  </a:lnTo>
                  <a:lnTo>
                    <a:pt x="72119" y="25400"/>
                  </a:lnTo>
                  <a:lnTo>
                    <a:pt x="65082" y="12700"/>
                  </a:lnTo>
                  <a:close/>
                </a:path>
                <a:path w="2634615" h="2235200">
                  <a:moveTo>
                    <a:pt x="48329" y="0"/>
                  </a:moveTo>
                  <a:lnTo>
                    <a:pt x="20839" y="0"/>
                  </a:lnTo>
                  <a:lnTo>
                    <a:pt x="18630" y="12700"/>
                  </a:lnTo>
                  <a:lnTo>
                    <a:pt x="48191" y="12700"/>
                  </a:lnTo>
                  <a:lnTo>
                    <a:pt x="4832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50812" y="8287937"/>
              <a:ext cx="265813" cy="26289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43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You</a:t>
            </a:r>
            <a:r>
              <a:rPr spc="-85" dirty="0"/>
              <a:t> </a:t>
            </a:r>
            <a:r>
              <a:rPr spc="120" dirty="0"/>
              <a:t>will</a:t>
            </a:r>
            <a:r>
              <a:rPr spc="-80" dirty="0"/>
              <a:t> </a:t>
            </a:r>
            <a:r>
              <a:rPr spc="145" dirty="0"/>
              <a:t>learn</a:t>
            </a:r>
            <a:r>
              <a:rPr spc="-85" dirty="0"/>
              <a:t> </a:t>
            </a:r>
            <a:r>
              <a:rPr spc="225" dirty="0"/>
              <a:t>how</a:t>
            </a:r>
            <a:r>
              <a:rPr spc="-80" dirty="0"/>
              <a:t> </a:t>
            </a:r>
            <a:r>
              <a:rPr spc="245" dirty="0"/>
              <a:t>to</a:t>
            </a:r>
            <a:r>
              <a:rPr spc="-80" dirty="0"/>
              <a:t> </a:t>
            </a:r>
            <a:r>
              <a:rPr spc="25" dirty="0"/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5986125" cy="643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Se</a:t>
            </a:r>
            <a:r>
              <a:rPr sz="4250" spc="10" dirty="0">
                <a:latin typeface="Palatino Linotype"/>
                <a:cs typeface="Palatino Linotype"/>
              </a:rPr>
              <a:t>cu</a:t>
            </a:r>
            <a:r>
              <a:rPr sz="4250" spc="-70" dirty="0">
                <a:latin typeface="Palatino Linotype"/>
                <a:cs typeface="Palatino Linotype"/>
              </a:rPr>
              <a:t>r</a:t>
            </a:r>
            <a:r>
              <a:rPr sz="4250" spc="15" dirty="0">
                <a:latin typeface="Palatino Linotype"/>
                <a:cs typeface="Palatino Linotype"/>
              </a:rPr>
              <a:t>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Sp</a:t>
            </a:r>
            <a:r>
              <a:rPr sz="4250" spc="10" dirty="0">
                <a:latin typeface="Palatino Linotype"/>
                <a:cs typeface="Palatino Linotype"/>
              </a:rPr>
              <a:t>rin</a:t>
            </a:r>
            <a:r>
              <a:rPr sz="4250" spc="20" dirty="0">
                <a:latin typeface="Palatino Linotype"/>
                <a:cs typeface="Palatino Linotype"/>
              </a:rPr>
              <a:t>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360" dirty="0">
                <a:latin typeface="Palatino Linotype"/>
                <a:cs typeface="Palatino Linotype"/>
              </a:rPr>
              <a:t>W</a:t>
            </a:r>
            <a:r>
              <a:rPr sz="4250" spc="15" dirty="0">
                <a:latin typeface="Palatino Linotype"/>
                <a:cs typeface="Palatino Linotype"/>
              </a:rPr>
              <a:t>eb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Apps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pages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(default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custom)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roles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simple</a:t>
            </a:r>
            <a:r>
              <a:rPr sz="4250" spc="10" dirty="0">
                <a:latin typeface="Palatino Linotype"/>
                <a:cs typeface="Palatino Linotype"/>
              </a:rPr>
              <a:t> authentication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Protect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URLs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JSP</a:t>
            </a:r>
            <a:r>
              <a:rPr sz="4250" spc="-7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tags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0" dirty="0">
                <a:latin typeface="Palatino Linotype"/>
                <a:cs typeface="Palatino Linotype"/>
              </a:rPr>
              <a:t>hide/show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Store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users, </a:t>
            </a:r>
            <a:r>
              <a:rPr sz="4250" spc="5" dirty="0">
                <a:latin typeface="Palatino Linotype"/>
                <a:cs typeface="Palatino Linotype"/>
              </a:rPr>
              <a:t>passwords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roles</a:t>
            </a:r>
            <a:r>
              <a:rPr sz="4250" spc="10" dirty="0">
                <a:latin typeface="Palatino Linotype"/>
                <a:cs typeface="Palatino Linotype"/>
              </a:rPr>
              <a:t> in </a:t>
            </a:r>
            <a:r>
              <a:rPr sz="4250" spc="20" dirty="0">
                <a:latin typeface="Palatino Linotype"/>
                <a:cs typeface="Palatino Linotype"/>
              </a:rPr>
              <a:t>DB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(plain-text </a:t>
            </a:r>
            <a:r>
              <a:rPr sz="4250" spc="240" dirty="0">
                <a:latin typeface="Palatino Linotype"/>
                <a:cs typeface="Palatino Linotype"/>
              </a:rPr>
              <a:t>-&gt;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encrypted)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664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Practical</a:t>
            </a:r>
            <a:r>
              <a:rPr spc="-120" dirty="0"/>
              <a:t> </a:t>
            </a:r>
            <a:r>
              <a:rPr spc="114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927524"/>
            <a:ext cx="214629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9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24910"/>
            <a:ext cx="1750885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10" dirty="0">
                <a:latin typeface="Palatino Linotype"/>
                <a:cs typeface="Palatino Linotype"/>
              </a:rPr>
              <a:t>Cover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the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most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common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Spring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Security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tasks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that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you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will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need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on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daily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5" dirty="0">
                <a:latin typeface="Palatino Linotype"/>
                <a:cs typeface="Palatino Linotype"/>
              </a:rPr>
              <a:t>projects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44749"/>
            <a:ext cx="214629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9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42135"/>
            <a:ext cx="1756219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latin typeface="Palatino Linotype"/>
                <a:cs typeface="Palatino Linotype"/>
              </a:rPr>
              <a:t>Not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an</a:t>
            </a:r>
            <a:r>
              <a:rPr sz="3800" spc="-14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A</a:t>
            </a:r>
            <a:r>
              <a:rPr sz="3800" spc="-204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to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Z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20" dirty="0">
                <a:latin typeface="Palatino Linotype"/>
                <a:cs typeface="Palatino Linotype"/>
              </a:rPr>
              <a:t>reference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…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for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that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5" dirty="0">
                <a:latin typeface="Palatino Linotype"/>
                <a:cs typeface="Palatino Linotype"/>
              </a:rPr>
              <a:t>you</a:t>
            </a:r>
            <a:r>
              <a:rPr sz="3800" spc="5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can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spc="-10" dirty="0">
                <a:latin typeface="Palatino Linotype"/>
                <a:cs typeface="Palatino Linotype"/>
              </a:rPr>
              <a:t>see</a:t>
            </a:r>
            <a:r>
              <a:rPr sz="3800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Spring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Security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5" dirty="0">
                <a:latin typeface="Palatino Linotype"/>
                <a:cs typeface="Palatino Linotype"/>
              </a:rPr>
              <a:t>Reference</a:t>
            </a:r>
            <a:r>
              <a:rPr sz="3800" b="1" dirty="0">
                <a:latin typeface="Palatino Linotype"/>
                <a:cs typeface="Palatino Linotype"/>
              </a:rPr>
              <a:t> </a:t>
            </a:r>
            <a:r>
              <a:rPr sz="3800" b="1" spc="-10" dirty="0">
                <a:latin typeface="Palatino Linotype"/>
                <a:cs typeface="Palatino Linotype"/>
              </a:rPr>
              <a:t>Manual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426" y="6276470"/>
            <a:ext cx="19203670" cy="2350770"/>
            <a:chOff x="450426" y="6276470"/>
            <a:chExt cx="19203670" cy="2350770"/>
          </a:xfrm>
        </p:grpSpPr>
        <p:sp>
          <p:nvSpPr>
            <p:cNvPr id="8" name="object 8"/>
            <p:cNvSpPr/>
            <p:nvPr/>
          </p:nvSpPr>
          <p:spPr>
            <a:xfrm>
              <a:off x="628435" y="6391650"/>
              <a:ext cx="18847435" cy="1889760"/>
            </a:xfrm>
            <a:custGeom>
              <a:avLst/>
              <a:gdLst/>
              <a:ahLst/>
              <a:cxnLst/>
              <a:rect l="l" t="t" r="r" b="b"/>
              <a:pathLst>
                <a:path w="18847435" h="1889759">
                  <a:moveTo>
                    <a:pt x="18356630" y="0"/>
                  </a:moveTo>
                  <a:lnTo>
                    <a:pt x="492780" y="0"/>
                  </a:lnTo>
                  <a:lnTo>
                    <a:pt x="426963" y="111"/>
                  </a:lnTo>
                  <a:lnTo>
                    <a:pt x="370941" y="890"/>
                  </a:lnTo>
                  <a:lnTo>
                    <a:pt x="322607" y="3005"/>
                  </a:lnTo>
                  <a:lnTo>
                    <a:pt x="279855" y="7123"/>
                  </a:lnTo>
                  <a:lnTo>
                    <a:pt x="240577" y="13913"/>
                  </a:lnTo>
                  <a:lnTo>
                    <a:pt x="202665" y="24042"/>
                  </a:lnTo>
                  <a:lnTo>
                    <a:pt x="155110" y="46252"/>
                  </a:lnTo>
                  <a:lnTo>
                    <a:pt x="112627" y="76062"/>
                  </a:lnTo>
                  <a:lnTo>
                    <a:pt x="76059" y="112631"/>
                  </a:lnTo>
                  <a:lnTo>
                    <a:pt x="46248" y="155114"/>
                  </a:lnTo>
                  <a:lnTo>
                    <a:pt x="24038" y="202669"/>
                  </a:lnTo>
                  <a:lnTo>
                    <a:pt x="13907" y="240580"/>
                  </a:lnTo>
                  <a:lnTo>
                    <a:pt x="7111" y="279859"/>
                  </a:lnTo>
                  <a:lnTo>
                    <a:pt x="3001" y="322338"/>
                  </a:lnTo>
                  <a:lnTo>
                    <a:pt x="886" y="370298"/>
                  </a:lnTo>
                  <a:lnTo>
                    <a:pt x="107" y="425704"/>
                  </a:lnTo>
                  <a:lnTo>
                    <a:pt x="0" y="1398976"/>
                  </a:lnTo>
                  <a:lnTo>
                    <a:pt x="125" y="1463874"/>
                  </a:lnTo>
                  <a:lnTo>
                    <a:pt x="886" y="1518634"/>
                  </a:lnTo>
                  <a:lnTo>
                    <a:pt x="3001" y="1566968"/>
                  </a:lnTo>
                  <a:lnTo>
                    <a:pt x="7133" y="1609801"/>
                  </a:lnTo>
                  <a:lnTo>
                    <a:pt x="13912" y="1649009"/>
                  </a:lnTo>
                  <a:lnTo>
                    <a:pt x="24038" y="1686910"/>
                  </a:lnTo>
                  <a:lnTo>
                    <a:pt x="46248" y="1734465"/>
                  </a:lnTo>
                  <a:lnTo>
                    <a:pt x="76059" y="1776948"/>
                  </a:lnTo>
                  <a:lnTo>
                    <a:pt x="112627" y="1813516"/>
                  </a:lnTo>
                  <a:lnTo>
                    <a:pt x="155110" y="1843327"/>
                  </a:lnTo>
                  <a:lnTo>
                    <a:pt x="202665" y="1865537"/>
                  </a:lnTo>
                  <a:lnTo>
                    <a:pt x="240567" y="1875666"/>
                  </a:lnTo>
                  <a:lnTo>
                    <a:pt x="279774" y="1882456"/>
                  </a:lnTo>
                  <a:lnTo>
                    <a:pt x="322335" y="1886574"/>
                  </a:lnTo>
                  <a:lnTo>
                    <a:pt x="370295" y="1888689"/>
                  </a:lnTo>
                  <a:lnTo>
                    <a:pt x="425701" y="1889468"/>
                  </a:lnTo>
                  <a:lnTo>
                    <a:pt x="490599" y="1889580"/>
                  </a:lnTo>
                  <a:lnTo>
                    <a:pt x="18354452" y="1889580"/>
                  </a:lnTo>
                  <a:lnTo>
                    <a:pt x="18420268" y="1889468"/>
                  </a:lnTo>
                  <a:lnTo>
                    <a:pt x="18476288" y="1888689"/>
                  </a:lnTo>
                  <a:lnTo>
                    <a:pt x="18524620" y="1886574"/>
                  </a:lnTo>
                  <a:lnTo>
                    <a:pt x="18567370" y="1882456"/>
                  </a:lnTo>
                  <a:lnTo>
                    <a:pt x="18606647" y="1875666"/>
                  </a:lnTo>
                  <a:lnTo>
                    <a:pt x="18644559" y="1865537"/>
                  </a:lnTo>
                  <a:lnTo>
                    <a:pt x="18692117" y="1843327"/>
                  </a:lnTo>
                  <a:lnTo>
                    <a:pt x="18734601" y="1813516"/>
                  </a:lnTo>
                  <a:lnTo>
                    <a:pt x="18771169" y="1776948"/>
                  </a:lnTo>
                  <a:lnTo>
                    <a:pt x="18800980" y="1734465"/>
                  </a:lnTo>
                  <a:lnTo>
                    <a:pt x="18823192" y="1686910"/>
                  </a:lnTo>
                  <a:lnTo>
                    <a:pt x="18833322" y="1648999"/>
                  </a:lnTo>
                  <a:lnTo>
                    <a:pt x="18840118" y="1609720"/>
                  </a:lnTo>
                  <a:lnTo>
                    <a:pt x="18844228" y="1567240"/>
                  </a:lnTo>
                  <a:lnTo>
                    <a:pt x="18846343" y="1519280"/>
                  </a:lnTo>
                  <a:lnTo>
                    <a:pt x="18847122" y="1463874"/>
                  </a:lnTo>
                  <a:lnTo>
                    <a:pt x="18847104" y="425704"/>
                  </a:lnTo>
                  <a:lnTo>
                    <a:pt x="18846343" y="370945"/>
                  </a:lnTo>
                  <a:lnTo>
                    <a:pt x="18844228" y="322611"/>
                  </a:lnTo>
                  <a:lnTo>
                    <a:pt x="18840096" y="279778"/>
                  </a:lnTo>
                  <a:lnTo>
                    <a:pt x="18833318" y="240570"/>
                  </a:lnTo>
                  <a:lnTo>
                    <a:pt x="18823192" y="202669"/>
                  </a:lnTo>
                  <a:lnTo>
                    <a:pt x="18800980" y="155114"/>
                  </a:lnTo>
                  <a:lnTo>
                    <a:pt x="18771169" y="112631"/>
                  </a:lnTo>
                  <a:lnTo>
                    <a:pt x="18734601" y="76062"/>
                  </a:lnTo>
                  <a:lnTo>
                    <a:pt x="18692117" y="46252"/>
                  </a:lnTo>
                  <a:lnTo>
                    <a:pt x="18644559" y="24042"/>
                  </a:lnTo>
                  <a:lnTo>
                    <a:pt x="18606658" y="13913"/>
                  </a:lnTo>
                  <a:lnTo>
                    <a:pt x="18567451" y="7123"/>
                  </a:lnTo>
                  <a:lnTo>
                    <a:pt x="18524892" y="3005"/>
                  </a:lnTo>
                  <a:lnTo>
                    <a:pt x="18476934" y="890"/>
                  </a:lnTo>
                  <a:lnTo>
                    <a:pt x="18421529" y="111"/>
                  </a:lnTo>
                  <a:lnTo>
                    <a:pt x="1835663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26" y="6276470"/>
              <a:ext cx="19203247" cy="2350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7821" y="6950439"/>
            <a:ext cx="1655699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http://www.luv2code.com/spring-security-reference-manual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58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10" dirty="0"/>
              <a:t> </a:t>
            </a:r>
            <a:r>
              <a:rPr spc="135" dirty="0"/>
              <a:t>Security</a:t>
            </a:r>
            <a:r>
              <a:rPr spc="-105" dirty="0"/>
              <a:t> </a:t>
            </a:r>
            <a:r>
              <a:rPr spc="100"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8825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66793"/>
            <a:ext cx="11711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framework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85207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730610"/>
            <a:ext cx="12589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Implemented</a:t>
            </a:r>
            <a:r>
              <a:rPr sz="4250" spc="10" dirty="0">
                <a:latin typeface="Palatino Linotype"/>
                <a:cs typeface="Palatino Linotype"/>
              </a:rPr>
              <a:t> using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Servlet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filters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the </a:t>
            </a:r>
            <a:r>
              <a:rPr sz="4250" spc="5" dirty="0">
                <a:latin typeface="Palatino Linotype"/>
                <a:cs typeface="Palatino Linotype"/>
              </a:rPr>
              <a:t>background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71589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594428"/>
            <a:ext cx="16318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Two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securing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1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app:</a:t>
            </a:r>
            <a:r>
              <a:rPr sz="4250" spc="10" dirty="0">
                <a:latin typeface="Palatino Linotype"/>
                <a:cs typeface="Palatino Linotype"/>
              </a:rPr>
              <a:t> declarative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programmatic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0683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85" dirty="0"/>
              <a:t> </a:t>
            </a:r>
            <a:r>
              <a:rPr spc="135" dirty="0"/>
              <a:t>Security</a:t>
            </a:r>
            <a:r>
              <a:rPr spc="-85" dirty="0"/>
              <a:t> </a:t>
            </a:r>
            <a:r>
              <a:rPr spc="185" dirty="0"/>
              <a:t>with</a:t>
            </a:r>
            <a:r>
              <a:rPr spc="-85" dirty="0"/>
              <a:t> </a:t>
            </a:r>
            <a:r>
              <a:rPr spc="120" dirty="0"/>
              <a:t>Servlet</a:t>
            </a:r>
            <a:r>
              <a:rPr spc="-85" dirty="0"/>
              <a:t> </a:t>
            </a:r>
            <a:r>
              <a:rPr spc="100" dirty="0"/>
              <a:t>Filters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777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56322"/>
            <a:ext cx="15909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Servlet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Filters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pre-process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post-process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8416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720140"/>
            <a:ext cx="146227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Servlet Filters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route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 logic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70542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583957"/>
            <a:ext cx="15912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</a:t>
            </a:r>
            <a:r>
              <a:rPr sz="4250" spc="10" dirty="0">
                <a:latin typeface="Palatino Linotype"/>
                <a:cs typeface="Palatino Linotype"/>
              </a:rPr>
              <a:t>bulk</a:t>
            </a:r>
            <a:r>
              <a:rPr sz="4250" spc="15" dirty="0">
                <a:latin typeface="Palatino Linotype"/>
                <a:cs typeface="Palatino Linotype"/>
              </a:rPr>
              <a:t> of</a:t>
            </a:r>
            <a:r>
              <a:rPr sz="4250" spc="10" dirty="0">
                <a:latin typeface="Palatino Linotype"/>
                <a:cs typeface="Palatino Linotype"/>
              </a:rPr>
              <a:t> 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functionality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servlet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filters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9714" y="2893318"/>
            <a:ext cx="8006080" cy="6390005"/>
            <a:chOff x="4929714" y="2893318"/>
            <a:chExt cx="8006080" cy="6390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9714" y="4922717"/>
              <a:ext cx="8004517" cy="292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741" y="3530973"/>
              <a:ext cx="8003666" cy="29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8516" y="2919671"/>
              <a:ext cx="3793695" cy="63368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18481" y="2919671"/>
              <a:ext cx="3794125" cy="6337300"/>
            </a:xfrm>
            <a:custGeom>
              <a:avLst/>
              <a:gdLst/>
              <a:ahLst/>
              <a:cxnLst/>
              <a:rect l="l" t="t" r="r" b="b"/>
              <a:pathLst>
                <a:path w="3794125" h="6337300">
                  <a:moveTo>
                    <a:pt x="942572" y="0"/>
                  </a:moveTo>
                  <a:lnTo>
                    <a:pt x="2851194" y="0"/>
                  </a:lnTo>
                  <a:lnTo>
                    <a:pt x="2921703" y="34"/>
                  </a:lnTo>
                  <a:lnTo>
                    <a:pt x="2986253" y="277"/>
                  </a:lnTo>
                  <a:lnTo>
                    <a:pt x="3045484" y="936"/>
                  </a:lnTo>
                  <a:lnTo>
                    <a:pt x="3100033" y="2221"/>
                  </a:lnTo>
                  <a:lnTo>
                    <a:pt x="3150538" y="4337"/>
                  </a:lnTo>
                  <a:lnTo>
                    <a:pt x="3197638" y="7495"/>
                  </a:lnTo>
                  <a:lnTo>
                    <a:pt x="3241970" y="11903"/>
                  </a:lnTo>
                  <a:lnTo>
                    <a:pt x="3284173" y="17768"/>
                  </a:lnTo>
                  <a:lnTo>
                    <a:pt x="3324886" y="25298"/>
                  </a:lnTo>
                  <a:lnTo>
                    <a:pt x="3364745" y="34703"/>
                  </a:lnTo>
                  <a:lnTo>
                    <a:pt x="3404389" y="46190"/>
                  </a:lnTo>
                  <a:lnTo>
                    <a:pt x="3451188" y="65599"/>
                  </a:lnTo>
                  <a:lnTo>
                    <a:pt x="3495754" y="88862"/>
                  </a:lnTo>
                  <a:lnTo>
                    <a:pt x="3537884" y="115774"/>
                  </a:lnTo>
                  <a:lnTo>
                    <a:pt x="3577375" y="146135"/>
                  </a:lnTo>
                  <a:lnTo>
                    <a:pt x="3614025" y="179742"/>
                  </a:lnTo>
                  <a:lnTo>
                    <a:pt x="3647632" y="216392"/>
                  </a:lnTo>
                  <a:lnTo>
                    <a:pt x="3677993" y="255883"/>
                  </a:lnTo>
                  <a:lnTo>
                    <a:pt x="3704906" y="298013"/>
                  </a:lnTo>
                  <a:lnTo>
                    <a:pt x="3728168" y="342578"/>
                  </a:lnTo>
                  <a:lnTo>
                    <a:pt x="3747578" y="389378"/>
                  </a:lnTo>
                  <a:lnTo>
                    <a:pt x="3759064" y="429025"/>
                  </a:lnTo>
                  <a:lnTo>
                    <a:pt x="3768469" y="468906"/>
                  </a:lnTo>
                  <a:lnTo>
                    <a:pt x="3776000" y="509678"/>
                  </a:lnTo>
                  <a:lnTo>
                    <a:pt x="3781864" y="551998"/>
                  </a:lnTo>
                  <a:lnTo>
                    <a:pt x="3786272" y="596523"/>
                  </a:lnTo>
                  <a:lnTo>
                    <a:pt x="3789430" y="643909"/>
                  </a:lnTo>
                  <a:lnTo>
                    <a:pt x="3791547" y="694814"/>
                  </a:lnTo>
                  <a:lnTo>
                    <a:pt x="3792831" y="749895"/>
                  </a:lnTo>
                  <a:lnTo>
                    <a:pt x="3793490" y="809809"/>
                  </a:lnTo>
                  <a:lnTo>
                    <a:pt x="3793733" y="875212"/>
                  </a:lnTo>
                  <a:lnTo>
                    <a:pt x="3793768" y="946763"/>
                  </a:lnTo>
                  <a:lnTo>
                    <a:pt x="3793768" y="5394275"/>
                  </a:lnTo>
                  <a:lnTo>
                    <a:pt x="3793733" y="5464783"/>
                  </a:lnTo>
                  <a:lnTo>
                    <a:pt x="3793490" y="5529334"/>
                  </a:lnTo>
                  <a:lnTo>
                    <a:pt x="3792831" y="5588564"/>
                  </a:lnTo>
                  <a:lnTo>
                    <a:pt x="3791547" y="5643113"/>
                  </a:lnTo>
                  <a:lnTo>
                    <a:pt x="3789430" y="5693619"/>
                  </a:lnTo>
                  <a:lnTo>
                    <a:pt x="3786272" y="5740718"/>
                  </a:lnTo>
                  <a:lnTo>
                    <a:pt x="3781864" y="5785051"/>
                  </a:lnTo>
                  <a:lnTo>
                    <a:pt x="3776000" y="5827254"/>
                  </a:lnTo>
                  <a:lnTo>
                    <a:pt x="3768469" y="5867966"/>
                  </a:lnTo>
                  <a:lnTo>
                    <a:pt x="3759064" y="5907825"/>
                  </a:lnTo>
                  <a:lnTo>
                    <a:pt x="3747578" y="5947470"/>
                  </a:lnTo>
                  <a:lnTo>
                    <a:pt x="3728168" y="5994269"/>
                  </a:lnTo>
                  <a:lnTo>
                    <a:pt x="3704906" y="6038835"/>
                  </a:lnTo>
                  <a:lnTo>
                    <a:pt x="3677993" y="6080964"/>
                  </a:lnTo>
                  <a:lnTo>
                    <a:pt x="3647632" y="6120455"/>
                  </a:lnTo>
                  <a:lnTo>
                    <a:pt x="3614025" y="6157105"/>
                  </a:lnTo>
                  <a:lnTo>
                    <a:pt x="3577375" y="6190712"/>
                  </a:lnTo>
                  <a:lnTo>
                    <a:pt x="3537884" y="6221073"/>
                  </a:lnTo>
                  <a:lnTo>
                    <a:pt x="3495754" y="6247985"/>
                  </a:lnTo>
                  <a:lnTo>
                    <a:pt x="3451188" y="6271248"/>
                  </a:lnTo>
                  <a:lnTo>
                    <a:pt x="3404389" y="6290657"/>
                  </a:lnTo>
                  <a:lnTo>
                    <a:pt x="3364742" y="6302144"/>
                  </a:lnTo>
                  <a:lnTo>
                    <a:pt x="3324860" y="6311549"/>
                  </a:lnTo>
                  <a:lnTo>
                    <a:pt x="3284088" y="6319079"/>
                  </a:lnTo>
                  <a:lnTo>
                    <a:pt x="3241769" y="6324944"/>
                  </a:lnTo>
                  <a:lnTo>
                    <a:pt x="3197244" y="6329351"/>
                  </a:lnTo>
                  <a:lnTo>
                    <a:pt x="3149858" y="6332509"/>
                  </a:lnTo>
                  <a:lnTo>
                    <a:pt x="3098953" y="6334626"/>
                  </a:lnTo>
                  <a:lnTo>
                    <a:pt x="3043872" y="6335910"/>
                  </a:lnTo>
                  <a:lnTo>
                    <a:pt x="2983958" y="6336570"/>
                  </a:lnTo>
                  <a:lnTo>
                    <a:pt x="2918554" y="6336813"/>
                  </a:lnTo>
                  <a:lnTo>
                    <a:pt x="2847004" y="6336847"/>
                  </a:lnTo>
                  <a:lnTo>
                    <a:pt x="942572" y="6336847"/>
                  </a:lnTo>
                  <a:lnTo>
                    <a:pt x="872064" y="6336813"/>
                  </a:lnTo>
                  <a:lnTo>
                    <a:pt x="807513" y="6336570"/>
                  </a:lnTo>
                  <a:lnTo>
                    <a:pt x="748283" y="6335910"/>
                  </a:lnTo>
                  <a:lnTo>
                    <a:pt x="693734" y="6334626"/>
                  </a:lnTo>
                  <a:lnTo>
                    <a:pt x="643229" y="6332509"/>
                  </a:lnTo>
                  <a:lnTo>
                    <a:pt x="596129" y="6329351"/>
                  </a:lnTo>
                  <a:lnTo>
                    <a:pt x="551797" y="6324944"/>
                  </a:lnTo>
                  <a:lnTo>
                    <a:pt x="509593" y="6319079"/>
                  </a:lnTo>
                  <a:lnTo>
                    <a:pt x="468881" y="6311549"/>
                  </a:lnTo>
                  <a:lnTo>
                    <a:pt x="429022" y="6302144"/>
                  </a:lnTo>
                  <a:lnTo>
                    <a:pt x="389378" y="6290657"/>
                  </a:lnTo>
                  <a:lnTo>
                    <a:pt x="342578" y="6271248"/>
                  </a:lnTo>
                  <a:lnTo>
                    <a:pt x="298013" y="6247985"/>
                  </a:lnTo>
                  <a:lnTo>
                    <a:pt x="255883" y="6221073"/>
                  </a:lnTo>
                  <a:lnTo>
                    <a:pt x="216392" y="6190712"/>
                  </a:lnTo>
                  <a:lnTo>
                    <a:pt x="179742" y="6157105"/>
                  </a:lnTo>
                  <a:lnTo>
                    <a:pt x="146135" y="6120455"/>
                  </a:lnTo>
                  <a:lnTo>
                    <a:pt x="115774" y="6080964"/>
                  </a:lnTo>
                  <a:lnTo>
                    <a:pt x="88862" y="6038835"/>
                  </a:lnTo>
                  <a:lnTo>
                    <a:pt x="65599" y="5994269"/>
                  </a:lnTo>
                  <a:lnTo>
                    <a:pt x="46190" y="5947470"/>
                  </a:lnTo>
                  <a:lnTo>
                    <a:pt x="34703" y="5907822"/>
                  </a:lnTo>
                  <a:lnTo>
                    <a:pt x="25298" y="5867941"/>
                  </a:lnTo>
                  <a:lnTo>
                    <a:pt x="17768" y="5827169"/>
                  </a:lnTo>
                  <a:lnTo>
                    <a:pt x="11903" y="5784849"/>
                  </a:lnTo>
                  <a:lnTo>
                    <a:pt x="7495" y="5740325"/>
                  </a:lnTo>
                  <a:lnTo>
                    <a:pt x="4337" y="5692939"/>
                  </a:lnTo>
                  <a:lnTo>
                    <a:pt x="2221" y="5642033"/>
                  </a:lnTo>
                  <a:lnTo>
                    <a:pt x="936" y="5586953"/>
                  </a:lnTo>
                  <a:lnTo>
                    <a:pt x="277" y="5527039"/>
                  </a:lnTo>
                  <a:lnTo>
                    <a:pt x="34" y="5461635"/>
                  </a:lnTo>
                  <a:lnTo>
                    <a:pt x="0" y="5390085"/>
                  </a:lnTo>
                  <a:lnTo>
                    <a:pt x="0" y="942572"/>
                  </a:lnTo>
                  <a:lnTo>
                    <a:pt x="34" y="872064"/>
                  </a:lnTo>
                  <a:lnTo>
                    <a:pt x="277" y="807513"/>
                  </a:lnTo>
                  <a:lnTo>
                    <a:pt x="936" y="748283"/>
                  </a:lnTo>
                  <a:lnTo>
                    <a:pt x="2221" y="693734"/>
                  </a:lnTo>
                  <a:lnTo>
                    <a:pt x="4337" y="643229"/>
                  </a:lnTo>
                  <a:lnTo>
                    <a:pt x="7495" y="596129"/>
                  </a:lnTo>
                  <a:lnTo>
                    <a:pt x="11903" y="551797"/>
                  </a:lnTo>
                  <a:lnTo>
                    <a:pt x="17768" y="509593"/>
                  </a:lnTo>
                  <a:lnTo>
                    <a:pt x="25298" y="468881"/>
                  </a:lnTo>
                  <a:lnTo>
                    <a:pt x="34703" y="429022"/>
                  </a:lnTo>
                  <a:lnTo>
                    <a:pt x="46190" y="389378"/>
                  </a:lnTo>
                  <a:lnTo>
                    <a:pt x="65599" y="342578"/>
                  </a:lnTo>
                  <a:lnTo>
                    <a:pt x="88862" y="298013"/>
                  </a:lnTo>
                  <a:lnTo>
                    <a:pt x="115774" y="255883"/>
                  </a:lnTo>
                  <a:lnTo>
                    <a:pt x="146135" y="216392"/>
                  </a:lnTo>
                  <a:lnTo>
                    <a:pt x="179742" y="179742"/>
                  </a:lnTo>
                  <a:lnTo>
                    <a:pt x="216392" y="146135"/>
                  </a:lnTo>
                  <a:lnTo>
                    <a:pt x="255883" y="115774"/>
                  </a:lnTo>
                  <a:lnTo>
                    <a:pt x="298013" y="88862"/>
                  </a:lnTo>
                  <a:lnTo>
                    <a:pt x="342578" y="65599"/>
                  </a:lnTo>
                  <a:lnTo>
                    <a:pt x="389378" y="46190"/>
                  </a:lnTo>
                  <a:lnTo>
                    <a:pt x="429025" y="34703"/>
                  </a:lnTo>
                  <a:lnTo>
                    <a:pt x="468906" y="25298"/>
                  </a:lnTo>
                  <a:lnTo>
                    <a:pt x="509678" y="17768"/>
                  </a:lnTo>
                  <a:lnTo>
                    <a:pt x="551998" y="11903"/>
                  </a:lnTo>
                  <a:lnTo>
                    <a:pt x="596523" y="7495"/>
                  </a:lnTo>
                  <a:lnTo>
                    <a:pt x="643909" y="4337"/>
                  </a:lnTo>
                  <a:lnTo>
                    <a:pt x="694814" y="2221"/>
                  </a:lnTo>
                  <a:lnTo>
                    <a:pt x="749895" y="936"/>
                  </a:lnTo>
                  <a:lnTo>
                    <a:pt x="809809" y="277"/>
                  </a:lnTo>
                  <a:lnTo>
                    <a:pt x="875212" y="34"/>
                  </a:lnTo>
                  <a:lnTo>
                    <a:pt x="946763" y="0"/>
                  </a:lnTo>
                  <a:lnTo>
                    <a:pt x="94257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39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00" dirty="0"/>
              <a:t> </a:t>
            </a:r>
            <a:r>
              <a:rPr spc="135" dirty="0"/>
              <a:t>Security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25284" y="4992383"/>
            <a:ext cx="2381250" cy="21240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-5080" algn="ctr">
              <a:lnSpc>
                <a:spcPts val="5440"/>
              </a:lnSpc>
              <a:spcBef>
                <a:spcPts val="400"/>
              </a:spcBef>
            </a:pP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ty  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4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307" y="2927540"/>
            <a:ext cx="3794125" cy="6187440"/>
          </a:xfrm>
          <a:custGeom>
            <a:avLst/>
            <a:gdLst/>
            <a:ahLst/>
            <a:cxnLst/>
            <a:rect l="l" t="t" r="r" b="b"/>
            <a:pathLst>
              <a:path w="3794125" h="6187440">
                <a:moveTo>
                  <a:pt x="2851161" y="0"/>
                </a:moveTo>
                <a:lnTo>
                  <a:pt x="946729" y="0"/>
                </a:lnTo>
                <a:lnTo>
                  <a:pt x="875178" y="34"/>
                </a:lnTo>
                <a:lnTo>
                  <a:pt x="809775" y="277"/>
                </a:lnTo>
                <a:lnTo>
                  <a:pt x="749861" y="936"/>
                </a:lnTo>
                <a:lnTo>
                  <a:pt x="694780" y="2221"/>
                </a:lnTo>
                <a:lnTo>
                  <a:pt x="643875" y="4337"/>
                </a:lnTo>
                <a:lnTo>
                  <a:pt x="596488" y="7495"/>
                </a:lnTo>
                <a:lnTo>
                  <a:pt x="551964" y="11903"/>
                </a:lnTo>
                <a:lnTo>
                  <a:pt x="509644" y="17768"/>
                </a:lnTo>
                <a:lnTo>
                  <a:pt x="468872" y="25298"/>
                </a:lnTo>
                <a:lnTo>
                  <a:pt x="428991" y="34703"/>
                </a:lnTo>
                <a:lnTo>
                  <a:pt x="389344" y="46190"/>
                </a:lnTo>
                <a:lnTo>
                  <a:pt x="342544" y="65599"/>
                </a:lnTo>
                <a:lnTo>
                  <a:pt x="297979" y="88861"/>
                </a:lnTo>
                <a:lnTo>
                  <a:pt x="255849" y="115774"/>
                </a:lnTo>
                <a:lnTo>
                  <a:pt x="216358" y="146135"/>
                </a:lnTo>
                <a:lnTo>
                  <a:pt x="179708" y="179742"/>
                </a:lnTo>
                <a:lnTo>
                  <a:pt x="146101" y="216392"/>
                </a:lnTo>
                <a:lnTo>
                  <a:pt x="115740" y="255883"/>
                </a:lnTo>
                <a:lnTo>
                  <a:pt x="88827" y="298012"/>
                </a:lnTo>
                <a:lnTo>
                  <a:pt x="65564" y="342578"/>
                </a:lnTo>
                <a:lnTo>
                  <a:pt x="46155" y="389377"/>
                </a:lnTo>
                <a:lnTo>
                  <a:pt x="34667" y="429025"/>
                </a:lnTo>
                <a:lnTo>
                  <a:pt x="25259" y="468906"/>
                </a:lnTo>
                <a:lnTo>
                  <a:pt x="17721" y="509678"/>
                </a:lnTo>
                <a:lnTo>
                  <a:pt x="11848" y="551998"/>
                </a:lnTo>
                <a:lnTo>
                  <a:pt x="7434" y="596522"/>
                </a:lnTo>
                <a:lnTo>
                  <a:pt x="4303" y="643229"/>
                </a:lnTo>
                <a:lnTo>
                  <a:pt x="2186" y="693734"/>
                </a:lnTo>
                <a:lnTo>
                  <a:pt x="902" y="748283"/>
                </a:lnTo>
                <a:lnTo>
                  <a:pt x="242" y="807513"/>
                </a:lnTo>
                <a:lnTo>
                  <a:pt x="0" y="872063"/>
                </a:lnTo>
                <a:lnTo>
                  <a:pt x="11" y="5315382"/>
                </a:lnTo>
                <a:lnTo>
                  <a:pt x="242" y="5377637"/>
                </a:lnTo>
                <a:lnTo>
                  <a:pt x="902" y="5437551"/>
                </a:lnTo>
                <a:lnTo>
                  <a:pt x="2186" y="5492631"/>
                </a:lnTo>
                <a:lnTo>
                  <a:pt x="4303" y="5543536"/>
                </a:lnTo>
                <a:lnTo>
                  <a:pt x="7500" y="5591316"/>
                </a:lnTo>
                <a:lnTo>
                  <a:pt x="11896" y="5635649"/>
                </a:lnTo>
                <a:lnTo>
                  <a:pt x="17749" y="5677852"/>
                </a:lnTo>
                <a:lnTo>
                  <a:pt x="25270" y="5718564"/>
                </a:lnTo>
                <a:lnTo>
                  <a:pt x="34669" y="5758423"/>
                </a:lnTo>
                <a:lnTo>
                  <a:pt x="46155" y="5798068"/>
                </a:lnTo>
                <a:lnTo>
                  <a:pt x="65564" y="5844867"/>
                </a:lnTo>
                <a:lnTo>
                  <a:pt x="88827" y="5889433"/>
                </a:lnTo>
                <a:lnTo>
                  <a:pt x="115740" y="5931562"/>
                </a:lnTo>
                <a:lnTo>
                  <a:pt x="146101" y="5971053"/>
                </a:lnTo>
                <a:lnTo>
                  <a:pt x="179708" y="6007703"/>
                </a:lnTo>
                <a:lnTo>
                  <a:pt x="216358" y="6041310"/>
                </a:lnTo>
                <a:lnTo>
                  <a:pt x="255849" y="6071671"/>
                </a:lnTo>
                <a:lnTo>
                  <a:pt x="297979" y="6098584"/>
                </a:lnTo>
                <a:lnTo>
                  <a:pt x="342544" y="6121846"/>
                </a:lnTo>
                <a:lnTo>
                  <a:pt x="389344" y="6141255"/>
                </a:lnTo>
                <a:lnTo>
                  <a:pt x="428988" y="6152742"/>
                </a:lnTo>
                <a:lnTo>
                  <a:pt x="468847" y="6162147"/>
                </a:lnTo>
                <a:lnTo>
                  <a:pt x="509559" y="6169678"/>
                </a:lnTo>
                <a:lnTo>
                  <a:pt x="551762" y="6175542"/>
                </a:lnTo>
                <a:lnTo>
                  <a:pt x="596095" y="6179950"/>
                </a:lnTo>
                <a:lnTo>
                  <a:pt x="643194" y="6183108"/>
                </a:lnTo>
                <a:lnTo>
                  <a:pt x="693700" y="6185225"/>
                </a:lnTo>
                <a:lnTo>
                  <a:pt x="748248" y="6186509"/>
                </a:lnTo>
                <a:lnTo>
                  <a:pt x="942537" y="6187446"/>
                </a:lnTo>
                <a:lnTo>
                  <a:pt x="2846970" y="6187446"/>
                </a:lnTo>
                <a:lnTo>
                  <a:pt x="2918521" y="6187411"/>
                </a:lnTo>
                <a:lnTo>
                  <a:pt x="2983924" y="6187168"/>
                </a:lnTo>
                <a:lnTo>
                  <a:pt x="3043838" y="6186509"/>
                </a:lnTo>
                <a:lnTo>
                  <a:pt x="3098919" y="6185225"/>
                </a:lnTo>
                <a:lnTo>
                  <a:pt x="3149824" y="6183108"/>
                </a:lnTo>
                <a:lnTo>
                  <a:pt x="3197210" y="6179950"/>
                </a:lnTo>
                <a:lnTo>
                  <a:pt x="3241735" y="6175542"/>
                </a:lnTo>
                <a:lnTo>
                  <a:pt x="3284054" y="6169678"/>
                </a:lnTo>
                <a:lnTo>
                  <a:pt x="3324826" y="6162147"/>
                </a:lnTo>
                <a:lnTo>
                  <a:pt x="3364708" y="6152742"/>
                </a:lnTo>
                <a:lnTo>
                  <a:pt x="3404355" y="6141255"/>
                </a:lnTo>
                <a:lnTo>
                  <a:pt x="3451154" y="6121846"/>
                </a:lnTo>
                <a:lnTo>
                  <a:pt x="3495720" y="6098584"/>
                </a:lnTo>
                <a:lnTo>
                  <a:pt x="3537849" y="6071671"/>
                </a:lnTo>
                <a:lnTo>
                  <a:pt x="3577340" y="6041310"/>
                </a:lnTo>
                <a:lnTo>
                  <a:pt x="3613990" y="6007703"/>
                </a:lnTo>
                <a:lnTo>
                  <a:pt x="3647597" y="5971053"/>
                </a:lnTo>
                <a:lnTo>
                  <a:pt x="3677958" y="5931562"/>
                </a:lnTo>
                <a:lnTo>
                  <a:pt x="3704871" y="5889433"/>
                </a:lnTo>
                <a:lnTo>
                  <a:pt x="3728133" y="5844867"/>
                </a:lnTo>
                <a:lnTo>
                  <a:pt x="3747543" y="5798068"/>
                </a:lnTo>
                <a:lnTo>
                  <a:pt x="3759030" y="5758420"/>
                </a:lnTo>
                <a:lnTo>
                  <a:pt x="3768439" y="5718539"/>
                </a:lnTo>
                <a:lnTo>
                  <a:pt x="3775977" y="5677767"/>
                </a:lnTo>
                <a:lnTo>
                  <a:pt x="3781850" y="5635447"/>
                </a:lnTo>
                <a:lnTo>
                  <a:pt x="3786264" y="5590923"/>
                </a:lnTo>
                <a:lnTo>
                  <a:pt x="3789395" y="5544217"/>
                </a:lnTo>
                <a:lnTo>
                  <a:pt x="3791512" y="5493711"/>
                </a:lnTo>
                <a:lnTo>
                  <a:pt x="3792796" y="5439163"/>
                </a:lnTo>
                <a:lnTo>
                  <a:pt x="3793455" y="5379932"/>
                </a:lnTo>
                <a:lnTo>
                  <a:pt x="3793698" y="5315382"/>
                </a:lnTo>
                <a:lnTo>
                  <a:pt x="3793687" y="872063"/>
                </a:lnTo>
                <a:lnTo>
                  <a:pt x="3793455" y="809808"/>
                </a:lnTo>
                <a:lnTo>
                  <a:pt x="3792796" y="749895"/>
                </a:lnTo>
                <a:lnTo>
                  <a:pt x="3791512" y="694814"/>
                </a:lnTo>
                <a:lnTo>
                  <a:pt x="3789395" y="643909"/>
                </a:lnTo>
                <a:lnTo>
                  <a:pt x="3786198" y="596129"/>
                </a:lnTo>
                <a:lnTo>
                  <a:pt x="3781802" y="551796"/>
                </a:lnTo>
                <a:lnTo>
                  <a:pt x="3775949" y="509593"/>
                </a:lnTo>
                <a:lnTo>
                  <a:pt x="3768428" y="468881"/>
                </a:lnTo>
                <a:lnTo>
                  <a:pt x="3759029" y="429022"/>
                </a:lnTo>
                <a:lnTo>
                  <a:pt x="3747543" y="389377"/>
                </a:lnTo>
                <a:lnTo>
                  <a:pt x="3728133" y="342578"/>
                </a:lnTo>
                <a:lnTo>
                  <a:pt x="3704871" y="298012"/>
                </a:lnTo>
                <a:lnTo>
                  <a:pt x="3677958" y="255883"/>
                </a:lnTo>
                <a:lnTo>
                  <a:pt x="3647597" y="216392"/>
                </a:lnTo>
                <a:lnTo>
                  <a:pt x="3613990" y="179742"/>
                </a:lnTo>
                <a:lnTo>
                  <a:pt x="3577340" y="146135"/>
                </a:lnTo>
                <a:lnTo>
                  <a:pt x="3537849" y="115774"/>
                </a:lnTo>
                <a:lnTo>
                  <a:pt x="3495720" y="88861"/>
                </a:lnTo>
                <a:lnTo>
                  <a:pt x="3451154" y="65599"/>
                </a:lnTo>
                <a:lnTo>
                  <a:pt x="3404355" y="46190"/>
                </a:lnTo>
                <a:lnTo>
                  <a:pt x="3364711" y="34703"/>
                </a:lnTo>
                <a:lnTo>
                  <a:pt x="3324852" y="25298"/>
                </a:lnTo>
                <a:lnTo>
                  <a:pt x="3284139" y="17768"/>
                </a:lnTo>
                <a:lnTo>
                  <a:pt x="3241936" y="11903"/>
                </a:lnTo>
                <a:lnTo>
                  <a:pt x="3197604" y="7495"/>
                </a:lnTo>
                <a:lnTo>
                  <a:pt x="3150504" y="4337"/>
                </a:lnTo>
                <a:lnTo>
                  <a:pt x="3099999" y="2221"/>
                </a:lnTo>
                <a:lnTo>
                  <a:pt x="3045450" y="936"/>
                </a:lnTo>
                <a:lnTo>
                  <a:pt x="2851161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6408" y="5264626"/>
            <a:ext cx="2414270" cy="14331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565150">
              <a:lnSpc>
                <a:spcPts val="5440"/>
              </a:lnSpc>
              <a:spcBef>
                <a:spcPts val="400"/>
              </a:spcBef>
            </a:pPr>
            <a:r>
              <a:rPr sz="4700" b="1" spc="-3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4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4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54267" y="6701663"/>
            <a:ext cx="2834005" cy="2319655"/>
          </a:xfrm>
          <a:custGeom>
            <a:avLst/>
            <a:gdLst/>
            <a:ahLst/>
            <a:cxnLst/>
            <a:rect l="l" t="t" r="r" b="b"/>
            <a:pathLst>
              <a:path w="2834005" h="2319654">
                <a:moveTo>
                  <a:pt x="2078137" y="0"/>
                </a:moveTo>
                <a:lnTo>
                  <a:pt x="758858" y="0"/>
                </a:lnTo>
                <a:lnTo>
                  <a:pt x="689447" y="50"/>
                </a:lnTo>
                <a:lnTo>
                  <a:pt x="627221" y="406"/>
                </a:lnTo>
                <a:lnTo>
                  <a:pt x="571220" y="1371"/>
                </a:lnTo>
                <a:lnTo>
                  <a:pt x="520481" y="3250"/>
                </a:lnTo>
                <a:lnTo>
                  <a:pt x="474043" y="6348"/>
                </a:lnTo>
                <a:lnTo>
                  <a:pt x="430944" y="10970"/>
                </a:lnTo>
                <a:lnTo>
                  <a:pt x="390222" y="17420"/>
                </a:lnTo>
                <a:lnTo>
                  <a:pt x="350916" y="26003"/>
                </a:lnTo>
                <a:lnTo>
                  <a:pt x="312065" y="37025"/>
                </a:lnTo>
                <a:lnTo>
                  <a:pt x="265446" y="56961"/>
                </a:lnTo>
                <a:lnTo>
                  <a:pt x="221689" y="81660"/>
                </a:lnTo>
                <a:lnTo>
                  <a:pt x="181110" y="110804"/>
                </a:lnTo>
                <a:lnTo>
                  <a:pt x="144025" y="144077"/>
                </a:lnTo>
                <a:lnTo>
                  <a:pt x="110753" y="181161"/>
                </a:lnTo>
                <a:lnTo>
                  <a:pt x="81609" y="221740"/>
                </a:lnTo>
                <a:lnTo>
                  <a:pt x="56910" y="265497"/>
                </a:lnTo>
                <a:lnTo>
                  <a:pt x="36974" y="312115"/>
                </a:lnTo>
                <a:lnTo>
                  <a:pt x="25952" y="350964"/>
                </a:lnTo>
                <a:lnTo>
                  <a:pt x="17363" y="390269"/>
                </a:lnTo>
                <a:lnTo>
                  <a:pt x="10906" y="430990"/>
                </a:lnTo>
                <a:lnTo>
                  <a:pt x="6278" y="474088"/>
                </a:lnTo>
                <a:lnTo>
                  <a:pt x="3199" y="519950"/>
                </a:lnTo>
                <a:lnTo>
                  <a:pt x="1320" y="570269"/>
                </a:lnTo>
                <a:lnTo>
                  <a:pt x="355" y="625685"/>
                </a:lnTo>
                <a:lnTo>
                  <a:pt x="0" y="687131"/>
                </a:lnTo>
                <a:lnTo>
                  <a:pt x="13" y="1632512"/>
                </a:lnTo>
                <a:lnTo>
                  <a:pt x="355" y="1692378"/>
                </a:lnTo>
                <a:lnTo>
                  <a:pt x="1320" y="1748379"/>
                </a:lnTo>
                <a:lnTo>
                  <a:pt x="3199" y="1799118"/>
                </a:lnTo>
                <a:lnTo>
                  <a:pt x="6329" y="1845850"/>
                </a:lnTo>
                <a:lnTo>
                  <a:pt x="10939" y="1888778"/>
                </a:lnTo>
                <a:lnTo>
                  <a:pt x="17377" y="1929412"/>
                </a:lnTo>
                <a:lnTo>
                  <a:pt x="25954" y="1968684"/>
                </a:lnTo>
                <a:lnTo>
                  <a:pt x="36974" y="2007529"/>
                </a:lnTo>
                <a:lnTo>
                  <a:pt x="56910" y="2054147"/>
                </a:lnTo>
                <a:lnTo>
                  <a:pt x="81609" y="2097904"/>
                </a:lnTo>
                <a:lnTo>
                  <a:pt x="110753" y="2138483"/>
                </a:lnTo>
                <a:lnTo>
                  <a:pt x="144025" y="2175567"/>
                </a:lnTo>
                <a:lnTo>
                  <a:pt x="181110" y="2208840"/>
                </a:lnTo>
                <a:lnTo>
                  <a:pt x="221689" y="2237984"/>
                </a:lnTo>
                <a:lnTo>
                  <a:pt x="265446" y="2262683"/>
                </a:lnTo>
                <a:lnTo>
                  <a:pt x="312065" y="2282619"/>
                </a:lnTo>
                <a:lnTo>
                  <a:pt x="350912" y="2293640"/>
                </a:lnTo>
                <a:lnTo>
                  <a:pt x="390185" y="2302223"/>
                </a:lnTo>
                <a:lnTo>
                  <a:pt x="430819" y="2308674"/>
                </a:lnTo>
                <a:lnTo>
                  <a:pt x="473748" y="2313295"/>
                </a:lnTo>
                <a:lnTo>
                  <a:pt x="519905" y="2316394"/>
                </a:lnTo>
                <a:lnTo>
                  <a:pt x="570224" y="2318273"/>
                </a:lnTo>
                <a:lnTo>
                  <a:pt x="625640" y="2319238"/>
                </a:lnTo>
                <a:lnTo>
                  <a:pt x="687086" y="2319593"/>
                </a:lnTo>
                <a:lnTo>
                  <a:pt x="755496" y="2319644"/>
                </a:lnTo>
                <a:lnTo>
                  <a:pt x="2074776" y="2319644"/>
                </a:lnTo>
                <a:lnTo>
                  <a:pt x="2206412" y="2319238"/>
                </a:lnTo>
                <a:lnTo>
                  <a:pt x="2262413" y="2318273"/>
                </a:lnTo>
                <a:lnTo>
                  <a:pt x="2313151" y="2316394"/>
                </a:lnTo>
                <a:lnTo>
                  <a:pt x="2359589" y="2313295"/>
                </a:lnTo>
                <a:lnTo>
                  <a:pt x="2402686" y="2308674"/>
                </a:lnTo>
                <a:lnTo>
                  <a:pt x="2443406" y="2302223"/>
                </a:lnTo>
                <a:lnTo>
                  <a:pt x="2482710" y="2293640"/>
                </a:lnTo>
                <a:lnTo>
                  <a:pt x="2521558" y="2282619"/>
                </a:lnTo>
                <a:lnTo>
                  <a:pt x="2568176" y="2262683"/>
                </a:lnTo>
                <a:lnTo>
                  <a:pt x="2611934" y="2237984"/>
                </a:lnTo>
                <a:lnTo>
                  <a:pt x="2652513" y="2208840"/>
                </a:lnTo>
                <a:lnTo>
                  <a:pt x="2689597" y="2175567"/>
                </a:lnTo>
                <a:lnTo>
                  <a:pt x="2722870" y="2138483"/>
                </a:lnTo>
                <a:lnTo>
                  <a:pt x="2752014" y="2097904"/>
                </a:lnTo>
                <a:lnTo>
                  <a:pt x="2776712" y="2054147"/>
                </a:lnTo>
                <a:lnTo>
                  <a:pt x="2796649" y="2007529"/>
                </a:lnTo>
                <a:lnTo>
                  <a:pt x="2807671" y="1968679"/>
                </a:lnTo>
                <a:lnTo>
                  <a:pt x="2816259" y="1929375"/>
                </a:lnTo>
                <a:lnTo>
                  <a:pt x="2822717" y="1888654"/>
                </a:lnTo>
                <a:lnTo>
                  <a:pt x="2827345" y="1845556"/>
                </a:lnTo>
                <a:lnTo>
                  <a:pt x="2830423" y="1799694"/>
                </a:lnTo>
                <a:lnTo>
                  <a:pt x="2832303" y="1749374"/>
                </a:lnTo>
                <a:lnTo>
                  <a:pt x="2833268" y="1693959"/>
                </a:lnTo>
                <a:lnTo>
                  <a:pt x="2833623" y="1632512"/>
                </a:lnTo>
                <a:lnTo>
                  <a:pt x="2833610" y="687131"/>
                </a:lnTo>
                <a:lnTo>
                  <a:pt x="2833268" y="627265"/>
                </a:lnTo>
                <a:lnTo>
                  <a:pt x="2832303" y="571264"/>
                </a:lnTo>
                <a:lnTo>
                  <a:pt x="2830423" y="520526"/>
                </a:lnTo>
                <a:lnTo>
                  <a:pt x="2827294" y="473793"/>
                </a:lnTo>
                <a:lnTo>
                  <a:pt x="2822684" y="430865"/>
                </a:lnTo>
                <a:lnTo>
                  <a:pt x="2816245" y="390232"/>
                </a:lnTo>
                <a:lnTo>
                  <a:pt x="2807669" y="350960"/>
                </a:lnTo>
                <a:lnTo>
                  <a:pt x="2796649" y="312115"/>
                </a:lnTo>
                <a:lnTo>
                  <a:pt x="2776712" y="265497"/>
                </a:lnTo>
                <a:lnTo>
                  <a:pt x="2752014" y="221740"/>
                </a:lnTo>
                <a:lnTo>
                  <a:pt x="2722870" y="181161"/>
                </a:lnTo>
                <a:lnTo>
                  <a:pt x="2689597" y="144077"/>
                </a:lnTo>
                <a:lnTo>
                  <a:pt x="2652513" y="110804"/>
                </a:lnTo>
                <a:lnTo>
                  <a:pt x="2611934" y="81660"/>
                </a:lnTo>
                <a:lnTo>
                  <a:pt x="2568176" y="56961"/>
                </a:lnTo>
                <a:lnTo>
                  <a:pt x="2521558" y="37025"/>
                </a:lnTo>
                <a:lnTo>
                  <a:pt x="2482714" y="26003"/>
                </a:lnTo>
                <a:lnTo>
                  <a:pt x="2443443" y="17420"/>
                </a:lnTo>
                <a:lnTo>
                  <a:pt x="2402811" y="10970"/>
                </a:lnTo>
                <a:lnTo>
                  <a:pt x="2359884" y="6348"/>
                </a:lnTo>
                <a:lnTo>
                  <a:pt x="2313728" y="3250"/>
                </a:lnTo>
                <a:lnTo>
                  <a:pt x="2263409" y="1371"/>
                </a:lnTo>
                <a:lnTo>
                  <a:pt x="2207993" y="406"/>
                </a:lnTo>
                <a:lnTo>
                  <a:pt x="2078137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89536" y="7233152"/>
            <a:ext cx="2165985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065" marR="5080" indent="-4445" algn="ctr">
              <a:lnSpc>
                <a:spcPts val="3050"/>
              </a:lnSpc>
              <a:spcBef>
                <a:spcPts val="295"/>
              </a:spcBef>
            </a:pP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figu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03798" y="6699218"/>
            <a:ext cx="2837815" cy="2324735"/>
          </a:xfrm>
          <a:custGeom>
            <a:avLst/>
            <a:gdLst/>
            <a:ahLst/>
            <a:cxnLst/>
            <a:rect l="l" t="t" r="r" b="b"/>
            <a:pathLst>
              <a:path w="2837815" h="2324734">
                <a:moveTo>
                  <a:pt x="2153868" y="0"/>
                </a:moveTo>
                <a:lnTo>
                  <a:pt x="686657" y="0"/>
                </a:lnTo>
                <a:lnTo>
                  <a:pt x="616471" y="65"/>
                </a:lnTo>
                <a:lnTo>
                  <a:pt x="554377" y="523"/>
                </a:lnTo>
                <a:lnTo>
                  <a:pt x="499136" y="1766"/>
                </a:lnTo>
                <a:lnTo>
                  <a:pt x="449509" y="4187"/>
                </a:lnTo>
                <a:lnTo>
                  <a:pt x="404258" y="8179"/>
                </a:lnTo>
                <a:lnTo>
                  <a:pt x="362142" y="14134"/>
                </a:lnTo>
                <a:lnTo>
                  <a:pt x="321924" y="22444"/>
                </a:lnTo>
                <a:lnTo>
                  <a:pt x="282365" y="33503"/>
                </a:lnTo>
                <a:lnTo>
                  <a:pt x="234358" y="54479"/>
                </a:lnTo>
                <a:lnTo>
                  <a:pt x="189786" y="81030"/>
                </a:lnTo>
                <a:lnTo>
                  <a:pt x="149078" y="112728"/>
                </a:lnTo>
                <a:lnTo>
                  <a:pt x="112662" y="149144"/>
                </a:lnTo>
                <a:lnTo>
                  <a:pt x="80965" y="189852"/>
                </a:lnTo>
                <a:lnTo>
                  <a:pt x="54415" y="234422"/>
                </a:lnTo>
                <a:lnTo>
                  <a:pt x="33441" y="282428"/>
                </a:lnTo>
                <a:lnTo>
                  <a:pt x="22380" y="321987"/>
                </a:lnTo>
                <a:lnTo>
                  <a:pt x="14063" y="362206"/>
                </a:lnTo>
                <a:lnTo>
                  <a:pt x="8100" y="404321"/>
                </a:lnTo>
                <a:lnTo>
                  <a:pt x="4122" y="449193"/>
                </a:lnTo>
                <a:lnTo>
                  <a:pt x="1701" y="498457"/>
                </a:lnTo>
                <a:lnTo>
                  <a:pt x="458" y="553157"/>
                </a:lnTo>
                <a:lnTo>
                  <a:pt x="0" y="614496"/>
                </a:lnTo>
                <a:lnTo>
                  <a:pt x="15" y="1710040"/>
                </a:lnTo>
                <a:lnTo>
                  <a:pt x="458" y="1770096"/>
                </a:lnTo>
                <a:lnTo>
                  <a:pt x="1701" y="1825336"/>
                </a:lnTo>
                <a:lnTo>
                  <a:pt x="4122" y="1874963"/>
                </a:lnTo>
                <a:lnTo>
                  <a:pt x="8137" y="1920375"/>
                </a:lnTo>
                <a:lnTo>
                  <a:pt x="14080" y="1962377"/>
                </a:lnTo>
                <a:lnTo>
                  <a:pt x="22383" y="2002554"/>
                </a:lnTo>
                <a:lnTo>
                  <a:pt x="33441" y="2042108"/>
                </a:lnTo>
                <a:lnTo>
                  <a:pt x="54415" y="2090113"/>
                </a:lnTo>
                <a:lnTo>
                  <a:pt x="80965" y="2134684"/>
                </a:lnTo>
                <a:lnTo>
                  <a:pt x="112662" y="2175391"/>
                </a:lnTo>
                <a:lnTo>
                  <a:pt x="149078" y="2211808"/>
                </a:lnTo>
                <a:lnTo>
                  <a:pt x="189786" y="2243506"/>
                </a:lnTo>
                <a:lnTo>
                  <a:pt x="234358" y="2270057"/>
                </a:lnTo>
                <a:lnTo>
                  <a:pt x="282365" y="2291032"/>
                </a:lnTo>
                <a:lnTo>
                  <a:pt x="321918" y="2302091"/>
                </a:lnTo>
                <a:lnTo>
                  <a:pt x="362095" y="2310402"/>
                </a:lnTo>
                <a:lnTo>
                  <a:pt x="404097" y="2316356"/>
                </a:lnTo>
                <a:lnTo>
                  <a:pt x="449128" y="2320348"/>
                </a:lnTo>
                <a:lnTo>
                  <a:pt x="498392" y="2322769"/>
                </a:lnTo>
                <a:lnTo>
                  <a:pt x="553092" y="2324013"/>
                </a:lnTo>
                <a:lnTo>
                  <a:pt x="683610" y="2324536"/>
                </a:lnTo>
                <a:lnTo>
                  <a:pt x="2150832" y="2324536"/>
                </a:lnTo>
                <a:lnTo>
                  <a:pt x="2221014" y="2324471"/>
                </a:lnTo>
                <a:lnTo>
                  <a:pt x="2283105" y="2324013"/>
                </a:lnTo>
                <a:lnTo>
                  <a:pt x="2338344" y="2322769"/>
                </a:lnTo>
                <a:lnTo>
                  <a:pt x="2387970" y="2320348"/>
                </a:lnTo>
                <a:lnTo>
                  <a:pt x="2433221" y="2316356"/>
                </a:lnTo>
                <a:lnTo>
                  <a:pt x="2475336" y="2310402"/>
                </a:lnTo>
                <a:lnTo>
                  <a:pt x="2515554" y="2302091"/>
                </a:lnTo>
                <a:lnTo>
                  <a:pt x="2555113" y="2291032"/>
                </a:lnTo>
                <a:lnTo>
                  <a:pt x="2603120" y="2270057"/>
                </a:lnTo>
                <a:lnTo>
                  <a:pt x="2647692" y="2243506"/>
                </a:lnTo>
                <a:lnTo>
                  <a:pt x="2688400" y="2211808"/>
                </a:lnTo>
                <a:lnTo>
                  <a:pt x="2724816" y="2175391"/>
                </a:lnTo>
                <a:lnTo>
                  <a:pt x="2756513" y="2134684"/>
                </a:lnTo>
                <a:lnTo>
                  <a:pt x="2783063" y="2090113"/>
                </a:lnTo>
                <a:lnTo>
                  <a:pt x="2804037" y="2042108"/>
                </a:lnTo>
                <a:lnTo>
                  <a:pt x="2815098" y="2002548"/>
                </a:lnTo>
                <a:lnTo>
                  <a:pt x="2823415" y="1962330"/>
                </a:lnTo>
                <a:lnTo>
                  <a:pt x="2829378" y="1920215"/>
                </a:lnTo>
                <a:lnTo>
                  <a:pt x="2833356" y="1875343"/>
                </a:lnTo>
                <a:lnTo>
                  <a:pt x="2835777" y="1826079"/>
                </a:lnTo>
                <a:lnTo>
                  <a:pt x="2837020" y="1771379"/>
                </a:lnTo>
                <a:lnTo>
                  <a:pt x="2837479" y="1710040"/>
                </a:lnTo>
                <a:lnTo>
                  <a:pt x="2837464" y="614496"/>
                </a:lnTo>
                <a:lnTo>
                  <a:pt x="2837020" y="554439"/>
                </a:lnTo>
                <a:lnTo>
                  <a:pt x="2835777" y="499199"/>
                </a:lnTo>
                <a:lnTo>
                  <a:pt x="2833356" y="449573"/>
                </a:lnTo>
                <a:lnTo>
                  <a:pt x="2829341" y="404161"/>
                </a:lnTo>
                <a:lnTo>
                  <a:pt x="2823398" y="362158"/>
                </a:lnTo>
                <a:lnTo>
                  <a:pt x="2815095" y="321981"/>
                </a:lnTo>
                <a:lnTo>
                  <a:pt x="2804037" y="282428"/>
                </a:lnTo>
                <a:lnTo>
                  <a:pt x="2783063" y="234422"/>
                </a:lnTo>
                <a:lnTo>
                  <a:pt x="2756513" y="189852"/>
                </a:lnTo>
                <a:lnTo>
                  <a:pt x="2724816" y="149144"/>
                </a:lnTo>
                <a:lnTo>
                  <a:pt x="2688400" y="112728"/>
                </a:lnTo>
                <a:lnTo>
                  <a:pt x="2647692" y="81030"/>
                </a:lnTo>
                <a:lnTo>
                  <a:pt x="2603120" y="54479"/>
                </a:lnTo>
                <a:lnTo>
                  <a:pt x="2555113" y="33503"/>
                </a:lnTo>
                <a:lnTo>
                  <a:pt x="2515560" y="22444"/>
                </a:lnTo>
                <a:lnTo>
                  <a:pt x="2475383" y="14134"/>
                </a:lnTo>
                <a:lnTo>
                  <a:pt x="2433381" y="8179"/>
                </a:lnTo>
                <a:lnTo>
                  <a:pt x="2388350" y="4187"/>
                </a:lnTo>
                <a:lnTo>
                  <a:pt x="2339086" y="1766"/>
                </a:lnTo>
                <a:lnTo>
                  <a:pt x="2284386" y="523"/>
                </a:lnTo>
                <a:lnTo>
                  <a:pt x="2153868" y="0"/>
                </a:lnTo>
                <a:close/>
              </a:path>
            </a:pathLst>
          </a:custGeom>
          <a:solidFill>
            <a:srgbClr val="61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942043" y="2927540"/>
            <a:ext cx="5856605" cy="5441315"/>
            <a:chOff x="10942043" y="2927540"/>
            <a:chExt cx="5856605" cy="54413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8461" y="7517760"/>
              <a:ext cx="1072145" cy="292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2043" y="8076297"/>
              <a:ext cx="1072986" cy="292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4664" y="2927540"/>
              <a:ext cx="3793699" cy="289385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834955" y="7233152"/>
            <a:ext cx="1776730" cy="12026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" algn="ctr">
              <a:lnSpc>
                <a:spcPts val="3050"/>
              </a:lnSpc>
              <a:spcBef>
                <a:spcPts val="29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passwords 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27978" y="7517760"/>
            <a:ext cx="1072145" cy="2921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125958" y="8076297"/>
            <a:ext cx="1072980" cy="2921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871694" y="3557871"/>
            <a:ext cx="205422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algn="ctr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tected  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85323" y="2280424"/>
            <a:ext cx="37160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5" dirty="0">
                <a:latin typeface="Arial"/>
                <a:cs typeface="Arial"/>
              </a:rPr>
              <a:t>/</a:t>
            </a:r>
            <a:r>
              <a:rPr sz="3450" b="1" spc="5" dirty="0">
                <a:latin typeface="Arial"/>
                <a:cs typeface="Arial"/>
              </a:rPr>
              <a:t>myt</a:t>
            </a:r>
            <a:r>
              <a:rPr sz="3450" b="1" dirty="0">
                <a:latin typeface="Arial"/>
                <a:cs typeface="Arial"/>
              </a:rPr>
              <a:t>op</a:t>
            </a:r>
            <a:r>
              <a:rPr sz="3450" b="1" spc="5" dirty="0">
                <a:latin typeface="Arial"/>
                <a:cs typeface="Arial"/>
              </a:rPr>
              <a:t>secretst</a:t>
            </a:r>
            <a:r>
              <a:rPr sz="3450" b="1" dirty="0">
                <a:latin typeface="Arial"/>
                <a:cs typeface="Arial"/>
              </a:rPr>
              <a:t>uff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45831" y="3451370"/>
            <a:ext cx="1944370" cy="5195570"/>
          </a:xfrm>
          <a:custGeom>
            <a:avLst/>
            <a:gdLst/>
            <a:ahLst/>
            <a:cxnLst/>
            <a:rect l="l" t="t" r="r" b="b"/>
            <a:pathLst>
              <a:path w="1944370" h="5195570">
                <a:moveTo>
                  <a:pt x="1944293" y="4970234"/>
                </a:moveTo>
                <a:lnTo>
                  <a:pt x="1943112" y="4903495"/>
                </a:lnTo>
                <a:lnTo>
                  <a:pt x="1934895" y="4851070"/>
                </a:lnTo>
                <a:lnTo>
                  <a:pt x="1898459" y="4790999"/>
                </a:lnTo>
                <a:lnTo>
                  <a:pt x="1838401" y="4754575"/>
                </a:lnTo>
                <a:lnTo>
                  <a:pt x="1785975" y="4746358"/>
                </a:lnTo>
                <a:lnTo>
                  <a:pt x="1719237" y="4745177"/>
                </a:lnTo>
                <a:lnTo>
                  <a:pt x="225056" y="4745177"/>
                </a:lnTo>
                <a:lnTo>
                  <a:pt x="158318" y="4746358"/>
                </a:lnTo>
                <a:lnTo>
                  <a:pt x="105892" y="4754575"/>
                </a:lnTo>
                <a:lnTo>
                  <a:pt x="45821" y="4790999"/>
                </a:lnTo>
                <a:lnTo>
                  <a:pt x="9398" y="4851070"/>
                </a:lnTo>
                <a:lnTo>
                  <a:pt x="1181" y="4903495"/>
                </a:lnTo>
                <a:lnTo>
                  <a:pt x="0" y="4970234"/>
                </a:lnTo>
                <a:lnTo>
                  <a:pt x="152" y="5006098"/>
                </a:lnTo>
                <a:lnTo>
                  <a:pt x="3962" y="5064252"/>
                </a:lnTo>
                <a:lnTo>
                  <a:pt x="24117" y="5121834"/>
                </a:lnTo>
                <a:lnTo>
                  <a:pt x="73444" y="5171173"/>
                </a:lnTo>
                <a:lnTo>
                  <a:pt x="131038" y="5191315"/>
                </a:lnTo>
                <a:lnTo>
                  <a:pt x="189179" y="5195138"/>
                </a:lnTo>
                <a:lnTo>
                  <a:pt x="225056" y="5195278"/>
                </a:lnTo>
                <a:lnTo>
                  <a:pt x="1719237" y="5195278"/>
                </a:lnTo>
                <a:lnTo>
                  <a:pt x="1785975" y="5194109"/>
                </a:lnTo>
                <a:lnTo>
                  <a:pt x="1838401" y="5185880"/>
                </a:lnTo>
                <a:lnTo>
                  <a:pt x="1898459" y="5149456"/>
                </a:lnTo>
                <a:lnTo>
                  <a:pt x="1934895" y="5089398"/>
                </a:lnTo>
                <a:lnTo>
                  <a:pt x="1943112" y="5036959"/>
                </a:lnTo>
                <a:lnTo>
                  <a:pt x="1944293" y="4970234"/>
                </a:lnTo>
                <a:close/>
              </a:path>
              <a:path w="1944370" h="5195570">
                <a:moveTo>
                  <a:pt x="1944293" y="4371924"/>
                </a:moveTo>
                <a:lnTo>
                  <a:pt x="1943112" y="4305185"/>
                </a:lnTo>
                <a:lnTo>
                  <a:pt x="1934895" y="4252760"/>
                </a:lnTo>
                <a:lnTo>
                  <a:pt x="1898459" y="4192701"/>
                </a:lnTo>
                <a:lnTo>
                  <a:pt x="1838401" y="4156265"/>
                </a:lnTo>
                <a:lnTo>
                  <a:pt x="1785975" y="4148048"/>
                </a:lnTo>
                <a:lnTo>
                  <a:pt x="1719237" y="4146867"/>
                </a:lnTo>
                <a:lnTo>
                  <a:pt x="225056" y="4146867"/>
                </a:lnTo>
                <a:lnTo>
                  <a:pt x="158318" y="4148048"/>
                </a:lnTo>
                <a:lnTo>
                  <a:pt x="105892" y="4156265"/>
                </a:lnTo>
                <a:lnTo>
                  <a:pt x="45821" y="4192701"/>
                </a:lnTo>
                <a:lnTo>
                  <a:pt x="9398" y="4252760"/>
                </a:lnTo>
                <a:lnTo>
                  <a:pt x="1181" y="4305185"/>
                </a:lnTo>
                <a:lnTo>
                  <a:pt x="0" y="4371924"/>
                </a:lnTo>
                <a:lnTo>
                  <a:pt x="152" y="4407801"/>
                </a:lnTo>
                <a:lnTo>
                  <a:pt x="3962" y="4465942"/>
                </a:lnTo>
                <a:lnTo>
                  <a:pt x="24117" y="4523537"/>
                </a:lnTo>
                <a:lnTo>
                  <a:pt x="73444" y="4572863"/>
                </a:lnTo>
                <a:lnTo>
                  <a:pt x="131038" y="4593006"/>
                </a:lnTo>
                <a:lnTo>
                  <a:pt x="189179" y="4596828"/>
                </a:lnTo>
                <a:lnTo>
                  <a:pt x="225056" y="4596981"/>
                </a:lnTo>
                <a:lnTo>
                  <a:pt x="1719237" y="4596981"/>
                </a:lnTo>
                <a:lnTo>
                  <a:pt x="1785975" y="4595800"/>
                </a:lnTo>
                <a:lnTo>
                  <a:pt x="1838401" y="4587570"/>
                </a:lnTo>
                <a:lnTo>
                  <a:pt x="1898459" y="4551146"/>
                </a:lnTo>
                <a:lnTo>
                  <a:pt x="1934895" y="4491088"/>
                </a:lnTo>
                <a:lnTo>
                  <a:pt x="1943112" y="4438662"/>
                </a:lnTo>
                <a:lnTo>
                  <a:pt x="1944293" y="4371924"/>
                </a:lnTo>
                <a:close/>
              </a:path>
              <a:path w="1944370" h="5195570">
                <a:moveTo>
                  <a:pt x="1944293" y="823353"/>
                </a:moveTo>
                <a:lnTo>
                  <a:pt x="1943112" y="756627"/>
                </a:lnTo>
                <a:lnTo>
                  <a:pt x="1934895" y="704189"/>
                </a:lnTo>
                <a:lnTo>
                  <a:pt x="1898459" y="644131"/>
                </a:lnTo>
                <a:lnTo>
                  <a:pt x="1838401" y="607707"/>
                </a:lnTo>
                <a:lnTo>
                  <a:pt x="1785975" y="599478"/>
                </a:lnTo>
                <a:lnTo>
                  <a:pt x="1719237" y="598309"/>
                </a:lnTo>
                <a:lnTo>
                  <a:pt x="225056" y="598309"/>
                </a:lnTo>
                <a:lnTo>
                  <a:pt x="158318" y="599478"/>
                </a:lnTo>
                <a:lnTo>
                  <a:pt x="105892" y="607707"/>
                </a:lnTo>
                <a:lnTo>
                  <a:pt x="45821" y="644131"/>
                </a:lnTo>
                <a:lnTo>
                  <a:pt x="9398" y="704189"/>
                </a:lnTo>
                <a:lnTo>
                  <a:pt x="1181" y="756627"/>
                </a:lnTo>
                <a:lnTo>
                  <a:pt x="0" y="823353"/>
                </a:lnTo>
                <a:lnTo>
                  <a:pt x="152" y="859231"/>
                </a:lnTo>
                <a:lnTo>
                  <a:pt x="3962" y="917371"/>
                </a:lnTo>
                <a:lnTo>
                  <a:pt x="24117" y="974966"/>
                </a:lnTo>
                <a:lnTo>
                  <a:pt x="73444" y="1024293"/>
                </a:lnTo>
                <a:lnTo>
                  <a:pt x="131038" y="1044448"/>
                </a:lnTo>
                <a:lnTo>
                  <a:pt x="189179" y="1048258"/>
                </a:lnTo>
                <a:lnTo>
                  <a:pt x="225056" y="1048410"/>
                </a:lnTo>
                <a:lnTo>
                  <a:pt x="1719237" y="1048410"/>
                </a:lnTo>
                <a:lnTo>
                  <a:pt x="1785975" y="1047229"/>
                </a:lnTo>
                <a:lnTo>
                  <a:pt x="1838401" y="1039012"/>
                </a:lnTo>
                <a:lnTo>
                  <a:pt x="1898459" y="1002588"/>
                </a:lnTo>
                <a:lnTo>
                  <a:pt x="1934895" y="942517"/>
                </a:lnTo>
                <a:lnTo>
                  <a:pt x="1943112" y="890092"/>
                </a:lnTo>
                <a:lnTo>
                  <a:pt x="1944293" y="823353"/>
                </a:lnTo>
                <a:close/>
              </a:path>
              <a:path w="1944370" h="5195570">
                <a:moveTo>
                  <a:pt x="1944293" y="225056"/>
                </a:moveTo>
                <a:lnTo>
                  <a:pt x="1943112" y="158318"/>
                </a:lnTo>
                <a:lnTo>
                  <a:pt x="1934895" y="105879"/>
                </a:lnTo>
                <a:lnTo>
                  <a:pt x="1898459" y="45821"/>
                </a:lnTo>
                <a:lnTo>
                  <a:pt x="1838401" y="9398"/>
                </a:lnTo>
                <a:lnTo>
                  <a:pt x="1785975" y="1168"/>
                </a:lnTo>
                <a:lnTo>
                  <a:pt x="1719237" y="0"/>
                </a:lnTo>
                <a:lnTo>
                  <a:pt x="225056" y="0"/>
                </a:lnTo>
                <a:lnTo>
                  <a:pt x="158318" y="1168"/>
                </a:lnTo>
                <a:lnTo>
                  <a:pt x="105892" y="9398"/>
                </a:lnTo>
                <a:lnTo>
                  <a:pt x="45821" y="45821"/>
                </a:lnTo>
                <a:lnTo>
                  <a:pt x="9398" y="105879"/>
                </a:lnTo>
                <a:lnTo>
                  <a:pt x="1181" y="158318"/>
                </a:lnTo>
                <a:lnTo>
                  <a:pt x="0" y="225056"/>
                </a:lnTo>
                <a:lnTo>
                  <a:pt x="152" y="260921"/>
                </a:lnTo>
                <a:lnTo>
                  <a:pt x="3962" y="319074"/>
                </a:lnTo>
                <a:lnTo>
                  <a:pt x="24117" y="376656"/>
                </a:lnTo>
                <a:lnTo>
                  <a:pt x="73444" y="425983"/>
                </a:lnTo>
                <a:lnTo>
                  <a:pt x="131038" y="446138"/>
                </a:lnTo>
                <a:lnTo>
                  <a:pt x="189179" y="449961"/>
                </a:lnTo>
                <a:lnTo>
                  <a:pt x="225056" y="450100"/>
                </a:lnTo>
                <a:lnTo>
                  <a:pt x="1719237" y="450100"/>
                </a:lnTo>
                <a:lnTo>
                  <a:pt x="1785975" y="448932"/>
                </a:lnTo>
                <a:lnTo>
                  <a:pt x="1838401" y="440702"/>
                </a:lnTo>
                <a:lnTo>
                  <a:pt x="1898459" y="404279"/>
                </a:lnTo>
                <a:lnTo>
                  <a:pt x="1934895" y="344220"/>
                </a:lnTo>
                <a:lnTo>
                  <a:pt x="1943112" y="291782"/>
                </a:lnTo>
                <a:lnTo>
                  <a:pt x="1944293" y="225056"/>
                </a:lnTo>
                <a:close/>
              </a:path>
            </a:pathLst>
          </a:custGeom>
          <a:solidFill>
            <a:srgbClr val="D6D3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254" y="565427"/>
            <a:ext cx="15655925" cy="8773795"/>
            <a:chOff x="1002254" y="565427"/>
            <a:chExt cx="15655925" cy="8773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41" y="2485854"/>
              <a:ext cx="3793698" cy="63368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07" y="2485854"/>
              <a:ext cx="3794125" cy="6337300"/>
            </a:xfrm>
            <a:custGeom>
              <a:avLst/>
              <a:gdLst/>
              <a:ahLst/>
              <a:cxnLst/>
              <a:rect l="l" t="t" r="r" b="b"/>
              <a:pathLst>
                <a:path w="3794125" h="6337300">
                  <a:moveTo>
                    <a:pt x="942572" y="0"/>
                  </a:moveTo>
                  <a:lnTo>
                    <a:pt x="2851194" y="0"/>
                  </a:lnTo>
                  <a:lnTo>
                    <a:pt x="2921703" y="34"/>
                  </a:lnTo>
                  <a:lnTo>
                    <a:pt x="2986253" y="277"/>
                  </a:lnTo>
                  <a:lnTo>
                    <a:pt x="3045484" y="936"/>
                  </a:lnTo>
                  <a:lnTo>
                    <a:pt x="3100033" y="2221"/>
                  </a:lnTo>
                  <a:lnTo>
                    <a:pt x="3150538" y="4337"/>
                  </a:lnTo>
                  <a:lnTo>
                    <a:pt x="3197638" y="7495"/>
                  </a:lnTo>
                  <a:lnTo>
                    <a:pt x="3241970" y="11903"/>
                  </a:lnTo>
                  <a:lnTo>
                    <a:pt x="3284173" y="17768"/>
                  </a:lnTo>
                  <a:lnTo>
                    <a:pt x="3324886" y="25298"/>
                  </a:lnTo>
                  <a:lnTo>
                    <a:pt x="3364745" y="34703"/>
                  </a:lnTo>
                  <a:lnTo>
                    <a:pt x="3404389" y="46190"/>
                  </a:lnTo>
                  <a:lnTo>
                    <a:pt x="3451188" y="65599"/>
                  </a:lnTo>
                  <a:lnTo>
                    <a:pt x="3495754" y="88862"/>
                  </a:lnTo>
                  <a:lnTo>
                    <a:pt x="3537884" y="115774"/>
                  </a:lnTo>
                  <a:lnTo>
                    <a:pt x="3577375" y="146135"/>
                  </a:lnTo>
                  <a:lnTo>
                    <a:pt x="3614025" y="179742"/>
                  </a:lnTo>
                  <a:lnTo>
                    <a:pt x="3647632" y="216392"/>
                  </a:lnTo>
                  <a:lnTo>
                    <a:pt x="3677993" y="255883"/>
                  </a:lnTo>
                  <a:lnTo>
                    <a:pt x="3704906" y="298013"/>
                  </a:lnTo>
                  <a:lnTo>
                    <a:pt x="3728168" y="342578"/>
                  </a:lnTo>
                  <a:lnTo>
                    <a:pt x="3747578" y="389378"/>
                  </a:lnTo>
                  <a:lnTo>
                    <a:pt x="3759064" y="429025"/>
                  </a:lnTo>
                  <a:lnTo>
                    <a:pt x="3768469" y="468906"/>
                  </a:lnTo>
                  <a:lnTo>
                    <a:pt x="3776000" y="509678"/>
                  </a:lnTo>
                  <a:lnTo>
                    <a:pt x="3781864" y="551998"/>
                  </a:lnTo>
                  <a:lnTo>
                    <a:pt x="3786272" y="596523"/>
                  </a:lnTo>
                  <a:lnTo>
                    <a:pt x="3789430" y="643909"/>
                  </a:lnTo>
                  <a:lnTo>
                    <a:pt x="3791547" y="694814"/>
                  </a:lnTo>
                  <a:lnTo>
                    <a:pt x="3792831" y="749895"/>
                  </a:lnTo>
                  <a:lnTo>
                    <a:pt x="3793490" y="809809"/>
                  </a:lnTo>
                  <a:lnTo>
                    <a:pt x="3793733" y="875212"/>
                  </a:lnTo>
                  <a:lnTo>
                    <a:pt x="3793768" y="946763"/>
                  </a:lnTo>
                  <a:lnTo>
                    <a:pt x="3793768" y="5394275"/>
                  </a:lnTo>
                  <a:lnTo>
                    <a:pt x="3793733" y="5464783"/>
                  </a:lnTo>
                  <a:lnTo>
                    <a:pt x="3793490" y="5529334"/>
                  </a:lnTo>
                  <a:lnTo>
                    <a:pt x="3792831" y="5588564"/>
                  </a:lnTo>
                  <a:lnTo>
                    <a:pt x="3791547" y="5643113"/>
                  </a:lnTo>
                  <a:lnTo>
                    <a:pt x="3789430" y="5693619"/>
                  </a:lnTo>
                  <a:lnTo>
                    <a:pt x="3786272" y="5740718"/>
                  </a:lnTo>
                  <a:lnTo>
                    <a:pt x="3781864" y="5785051"/>
                  </a:lnTo>
                  <a:lnTo>
                    <a:pt x="3776000" y="5827254"/>
                  </a:lnTo>
                  <a:lnTo>
                    <a:pt x="3768469" y="5867966"/>
                  </a:lnTo>
                  <a:lnTo>
                    <a:pt x="3759064" y="5907825"/>
                  </a:lnTo>
                  <a:lnTo>
                    <a:pt x="3747578" y="5947470"/>
                  </a:lnTo>
                  <a:lnTo>
                    <a:pt x="3728168" y="5994269"/>
                  </a:lnTo>
                  <a:lnTo>
                    <a:pt x="3704906" y="6038835"/>
                  </a:lnTo>
                  <a:lnTo>
                    <a:pt x="3677993" y="6080964"/>
                  </a:lnTo>
                  <a:lnTo>
                    <a:pt x="3647632" y="6120455"/>
                  </a:lnTo>
                  <a:lnTo>
                    <a:pt x="3614025" y="6157105"/>
                  </a:lnTo>
                  <a:lnTo>
                    <a:pt x="3577375" y="6190712"/>
                  </a:lnTo>
                  <a:lnTo>
                    <a:pt x="3537884" y="6221073"/>
                  </a:lnTo>
                  <a:lnTo>
                    <a:pt x="3495754" y="6247985"/>
                  </a:lnTo>
                  <a:lnTo>
                    <a:pt x="3451188" y="6271248"/>
                  </a:lnTo>
                  <a:lnTo>
                    <a:pt x="3404389" y="6290657"/>
                  </a:lnTo>
                  <a:lnTo>
                    <a:pt x="3364742" y="6302144"/>
                  </a:lnTo>
                  <a:lnTo>
                    <a:pt x="3324860" y="6311549"/>
                  </a:lnTo>
                  <a:lnTo>
                    <a:pt x="3284088" y="6319079"/>
                  </a:lnTo>
                  <a:lnTo>
                    <a:pt x="3241769" y="6324944"/>
                  </a:lnTo>
                  <a:lnTo>
                    <a:pt x="3197244" y="6329351"/>
                  </a:lnTo>
                  <a:lnTo>
                    <a:pt x="3149858" y="6332509"/>
                  </a:lnTo>
                  <a:lnTo>
                    <a:pt x="3098953" y="6334626"/>
                  </a:lnTo>
                  <a:lnTo>
                    <a:pt x="3043872" y="6335910"/>
                  </a:lnTo>
                  <a:lnTo>
                    <a:pt x="2983958" y="6336570"/>
                  </a:lnTo>
                  <a:lnTo>
                    <a:pt x="2918554" y="6336813"/>
                  </a:lnTo>
                  <a:lnTo>
                    <a:pt x="2847004" y="6336847"/>
                  </a:lnTo>
                  <a:lnTo>
                    <a:pt x="942572" y="6336847"/>
                  </a:lnTo>
                  <a:lnTo>
                    <a:pt x="872064" y="6336813"/>
                  </a:lnTo>
                  <a:lnTo>
                    <a:pt x="807513" y="6336570"/>
                  </a:lnTo>
                  <a:lnTo>
                    <a:pt x="748283" y="6335910"/>
                  </a:lnTo>
                  <a:lnTo>
                    <a:pt x="693734" y="6334626"/>
                  </a:lnTo>
                  <a:lnTo>
                    <a:pt x="643229" y="6332509"/>
                  </a:lnTo>
                  <a:lnTo>
                    <a:pt x="596129" y="6329351"/>
                  </a:lnTo>
                  <a:lnTo>
                    <a:pt x="551797" y="6324944"/>
                  </a:lnTo>
                  <a:lnTo>
                    <a:pt x="509593" y="6319079"/>
                  </a:lnTo>
                  <a:lnTo>
                    <a:pt x="468881" y="6311549"/>
                  </a:lnTo>
                  <a:lnTo>
                    <a:pt x="429022" y="6302144"/>
                  </a:lnTo>
                  <a:lnTo>
                    <a:pt x="389378" y="6290657"/>
                  </a:lnTo>
                  <a:lnTo>
                    <a:pt x="342578" y="6271248"/>
                  </a:lnTo>
                  <a:lnTo>
                    <a:pt x="298013" y="6247985"/>
                  </a:lnTo>
                  <a:lnTo>
                    <a:pt x="255883" y="6221073"/>
                  </a:lnTo>
                  <a:lnTo>
                    <a:pt x="216392" y="6190712"/>
                  </a:lnTo>
                  <a:lnTo>
                    <a:pt x="179742" y="6157105"/>
                  </a:lnTo>
                  <a:lnTo>
                    <a:pt x="146135" y="6120455"/>
                  </a:lnTo>
                  <a:lnTo>
                    <a:pt x="115774" y="6080964"/>
                  </a:lnTo>
                  <a:lnTo>
                    <a:pt x="88862" y="6038835"/>
                  </a:lnTo>
                  <a:lnTo>
                    <a:pt x="65599" y="5994269"/>
                  </a:lnTo>
                  <a:lnTo>
                    <a:pt x="46190" y="5947470"/>
                  </a:lnTo>
                  <a:lnTo>
                    <a:pt x="34703" y="5907822"/>
                  </a:lnTo>
                  <a:lnTo>
                    <a:pt x="25298" y="5867941"/>
                  </a:lnTo>
                  <a:lnTo>
                    <a:pt x="17768" y="5827169"/>
                  </a:lnTo>
                  <a:lnTo>
                    <a:pt x="11903" y="5784849"/>
                  </a:lnTo>
                  <a:lnTo>
                    <a:pt x="7495" y="5740325"/>
                  </a:lnTo>
                  <a:lnTo>
                    <a:pt x="4337" y="5692939"/>
                  </a:lnTo>
                  <a:lnTo>
                    <a:pt x="2221" y="5642033"/>
                  </a:lnTo>
                  <a:lnTo>
                    <a:pt x="936" y="5586953"/>
                  </a:lnTo>
                  <a:lnTo>
                    <a:pt x="277" y="5527039"/>
                  </a:lnTo>
                  <a:lnTo>
                    <a:pt x="34" y="5461635"/>
                  </a:lnTo>
                  <a:lnTo>
                    <a:pt x="0" y="5390085"/>
                  </a:lnTo>
                  <a:lnTo>
                    <a:pt x="0" y="942572"/>
                  </a:lnTo>
                  <a:lnTo>
                    <a:pt x="34" y="872064"/>
                  </a:lnTo>
                  <a:lnTo>
                    <a:pt x="277" y="807513"/>
                  </a:lnTo>
                  <a:lnTo>
                    <a:pt x="936" y="748283"/>
                  </a:lnTo>
                  <a:lnTo>
                    <a:pt x="2221" y="693734"/>
                  </a:lnTo>
                  <a:lnTo>
                    <a:pt x="4337" y="643229"/>
                  </a:lnTo>
                  <a:lnTo>
                    <a:pt x="7495" y="596129"/>
                  </a:lnTo>
                  <a:lnTo>
                    <a:pt x="11903" y="551797"/>
                  </a:lnTo>
                  <a:lnTo>
                    <a:pt x="17768" y="509593"/>
                  </a:lnTo>
                  <a:lnTo>
                    <a:pt x="25298" y="468881"/>
                  </a:lnTo>
                  <a:lnTo>
                    <a:pt x="34703" y="429022"/>
                  </a:lnTo>
                  <a:lnTo>
                    <a:pt x="46190" y="389378"/>
                  </a:lnTo>
                  <a:lnTo>
                    <a:pt x="65599" y="342578"/>
                  </a:lnTo>
                  <a:lnTo>
                    <a:pt x="88862" y="298013"/>
                  </a:lnTo>
                  <a:lnTo>
                    <a:pt x="115774" y="255883"/>
                  </a:lnTo>
                  <a:lnTo>
                    <a:pt x="146135" y="216392"/>
                  </a:lnTo>
                  <a:lnTo>
                    <a:pt x="179742" y="179742"/>
                  </a:lnTo>
                  <a:lnTo>
                    <a:pt x="216392" y="146135"/>
                  </a:lnTo>
                  <a:lnTo>
                    <a:pt x="255883" y="115774"/>
                  </a:lnTo>
                  <a:lnTo>
                    <a:pt x="298013" y="88862"/>
                  </a:lnTo>
                  <a:lnTo>
                    <a:pt x="342578" y="65599"/>
                  </a:lnTo>
                  <a:lnTo>
                    <a:pt x="389378" y="46190"/>
                  </a:lnTo>
                  <a:lnTo>
                    <a:pt x="429025" y="34703"/>
                  </a:lnTo>
                  <a:lnTo>
                    <a:pt x="468906" y="25298"/>
                  </a:lnTo>
                  <a:lnTo>
                    <a:pt x="509678" y="17768"/>
                  </a:lnTo>
                  <a:lnTo>
                    <a:pt x="551998" y="11903"/>
                  </a:lnTo>
                  <a:lnTo>
                    <a:pt x="596523" y="7495"/>
                  </a:lnTo>
                  <a:lnTo>
                    <a:pt x="643909" y="4337"/>
                  </a:lnTo>
                  <a:lnTo>
                    <a:pt x="694814" y="2221"/>
                  </a:lnTo>
                  <a:lnTo>
                    <a:pt x="749895" y="936"/>
                  </a:lnTo>
                  <a:lnTo>
                    <a:pt x="809809" y="277"/>
                  </a:lnTo>
                  <a:lnTo>
                    <a:pt x="875212" y="34"/>
                  </a:lnTo>
                  <a:lnTo>
                    <a:pt x="946763" y="0"/>
                  </a:lnTo>
                  <a:lnTo>
                    <a:pt x="94257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3336" y="3056642"/>
              <a:ext cx="1944370" cy="5195570"/>
            </a:xfrm>
            <a:custGeom>
              <a:avLst/>
              <a:gdLst/>
              <a:ahLst/>
              <a:cxnLst/>
              <a:rect l="l" t="t" r="r" b="b"/>
              <a:pathLst>
                <a:path w="1944370" h="5195570">
                  <a:moveTo>
                    <a:pt x="1944293" y="4970234"/>
                  </a:moveTo>
                  <a:lnTo>
                    <a:pt x="1943112" y="4903495"/>
                  </a:lnTo>
                  <a:lnTo>
                    <a:pt x="1934895" y="4851070"/>
                  </a:lnTo>
                  <a:lnTo>
                    <a:pt x="1898472" y="4791011"/>
                  </a:lnTo>
                  <a:lnTo>
                    <a:pt x="1838401" y="4754575"/>
                  </a:lnTo>
                  <a:lnTo>
                    <a:pt x="1785975" y="4746358"/>
                  </a:lnTo>
                  <a:lnTo>
                    <a:pt x="1719237" y="4745177"/>
                  </a:lnTo>
                  <a:lnTo>
                    <a:pt x="225056" y="4745177"/>
                  </a:lnTo>
                  <a:lnTo>
                    <a:pt x="158318" y="4746358"/>
                  </a:lnTo>
                  <a:lnTo>
                    <a:pt x="105892" y="4754575"/>
                  </a:lnTo>
                  <a:lnTo>
                    <a:pt x="45834" y="4791011"/>
                  </a:lnTo>
                  <a:lnTo>
                    <a:pt x="9398" y="4851070"/>
                  </a:lnTo>
                  <a:lnTo>
                    <a:pt x="1181" y="4903495"/>
                  </a:lnTo>
                  <a:lnTo>
                    <a:pt x="0" y="4970234"/>
                  </a:lnTo>
                  <a:lnTo>
                    <a:pt x="152" y="5006098"/>
                  </a:lnTo>
                  <a:lnTo>
                    <a:pt x="3975" y="5064252"/>
                  </a:lnTo>
                  <a:lnTo>
                    <a:pt x="24117" y="5121834"/>
                  </a:lnTo>
                  <a:lnTo>
                    <a:pt x="73444" y="5171173"/>
                  </a:lnTo>
                  <a:lnTo>
                    <a:pt x="131038" y="5191315"/>
                  </a:lnTo>
                  <a:lnTo>
                    <a:pt x="189179" y="5195138"/>
                  </a:lnTo>
                  <a:lnTo>
                    <a:pt x="225056" y="5195278"/>
                  </a:lnTo>
                  <a:lnTo>
                    <a:pt x="1719237" y="5195278"/>
                  </a:lnTo>
                  <a:lnTo>
                    <a:pt x="1785975" y="5194109"/>
                  </a:lnTo>
                  <a:lnTo>
                    <a:pt x="1838401" y="5185880"/>
                  </a:lnTo>
                  <a:lnTo>
                    <a:pt x="1898472" y="5149456"/>
                  </a:lnTo>
                  <a:lnTo>
                    <a:pt x="1934895" y="5089398"/>
                  </a:lnTo>
                  <a:lnTo>
                    <a:pt x="1943112" y="5036959"/>
                  </a:lnTo>
                  <a:lnTo>
                    <a:pt x="1944293" y="4970234"/>
                  </a:lnTo>
                  <a:close/>
                </a:path>
                <a:path w="1944370" h="5195570">
                  <a:moveTo>
                    <a:pt x="1944293" y="4371924"/>
                  </a:moveTo>
                  <a:lnTo>
                    <a:pt x="1943112" y="4305185"/>
                  </a:lnTo>
                  <a:lnTo>
                    <a:pt x="1934895" y="4252760"/>
                  </a:lnTo>
                  <a:lnTo>
                    <a:pt x="1898472" y="4192701"/>
                  </a:lnTo>
                  <a:lnTo>
                    <a:pt x="1838401" y="4156278"/>
                  </a:lnTo>
                  <a:lnTo>
                    <a:pt x="1785975" y="4148048"/>
                  </a:lnTo>
                  <a:lnTo>
                    <a:pt x="1719237" y="4146880"/>
                  </a:lnTo>
                  <a:lnTo>
                    <a:pt x="225056" y="4146880"/>
                  </a:lnTo>
                  <a:lnTo>
                    <a:pt x="158318" y="4148048"/>
                  </a:lnTo>
                  <a:lnTo>
                    <a:pt x="105892" y="4156278"/>
                  </a:lnTo>
                  <a:lnTo>
                    <a:pt x="45834" y="4192701"/>
                  </a:lnTo>
                  <a:lnTo>
                    <a:pt x="9398" y="4252760"/>
                  </a:lnTo>
                  <a:lnTo>
                    <a:pt x="1181" y="4305185"/>
                  </a:lnTo>
                  <a:lnTo>
                    <a:pt x="0" y="4371924"/>
                  </a:lnTo>
                  <a:lnTo>
                    <a:pt x="152" y="4407801"/>
                  </a:lnTo>
                  <a:lnTo>
                    <a:pt x="3975" y="4465942"/>
                  </a:lnTo>
                  <a:lnTo>
                    <a:pt x="24117" y="4523537"/>
                  </a:lnTo>
                  <a:lnTo>
                    <a:pt x="73444" y="4572863"/>
                  </a:lnTo>
                  <a:lnTo>
                    <a:pt x="131038" y="4593006"/>
                  </a:lnTo>
                  <a:lnTo>
                    <a:pt x="189179" y="4596828"/>
                  </a:lnTo>
                  <a:lnTo>
                    <a:pt x="225056" y="4596981"/>
                  </a:lnTo>
                  <a:lnTo>
                    <a:pt x="1719237" y="4596981"/>
                  </a:lnTo>
                  <a:lnTo>
                    <a:pt x="1785975" y="4595800"/>
                  </a:lnTo>
                  <a:lnTo>
                    <a:pt x="1838401" y="4587583"/>
                  </a:lnTo>
                  <a:lnTo>
                    <a:pt x="1898472" y="4551146"/>
                  </a:lnTo>
                  <a:lnTo>
                    <a:pt x="1934895" y="4491088"/>
                  </a:lnTo>
                  <a:lnTo>
                    <a:pt x="1943112" y="4438662"/>
                  </a:lnTo>
                  <a:lnTo>
                    <a:pt x="1944293" y="4371924"/>
                  </a:lnTo>
                  <a:close/>
                </a:path>
                <a:path w="1944370" h="5195570">
                  <a:moveTo>
                    <a:pt x="1944293" y="823353"/>
                  </a:moveTo>
                  <a:lnTo>
                    <a:pt x="1943112" y="756627"/>
                  </a:lnTo>
                  <a:lnTo>
                    <a:pt x="1934895" y="704189"/>
                  </a:lnTo>
                  <a:lnTo>
                    <a:pt x="1898472" y="644131"/>
                  </a:lnTo>
                  <a:lnTo>
                    <a:pt x="1838401" y="607707"/>
                  </a:lnTo>
                  <a:lnTo>
                    <a:pt x="1785975" y="599478"/>
                  </a:lnTo>
                  <a:lnTo>
                    <a:pt x="1719237" y="598309"/>
                  </a:lnTo>
                  <a:lnTo>
                    <a:pt x="225056" y="598309"/>
                  </a:lnTo>
                  <a:lnTo>
                    <a:pt x="158318" y="599478"/>
                  </a:lnTo>
                  <a:lnTo>
                    <a:pt x="105892" y="607707"/>
                  </a:lnTo>
                  <a:lnTo>
                    <a:pt x="45834" y="644131"/>
                  </a:lnTo>
                  <a:lnTo>
                    <a:pt x="9398" y="704189"/>
                  </a:lnTo>
                  <a:lnTo>
                    <a:pt x="1181" y="756627"/>
                  </a:lnTo>
                  <a:lnTo>
                    <a:pt x="0" y="823353"/>
                  </a:lnTo>
                  <a:lnTo>
                    <a:pt x="152" y="859231"/>
                  </a:lnTo>
                  <a:lnTo>
                    <a:pt x="3975" y="917384"/>
                  </a:lnTo>
                  <a:lnTo>
                    <a:pt x="24117" y="974966"/>
                  </a:lnTo>
                  <a:lnTo>
                    <a:pt x="73444" y="1024293"/>
                  </a:lnTo>
                  <a:lnTo>
                    <a:pt x="131038" y="1044448"/>
                  </a:lnTo>
                  <a:lnTo>
                    <a:pt x="189179" y="1048258"/>
                  </a:lnTo>
                  <a:lnTo>
                    <a:pt x="225056" y="1048410"/>
                  </a:lnTo>
                  <a:lnTo>
                    <a:pt x="1719237" y="1048410"/>
                  </a:lnTo>
                  <a:lnTo>
                    <a:pt x="1785975" y="1047229"/>
                  </a:lnTo>
                  <a:lnTo>
                    <a:pt x="1838401" y="1039012"/>
                  </a:lnTo>
                  <a:lnTo>
                    <a:pt x="1898472" y="1002588"/>
                  </a:lnTo>
                  <a:lnTo>
                    <a:pt x="1934895" y="942517"/>
                  </a:lnTo>
                  <a:lnTo>
                    <a:pt x="1943112" y="890092"/>
                  </a:lnTo>
                  <a:lnTo>
                    <a:pt x="1944293" y="823353"/>
                  </a:lnTo>
                  <a:close/>
                </a:path>
                <a:path w="1944370" h="5195570">
                  <a:moveTo>
                    <a:pt x="1944293" y="225056"/>
                  </a:moveTo>
                  <a:lnTo>
                    <a:pt x="1943112" y="158318"/>
                  </a:lnTo>
                  <a:lnTo>
                    <a:pt x="1934895" y="105892"/>
                  </a:lnTo>
                  <a:lnTo>
                    <a:pt x="1898472" y="45821"/>
                  </a:lnTo>
                  <a:lnTo>
                    <a:pt x="1838401" y="9398"/>
                  </a:lnTo>
                  <a:lnTo>
                    <a:pt x="1785975" y="1181"/>
                  </a:lnTo>
                  <a:lnTo>
                    <a:pt x="1719237" y="0"/>
                  </a:lnTo>
                  <a:lnTo>
                    <a:pt x="225056" y="0"/>
                  </a:lnTo>
                  <a:lnTo>
                    <a:pt x="158318" y="1181"/>
                  </a:lnTo>
                  <a:lnTo>
                    <a:pt x="105892" y="9398"/>
                  </a:lnTo>
                  <a:lnTo>
                    <a:pt x="45834" y="45821"/>
                  </a:lnTo>
                  <a:lnTo>
                    <a:pt x="9398" y="105892"/>
                  </a:lnTo>
                  <a:lnTo>
                    <a:pt x="1181" y="158318"/>
                  </a:lnTo>
                  <a:lnTo>
                    <a:pt x="0" y="225056"/>
                  </a:lnTo>
                  <a:lnTo>
                    <a:pt x="152" y="260921"/>
                  </a:lnTo>
                  <a:lnTo>
                    <a:pt x="3975" y="319074"/>
                  </a:lnTo>
                  <a:lnTo>
                    <a:pt x="24117" y="376656"/>
                  </a:lnTo>
                  <a:lnTo>
                    <a:pt x="73444" y="425983"/>
                  </a:lnTo>
                  <a:lnTo>
                    <a:pt x="131038" y="446138"/>
                  </a:lnTo>
                  <a:lnTo>
                    <a:pt x="189179" y="449961"/>
                  </a:lnTo>
                  <a:lnTo>
                    <a:pt x="225056" y="450100"/>
                  </a:lnTo>
                  <a:lnTo>
                    <a:pt x="1719237" y="450100"/>
                  </a:lnTo>
                  <a:lnTo>
                    <a:pt x="1785975" y="448932"/>
                  </a:lnTo>
                  <a:lnTo>
                    <a:pt x="1838401" y="440702"/>
                  </a:lnTo>
                  <a:lnTo>
                    <a:pt x="1898472" y="404279"/>
                  </a:lnTo>
                  <a:lnTo>
                    <a:pt x="1934895" y="344220"/>
                  </a:lnTo>
                  <a:lnTo>
                    <a:pt x="1943112" y="291782"/>
                  </a:lnTo>
                  <a:lnTo>
                    <a:pt x="1944293" y="225056"/>
                  </a:lnTo>
                  <a:close/>
                </a:path>
              </a:pathLst>
            </a:custGeom>
            <a:solidFill>
              <a:srgbClr val="D6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9338" y="3936622"/>
              <a:ext cx="687070" cy="0"/>
            </a:xfrm>
            <a:custGeom>
              <a:avLst/>
              <a:gdLst/>
              <a:ahLst/>
              <a:cxnLst/>
              <a:rect l="l" t="t" r="r" b="b"/>
              <a:pathLst>
                <a:path w="687070">
                  <a:moveTo>
                    <a:pt x="0" y="0"/>
                  </a:moveTo>
                  <a:lnTo>
                    <a:pt x="666103" y="0"/>
                  </a:lnTo>
                  <a:lnTo>
                    <a:pt x="68704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316" y="565427"/>
              <a:ext cx="10919426" cy="87736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25442" y="384866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601" y="5300818"/>
              <a:ext cx="6818509" cy="38385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956" y="5332284"/>
              <a:ext cx="6713800" cy="3733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35937" y="4552606"/>
            <a:ext cx="4697095" cy="3590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2320290" indent="-5080" algn="ctr">
              <a:lnSpc>
                <a:spcPts val="5440"/>
              </a:lnSpc>
              <a:spcBef>
                <a:spcPts val="445"/>
              </a:spcBef>
            </a:pP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700" b="1" dirty="0">
                <a:solidFill>
                  <a:srgbClr val="FFFFFF"/>
                </a:solidFill>
                <a:latin typeface="Arial"/>
                <a:cs typeface="Arial"/>
              </a:rPr>
              <a:t>ty  </a:t>
            </a:r>
            <a:r>
              <a:rPr sz="4700" b="1" spc="-5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4700">
              <a:latin typeface="Arial"/>
              <a:cs typeface="Arial"/>
            </a:endParaRPr>
          </a:p>
          <a:p>
            <a:pPr marL="608965" marR="5080" indent="-104775">
              <a:lnSpc>
                <a:spcPts val="3960"/>
              </a:lnSpc>
              <a:spcBef>
                <a:spcPts val="3579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450" b="1" spc="-9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50741" y="443010"/>
            <a:ext cx="6211570" cy="3105785"/>
            <a:chOff x="8550741" y="443010"/>
            <a:chExt cx="6211570" cy="310578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0741" y="443010"/>
              <a:ext cx="6211526" cy="31052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3096" y="474425"/>
              <a:ext cx="6106811" cy="300056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54815" cy="1487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570"/>
              </a:lnSpc>
              <a:spcBef>
                <a:spcPts val="130"/>
              </a:spcBef>
            </a:pP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10" dirty="0"/>
              <a:t>Securit</a:t>
            </a:r>
            <a:r>
              <a:rPr spc="285" dirty="0"/>
              <a:t>y</a:t>
            </a:r>
            <a:r>
              <a:rPr spc="-75" dirty="0"/>
              <a:t> </a:t>
            </a:r>
            <a:r>
              <a:rPr spc="110" dirty="0"/>
              <a:t>i</a:t>
            </a:r>
            <a:r>
              <a:rPr spc="500" dirty="0"/>
              <a:t>n</a:t>
            </a:r>
            <a:r>
              <a:rPr spc="-430" dirty="0"/>
              <a:t> </a:t>
            </a:r>
            <a:r>
              <a:rPr spc="120" dirty="0"/>
              <a:t>Acti</a:t>
            </a:r>
            <a:r>
              <a:rPr spc="-3030" dirty="0"/>
              <a:t>o</a:t>
            </a:r>
            <a:r>
              <a:rPr sz="5175" baseline="-5636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5175" spc="-2002" baseline="-563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500" spc="-2285" dirty="0"/>
              <a:t>n</a:t>
            </a:r>
            <a:r>
              <a:rPr sz="5175" baseline="-563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175" spc="7" baseline="-56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175" baseline="-56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spc="7" baseline="-5636" dirty="0">
                <a:solidFill>
                  <a:srgbClr val="FFFFFF"/>
                </a:solidFill>
                <a:latin typeface="Arial"/>
                <a:cs typeface="Arial"/>
              </a:rPr>
              <a:t>user have</a:t>
            </a:r>
            <a:endParaRPr sz="5175" baseline="-5636">
              <a:latin typeface="Arial"/>
              <a:cs typeface="Arial"/>
            </a:endParaRPr>
          </a:p>
          <a:p>
            <a:pPr marR="5080" algn="r">
              <a:lnSpc>
                <a:spcPts val="3910"/>
              </a:lnSpc>
            </a:pP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authorized</a:t>
            </a:r>
            <a:r>
              <a:rPr sz="34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role?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71893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Security</a:t>
            </a:r>
            <a:r>
              <a:rPr spc="-145" dirty="0"/>
              <a:t> </a:t>
            </a:r>
            <a:r>
              <a:rPr spc="150" dirty="0"/>
              <a:t>Concepts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243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002915"/>
            <a:ext cx="364997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Authentication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154712"/>
            <a:ext cx="154222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Check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10" dirty="0">
                <a:latin typeface="Palatino Linotype"/>
                <a:cs typeface="Palatino Linotype"/>
              </a:rPr>
              <a:t> id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password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credentials </a:t>
            </a:r>
            <a:r>
              <a:rPr sz="4250" dirty="0">
                <a:latin typeface="Palatino Linotype"/>
                <a:cs typeface="Palatino Linotype"/>
              </a:rPr>
              <a:t>stored</a:t>
            </a:r>
            <a:r>
              <a:rPr sz="4250" spc="10" dirty="0">
                <a:latin typeface="Palatino Linotype"/>
                <a:cs typeface="Palatino Linotype"/>
              </a:rPr>
              <a:t> in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db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018529"/>
            <a:ext cx="343725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Authorization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170327"/>
            <a:ext cx="101866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Check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authorized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role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4593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Declarative</a:t>
            </a:r>
            <a:r>
              <a:rPr spc="-130" dirty="0"/>
              <a:t> </a:t>
            </a:r>
            <a:r>
              <a:rPr spc="114" dirty="0"/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217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769" y="2500312"/>
            <a:ext cx="13898244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application’s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security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constraints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(@Configuration,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xml)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XML</a:t>
            </a:r>
            <a:r>
              <a:rPr sz="4250" spc="-16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config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7891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667724"/>
            <a:ext cx="170738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separation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concerns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application</a:t>
            </a:r>
            <a:r>
              <a:rPr sz="4250" spc="15" dirty="0">
                <a:latin typeface="Palatino Linotype"/>
                <a:cs typeface="Palatino Linotype"/>
              </a:rPr>
              <a:t> code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security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538</Words>
  <Application>Microsoft Office PowerPoint</Application>
  <PresentationFormat>Custom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Palatino Linotype</vt:lpstr>
      <vt:lpstr>Times New Roman</vt:lpstr>
      <vt:lpstr>Trebuchet MS</vt:lpstr>
      <vt:lpstr>Office Theme</vt:lpstr>
      <vt:lpstr>1_Office Theme</vt:lpstr>
      <vt:lpstr>Spring Security Overview</vt:lpstr>
      <vt:lpstr>You will learn how to …</vt:lpstr>
      <vt:lpstr>Practical Results</vt:lpstr>
      <vt:lpstr>Spring Security Model</vt:lpstr>
      <vt:lpstr>Spring Security with Servlet Filters</vt:lpstr>
      <vt:lpstr>Spring Security Overview</vt:lpstr>
      <vt:lpstr>Spring Security in ActioDones user have authorized role?</vt:lpstr>
      <vt:lpstr>Security Concepts</vt:lpstr>
      <vt:lpstr>Declarative Security</vt:lpstr>
      <vt:lpstr>Programmatic Security</vt:lpstr>
      <vt:lpstr>Different Login Methods</vt:lpstr>
      <vt:lpstr>HTTP Basic Authentication</vt:lpstr>
      <vt:lpstr>Spring Security - Default Login Form</vt:lpstr>
      <vt:lpstr>Your Own Custom Login Form</vt:lpstr>
      <vt:lpstr>Authentication and Authorization</vt:lpstr>
      <vt:lpstr>Spring Security Demo</vt:lpstr>
      <vt:lpstr>Recap of our Game Plan</vt:lpstr>
      <vt:lpstr>Our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01-spring-security-overview.pdf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2022-08-22T18:27:27Z</dcterms:created>
  <dcterms:modified xsi:type="dcterms:W3CDTF">2022-08-23T04:01:11Z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