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37E1-0824-7C78-9747-CB9574D33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DB5B-09A8-A006-6795-F01F7616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DDDE-E956-0F02-F692-1D11DB6B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AB12-AA7D-5F91-7D7D-97942411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91B8-43D0-E78D-63B1-1611E90B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FD-B1B2-CEA4-08DE-761FCBE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3B2BB-F942-DEE7-3994-3733088FD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E5AD-0E5F-E054-8AF1-C2DE6C3C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F0F5-A625-7037-348B-77641EF3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5420-16D9-B814-4AE5-69220AB0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2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C4931-E45E-E7F5-0D2A-9B602468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FAFCE-AB82-864E-DA88-F25E3A10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10E1-2B0E-6CEB-B692-0BA9BF3C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A568-CFE2-EF54-0F12-B29D5A35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B77E-5482-0A31-91A8-265496EA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3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EEC-A488-A857-9D37-7D95D421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35B4-6124-937F-41ED-4CC05860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B165-5E74-DC49-2AD6-F5BBBD9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F34F-40EC-C412-8B1E-3790895E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D23A-A556-2814-0E90-B8854AD3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2D4-2CAA-CC67-A26B-6B59CE5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B70A-AE75-C675-C28B-D58DC2D57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B1FD-1A6A-4A58-8705-61B05382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E5E8-0247-53B9-9767-01249CE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0539A-DBE5-BAF4-EACC-1677C8F7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1B65-CDF9-CC5D-5507-DF81F88C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3CE4-771B-B18E-432E-1FD45868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3FED5-E9A6-91F7-E5F8-E305095E1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6AA57-EF12-2991-E5AF-4D8C2D57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C418-755D-7D56-AC1D-03EB5EA6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2799-1556-FA66-BAB3-87B709D8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3CB2-D6A5-89E6-2DB8-F8129B9E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1085-6EB8-45EC-A5A8-63D5452C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D2DAB-BD34-B767-97FF-8AD30B93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85B47-CB16-9C93-8120-D3586B20D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2451E-31E4-8D60-861B-67962D01C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6D8CB-373F-3523-21C0-F7881DEF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6A288-67AA-C9FA-D716-56CD854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C0341-7D64-5669-BCB5-1D0CE240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9ECB-0000-9E87-8FE2-2E04E9EB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28C5-5E53-0D39-4338-54951629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DF749-F666-DAD4-F88B-50F81EAE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5F2AF-9471-5C34-FCB9-23E12A27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CA268-580D-7FA1-2EC7-46A2430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30AE5-8BDC-BE18-9BDF-92030987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EB7F-4FAE-1A15-2267-5F606A4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E8BD-1E56-475A-4285-FCA50B4B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F7B5-47E5-67B7-AEFD-1CD41052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20B5E-316E-81CD-CCAB-1F141E67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3F0F1-319E-2A26-30F4-44296EE5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252E-64A0-E793-327C-8686D4A3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E74C5-CA55-C013-2DA4-3446927B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5C13-E85F-7B9F-6979-4D39689E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9AEC1-22F6-D931-2276-4F3F4F7A5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80EA3-12E7-352A-648B-704A69E0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CF9A-1847-24E6-DEAB-E8932FBF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1E4D3-831D-2CAA-B797-D206FFEA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BC5F-706C-CEC6-9B2C-7A791C74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40D21-8BBA-0A6F-5548-D15B89DC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93DC-C174-37CB-2FDC-E528CF58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4DBD-0BAF-C12A-0262-5D77671AF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41BF-120B-41B2-B754-6D3888249D7F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6784-A721-5679-4B9A-89913D4C2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695F-0D1E-CE13-CA83-318E8364E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A9A6-1271-478E-91BD-AE154087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w3css/w3css_examples.as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252E-1979-D0C1-B40C-8697D0244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0700" dirty="0"/>
              <a:t/>
            </a:r>
            <a:br>
              <a:rPr lang="en-US" sz="10700" dirty="0"/>
            </a:br>
            <a:r>
              <a:rPr lang="en-US" sz="10700" dirty="0">
                <a:solidFill>
                  <a:srgbClr val="FF0000"/>
                </a:solidFill>
                <a:latin typeface="Ink Free" panose="03080402000500000000" pitchFamily="66" charset="0"/>
              </a:rPr>
              <a:t>FRONT-END ENGINEERING</a:t>
            </a:r>
            <a:br>
              <a:rPr lang="en-US" sz="10700" dirty="0">
                <a:solidFill>
                  <a:srgbClr val="FF0000"/>
                </a:solidFill>
                <a:latin typeface="Ink Free" panose="03080402000500000000" pitchFamily="66" charset="0"/>
              </a:rPr>
            </a:br>
            <a:r>
              <a:rPr lang="en-US" sz="10700" dirty="0">
                <a:solidFill>
                  <a:srgbClr val="FF0000"/>
                </a:solidFill>
                <a:latin typeface="Ink Free" panose="03080402000500000000" pitchFamily="66" charset="0"/>
              </a:rPr>
              <a:t>PROJECT</a:t>
            </a:r>
            <a:r>
              <a:rPr lang="en-US" sz="9600" dirty="0"/>
              <a:t/>
            </a:r>
            <a:br>
              <a:rPr lang="en-US" sz="9600" dirty="0"/>
            </a:b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4045-9F83-A141-94E3-9EB70945A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146281" y="6774541"/>
            <a:ext cx="45719" cy="8345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1A9C3-7467-946B-10E3-B51393DC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80" y="2673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1000">
        <p15:prstTrans prst="curtains"/>
        <p:sndAc>
          <p:stSnd>
            <p:snd r:embed="rId2" name="applause.wav"/>
          </p:stSnd>
        </p:sndAc>
      </p:transition>
    </mc:Choice>
    <mc:Fallback xmlns="">
      <p:transition spd="slow" advClick="0" advTm="1000">
        <p:fade/>
        <p:sndAc>
          <p:stSnd>
            <p:snd r:embed="rId4" name="applaus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469F-5836-6F7C-3A36-56CB79FF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354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CODE HTML</a:t>
            </a:r>
            <a:endParaRPr lang="en-IN" sz="9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BDF4-5D86-614B-CB0C-542F281B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537"/>
            <a:ext cx="12192000" cy="55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9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7568-767B-EEA3-EE48-2B5F76B3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354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CODE HTML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4FF00-41AF-B46D-D3E4-EA8D4B3D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55"/>
            <a:ext cx="12192000" cy="56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D14D-27BB-C70E-9D1A-9845B285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465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CODE HTML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18E7E-6261-5CF6-856C-AB1DC59F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651"/>
            <a:ext cx="12192000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6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F36B-5C90-DE5F-CBD4-3CBFC4CF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8298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CODE HTML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2B5A1-427F-5052-DED7-C7BB408B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299"/>
            <a:ext cx="12192000" cy="56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F3D0-E565-E893-C5B2-D5BE729A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031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9600" dirty="0"/>
              <a:t>CODE HTML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E822F-AC38-51AB-1C1F-DAC28D83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594"/>
            <a:ext cx="12192000" cy="56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F971-E8E7-BD50-FB1B-96E249A3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9241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CODE HTML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0FE37-1624-DCC2-8C5F-29399EF5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242"/>
            <a:ext cx="12192000" cy="55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6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52B6-8C62-2418-FC58-4B6E9244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582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CODE CSS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472B9-24B8-1465-A79E-CB711E30A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8" t="13116" r="53432" b="5849"/>
          <a:stretch/>
        </p:blipFill>
        <p:spPr>
          <a:xfrm>
            <a:off x="0" y="902425"/>
            <a:ext cx="4708478" cy="5554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17885-35D4-F090-359A-EE7813F4B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9" t="13091" r="72128" b="5874"/>
          <a:stretch/>
        </p:blipFill>
        <p:spPr>
          <a:xfrm>
            <a:off x="4708478" y="902424"/>
            <a:ext cx="2552132" cy="5554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3F8146-849B-B6D3-22AB-C43E2EC1B7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24" t="11324" r="68209" b="7642"/>
          <a:stretch/>
        </p:blipFill>
        <p:spPr>
          <a:xfrm>
            <a:off x="7260610" y="902424"/>
            <a:ext cx="2934268" cy="555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1374-06B8-0892-ABEA-456FE47D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9115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CODE CSS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C111F-89A5-49CD-717F-3A9A6D8E2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t="11126" r="64963" b="6446"/>
          <a:stretch/>
        </p:blipFill>
        <p:spPr>
          <a:xfrm>
            <a:off x="0" y="1119115"/>
            <a:ext cx="3343701" cy="5650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F6745-28E1-DC29-24A2-1F13FC029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t="11125" r="72574" b="9035"/>
          <a:stretch/>
        </p:blipFill>
        <p:spPr>
          <a:xfrm>
            <a:off x="3343701" y="1119115"/>
            <a:ext cx="2415653" cy="5472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3FEBE-89EE-51F0-3CE9-43A4AC862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99" t="12443" r="71680" b="7717"/>
          <a:stretch/>
        </p:blipFill>
        <p:spPr>
          <a:xfrm>
            <a:off x="5759354" y="1119114"/>
            <a:ext cx="2538485" cy="5472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F7CDC5-4A8D-8B55-6292-FA0D026A2C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72" t="11349" r="63395" b="6222"/>
          <a:stretch/>
        </p:blipFill>
        <p:spPr>
          <a:xfrm>
            <a:off x="8297839" y="1119115"/>
            <a:ext cx="3466531" cy="56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3631-4B10-C454-E85A-5AD4AE48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2889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OUTPUT</a:t>
            </a:r>
            <a:endParaRPr lang="en-IN" sz="9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EF4BE-4BEB-1E11-1F2D-A8341D5CC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9" t="10460" r="1156" b="6083"/>
          <a:stretch/>
        </p:blipFill>
        <p:spPr>
          <a:xfrm>
            <a:off x="0" y="1132764"/>
            <a:ext cx="12192000" cy="57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3409-45E6-6FB8-BA9D-554E89E2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4525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9600" dirty="0"/>
              <a:t>OUTPUT</a:t>
            </a:r>
            <a:endParaRPr lang="en-IN" sz="9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B2AEE-5A90-44CE-2DAB-F58BCE4C1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7" t="11324" r="10225" b="5451"/>
          <a:stretch/>
        </p:blipFill>
        <p:spPr>
          <a:xfrm>
            <a:off x="-1" y="1064525"/>
            <a:ext cx="12191999" cy="5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9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B73D-A698-A749-CAB2-37B10C9B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PROJECT DETAILS</a:t>
            </a:r>
            <a:endParaRPr lang="en-IN" sz="9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B36C-796B-26B8-5033-3A11D1A4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MEMBERS:</a:t>
            </a:r>
            <a:r>
              <a:rPr lang="en-US" dirty="0">
                <a:solidFill>
                  <a:srgbClr val="00B0F0"/>
                </a:solidFill>
              </a:rPr>
              <a:t> 1)</a:t>
            </a:r>
            <a:r>
              <a:rPr lang="en-US" dirty="0" err="1">
                <a:solidFill>
                  <a:srgbClr val="00B0F0"/>
                </a:solidFill>
              </a:rPr>
              <a:t>Shaurya</a:t>
            </a:r>
            <a:r>
              <a:rPr lang="en-US" dirty="0">
                <a:solidFill>
                  <a:srgbClr val="00B0F0"/>
                </a:solidFill>
              </a:rPr>
              <a:t> Choudhary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   2)Shivansh Tiwari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           3)Shivam Panwar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TOPIC: </a:t>
            </a:r>
            <a:r>
              <a:rPr lang="en-US" dirty="0">
                <a:solidFill>
                  <a:srgbClr val="00B0F0"/>
                </a:solidFill>
              </a:rPr>
              <a:t>Personal Resume Page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FACULTY COORDINATOR: </a:t>
            </a:r>
            <a:r>
              <a:rPr lang="en-US" dirty="0" err="1">
                <a:solidFill>
                  <a:srgbClr val="00B0F0"/>
                </a:solidFill>
              </a:rPr>
              <a:t>Mrs</a:t>
            </a:r>
            <a:r>
              <a:rPr lang="en-US" dirty="0">
                <a:solidFill>
                  <a:srgbClr val="00B0F0"/>
                </a:solidFill>
              </a:rPr>
              <a:t> Amandeep Kaur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6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D1A44D-02CB-E717-F10C-4AFD9228D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9" t="11126" r="18956" b="5649"/>
          <a:stretch/>
        </p:blipFill>
        <p:spPr>
          <a:xfrm>
            <a:off x="354843" y="0"/>
            <a:ext cx="8679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9FB-77FC-CB69-1C53-2B3A89E7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9600" dirty="0"/>
              <a:t>PROJECT HIGHLIGHTS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D759-51A0-3E7A-AE6E-C70FFE01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Responsive Portfolio Website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Showcase a project where you designed and developed a responsive portfolio website that adapts seamlessly to various screen sizes, demonstrating your proficiency in responsive web design.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Customized CSS Framework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Highlight your skills in CSS by showcasing a project where you built a custom CSS framework or a set of reusable styles and components for consistent and efficient web development.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Interactive Web Forms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Showcase a project where you created complex and interactive web forms with validation and user-friendly feedback, emphasizing your HTML and JavaScript skills.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E-commerce Website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If applicable, feature an e-commerce website you worked on, detailing your role in designing product pages, shopping carts, and payment integration, showcasing your expertise in front-end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12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D01E-2718-7509-33DF-044C05BE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9600" dirty="0"/>
              <a:t>CONCLUSION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3032-9ACB-5B3D-357D-61321B44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9"/>
            <a:ext cx="12191999" cy="5167310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Technical Proficiency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project demonstrates your proficiency in HTML and CSS, fundamental skills for web development and design.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Responsive Design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By ensuring your resume is responsive, you show your ability to create web content that adapts to different screen sizes, enhancing user experience.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Semantic HTML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Proper use of semantic HTML elements improves accessibility and search engine optimization (SEO).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Web Accessibility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Implementing accessibility features, such as alt text for images and ARIA roles, highlights your commitment to making the web inclusive.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Layout and Design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Designing an aesthetically pleasing and well-organized layout showcases your design skills and attention to detail.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Typography and Color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Effective use of typography and color schemes demonstrates your understanding of design principles.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Content Organization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Structuring your resume with clear headings and sections improves readability and navigation.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4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DD74-90F8-4C96-973B-65876BE7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9600" dirty="0"/>
              <a:t>REFERENCES/LINKS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1D03-4404-F815-17B5-7B3E22EE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https://www.youtube.com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https://www.w3schools.com/html/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www.w3schools.com/w3css/w3css_examples.asp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7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221E5-761E-5423-E1B6-AB3971DF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0" y="0"/>
            <a:ext cx="9594376" cy="685800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42135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9CCB-DC64-9D77-B177-734945EA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OF CONTENTS</a:t>
            </a:r>
            <a:endParaRPr lang="en-IN" sz="9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3E88-3D50-9318-6075-B38A74FA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9"/>
            <a:ext cx="12191999" cy="516731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2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C904-6431-95A8-F15B-84B364BA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00"/>
                </a:solidFill>
              </a:rPr>
              <a:t>INTRODUCTION</a:t>
            </a:r>
            <a:endParaRPr lang="en-IN" sz="9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DC98-A9CD-1D43-0AA2-704E34A4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  <a:solidFill>
            <a:srgbClr val="FFC000"/>
          </a:solidFill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a personal resume page using HTML and CSS is a great way to showcase your skills and experience. It showcases every achievement that you have achieved in the past which helps you to get a good internships and job opportunities.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CSS is used to style the resume page and HTML is used to make the welcome page of the project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60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1BCB-EE36-E34E-25A4-7AC6CB08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194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FFFF00"/>
                </a:solidFill>
              </a:rPr>
              <a:t>SAMPLE RESUME PAGE</a:t>
            </a:r>
            <a:endParaRPr lang="en-IN" sz="96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C6580-1238-BDD8-6D48-9A54E79F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946"/>
            <a:ext cx="6250675" cy="56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FC0F-1298-4C02-A028-359F2A2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9600" dirty="0"/>
              <a:t>PROBLEM STATEMENT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E16B-3F2A-403E-32E8-1053F74B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Personal Information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Include your name, contact information (email address, phone number, and optionally, a LinkedIn or GitHub profile link), and a professional profile picture (if desired).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Summary or Objective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Write a brief summary or objective statement at the top of your resume, highlighting your career goals and key strengths.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Education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a section to display your educational background. Include details such as the name of the institution, degree earned, graduation date, and any relevant honors or awards.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Work Experience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your previous work experiences in chronological order. Include the name of the company, your job title, the dates you worked there, and a brief description of your responsibilities and achievements.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29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29AC-8F3A-1D02-E86C-B2A6C55B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9600" dirty="0"/>
              <a:t>PROBLEM STATEMENT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DFDF-7388-E45B-D592-C265261C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9"/>
            <a:ext cx="12191999" cy="5167310"/>
          </a:xfrm>
          <a:solidFill>
            <a:schemeClr val="accent6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Skills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Showcase your skills in a visually appealing manner. You can use icons or other visual elements to represent your proficiency in various skills such as programming languages, software tools, or soft skills.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Projects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If applicable, create a section where you can showcase some of your notable projects. Include project names, descriptions, your role, and the technologies or tools used.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Achievements and Certifications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Highlight any relevant certifications, awards, or achievements that demonstrate your expertise.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Optional Sections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You can add optional sections such as languages spoken, hobbies, or volunteer experience to personalize your resume further.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Design and Layout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Use CSS to style your resume page. Ensure that the design is clean, professional, and easy to read. Pay attention to typography, color schemes, and spacing.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2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57C6-4D71-E2F3-E2B3-12405ED0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9600" dirty="0"/>
              <a:t>TECHNICAL DETAILS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FBC5-CE87-4639-492E-A8C68B69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  <a:solidFill>
            <a:schemeClr val="accent1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HTML and CSS Proficiency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Highly skilled in HTML and CSS, with a deep understanding of web development best practices and standards.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Responsive Web Design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Proficient in creating responsive web designs that adapt seamlessly to various screen sizes and devices, ensuring an optimal user experience.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Semantic HTML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Expertise in using semantic HTML elements to structure web content, improving accessibility and search engine optimization.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CSS Flexbox and Grid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Experienced in using CSS Flexbox and Grid layout techniques to create flexible and responsive page layouts.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CSS Preprocessors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Familiarity with CSS preprocessors like Sass or Less to write cleaner and more maintainable stylesheets.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Cross-Browser Compatibility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Knowledge of cross-browser compatibility issues and the ability to write CSS that works consistently across different web browsers.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10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46B9-C5DF-6210-590F-8D38E91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9600" dirty="0"/>
              <a:t>TECHNICAL DETAILS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BA17-6FC3-47C9-8CCE-E50F7013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  <a:solidFill>
            <a:schemeClr val="bg2">
              <a:lumMod val="25000"/>
            </a:schemeClr>
          </a:solidFill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CSS Frameworks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Proficient in working with CSS frameworks such as Bootstrap or Foundation to expedite the development process and create visually appealing designs.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Web Accessibility (WCAG)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A commitment to web accessibility principles (WCAG) to ensure that web content is inclusive and usable by individuals with disabilities.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Version Control (Git)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Competent in using Git for version control, enabling collaborative development and efficient code management.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Text Editors/IDEs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Proficient in using popular text editors or integrated development environments (IDEs) like Visual Studio Code, Sublime Text, or Atom.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Front-End Development Tools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Familiarity with front-end development tools and build systems such as Gulp, Grunt, or Webpack for streamlining workflow.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Image Optimization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 Skillful in optimizing images for the web to ensure fast loading times and improved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8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989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Ink Free</vt:lpstr>
      <vt:lpstr>Söhne</vt:lpstr>
      <vt:lpstr>Times New Roman</vt:lpstr>
      <vt:lpstr>Office Theme</vt:lpstr>
      <vt:lpstr>    FRONT-END ENGINEERING PROJECT </vt:lpstr>
      <vt:lpstr>PROJECT DETAILS</vt:lpstr>
      <vt:lpstr>TABLE OF CONTENTS</vt:lpstr>
      <vt:lpstr>INTRODUCTION</vt:lpstr>
      <vt:lpstr>SAMPLE RESUME PAGE</vt:lpstr>
      <vt:lpstr>PROBLEM STATEMENT</vt:lpstr>
      <vt:lpstr>PROBLEM STATEMENT</vt:lpstr>
      <vt:lpstr>TECHNICAL DETAILS</vt:lpstr>
      <vt:lpstr>TECHNICAL DETAILS</vt:lpstr>
      <vt:lpstr>CODE HTML</vt:lpstr>
      <vt:lpstr>CODE HTML</vt:lpstr>
      <vt:lpstr>CODE HTML</vt:lpstr>
      <vt:lpstr>CODE HTML</vt:lpstr>
      <vt:lpstr>CODE HTML</vt:lpstr>
      <vt:lpstr>CODE HTML</vt:lpstr>
      <vt:lpstr>CODE CSS</vt:lpstr>
      <vt:lpstr>CODE CSS</vt:lpstr>
      <vt:lpstr>OUTPUT</vt:lpstr>
      <vt:lpstr>OUTPUT</vt:lpstr>
      <vt:lpstr>PowerPoint Presentation</vt:lpstr>
      <vt:lpstr>PROJECT HIGHLIGHTS</vt:lpstr>
      <vt:lpstr>CONCLUSION</vt:lpstr>
      <vt:lpstr>REFERENCES/LINKS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3</cp:revision>
  <dcterms:created xsi:type="dcterms:W3CDTF">2023-09-27T17:06:15Z</dcterms:created>
  <dcterms:modified xsi:type="dcterms:W3CDTF">2023-10-10T07:45:46Z</dcterms:modified>
</cp:coreProperties>
</file>