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706FD-02D0-4533-A4B1-4BE56BC0910D}" v="44" dt="2025-10-08T10:43:2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4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2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6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1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2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04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6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6D8111-7A41-44C1-94CF-C6E298B16EAF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42E082A-3927-4627-8DAA-64F94C5DF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7A25-0150-318D-4B57-4FF5D5EFB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831311"/>
            <a:ext cx="9144000" cy="928663"/>
          </a:xfrm>
        </p:spPr>
        <p:txBody>
          <a:bodyPr>
            <a:normAutofit fontScale="90000"/>
          </a:bodyPr>
          <a:lstStyle/>
          <a:p>
            <a:r>
              <a:rPr lang="en-US" dirty="0"/>
              <a:t> Professional Portfolio Website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9485E5-A627-C336-539E-500E4BFD1F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1380" y="2814056"/>
            <a:ext cx="67360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Shaurya Seth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Development with React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Anudip Foundation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October 8, 2025</a:t>
            </a:r>
          </a:p>
        </p:txBody>
      </p:sp>
      <p:pic>
        <p:nvPicPr>
          <p:cNvPr id="6" name="Picture 5" descr="A computer on a table&#10;&#10;AI-generated content may be incorrect.">
            <a:extLst>
              <a:ext uri="{FF2B5EF4-FFF2-40B4-BE49-F238E27FC236}">
                <a16:creationId xmlns:a16="http://schemas.microsoft.com/office/drawing/2014/main" id="{9B4F78BC-85D1-002C-44C0-E995D25EE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83" y="2258961"/>
            <a:ext cx="3183194" cy="31831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180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4891-3D03-5ECE-913C-1EBFA29D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3414"/>
            <a:ext cx="7729728" cy="1188720"/>
          </a:xfrm>
        </p:spPr>
        <p:txBody>
          <a:bodyPr/>
          <a:lstStyle/>
          <a:p>
            <a:r>
              <a:rPr lang="en-IN" dirty="0"/>
              <a:t>Introduction &amp;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5FE2F-748E-2C62-59D0-AA6B3BCFC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898" y="1821840"/>
            <a:ext cx="692190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Overview:-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and develop a modern, fully responsive, and professional portfolio website to showcase my skills, projects, and technical experience to potential employers. It was built from the ground up using a modern frontend stack centered around React.js and Tailwind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Objectives:-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a robust, component-based architecture for maximum code reusability and maintainability.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fully responsive user interface that provides an optimal user experience across all devices.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data-driven system for dynamically rendering project information, making the content easy to update and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person pointing to a website&#10;&#10;AI-generated content may be incorrect.">
            <a:extLst>
              <a:ext uri="{FF2B5EF4-FFF2-40B4-BE49-F238E27FC236}">
                <a16:creationId xmlns:a16="http://schemas.microsoft.com/office/drawing/2014/main" id="{330BBE0A-ACD1-F642-A240-529293429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98" y="2015612"/>
            <a:ext cx="3908323" cy="3908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17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ADCA-0355-A46C-4268-C6DEE822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13" y="461552"/>
            <a:ext cx="7729728" cy="1188720"/>
          </a:xfrm>
        </p:spPr>
        <p:txBody>
          <a:bodyPr/>
          <a:lstStyle/>
          <a:p>
            <a:r>
              <a:rPr lang="en-IN" dirty="0"/>
              <a:t>Architecture &amp; 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32A058-99B3-B07E-CD1E-D448FCA74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221" y="1650272"/>
            <a:ext cx="632214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Architecture: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is built as a tree of reusable React components. Each section (Navbar, Home, About) is a distinct component, and elements like project cards are modular and reusable.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core library for building the dynamic user interface and managing application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&amp; JavaScript (ES6+):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structuring the application and implementing all client-side logic and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Styling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 CSS: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utility-first CSS framework was chosen for its ability to enable rapid, consistent, and highly customizable responsive design directly within the JSX.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&amp; 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Formspree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D78739AF-E7C2-47DF-F007-1269C7F2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88" y="1966452"/>
            <a:ext cx="3986981" cy="39869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625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FAA9-3F85-D929-EA5D-316144F9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317" y="495112"/>
            <a:ext cx="7729728" cy="1188720"/>
          </a:xfrm>
        </p:spPr>
        <p:txBody>
          <a:bodyPr/>
          <a:lstStyle/>
          <a:p>
            <a:r>
              <a:rPr lang="en-IN" dirty="0"/>
              <a:t>Key Features &amp; Sections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ACD40-371C-342B-3A95-CC1662E81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569" y="1936710"/>
            <a:ext cx="50636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 seamless and visually appealing experience on all devices, from mobile phones to desktops.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Architecture: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with reusable React components for maintainability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Project Showcase: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dedicated section to display my projects, with individual cards showing details, technologies used, and a direct link to the source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Navigation: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intuitive navbar that remains fixed at the top for easy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Contact 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integrated, secure contact form that allows visitors to send messages directly to my email.</a:t>
            </a:r>
          </a:p>
        </p:txBody>
      </p:sp>
    </p:spTree>
    <p:extLst>
      <p:ext uri="{BB962C8B-B14F-4D97-AF65-F5344CB8AC3E}">
        <p14:creationId xmlns:p14="http://schemas.microsoft.com/office/powerpoint/2010/main" val="298425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2393-BD7D-80A9-14B1-0F30D205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88" y="268308"/>
            <a:ext cx="7729728" cy="1188720"/>
          </a:xfrm>
        </p:spPr>
        <p:txBody>
          <a:bodyPr/>
          <a:lstStyle/>
          <a:p>
            <a:r>
              <a:rPr lang="en-IN" dirty="0"/>
              <a:t>Learning Outcomes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C9141-6B84-FBD2-6A4C-02AEFB9F2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9704" y="1442554"/>
            <a:ext cx="547656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 Mastered: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and managing a complete single-page application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responsive web design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 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 of modern JavaScript (ES6+) and frontend tools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Proficient use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and 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version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Growth: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significantly improved my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 abilities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management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to detail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web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Anudip Foundation Training: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hands-on training provided me with the essential foundation and confidence to tackle real-world development challenges and successfully complete this major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A1021-F554-95FD-C723-F14504CB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3026" y="2241756"/>
            <a:ext cx="3288890" cy="3288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92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3B4B-F5C5-8E76-3E29-AA6C4E52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797" y="341694"/>
            <a:ext cx="7729728" cy="1188720"/>
          </a:xfrm>
        </p:spPr>
        <p:txBody>
          <a:bodyPr/>
          <a:lstStyle/>
          <a:p>
            <a:r>
              <a:rPr lang="en-IN" dirty="0"/>
              <a:t>Conclusion &amp; 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466AA9-B917-E9B1-97BE-F55F583F6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5753" y="1828521"/>
            <a:ext cx="5903137" cy="443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portfolio successfully meets the goal of creating a modern, functional, and professional online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&amp; Source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hosted on 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github.com/Shaurya99t/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Anudip_Major_project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a CMS to manage project and blog content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dedicated blog section to share insights and tutorials.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would like to extend my sincere gratitude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Anudip Foundation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my instructors Aisha Ma’am for their invaluable guidance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489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</TotalTime>
  <Words>568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Gill Sans MT</vt:lpstr>
      <vt:lpstr>Parcel</vt:lpstr>
      <vt:lpstr> Professional Portfolio Website</vt:lpstr>
      <vt:lpstr>Introduction &amp; Objective</vt:lpstr>
      <vt:lpstr>Architecture &amp; Technology Stack</vt:lpstr>
      <vt:lpstr>Key Features &amp; Sections</vt:lpstr>
      <vt:lpstr>Learning Outcomes</vt:lpstr>
      <vt:lpstr>Conclusion &amp;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Shaurya Seth</dc:creator>
  <cp:lastModifiedBy>Shaurya Seth</cp:lastModifiedBy>
  <cp:revision>2</cp:revision>
  <dcterms:created xsi:type="dcterms:W3CDTF">2025-10-08T10:19:24Z</dcterms:created>
  <dcterms:modified xsi:type="dcterms:W3CDTF">2025-10-08T12:13:26Z</dcterms:modified>
</cp:coreProperties>
</file>