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6BF0BC3B-8B41-4E21-98E7-337ED5C479B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TeGwvpyXv+WHXkZujPTG/Ddn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9429F-5B9E-4E7B-BBAB-2BFCD031676D}" v="52" dt="2025-02-02T05:21:0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>
      <p:cViewPr>
        <p:scale>
          <a:sx n="84" d="100"/>
          <a:sy n="84" d="100"/>
        </p:scale>
        <p:origin x="494" y="21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3" Type="http://schemas.microsoft.com/office/2015/10/relationships/revisionInfo" Target="revisionInfo.xml"/><Relationship Id="rId19" Type="http://schemas.openxmlformats.org/officeDocument/2006/relationships/viewProps" Target="viewProps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ruv Pankhania" userId="abd1df1822ecfa4a" providerId="LiveId" clId="{85C6EF3E-DFB4-4219-A8F5-3C11C7A49791}"/>
    <pc:docChg chg="undo custSel modSld">
      <pc:chgData name="Dhruv Pankhania" userId="abd1df1822ecfa4a" providerId="LiveId" clId="{85C6EF3E-DFB4-4219-A8F5-3C11C7A49791}" dt="2025-01-27T08:28:41.102" v="456" actId="20577"/>
      <pc:docMkLst>
        <pc:docMk/>
      </pc:docMkLst>
      <pc:sldChg chg="addSp modSp mod">
        <pc:chgData name="Dhruv Pankhania" userId="abd1df1822ecfa4a" providerId="LiveId" clId="{85C6EF3E-DFB4-4219-A8F5-3C11C7A49791}" dt="2025-01-23T07:15:57.401" v="120" actId="403"/>
        <pc:sldMkLst>
          <pc:docMk/>
          <pc:sldMk cId="0" sldId="256"/>
        </pc:sldMkLst>
        <pc:spChg chg="mod">
          <ac:chgData name="Dhruv Pankhania" userId="abd1df1822ecfa4a" providerId="LiveId" clId="{85C6EF3E-DFB4-4219-A8F5-3C11C7A49791}" dt="2025-01-23T07:13:58.836" v="5" actId="20577"/>
          <ac:spMkLst>
            <pc:docMk/>
            <pc:sldMk cId="0" sldId="256"/>
            <ac:spMk id="89" creationId="{00000000-0000-0000-0000-000000000000}"/>
          </ac:spMkLst>
        </pc:spChg>
        <pc:spChg chg="mod">
          <ac:chgData name="Dhruv Pankhania" userId="abd1df1822ecfa4a" providerId="LiveId" clId="{85C6EF3E-DFB4-4219-A8F5-3C11C7A49791}" dt="2025-01-23T07:14:06.367" v="33" actId="20577"/>
          <ac:spMkLst>
            <pc:docMk/>
            <pc:sldMk cId="0" sldId="256"/>
            <ac:spMk id="90" creationId="{00000000-0000-0000-0000-000000000000}"/>
          </ac:spMkLst>
        </pc:spChg>
        <pc:graphicFrameChg chg="add mod modGraphic">
          <ac:chgData name="Dhruv Pankhania" userId="abd1df1822ecfa4a" providerId="LiveId" clId="{85C6EF3E-DFB4-4219-A8F5-3C11C7A49791}" dt="2025-01-23T07:15:57.401" v="120" actId="403"/>
          <ac:graphicFrameMkLst>
            <pc:docMk/>
            <pc:sldMk cId="0" sldId="256"/>
            <ac:graphicFrameMk id="3" creationId="{80846D21-1720-6D81-663A-0049E49E9283}"/>
          </ac:graphicFrameMkLst>
        </pc:graphicFrameChg>
      </pc:sldChg>
      <pc:sldChg chg="modSp mod">
        <pc:chgData name="Dhruv Pankhania" userId="abd1df1822ecfa4a" providerId="LiveId" clId="{85C6EF3E-DFB4-4219-A8F5-3C11C7A49791}" dt="2025-01-27T08:27:52.474" v="445" actId="1076"/>
        <pc:sldMkLst>
          <pc:docMk/>
          <pc:sldMk cId="0" sldId="257"/>
        </pc:sldMkLst>
        <pc:spChg chg="mod">
          <ac:chgData name="Dhruv Pankhania" userId="abd1df1822ecfa4a" providerId="LiveId" clId="{85C6EF3E-DFB4-4219-A8F5-3C11C7A49791}" dt="2025-01-27T08:27:52.474" v="445" actId="1076"/>
          <ac:spMkLst>
            <pc:docMk/>
            <pc:sldMk cId="0" sldId="257"/>
            <ac:spMk id="97" creationId="{00000000-0000-0000-0000-000000000000}"/>
          </ac:spMkLst>
        </pc:spChg>
      </pc:sldChg>
      <pc:sldChg chg="modSp mod">
        <pc:chgData name="Dhruv Pankhania" userId="abd1df1822ecfa4a" providerId="LiveId" clId="{85C6EF3E-DFB4-4219-A8F5-3C11C7A49791}" dt="2025-01-27T08:28:14.092" v="446" actId="1076"/>
        <pc:sldMkLst>
          <pc:docMk/>
          <pc:sldMk cId="0" sldId="258"/>
        </pc:sldMkLst>
        <pc:spChg chg="mod">
          <ac:chgData name="Dhruv Pankhania" userId="abd1df1822ecfa4a" providerId="LiveId" clId="{85C6EF3E-DFB4-4219-A8F5-3C11C7A49791}" dt="2025-01-27T08:28:14.092" v="446" actId="1076"/>
          <ac:spMkLst>
            <pc:docMk/>
            <pc:sldMk cId="0" sldId="258"/>
            <ac:spMk id="104" creationId="{00000000-0000-0000-0000-000000000000}"/>
          </ac:spMkLst>
        </pc:spChg>
      </pc:sldChg>
      <pc:sldChg chg="addSp delSp modSp mod">
        <pc:chgData name="Dhruv Pankhania" userId="abd1df1822ecfa4a" providerId="LiveId" clId="{85C6EF3E-DFB4-4219-A8F5-3C11C7A49791}" dt="2025-01-27T08:28:41.102" v="456" actId="20577"/>
        <pc:sldMkLst>
          <pc:docMk/>
          <pc:sldMk cId="0" sldId="262"/>
        </pc:sldMkLst>
        <pc:spChg chg="add mod">
          <ac:chgData name="Dhruv Pankhania" userId="abd1df1822ecfa4a" providerId="LiveId" clId="{85C6EF3E-DFB4-4219-A8F5-3C11C7A49791}" dt="2025-01-27T08:28:41.102" v="456" actId="20577"/>
          <ac:spMkLst>
            <pc:docMk/>
            <pc:sldMk cId="0" sldId="262"/>
            <ac:spMk id="4" creationId="{CC88BCDE-E954-EF28-EC85-163562F731FE}"/>
          </ac:spMkLst>
        </pc:spChg>
        <pc:spChg chg="add del mod">
          <ac:chgData name="Dhruv Pankhania" userId="abd1df1822ecfa4a" providerId="LiveId" clId="{85C6EF3E-DFB4-4219-A8F5-3C11C7A49791}" dt="2025-01-23T08:00:19.882" v="218" actId="14100"/>
          <ac:spMkLst>
            <pc:docMk/>
            <pc:sldMk cId="0" sldId="262"/>
            <ac:spMk id="132" creationId="{00000000-0000-0000-0000-000000000000}"/>
          </ac:spMkLst>
        </pc:spChg>
      </pc:sldChg>
    </pc:docChg>
  </pc:docChgLst>
  <pc:docChgLst>
    <pc:chgData name="Dhruv Pankhania" userId="abd1df1822ecfa4a" providerId="LiveId" clId="{55E9429F-5B9E-4E7B-BBAB-2BFCD031676D}"/>
    <pc:docChg chg="undo custSel modSld">
      <pc:chgData name="Dhruv Pankhania" userId="abd1df1822ecfa4a" providerId="LiveId" clId="{55E9429F-5B9E-4E7B-BBAB-2BFCD031676D}" dt="2025-02-02T06:19:05.996" v="555" actId="20577"/>
      <pc:docMkLst>
        <pc:docMk/>
      </pc:docMkLst>
      <pc:sldChg chg="modSp mod">
        <pc:chgData name="Dhruv Pankhania" userId="abd1df1822ecfa4a" providerId="LiveId" clId="{55E9429F-5B9E-4E7B-BBAB-2BFCD031676D}" dt="2025-02-02T05:21:13.678" v="244" actId="404"/>
        <pc:sldMkLst>
          <pc:docMk/>
          <pc:sldMk cId="0" sldId="256"/>
        </pc:sldMkLst>
        <pc:spChg chg="mod">
          <ac:chgData name="Dhruv Pankhania" userId="abd1df1822ecfa4a" providerId="LiveId" clId="{55E9429F-5B9E-4E7B-BBAB-2BFCD031676D}" dt="2025-02-02T05:21:13.678" v="244" actId="404"/>
          <ac:spMkLst>
            <pc:docMk/>
            <pc:sldMk cId="0" sldId="256"/>
            <ac:spMk id="2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4:58:13.607" v="87" actId="1076"/>
          <ac:spMkLst>
            <pc:docMk/>
            <pc:sldMk cId="0" sldId="256"/>
            <ac:spMk id="88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4:58:03.093" v="86" actId="20577"/>
          <ac:spMkLst>
            <pc:docMk/>
            <pc:sldMk cId="0" sldId="256"/>
            <ac:spMk id="89" creationId="{00000000-0000-0000-0000-000000000000}"/>
          </ac:spMkLst>
        </pc:spChg>
        <pc:graphicFrameChg chg="mod modGraphic">
          <ac:chgData name="Dhruv Pankhania" userId="abd1df1822ecfa4a" providerId="LiveId" clId="{55E9429F-5B9E-4E7B-BBAB-2BFCD031676D}" dt="2025-02-02T04:39:28.026" v="27" actId="1076"/>
          <ac:graphicFrameMkLst>
            <pc:docMk/>
            <pc:sldMk cId="0" sldId="256"/>
            <ac:graphicFrameMk id="3" creationId="{80846D21-1720-6D81-663A-0049E49E9283}"/>
          </ac:graphicFrameMkLst>
        </pc:graphicFrameChg>
      </pc:sldChg>
      <pc:sldChg chg="addSp delSp modSp mod">
        <pc:chgData name="Dhruv Pankhania" userId="abd1df1822ecfa4a" providerId="LiveId" clId="{55E9429F-5B9E-4E7B-BBAB-2BFCD031676D}" dt="2025-02-02T05:23:26.510" v="248" actId="1076"/>
        <pc:sldMkLst>
          <pc:docMk/>
          <pc:sldMk cId="0" sldId="257"/>
        </pc:sldMkLst>
        <pc:spChg chg="mod">
          <ac:chgData name="Dhruv Pankhania" userId="abd1df1822ecfa4a" providerId="LiveId" clId="{55E9429F-5B9E-4E7B-BBAB-2BFCD031676D}" dt="2025-02-02T05:21:19.794" v="245" actId="404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Dhruv Pankhania" userId="abd1df1822ecfa4a" providerId="LiveId" clId="{55E9429F-5B9E-4E7B-BBAB-2BFCD031676D}" dt="2025-02-02T04:40:29.968" v="29" actId="478"/>
          <ac:spMkLst>
            <pc:docMk/>
            <pc:sldMk cId="0" sldId="257"/>
            <ac:spMk id="3" creationId="{1F3AEE91-6BF1-27AE-0FDB-22382832435B}"/>
          </ac:spMkLst>
        </pc:spChg>
        <pc:spChg chg="mod">
          <ac:chgData name="Dhruv Pankhania" userId="abd1df1822ecfa4a" providerId="LiveId" clId="{55E9429F-5B9E-4E7B-BBAB-2BFCD031676D}" dt="2025-02-02T04:50:24.450" v="70" actId="1076"/>
          <ac:spMkLst>
            <pc:docMk/>
            <pc:sldMk cId="0" sldId="257"/>
            <ac:spMk id="96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5:23:26.510" v="248" actId="1076"/>
          <ac:spMkLst>
            <pc:docMk/>
            <pc:sldMk cId="0" sldId="257"/>
            <ac:spMk id="97" creationId="{00000000-0000-0000-0000-000000000000}"/>
          </ac:spMkLst>
        </pc:spChg>
        <pc:picChg chg="add del mod">
          <ac:chgData name="Dhruv Pankhania" userId="abd1df1822ecfa4a" providerId="LiveId" clId="{55E9429F-5B9E-4E7B-BBAB-2BFCD031676D}" dt="2025-02-02T04:44:49.943" v="34" actId="478"/>
          <ac:picMkLst>
            <pc:docMk/>
            <pc:sldMk cId="0" sldId="257"/>
            <ac:picMk id="5" creationId="{F4A1BB4C-D95F-F1D6-6B94-8DC2D496A1AB}"/>
          </ac:picMkLst>
        </pc:picChg>
        <pc:picChg chg="add mod">
          <ac:chgData name="Dhruv Pankhania" userId="abd1df1822ecfa4a" providerId="LiveId" clId="{55E9429F-5B9E-4E7B-BBAB-2BFCD031676D}" dt="2025-02-02T04:48:10.223" v="53" actId="1076"/>
          <ac:picMkLst>
            <pc:docMk/>
            <pc:sldMk cId="0" sldId="257"/>
            <ac:picMk id="7" creationId="{3C49200B-637F-F688-BC19-6F70D0D1AA17}"/>
          </ac:picMkLst>
        </pc:picChg>
        <pc:picChg chg="add mod">
          <ac:chgData name="Dhruv Pankhania" userId="abd1df1822ecfa4a" providerId="LiveId" clId="{55E9429F-5B9E-4E7B-BBAB-2BFCD031676D}" dt="2025-02-02T04:51:06.571" v="73" actId="1076"/>
          <ac:picMkLst>
            <pc:docMk/>
            <pc:sldMk cId="0" sldId="257"/>
            <ac:picMk id="9" creationId="{9049A3D6-36CE-84E3-3EBF-EA217A5DB845}"/>
          </ac:picMkLst>
        </pc:picChg>
        <pc:picChg chg="add del mod">
          <ac:chgData name="Dhruv Pankhania" userId="abd1df1822ecfa4a" providerId="LiveId" clId="{55E9429F-5B9E-4E7B-BBAB-2BFCD031676D}" dt="2025-02-02T04:38:01.200" v="21" actId="478"/>
          <ac:picMkLst>
            <pc:docMk/>
            <pc:sldMk cId="0" sldId="257"/>
            <ac:picMk id="1026" creationId="{476BF54E-6BF0-8D81-0A35-B9ECC24DAEC5}"/>
          </ac:picMkLst>
        </pc:picChg>
        <pc:picChg chg="add mod">
          <ac:chgData name="Dhruv Pankhania" userId="abd1df1822ecfa4a" providerId="LiveId" clId="{55E9429F-5B9E-4E7B-BBAB-2BFCD031676D}" dt="2025-02-02T04:54:09.166" v="77" actId="14100"/>
          <ac:picMkLst>
            <pc:docMk/>
            <pc:sldMk cId="0" sldId="257"/>
            <ac:picMk id="1030" creationId="{4E9C63DD-E444-8B93-7905-1C054868AC33}"/>
          </ac:picMkLst>
        </pc:picChg>
      </pc:sldChg>
      <pc:sldChg chg="modSp mod">
        <pc:chgData name="Dhruv Pankhania" userId="abd1df1822ecfa4a" providerId="LiveId" clId="{55E9429F-5B9E-4E7B-BBAB-2BFCD031676D}" dt="2025-02-02T05:25:11.422" v="257" actId="1076"/>
        <pc:sldMkLst>
          <pc:docMk/>
          <pc:sldMk cId="0" sldId="258"/>
        </pc:sldMkLst>
        <pc:spChg chg="mod">
          <ac:chgData name="Dhruv Pankhania" userId="abd1df1822ecfa4a" providerId="LiveId" clId="{55E9429F-5B9E-4E7B-BBAB-2BFCD031676D}" dt="2025-02-02T05:21:24.327" v="246" actId="404"/>
          <ac:spMkLst>
            <pc:docMk/>
            <pc:sldMk cId="0" sldId="258"/>
            <ac:spMk id="2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5:25:08.171" v="256" actId="1076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5:25:11.422" v="257" actId="1076"/>
          <ac:spMkLst>
            <pc:docMk/>
            <pc:sldMk cId="0" sldId="258"/>
            <ac:spMk id="104" creationId="{00000000-0000-0000-0000-000000000000}"/>
          </ac:spMkLst>
        </pc:spChg>
      </pc:sldChg>
      <pc:sldChg chg="modSp mod">
        <pc:chgData name="Dhruv Pankhania" userId="abd1df1822ecfa4a" providerId="LiveId" clId="{55E9429F-5B9E-4E7B-BBAB-2BFCD031676D}" dt="2025-02-02T05:26:31.352" v="283" actId="255"/>
        <pc:sldMkLst>
          <pc:docMk/>
          <pc:sldMk cId="0" sldId="259"/>
        </pc:sldMkLst>
        <pc:spChg chg="mod">
          <ac:chgData name="Dhruv Pankhania" userId="abd1df1822ecfa4a" providerId="LiveId" clId="{55E9429F-5B9E-4E7B-BBAB-2BFCD031676D}" dt="2025-02-02T05:20:36.017" v="236" actId="403"/>
          <ac:spMkLst>
            <pc:docMk/>
            <pc:sldMk cId="0" sldId="259"/>
            <ac:spMk id="2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5:26:31.352" v="283" actId="255"/>
          <ac:spMkLst>
            <pc:docMk/>
            <pc:sldMk cId="0" sldId="259"/>
            <ac:spMk id="111" creationId="{00000000-0000-0000-0000-000000000000}"/>
          </ac:spMkLst>
        </pc:spChg>
      </pc:sldChg>
      <pc:sldChg chg="modSp mod">
        <pc:chgData name="Dhruv Pankhania" userId="abd1df1822ecfa4a" providerId="LiveId" clId="{55E9429F-5B9E-4E7B-BBAB-2BFCD031676D}" dt="2025-02-02T06:19:05.996" v="555" actId="20577"/>
        <pc:sldMkLst>
          <pc:docMk/>
          <pc:sldMk cId="0" sldId="260"/>
        </pc:sldMkLst>
        <pc:spChg chg="mod">
          <ac:chgData name="Dhruv Pankhania" userId="abd1df1822ecfa4a" providerId="LiveId" clId="{55E9429F-5B9E-4E7B-BBAB-2BFCD031676D}" dt="2025-02-02T05:20:43.254" v="237"/>
          <ac:spMkLst>
            <pc:docMk/>
            <pc:sldMk cId="0" sldId="260"/>
            <ac:spMk id="2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6:16:07.796" v="286" actId="14100"/>
          <ac:spMkLst>
            <pc:docMk/>
            <pc:sldMk cId="0" sldId="260"/>
            <ac:spMk id="117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6:19:05.996" v="555" actId="20577"/>
          <ac:spMkLst>
            <pc:docMk/>
            <pc:sldMk cId="0" sldId="260"/>
            <ac:spMk id="118" creationId="{00000000-0000-0000-0000-000000000000}"/>
          </ac:spMkLst>
        </pc:spChg>
      </pc:sldChg>
      <pc:sldChg chg="modSp mod">
        <pc:chgData name="Dhruv Pankhania" userId="abd1df1822ecfa4a" providerId="LiveId" clId="{55E9429F-5B9E-4E7B-BBAB-2BFCD031676D}" dt="2025-02-02T05:20:52.068" v="239" actId="403"/>
        <pc:sldMkLst>
          <pc:docMk/>
          <pc:sldMk cId="0" sldId="262"/>
        </pc:sldMkLst>
        <pc:spChg chg="mod">
          <ac:chgData name="Dhruv Pankhania" userId="abd1df1822ecfa4a" providerId="LiveId" clId="{55E9429F-5B9E-4E7B-BBAB-2BFCD031676D}" dt="2025-02-02T05:20:52.068" v="239" actId="403"/>
          <ac:spMkLst>
            <pc:docMk/>
            <pc:sldMk cId="0" sldId="262"/>
            <ac:spMk id="2" creationId="{00000000-0000-0000-0000-000000000000}"/>
          </ac:spMkLst>
        </pc:spChg>
      </pc:sldChg>
      <pc:sldChg chg="addSp delSp modSp mod modAnim">
        <pc:chgData name="Dhruv Pankhania" userId="abd1df1822ecfa4a" providerId="LiveId" clId="{55E9429F-5B9E-4E7B-BBAB-2BFCD031676D}" dt="2025-02-02T05:21:00.355" v="241" actId="403"/>
        <pc:sldMkLst>
          <pc:docMk/>
          <pc:sldMk cId="0" sldId="263"/>
        </pc:sldMkLst>
        <pc:spChg chg="mod">
          <ac:chgData name="Dhruv Pankhania" userId="abd1df1822ecfa4a" providerId="LiveId" clId="{55E9429F-5B9E-4E7B-BBAB-2BFCD031676D}" dt="2025-02-02T05:21:00.355" v="241" actId="403"/>
          <ac:spMkLst>
            <pc:docMk/>
            <pc:sldMk cId="0" sldId="263"/>
            <ac:spMk id="2" creationId="{00000000-0000-0000-0000-000000000000}"/>
          </ac:spMkLst>
        </pc:spChg>
        <pc:spChg chg="mod">
          <ac:chgData name="Dhruv Pankhania" userId="abd1df1822ecfa4a" providerId="LiveId" clId="{55E9429F-5B9E-4E7B-BBAB-2BFCD031676D}" dt="2025-02-02T05:17:47.191" v="142" actId="14100"/>
          <ac:spMkLst>
            <pc:docMk/>
            <pc:sldMk cId="0" sldId="263"/>
            <ac:spMk id="138" creationId="{00000000-0000-0000-0000-000000000000}"/>
          </ac:spMkLst>
        </pc:spChg>
        <pc:spChg chg="del">
          <ac:chgData name="Dhruv Pankhania" userId="abd1df1822ecfa4a" providerId="LiveId" clId="{55E9429F-5B9E-4E7B-BBAB-2BFCD031676D}" dt="2025-02-02T05:12:47.441" v="127" actId="478"/>
          <ac:spMkLst>
            <pc:docMk/>
            <pc:sldMk cId="0" sldId="263"/>
            <ac:spMk id="139" creationId="{00000000-0000-0000-0000-000000000000}"/>
          </ac:spMkLst>
        </pc:spChg>
        <pc:picChg chg="add mod modCrop">
          <ac:chgData name="Dhruv Pankhania" userId="abd1df1822ecfa4a" providerId="LiveId" clId="{55E9429F-5B9E-4E7B-BBAB-2BFCD031676D}" dt="2025-02-02T05:17:53.822" v="144" actId="1076"/>
          <ac:picMkLst>
            <pc:docMk/>
            <pc:sldMk cId="0" sldId="263"/>
            <ac:picMk id="4" creationId="{6FA00676-1EC3-BC7A-3322-6D5C8738153E}"/>
          </ac:picMkLst>
        </pc:picChg>
      </pc:sldChg>
      <pc:sldChg chg="modSp mod">
        <pc:chgData name="Dhruv Pankhania" userId="abd1df1822ecfa4a" providerId="LiveId" clId="{55E9429F-5B9E-4E7B-BBAB-2BFCD031676D}" dt="2025-02-02T05:21:07.079" v="243" actId="403"/>
        <pc:sldMkLst>
          <pc:docMk/>
          <pc:sldMk cId="0" sldId="264"/>
        </pc:sldMkLst>
        <pc:spChg chg="mod">
          <ac:chgData name="Dhruv Pankhania" userId="abd1df1822ecfa4a" providerId="LiveId" clId="{55E9429F-5B9E-4E7B-BBAB-2BFCD031676D}" dt="2025-02-02T05:21:07.079" v="243" actId="403"/>
          <ac:spMkLst>
            <pc:docMk/>
            <pc:sldMk cId="0" sldId="26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38" tIns="96638" rIns="96638" bIns="96638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52835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38" tIns="96638" rIns="96638" bIns="9663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TY EXTC Mini Project</a:t>
            </a:r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6" descr="A picture containing drawing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0328" y="93609"/>
            <a:ext cx="3783105" cy="863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6" descr="A close up of a sign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57469" y="93609"/>
            <a:ext cx="1313507" cy="72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6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5722459" y="409320"/>
            <a:ext cx="702416" cy="12236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6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7421731" y="1406173"/>
            <a:ext cx="207493" cy="933304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etresearch.onlinelibrary.wiley.com/doi/full/10.1049/iet-rpg.2015.0210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earth-and-planetary-sciences/magnetorheological-fluid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researchgate.net/publication/371519455_A_Piezoelectric_Energy_Harvester_for_Mechanical_Keyboards_to_Enable_Self-Powered_Comput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8EAEC3-0D35-6217-A3CD-38873F82C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152" y="920337"/>
            <a:ext cx="3472059" cy="145826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61BA6644-3359-734E-80F7-58A1073BA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119" y="2027893"/>
            <a:ext cx="4005065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Piezoelectric materials beneath the keys convert typing force into electrical energy, powering the keyboard or recharging devices.</a:t>
            </a:r>
          </a:p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Wireless, battery-free keyboards for laptops and PCs.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IoT input devices generating their own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keyboards for disaster zones or remote locations.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external power sources. Enhances device longevity and reduces energy consumption. Ideal for off-grid and low-resource environments.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://www.researchgate.net/publication/371519455_A_Piezoelectric_Energy_Harvester_for_Mechanical_Keyboards_to_Enable_Self-Powered_Computers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State-of-the-art recent developments of large magnetorheological (MR)  dampers: a review | Korea-Australia Rheology Journal">
            <a:extLst>
              <a:ext uri="{FF2B5EF4-FFF2-40B4-BE49-F238E27FC236}">
                <a16:creationId xmlns:a16="http://schemas.microsoft.com/office/drawing/2014/main" id="{C5CCD5BB-5A1B-81FA-BBED-0622662BE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03" y="189378"/>
            <a:ext cx="3459394" cy="180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D4698B-C129-198C-B0D9-CBE705767A06}"/>
              </a:ext>
            </a:extLst>
          </p:cNvPr>
          <p:cNvSpPr txBox="1"/>
          <p:nvPr/>
        </p:nvSpPr>
        <p:spPr>
          <a:xfrm>
            <a:off x="4191969" y="1898790"/>
            <a:ext cx="3749470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 fluids change viscosity with a magnetic field, stiffening instantly to absorb seismic energy.</a:t>
            </a:r>
          </a:p>
          <a:p>
            <a:pPr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damping in skyscrapers and bridges.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of sensitive equipment in seismic zones.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structural reinforcement in military bunkers.</a:t>
            </a:r>
          </a:p>
          <a:p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response to external forces. Increases structural safety with minimal maintenance.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Energy-efficient compared to traditional damping systems.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</a:t>
            </a: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://www.sciencedirect.com/topics/earth-and-planetary-sciences/magnetorheological-fluid</a:t>
            </a: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906D5-95BB-D1B9-F41B-DF68944769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5003" y="809612"/>
            <a:ext cx="2493566" cy="17836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748D35-75BD-FDC9-ABC3-35C7A6C03F30}"/>
              </a:ext>
            </a:extLst>
          </p:cNvPr>
          <p:cNvSpPr txBox="1"/>
          <p:nvPr/>
        </p:nvSpPr>
        <p:spPr>
          <a:xfrm>
            <a:off x="8000032" y="2467522"/>
            <a:ext cx="43155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spinning gyroscope inside the vehicle generates torque, and through precession, produces directional force for maneuvering in extreme depths.</a:t>
            </a:r>
          </a:p>
          <a:p>
            <a:pPr>
              <a:buNone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deep-sea exploration in trenches.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Military-grade UUVs for stealth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Studying deep-sea ecosystems with minimal disturbance.</a:t>
            </a:r>
          </a:p>
          <a:p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b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efficient maneuvering in high-pressure environments. Reduces reliance on traditional thrusters. Provides silent, low-impact propulsion for sensitive ecosystems.</a:t>
            </a:r>
          </a:p>
          <a:p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</a:t>
            </a:r>
            <a:r>
              <a:rPr lang="en-US" sz="1500" b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ttps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://ietresearch.onlinelibrary.wiley.com/doi/full/10.1049/iet-rpg.2015.0210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B390D-E298-1EC6-4539-313BB75CF26A}"/>
              </a:ext>
            </a:extLst>
          </p:cNvPr>
          <p:cNvCxnSpPr>
            <a:cxnSpLocks/>
          </p:cNvCxnSpPr>
          <p:nvPr/>
        </p:nvCxnSpPr>
        <p:spPr>
          <a:xfrm>
            <a:off x="4133378" y="0"/>
            <a:ext cx="0" cy="60214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D58279-F203-9F9D-7563-A54C7A6C0B11}"/>
              </a:ext>
            </a:extLst>
          </p:cNvPr>
          <p:cNvCxnSpPr>
            <a:cxnSpLocks/>
          </p:cNvCxnSpPr>
          <p:nvPr/>
        </p:nvCxnSpPr>
        <p:spPr>
          <a:xfrm>
            <a:off x="8040216" y="0"/>
            <a:ext cx="0" cy="60214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E08A028-B6ED-4D04-B863-68833E5EF522}"/>
              </a:ext>
            </a:extLst>
          </p:cNvPr>
          <p:cNvSpPr txBox="1"/>
          <p:nvPr/>
        </p:nvSpPr>
        <p:spPr>
          <a:xfrm>
            <a:off x="4138726" y="-29546"/>
            <a:ext cx="4315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Magneto-Rheological (MR) Fluids in Foundations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B3B9DD-9060-71B3-A392-5B68188555A4}"/>
              </a:ext>
            </a:extLst>
          </p:cNvPr>
          <p:cNvSpPr txBox="1"/>
          <p:nvPr/>
        </p:nvSpPr>
        <p:spPr>
          <a:xfrm>
            <a:off x="8111819" y="59211"/>
            <a:ext cx="27367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Gyroscopic Precession for Deep-Sea Vehicle Propulsion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62E1C9-2F44-3907-2E38-C62B5AAF3D0F}"/>
              </a:ext>
            </a:extLst>
          </p:cNvPr>
          <p:cNvSpPr txBox="1"/>
          <p:nvPr/>
        </p:nvSpPr>
        <p:spPr>
          <a:xfrm>
            <a:off x="-79235" y="836543"/>
            <a:ext cx="4315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Self-Powered Keyboard Using Piezoelectric Materials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9E60C-EFC7-0718-ADDF-760BDD35FFDE}"/>
              </a:ext>
            </a:extLst>
          </p:cNvPr>
          <p:cNvSpPr txBox="1"/>
          <p:nvPr/>
        </p:nvSpPr>
        <p:spPr>
          <a:xfrm>
            <a:off x="2932710" y="6349821"/>
            <a:ext cx="6727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Dhruv Pankhania  	Roll No. 16010124216 		Division: C4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318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Times New Roman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</dc:title>
  <dc:creator>Windows User</dc:creator>
  <cp:lastModifiedBy>Dhruv Pankhania</cp:lastModifiedBy>
  <cp:revision>33</cp:revision>
  <dcterms:created xsi:type="dcterms:W3CDTF">2020-08-02T13:20:06Z</dcterms:created>
  <dcterms:modified xsi:type="dcterms:W3CDTF">2025-03-27T17:47:21Z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0x0101006791A877936F4F4895848517DF90D692</vt:lpwstr>
  </property>
</Properties>
</file>