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64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20:00.4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2738 2619,'-13'-26,"-13"26,13 0,-14 0,-26 13,13 14,40-1,-26-26,26 40,-26 13,26 0,0-27,0 1,13-1,13 27,1-27,-1 1,27-27,-13 0,-1 0,-12 0,-1 0,14 0,-40-13,40 13,13-27,-40 27,-13-26,40-1,-40 1,0-14,0-26,-27 0,27 39,-26 27,26-53,-40 53,40-26,-40 26,1 0,-1 26</inkml:trace>
  <inkml:trace contextRef="#ctx0" brushRef="#br0" timeOffset="595.5764">3400 2897,'0'27,"0"39,0-27,0-12,-40-1,40 1,-13-27,13 26</inkml:trace>
  <inkml:trace contextRef="#ctx0" brushRef="#br0" timeOffset="2071.718">3929 2619,'0'-26,"0"-1,-26 27,26-13,0-13,0 52,0 14,0 13,13 13,-13-26,26 13,-26-14,0-12,40-1,-40 14</inkml:trace>
  <inkml:trace contextRef="#ctx0" brushRef="#br0" timeOffset="3047.2467">4802 2699,'0'-27,"0"1,0-1,-13 27,13-26,-27 26,-25 0,-1 0,26 13,1-13,-1 53,1-13,26-14,0 1,0-1,0 1,0-1,13 1,27 12,13-39,-14 0,-12 0,-1 0,-26-26,27-40,-27 39,0 1,0-14,0 14,0 39,26 40,27-14,-26-39,-1 27,0-27,1 0,13 0,-40-27</inkml:trace>
  <inkml:trace contextRef="#ctx0" brushRef="#br0" timeOffset="3390.5924">5239 2593,'-13'0,"-14"0,1 0,26 13,0 27,0 0,13-40,-13 39,26-39,-26 27,0-1,-39 1,12-27,27 26,-26-26</inkml:trace>
  <inkml:trace contextRef="#ctx0" brushRef="#br0" timeOffset="5694.7105">5966 2275,'0'-26,"0"39,0 14,0 12,0-12,0-1,27 1,-27-1,0 1,0 12,0-12,0-1,0 1,26-27,-26 26,0 1,27-1,-27 1,0-1,0 0,0 1,0-14,0-39,0-54,26 54,-26-1,27 27,-27-39,39 39,14 0,-26 0,12 13,-39 13,27 27,-27-13,0 0,-13-1,-54 14,41-53,0 0,-14 0,40-13</inkml:trace>
  <inkml:trace contextRef="#ctx0" brushRef="#br0" timeOffset="5916.8737">6496 2606,'0'27,"0"-14,0 40,26-53,-26 39</inkml:trace>
  <inkml:trace contextRef="#ctx0" brushRef="#br0" timeOffset="6067.9882">6509 2355,'0'13</inkml:trace>
  <inkml:trace contextRef="#ctx0" brushRef="#br0" timeOffset="6269.4806">6694 2355,'0'13,"26"40,-26 0,40 13,-40 13,27-12,-27 12,0 0,0-26</inkml:trace>
  <inkml:trace contextRef="#ctx0" brushRef="#br0" timeOffset="6632.0078">6813 2646,'0'-27,"66"1,-39 26,-1 0,1 0,-1-27,0 27,1 0,-1 0,1 0,-27-26,26 26,-26 13,0 14,-26-1,26 1,0-1,0 14,40-14,-40 1,39-27,-39 39,-26-12,-27-27,13 0</inkml:trace>
  <inkml:trace contextRef="#ctx0" brushRef="#br0" timeOffset="7781.5462">8440 2686,'40'0,"66"0,52-27,28 27,-1-40,-26 40,-27 0,-13 0,-40 0,-26 0,-26 0,-27-26,0-1,-27 1,1 26,-14-26,-13 26,14-40,12 40,27-27,27 54,-1-27,14 66,-14-26,-26-14,0 1,0 12,0 1,-66 13,13-27,27 1,-1-27</inkml:trace>
  <inkml:trace contextRef="#ctx0" brushRef="#br0" timeOffset="8732.5437">8586 1971,'-27'-40,"-26"40,40 0,-40 27,-13 26,13 13,13-13,40-13,0-14,0 0,0 1,40-27,0 40,26-40,-13 0,13 0,-13 0,0-27,-27 27,-26-53,0 40,0-13,0-1,0 1,-39-1,12-12,1 39,-1-40,1 40,-1 0,1 0,-1 0,1 53,26-27,0 1,0-1,0-13,26 27,27-14,0-26,40 40,-40-40,13 0,-53 0</inkml:trace>
  <inkml:trace contextRef="#ctx0" brushRef="#br0" timeOffset="8939.7992">8837 2103,'40'40,"-40"-13,26-1,-26 0,27 1,-27 13,39-14</inkml:trace>
  <inkml:trace contextRef="#ctx0" brushRef="#br0" timeOffset="9165.9132">9379 1971,'40'13,"-40"14,53 13,-53 12,27-25,-27-1,0 1,0-14,0 13</inkml:trace>
  <inkml:trace contextRef="#ctx0" brushRef="#br0" timeOffset="9526.375">9009 2064,'13'0,"14"0,-1 0,14 0,-14 13,1-13,26 0</inkml:trace>
  <inkml:trace contextRef="#ctx0" brushRef="#br0" timeOffset="9675.5301">9234 1971,'0'0,"0"27,0-1,0 27,-13-13,13-14</inkml:trace>
  <inkml:trace contextRef="#ctx0" brushRef="#br0" timeOffset="11564.906">11205 2275,'-13'0,"13"-26,0 39,-40 27,40-14,-26-26,26 53,0-40,0 40,0-13,0-13</inkml:trace>
  <inkml:trace contextRef="#ctx0" brushRef="#br0" timeOffset="11765.4665">11443 2289,'-66'79,"40"-13,26-13,0-26,0-1</inkml:trace>
  <inkml:trace contextRef="#ctx0" brushRef="#br0" timeOffset="12268.4753">11761 2289,'0'-14,"0"81,0 12,0 27,0-27,0 1,0 12,0-52,0 0,-27-14,27 0,-26-26,26-66,0 27,0-14,13-13,27-1,-14 41,-26-1,53 27,-26-26,-1 26,0 13,-26 14,0-1,0-13,0 14,0-1,-26 14,-14-14,14 1,-1-27</inkml:trace>
  <inkml:trace contextRef="#ctx0" brushRef="#br0" timeOffset="12928.8061">12568 2461,'0'-14,"0"-12,0-1,-14 27,-12 0,-14 0,-13 0,-13 53,13-26,27-1,26 1,0 12,0 1,13-40,14 0,12 0,-12 0,-1 0,-26-26,40 26,-40-27,0 67,0-27,53 27,-27-40,1 26,-1-26,1 0,-14 0</inkml:trace>
  <inkml:trace contextRef="#ctx0" brushRef="#br0" timeOffset="13454.1893">12806 2461,'-13'0,"-14"0,27 26,0 1,0 25,27-12,-27-13,0-1,0 1,0-1,-14 0,-12-26,26-13,0-26,13-1,14 40,-1-40,1 40,-1 0,0-26,1 26,-1 0,1-27,13 27,-1-26,14-14,-26 14,-1 26,-26-40,0 13,-53 27,0 0,-13 53,40-26,26-1,0 1,0-1,13 1,27-27,-1 53,27-53,-13 0,13 0,-26 0,-40-14</inkml:trace>
  <inkml:trace contextRef="#ctx0" brushRef="#br0" timeOffset="14463.2807">14288 2302,'-14'-27,"-12"27,-14 0,-26 0,26 14,-26 12,40 27,26-40,0 14,26 12,1-12,-1-1,1 1,-27-1,52 1,-52-1,0 1,-26-27,-27 53,13-53,1 0,12 0,1 0,-1 0,27-40,14 40</inkml:trace>
  <inkml:trace contextRef="#ctx0" brushRef="#br0" timeOffset="14738.0741">14446 2156,'0'40,"40"13,-40 26,0 14,26-27,-26-13,0 13,0-26,-13 0,13-14,-26-26</inkml:trace>
  <inkml:trace contextRef="#ctx0" brushRef="#br0" timeOffset="14882.9364">14565 2527,'66'-53,"-26"53,26-53,14 53,12-27,-39 27,-13 0</inkml:trace>
  <inkml:trace contextRef="#ctx0" brushRef="#br0" timeOffset="15428.612">15108 2394,'0'-26,"26"26,-26-26,-13 26,-14 0,1 0,-27 0,13 0,-13 0,14 52,-14-25,53-1,0 14,26-40,14 27,0-27,-1 0,-12 0,-1 0,1-27,-1 27,1 13,-1-13,1 0,-1 27,1-27</inkml:trace>
  <inkml:trace contextRef="#ctx0" brushRef="#br0" timeOffset="15639.6106">15346 2183,'0'13,"0"13,53 27,-53-13,26 0,-26 13,0-14,0-12,0-1,0-12,-13-14</inkml:trace>
  <inkml:trace contextRef="#ctx0" brushRef="#br0" timeOffset="15784.4415">15452 2368,'26'-26,"1"26,12 0,27 0,-39-40</inkml:trace>
  <inkml:trace contextRef="#ctx0" brushRef="#br0" timeOffset="16305.9573">15782 2342,'27'0,"-1"0,1-40,-1 40,1 0,-27-13,26 13,-26-27,0 1,-13 26,-14 0,-12 0,-27 26,-1 14,41-14,26 14,-40 13,40-40,0 14,14 12,12-39,40 40,14-40,-14 0,0-26,0-14,0-13,-26 13,-1-13,-12 14,-27 12,40 27,-40-26,39 26,14 0,-26 13,-27 13,26 27,-26-13,0 0,0-14,0 1,-13 12,-27-39,1 27,12-27</inkml:trace>
  <inkml:trace contextRef="#ctx0" brushRef="#br0" timeOffset="16546.3409">16814 2064,'-26'53,"26"-14,-40 14</inkml:trace>
  <inkml:trace contextRef="#ctx0" brushRef="#br0" timeOffset="16689.6294">16973 2156,'0'40,"0"0,-13 26,13-13,0-14</inkml:trace>
  <inkml:trace contextRef="#ctx0" brushRef="#br0" timeOffset="18826.0845">8559 3479,'0'-26,"-26"26,26 39,0 41,0 26,0 0,0-1,0-25,13-14,-13 0,0-26,40-1,-40-12,0-1,0 1,26-40</inkml:trace>
  <inkml:trace contextRef="#ctx0" brushRef="#br0" timeOffset="19364.9714">9234 3559,'0'0,"-13"0,-53 26,26 14,13 13,-12-14,39 1,0-13,0-1,0 0,39 1,1-27,0 0,0 0,26 0,0-13,0-40,-26 26,-40 1,0-1,0 1,0-1,-27 1,-13 26,-12-53,12 53,13 0,1 0</inkml:trace>
  <inkml:trace contextRef="#ctx0" brushRef="#br0" timeOffset="20075.9619">9512 3506,'-27'0,"41"0,25 13,1 27,53-14,-14-26,13 53,-39-53,14 40,-28-40,-12 0,-27 26,26-26,-39 40,-14 0,-25 26,-28 40,14-40,13 0,0-13,27-27,-1 1,27-1,-26 14,26-14</inkml:trace>
  <inkml:trace contextRef="#ctx0" brushRef="#br0" timeOffset="20827.351">11311 3678,'0'-27,"0"1,26 26,-26-27,0 1,-13-1,-53 27,26 0,1 40,-14-13,26-1,1 0,26 1,-27-1,27 27,27-26,-1-27,1 0,12 0,1 0,0-40,-14 14,-26-1,0 1,27 79,-1-27,14 14,-27-40,27 26</inkml:trace>
  <inkml:trace contextRef="#ctx0" brushRef="#br0" timeOffset="21165.3702">11536 3691,'0'26,"26"-26,-26 40,0-66,27-1,-27-13,39 1,-12 39,-27 13,26-13,-26 66,27-39,-27-1,40-26,12 40,1-40,13 0</inkml:trace>
  <inkml:trace contextRef="#ctx0" brushRef="#br0" timeOffset="21605.8816">12224 3704,'0'0,"0"-53,26 27,-52 26,-14 0,14 0,-27 13,26 27,27-1,13 1,14-40,-1 0,1 0,13 0,12 0,-25-13,-1-14,1-12,-27-14,0 13,0-13,0 0,0 40,-13-27,13 80,0 13,13 13,26 0,-39-13,40 13,-40-26,0-14</inkml:trace>
  <inkml:trace contextRef="#ctx0" brushRef="#br0" timeOffset="22507.0051">13176 3413,'0'-26,"0"39,0 40,0 13,0 0,27 27,-27-27,0-26,26-14,-26 0</inkml:trace>
  <inkml:trace contextRef="#ctx0" brushRef="#br0" timeOffset="22815.1748">13639 3453,'27'26,"-27"14,0 13,0-27,0 1,0-14,0 13,0 1</inkml:trace>
  <inkml:trace contextRef="#ctx0" brushRef="#br0" timeOffset="23181.691">13930 3294,'0'13,"53"14,-13-1,26 14,-13-40,0 40,-27-40,14 26,-40 0,0 14,-13 0,-14 0,1-14,-1-26,27 40,-52-14,52 27,0-26,0-14</inkml:trace>
  <inkml:trace contextRef="#ctx0" brushRef="#br0" timeOffset="24121.0013">16007 3426,'27'-13,"52"13,0 0,1-40,-27 40,-27 0</inkml:trace>
  <inkml:trace contextRef="#ctx0" brushRef="#br0" timeOffset="24261.8253">16047 3625,'26'0,"1"0,-1 0,1 0,12 0,1-27,13 27,-26-26</inkml:trace>
  <inkml:trace contextRef="#ctx0" brushRef="#br0" timeOffset="24464.634">16404 3347,'66'13,"-52"-13,25 27,-12-27,-27 66,0-40,0 1,0 12,-80 54,-12-27,-27 14,0-41</inkml:trace>
  <inkml:trace contextRef="#ctx0" brushRef="#br0" timeOffset="25201.6639">17291 3321,'0'0,"0"-27,0-13,0 14,13-1,13 27,1-26,-1 26</inkml:trace>
  <inkml:trace contextRef="#ctx0" brushRef="#br0" timeOffset="25363.8147">17476 3400,'0'-13,"0"-27,13 40,27-53,-14 53</inkml:trace>
  <inkml:trace contextRef="#ctx0" brushRef="#br0" timeOffset="25726.7497">17859 3334,'0'-27,"0"67,40 26,-40 13,0 1,0-14,27-26,-27-14,0 1,0-1,0 1,-14-27</inkml:trace>
  <inkml:trace contextRef="#ctx0" brushRef="#br0" timeOffset="26040.7102">17687 3373,'0'-26,"0"0,40-27,53 26,13 27,26 0,13 0,-39 0,-13 53,-27 26,-26 1,-40 12,0-12,-67 12,1-25,0-28,26-39,-12 27,12-27,13 0</inkml:trace>
  <inkml:trace contextRef="#ctx0" brushRef="#br0" timeOffset="26234.17">18640 3598,'0'14,"0"52,0-40,0 14,0-14</inkml:trace>
  <inkml:trace contextRef="#ctx0" brushRef="#br0" timeOffset="26354.0813">18693 3400,'0'0</inkml:trace>
  <inkml:trace contextRef="#ctx0" brushRef="#br0" timeOffset="26820.6448">18891 3545,'27'0,"26"27,-53-1,0 1,0-1,0 1,0-54,0 1,26-14,1-13,-1 27,0 26,-26-27,27 27,13 0,-1 40</inkml:trace>
  <inkml:trace contextRef="#ctx0" brushRef="#br0" timeOffset="28265.4205">19526 3532,'0'-40,"0"14,-13 26,13-26,-40 26,-13 0,14 0,-14 13,13 26,14-12,26-1,-27 1,40 26,27-53,26 39,14-39,-1 0,14-26,-54 26,1-66,-40 39,0 14,0-40,-26 53,26 53,0-26,13-1,13 1,1-27,-27 39,39-39</inkml:trace>
  <inkml:trace contextRef="#ctx0" brushRef="#br0" timeOffset="28537.0602">20095 3426,'-13'0,"-14"0,1 14,-1 25,27-12,-26-1,26 1,0-14,26-13,1 40,13-40,13 0,-1 0,-12-27</inkml:trace>
  <inkml:trace contextRef="#ctx0" brushRef="#br0" timeOffset="30740.8582">20796 3492,'0'-26,"-39"-27,39 40,13 13,26 26,-39 14,0 0,27-14,-27 1,0-1,0 14,0-93,0 26,26-12,-26-1,40 14,-40-1,66 27,-39-26,26 26,-27 0,-26 26,53 1,-53-1,40 0,-40 1,0-1,0 1,0-1</inkml:trace>
  <inkml:trace contextRef="#ctx0" brushRef="#br0" timeOffset="31261.9533">21550 3347,'0'-26,"-13"26,-27 0,14 0,-1 26,1 0,26 1,-40-1,40 1,40 26,-14-53,14 0,0 0,26 0,-26 0,-14-40,-26 14,27-1,-27 1,0-1,-27 1,-13 26,1 0,39 26</inkml:trace>
  <inkml:trace contextRef="#ctx0" brushRef="#br0" timeOffset="32046.0387">21908 3201,'0'0,"0"-26,0 39,0 27,0 13,0 13,0-13,0 13,0-26,0-14,0 14,0-14</inkml:trace>
  <inkml:trace contextRef="#ctx0" brushRef="#br0" timeOffset="32825.4635">21921 3387,'53'0,"13"-14,-13 14,13 0,-26 0</inkml:trace>
  <inkml:trace contextRef="#ctx0" brushRef="#br0" timeOffset="33013.8784">22291 3360,'0'0,"0"27,0-1,0 1,0-1,0-13,0 14,0-1</inkml:trace>
  <inkml:trace contextRef="#ctx0" brushRef="#br0" timeOffset="33157.5579">22291 3215,'27'0,"-1"0</inkml:trace>
  <inkml:trace contextRef="#ctx0" brushRef="#br0" timeOffset="33602.1913">22728 3400,'0'0,"0"-27,-40 27,0 0,1 0,-1 14,0 25,14-12,26-1,0 1,0 12,53-12,-14-27,28 0,-15 0,-25-13,13-14,-40-39,-14 66,14-40,-26 40</inkml:trace>
  <inkml:trace contextRef="#ctx0" brushRef="#br0" timeOffset="33983.0748">22966 3373,'0'14,"26"12,-26 1,0-1,0 14,0-80,27 14,-27-1,26 1,14-1,26 27,-13 0,-53 27,26-27,-26 39,0 1,0 0</inkml:trace>
  <inkml:trace contextRef="#ctx0" brushRef="#br0" timeOffset="34996.8867">23720 3228,'-13'0,"-53"0,39 0,1 0,26 13,0 0,0 40,39-26,-12-1,-1 1,1-1,-1 27,-26-27,-26-26,-14 27,27-27,-40 0,26 0</inkml:trace>
  <inkml:trace contextRef="#ctx0" brushRef="#br0" timeOffset="35729.9801">24170 2963,'0'14,"0"12,-40 0,14 14,-1 13</inkml:trace>
  <inkml:trace contextRef="#ctx0" brushRef="#br0" timeOffset="35917.7814">24262 3016,'0'13,"0"54,0-41,0 1,-13-27</inkml:trace>
  <inkml:trace contextRef="#ctx0" brushRef="#br0" timeOffset="48972.8444">3903 4128,'0'0,"0"-27,0 1,0-1,-14 27,-52 40,-40 52,14 41,12-41,27-26,53-39,0-1,0 1,14-1,12-26,14 0,26-13,0-27,-26 14,0-1,-14 1,-39 26,-27 40,-13 52,-26 54,13-1,39-52,27-40,-40 0,40-40,0 40,-26-27,39-26,27-53,-14 27,1 0</inkml:trace>
  <inkml:trace contextRef="#ctx0" brushRef="#br0" timeOffset="49514.1993">4088 4352,'0'0,"0"67,0-1,0-13,0 0,26-14,1-12,-1-27,1 26,-1-26,1 0,12-13,1-27,-14-13,-26 0,27-13,-27 27,0 12,0-13,0 54,0 12,26 1,-26-1,27 0,-27 1,39-1,-12 1</inkml:trace>
  <inkml:trace contextRef="#ctx0" brushRef="#br0" timeOffset="49939.9598">4643 3929,'0'13,"0"14,0 12,0 28,27-14,-27 39,0-13,0-26,40 14,-40-28,0-12,0-41,26-25,14-1,13-13,13 27,-13 26,0-40,-27 40,-26 13,40 14,-40-1,0 1,-13 26,-27-27,13 0,1-26,-1 27,-12-27</inkml:trace>
  <inkml:trace contextRef="#ctx0" brushRef="#br0" timeOffset="50127.0019">5305 4233,'0'27,"0"-14,0 40,0-13,26-1,-26-12,0 12,27-39</inkml:trace>
  <inkml:trace contextRef="#ctx0" brushRef="#br0" timeOffset="50270.203">5318 3929,'0'13,"0"14</inkml:trace>
  <inkml:trace contextRef="#ctx0" brushRef="#br0" timeOffset="50480.6294">5517 3916,'26'0,"-26"53,40 13,-1 0,-39 13,27 14,-27-14,0-26,0 13,0-26</inkml:trace>
  <inkml:trace contextRef="#ctx0" brushRef="#br0" timeOffset="50846.6521">5583 4339,'0'-40,"53"-12,13 12,26 13,-12 27,12-66,14 66,-13-53,-1 53,-52-39,-13 39,-41 0,-12 0,-14 26,40 1,0-1,27 14,-27 13,53-27,-53 1,0-1,0 14,-40 26,-13-40,0-26,13 53,-13-53,27 27</inkml:trace>
  <inkml:trace contextRef="#ctx0" brushRef="#br0" timeOffset="52130.7577">6668 4220,'-27'0,"67"0,52-13,67 13,0-53,-27 53,-39-26,-27 26,-53 0,14 0,-27-27,26 27,-26-26,-13 26,-14-53,1 53,-1-27,-12 27,12-26,-12 26,39-27,-27 27,40 0,14 53,12-26,14 12,-13-39,0 27,-14-27,1 0,-27 26,-27 1,-26 12,14 14,-14-13,26-14,1 14</inkml:trace>
  <inkml:trace contextRef="#ctx0" brushRef="#br0" timeOffset="57708.4638">6496 5503,'0'-26,"0"-1,-14 27,-12-26,-27 26,26 13,-12 40,-14 13,26-26,27 13,-26-27,26 14,26 0,1-40,13 0,-1 0,14-14,-13-12,13-27,-27 13,-26 1,27 12,-27 1,-14 26,28 0,12 26,1 1,26-27,-14 53,1-53,-14 0</inkml:trace>
  <inkml:trace contextRef="#ctx0" brushRef="#br0" timeOffset="57918.0007">6839 5199,'0'0,"0"27,27 39,-27 0,40-26,-40-1,53 14,-53 0,39-27,-12-26</inkml:trace>
  <inkml:trace contextRef="#ctx0" brushRef="#br0" timeOffset="58210.7981">7355 5292,'0'-27,"-13"27,13 13,-26-13,26 53,0-26,0-14,0 14,13 25,-13-12,0-13,0-1,0 0,0 14,-13-40,-1 0,14-26</inkml:trace>
  <inkml:trace contextRef="#ctx0" brushRef="#br0" timeOffset="58495.4546">7620 5265,'-40'13,"40"14,0-1,0 1,27-1,12 1,1-27,26 0,-26 0,-14-13,-26-14,0 1,-13-1,-13 1,-1 26,1-53,-1 53,41 0</inkml:trace>
  <inkml:trace contextRef="#ctx0" brushRef="#br0" timeOffset="60188.3031">9472 5133,'-40'0,"-13"13,-13 40,0 0,40-27,26 14,0-13,26 12,1-12,-1-27,14 66,-14-26,-26-14,-26 0,-1-26,1 0,-14 0,14 0,-1 0,27-13,0-26,40 39</inkml:trace>
  <inkml:trace contextRef="#ctx0" brushRef="#br0" timeOffset="61563.9421">9657 5226,'0'-27,"0"54,0-1,0 0,0 1,0 13,27-40,-1 39,1-39,-1 53,1-53,-1 0,0 0,14 0,-13 0,-27-13,26-13,-26-1,0 1,0-1,0 1,0-1,0 1,0 39,0 13,0 1,27-1,25 27,-38-53,-14 27,26-27,1 0</inkml:trace>
  <inkml:trace contextRef="#ctx0" brushRef="#br0" timeOffset="61950.8754">10292 5199,'0'40,"27"52,-27-12,0-1,26-13,-26-26,0 0,0-14,0 27,-26-53,-1-53,27-13,0 13,0-26</inkml:trace>
  <inkml:trace contextRef="#ctx0" brushRef="#br0" timeOffset="62129.7152">10372 5106,'0'0,"39"-26,1 26,0 13,-40 14,26-1,-26 14,0-14,-13 27,-13-26,-14-27,40 26</inkml:trace>
  <inkml:trace contextRef="#ctx0" brushRef="#br0" timeOffset="62563.5206">10755 5239,'53'-40,"-40"40,27-26,-13-1,-27 1,0-1,-14 27,-25 0,-14 0,13 0,0 27,14-27,26 53,-27-14,27 14,0-26,40-1,13-26,-13 27,-1-27,1 0,0-14,-14-12,1-1,-1 1</inkml:trace>
  <inkml:trace contextRef="#ctx0" brushRef="#br0" timeOffset="62804.7617">11020 5199,'0'0,"40"-53,-27 53,13 0,27 40,-53-14,27 1,-27 12,0-91,0 25,0 14,0-14,26-12,1 12,12 27,-12 0</inkml:trace>
  <inkml:trace contextRef="#ctx0" brushRef="#br0" timeOffset="63397.415">11509 5173,'0'-14,"27"54,-27 13,0 0,0 13,0-26,0-1,0-12,0-1,0 14,-13-40,13-13,0-14,0-12,0-14,0-13,0-14,0 27,0 0,0 14,0-1,26 14,27 26,-13 0,-1 52,-39-12,0 0,0-14,0 1,-26 12,-14 1</inkml:trace>
  <inkml:trace contextRef="#ctx0" brushRef="#br0" timeOffset="63733.7555">12052 5040,'-13'0,"-14"0,1 27,-14 26,40-14,0-12,0-1,0 14,0-14,53-26,-13 0,-1 0,14 0,-26-39,-27-1,26 14,-26-14,0 0,0 14,-26-1,-14-12,0 39,40 13</inkml:trace>
  <inkml:trace contextRef="#ctx0" brushRef="#br0" timeOffset="64088.4636">12581 5001,'-27'0,"1"0,0 0,26 39,0-25,0 12,0 27,13-27,-13 1,26-27,-26 40,-13-1,-13-39,-1 0,1 0,26-13,13-13,27-1</inkml:trace>
  <inkml:trace contextRef="#ctx0" brushRef="#br0" timeOffset="64402.6528">12832 5120,'0'-27,"27"27,12 0,1-26,-13 26,12 0,-39-27,0 1,0-1,-13 27,-13 0,-14 0,-13 27,27-1,26 1,-27 12,27 1,0-13,13 39,14-66,-1 26,27-26,-13 0</inkml:trace>
  <inkml:trace contextRef="#ctx0" brushRef="#br0" timeOffset="64860.961">13547 5027,'0'0,"39"-26,-39-1,-39 27,12 0,-12 13,-1-13,13 53,27-13,-26-40,26 40,13-14,14-26,-1 0,14 0,-1 0,1 0,-13-26,12-1,-39-26,40 14,-40-14,0-13,0 13,-13 0,13 13,-27 14,27 65,0 27,13 1,-13-28,27 1,-27 0,0 13,0-40</inkml:trace>
  <inkml:trace contextRef="#ctx0" brushRef="#br0" timeOffset="65987.9867">14724 4868,'0'-26,"-53"26,13 0,1 0,-27 40,-1-14,41 14,26 13,26-27,1 1,-1-1,-26 0,53 1,-53 26,-26-13,-1-40,1 0,-1 26,-12-26,52-13,13 13</inkml:trace>
  <inkml:trace contextRef="#ctx0" brushRef="#br0" timeOffset="66230.0001">14936 4776,'0'66,"0"-26,26 26,-26-13,0 13,0-13,0 13,0-26,0-14,-26-26</inkml:trace>
  <inkml:trace contextRef="#ctx0" brushRef="#br0" timeOffset="66791.6654">15108 5014,'39'0,"1"-27,13 27,0-39,13 39,0-27,-26 27,-14 0,-26-26,-13 26,13-27,-26 27,-1 0,1 0,-1 0,27 14,-53-14,53 26,-26-26,26 26,0 1,0-1,26-26,14 0,26 0,14 0,-41-26,1 26,-40-40,26 40,-26-26,-13 65,13-12,0-1,13-26,14 40,-1-40,14 0,0 0,-1-53</inkml:trace>
  <inkml:trace contextRef="#ctx0" brushRef="#br0" timeOffset="66954.7089">15849 4696,'0'66,"0"-13,0 14,0-15,39 15,-39-28,0 1</inkml:trace>
  <inkml:trace contextRef="#ctx0" brushRef="#br0" timeOffset="67083.4583">16073 4868,'0'0,"27"0,-1 0,27 0,-40 0,-13-26,27 26</inkml:trace>
  <inkml:trace contextRef="#ctx0" brushRef="#br0" timeOffset="67392.5054">16325 4974,'26'0,"-26"-26,27 26,-27-27,39 27,-39-39,53 39,-53-40,14 40,-14-27,0 1,-80 26,-12 40,-1 13,53-1,14-12,26 0,0 13,0-14,0 1,53-13,0-27,13 0,-13 0,13-27,-13-26,-27 14</inkml:trace>
  <inkml:trace contextRef="#ctx0" brushRef="#br0" timeOffset="67546.6749">16616 4921,'66'-79,"-132"158,172-158,-53 52,-27 27,1 14,-27 12,26 14,-26-1,0 14,0-26,-13-1,-14 1,-12-1,-14 1,0-27,-13 0,-1-14</inkml:trace>
  <inkml:trace contextRef="#ctx0" brushRef="#br0" timeOffset="69349.7137">17939 4749,'0'-26,"26"26,1 0</inkml:trace>
  <inkml:trace contextRef="#ctx0" brushRef="#br0" timeOffset="69595.7092">18045 5014,'0'26,"0"-39</inkml:trace>
  <inkml:trace contextRef="#ctx0" brushRef="#br0" timeOffset="70096.0305">18772 4471,'0'0,"0"14,0 78,0 14,40 13,-40-39,0-1,26-13,-26-13,0-40,0 14,27-27,-27 26,0-39,0-14</inkml:trace>
  <inkml:trace contextRef="#ctx0" brushRef="#br0" timeOffset="70664.9782">19301 4749,'-26'0,"39"0,53 0,14-13,-1 13,14-40,-40 40,-1 0,-25-26,-40 26</inkml:trace>
  <inkml:trace contextRef="#ctx0" brushRef="#br0" timeOffset="71013.7475">19566 4617,'0'-26,"0"39,0 26,0 28,0-28,26 1,-26 13,0-27,27 1,-27-1,0 1,-13-27</inkml:trace>
  <inkml:trace contextRef="#ctx0" brushRef="#br0" timeOffset="71744.7006">20029 4498,'-13'0,"13"-27,-27 27,54 0,26 40,0-40,13 40,26-40,-39 40,0-40,-13 26,-14-26,1 26,-1-26,-26 27,-26-27,-27 66,13-13,-39-13,39 13,14-27,-1 0,1 1,26-1,-27-26,27 40,0-13</inkml:trace>
  <inkml:trace contextRef="#ctx0" brushRef="#br0" timeOffset="73002.716">21471 4723,'0'-27,"26"27,-26-26,-13 26,13-27,-26 27,12 0,-38 0,-1 0,-14 0,28 0,12 14,1 12,26 1,0-1,0 0,40-26,12 40,-12-40,0 0,0 0,12 0,-25-26,-27-1,26-12,-26-1,0 93,0-14,40-12,-40-1,40 1,-1-27</inkml:trace>
  <inkml:trace contextRef="#ctx0" brushRef="#br0" timeOffset="73359.613">21749 4643,'39'14,"-39"12,27 1,-27-1,26 0,-26 1,0 13,0-80,0 0,0 1,0-28,0 28,0 12,0 1,27 26,13 0,-40 26,39 1,-39-1,40 1,-40-1,26 14,-26-27,40-13</inkml:trace>
  <inkml:trace contextRef="#ctx0" brushRef="#br0" timeOffset="73890.8471">22437 4577,'0'-26,"-14"26,-12-27,0 27,-27 0,26 0,14 0,-14 0,27 14,-52-14,52 53,0-27,0 0,0 1,0-1,39 1,-12-27,12 39,1-39,26 0,-26-26,13 0,-27-14,1-13,-27 13,26-26,-26 13,0-26,0-1,0 14,0 27,-13 12,13 40,0 40,0 13,0-13,0 14,0-15,13 1,-13-13,40-13</inkml:trace>
  <inkml:trace contextRef="#ctx0" brushRef="#br0" timeOffset="74343.1252">23244 4326,'0'26,"0"27,0 0,0-13,26 0,-26-14,0 1,0 12,0 1</inkml:trace>
  <inkml:trace contextRef="#ctx0" brushRef="#br0" timeOffset="74777.7731">23561 4445,'40'0,"39"0,27 0,-27 0,-12 0,-28 0,1 0,-40-26,26 26,-39 0,13-27</inkml:trace>
  <inkml:trace contextRef="#ctx0" brushRef="#br0" timeOffset="75214.6376">24130 4233,'0'0,"13"0,27 0,13 27,-13-27,-1 53,-12-53,12 39,1-12,0 13,13-40,-27 26,1-26,-27 53,-53 0,-27 13,14-13,26-27,-12 14,12-14,13-26,1 40,-27 0</inkml:trace>
  <inkml:trace contextRef="#ctx0" brushRef="#br0" timeOffset="76593.903">5662 6496,'0'39,"0"41,0 25,40-12,-40-14,53-12,-53-15,0 1,26-26,-26-1,0-65</inkml:trace>
  <inkml:trace contextRef="#ctx0" brushRef="#br0" timeOffset="77214.7102">6099 6813,'0'0,"-27"0,54 0,39-26,13 26,14 0,-27-27,-26 27,-14 0,-39 0,-14 0</inkml:trace>
  <inkml:trace contextRef="#ctx0" brushRef="#br0" timeOffset="77560.563">6284 6641,'0'-53,"-27"53,27 66,0-13,0-13,0-14,14 1,-14 12,26-39,-26 27,0-1</inkml:trace>
  <inkml:trace contextRef="#ctx0" brushRef="#br0" timeOffset="78393.1561">6641 6522,'-26'0,"26"-13,26 39,14 14,13-14,-14 1,1-27,0 40,-14-40,1 39,-1-39,-52 40,-14 26,-13-26,27 13,-1-53,27 39,-26-12,-1-1,1-26,26 27</inkml:trace>
  <inkml:trace contextRef="#ctx0" brushRef="#br0" timeOffset="80591.7247">7951 6641,'-27'0,"27"-26,53 26,13-53,-13 53,13-27,-13 27,13 0,-26 0,0 0,-14 0,1 0</inkml:trace>
  <inkml:trace contextRef="#ctx0" brushRef="#br0" timeOffset="80858.5195">8004 6826,'39'-26,"41"26,12-27,41 27,-28 0,-12-39,-53 39,-14 0,1 0</inkml:trace>
  <inkml:trace contextRef="#ctx0" brushRef="#br0" timeOffset="81263.4905">8467 6390,'0'0,"13"0,40 13,-14-13,28 53,-1-27,-27 27,-12-13,-27 0,40 13,-40-14,0 1,-40 13,13-14,-12 1,-14 13,13-13</inkml:trace>
  <inkml:trace contextRef="#ctx0" brushRef="#br0" timeOffset="83794.4477">10186 6125,'0'-26,"0"65,0 14,0-13,0 0,14-14,-14 1,0-1,0 14,0-14,26 14</inkml:trace>
  <inkml:trace contextRef="#ctx0" brushRef="#br0" timeOffset="84030.1031">9962 6601,'52'-39,"28"39,39-53,13 53,-13-40,14 40,-28 0,-52 0,-13 0</inkml:trace>
  <inkml:trace contextRef="#ctx0" brushRef="#br0" timeOffset="84710.6282">9882 7025,'0'0,"27"0,-1 26,14 14,13-14,-14 1,14-1,-39-26,25 27,-26-27,40 0,-26 0,-27-14,0 1,0-40,0 14,0-1,-27 0,27-26,-26 26,26 14,-27-1,27 1,53-14,-13 40,26-26,-13 26,13 0,-26 0,-14 0,1 0</inkml:trace>
  <inkml:trace contextRef="#ctx0" brushRef="#br0" timeOffset="85079.6462">10544 6985,'0'-13,"26"-14,14 27,13-39,-27 39,-13 0,-13 13,0 13,0 14,-13 13,13-27,-26-26,26 27,13-27,13 0,1 0,-1 0,1 0,-1-27,14 27</inkml:trace>
  <inkml:trace contextRef="#ctx0" brushRef="#br0" timeOffset="86161.2798">11483 6138,'0'-26,"-40"118,-13 1,0 0,14-1,39-39,0-13,0 13,26-13,1-1,-1 14,1-26,-1-1,0-26,-26 40,40-40,-40 26,27-26</inkml:trace>
  <inkml:trace contextRef="#ctx0" brushRef="#br0" timeOffset="86584.8459">11959 6244,'0'-26,"0"52,0 40,0-13,0 13,0-26,40-13,-40-1,0 0,0 1,0 13,13-40,-13 26,66-26,-66-13</inkml:trace>
  <inkml:trace contextRef="#ctx0" brushRef="#br0" timeOffset="86944.8316">12435 6244,'0'0,"-13"0,-13 0,26 13,-53 27,53 0,0 13,0-27,26 14,1-40,26 0,-27 0,-26-13,27-14,-27 1,0-1,0-12,-14-1,-25 40,12 0,1 0</inkml:trace>
  <inkml:trace contextRef="#ctx0" brushRef="#br0" timeOffset="87373.1426">12713 6204,'0'0,"-26"0,52 14,27 25,-13-39,0 40,12-40,-12 0,-13 27,-1-27,-26 39,0 41,-66-1,26-13,-13-26,27 0,-1-14,27 0,-53 1,53 13</inkml:trace>
  <inkml:trace contextRef="#ctx0" brushRef="#br0" timeOffset="87762.7835">13507 6456,'-13'0,"39"-27,54 27,39 0,-14 0,-25 0,-14-39,-26 39,-1 0,-12 0,-1-27,-39 27,-13 0</inkml:trace>
  <inkml:trace contextRef="#ctx0" brushRef="#br0" timeOffset="88001.6749">13891 6284,'0'0,"0"-27,0 41,0 25,0 27,26 1,-26-28,0 1,27 0,-27 13,0-27,0-13</inkml:trace>
  <inkml:trace contextRef="#ctx0" brushRef="#br0" timeOffset="88948.3302">14764 6138,'0'0,"0"40,0 13,0-13,26-1,-26 1,0-14,27 1,-27-1,0 1,0 13</inkml:trace>
  <inkml:trace contextRef="#ctx0" brushRef="#br0" timeOffset="89209.9229">15147 6165,'0'26,"40"1,-40-1,0 1,0-1,0 1,27-1,-27 0</inkml:trace>
  <inkml:trace contextRef="#ctx0" brushRef="#br0" timeOffset="89801.815">15333 6072,'0'0,"0"-26,-27 26,40 0,27 0,13 53,0-27,13 14,-13-14,-13 1,-14-27,1 26,-27 1,-53 26,13-14,14 1,-14 0,27-40,13 39,-27-39,27 40</inkml:trace>
  <inkml:trace contextRef="#ctx0" brushRef="#br0" timeOffset="90550.9531">15835 5940,'0'0,"-13"0,66 0,0 0,13 0,-13 0,13 53,-13 0,-27 0,14 13,-40 0,0-13,0 0,0 0,-79 13,-14 40,-26-27,13 14,14-14,39-13</inkml:trace>
  <inkml:trace contextRef="#ctx0" brushRef="#br0" timeOffset="92022.7673">5874 8136,'0'0,"0"-27,0 67,53 26,-53 0,39 1,-39-28,53-12,-53-1,27-26,-27 40,0 13,26-53</inkml:trace>
  <inkml:trace contextRef="#ctx0" brushRef="#br0" timeOffset="92463.0279">6350 8321,'0'0,"-13"0,79-26,13 26,14 0,-14-40,-13 40,-26 0,-13 0,-1 0,-39 0,-14 0</inkml:trace>
  <inkml:trace contextRef="#ctx0" brushRef="#br0" timeOffset="93285.8376">6853 7990,'-27'0,"-12"-26,65 26,14 13,26-13,0 53,0-26,0 12,0-12,-13-27,13 53,-26-53,-13 0,-1 0,-26 26,0 1,-13-1,-14 14,-26 13,27-27,0-26,26 27,-27-27,27 39,-26-39,26 27,-27 12,27-12,-26-27</inkml:trace>
  <inkml:trace contextRef="#ctx0" brushRef="#br0" timeOffset="93702.4309">8546 8149,'0'0,"26"-13,27 13,0-27,13 27,-13 0,0 0,-39 0</inkml:trace>
  <inkml:trace contextRef="#ctx0" brushRef="#br0" timeOffset="93905.6323">8612 8334,'53'0,"-13"-13,-1 13,14 0,-13-40,-13 40,12 0,-39-26,27 26,-27-13</inkml:trace>
  <inkml:trace contextRef="#ctx0" brushRef="#br0" timeOffset="94204.6339">8824 7990,'13'0,"40"0,26 0,1 0,-1 53,-52 0,-27-13,0 0,0-1,0 27,-80 1,41-14,12-27,1-26,-1 26</inkml:trace>
  <inkml:trace contextRef="#ctx0" brushRef="#br0" timeOffset="94940.5161">10345 7739,'0'0,"0"-26,0-1,0 40,40 27,-40 0,0 13,0-14,26 1,-26 0,0-1,0 14,27-13</inkml:trace>
  <inkml:trace contextRef="#ctx0" brushRef="#br0" timeOffset="95126.6761">10081 8281,'0'0,"26"0,53-26,41 26,38-40,27 40,1-39,-28 39,-25 0,-41 0,-52-27</inkml:trace>
  <inkml:trace contextRef="#ctx0" brushRef="#br0" timeOffset="95700.536">10385 8705,'0'39,"66"-12,-39-1,12 14,27-40,-26 27,26-27,-26 0,-14 0,-26-14,0-12,0-14,-13-13,13 14,-66-1,26-13,14 13,26 14,-40 26,40-27,27-12,39 39,26 0,27-40,-39 40,-1 0,14 0,-54 0,-12 0</inkml:trace>
  <inkml:trace contextRef="#ctx0" brushRef="#br0" timeOffset="96049.9126">11073 8665,'0'0,"0"-13,26-27,1 40,12 0,-12 0,-1 0,-26 27,0-1,0 14,-53 13,67-27,39-26,-14 0,1-13,0 13,-14 0,27-40</inkml:trace>
  <inkml:trace contextRef="#ctx0" brushRef="#br0" timeOffset="96867.0699">12144 7766,'-13'0,"-27"39,-12 1,-15 39,28 14,39-14,0-26,0-13,0-14,26 14,1-14,12 1,1-27,0 26,-1-26,-12 0</inkml:trace>
  <inkml:trace contextRef="#ctx0" brushRef="#br0" timeOffset="97189.9488">12462 7938,'0'-27,"0"67,0-1,26 1,-26 0,0 13,0-40,27 27,-27-14,0-13,0 14,26-27</inkml:trace>
  <inkml:trace contextRef="#ctx0" brushRef="#br0" timeOffset="97781.7337">13044 7924,'-13'0,"-40"0,0 14,26 25,27-12,-26 12,26-12,0-1,26 1,1-27,13 26,26-26,-13 0,0 0,-27-26,0-1,-26-12,0-14,0 13,-13 14,-13-1,-1 1,1 26,26-27,-27 27</inkml:trace>
  <inkml:trace contextRef="#ctx0" brushRef="#br0" timeOffset="98207.3786">13348 7792,'-26'0,"39"0,27 0,13 40,-14-40,14 0,0 39,-26-39,-1 0,-13 0,-13 27,-13 26,-66 53,-14-14,0 1,41-40,52-27,0 1,-27-1,27 1,0-1</inkml:trace>
  <inkml:trace contextRef="#ctx0" brushRef="#br0" timeOffset="98576.905">14248 7951,'13'0,"80"-13,39 13,0 0,-52 0,-14-40,-40 40,-26-27</inkml:trace>
  <inkml:trace contextRef="#ctx0" brushRef="#br0" timeOffset="99482.806">15214 7805,'0'-13,"-14"13,14-26,0-27,0 39,0 81,0-15,14 15,-14-1,0-27,26-12,-26-1,0 1,26-27,-26 39,27-39</inkml:trace>
  <inkml:trace contextRef="#ctx0" brushRef="#br0" timeOffset="99694.6963">15571 7818,'0'0,"0"14,0 12,26 14,-26-14,0 1,27-1,-27 1,0-1</inkml:trace>
  <inkml:trace contextRef="#ctx0" brushRef="#br0" timeOffset="100170.8944">15862 7673,'-27'-27,"1"27,66 0,-1 14,1-14,0 39,13-39,-14 0,1 27,-14-27,1 0,-1 0,-26 26,0 1,-26 12,-27 28,-26 12,39-39,40 13,-27-27,27 0,-39 1,39-1,-14-26,14 27</inkml:trace>
  <inkml:trace contextRef="#ctx0" brushRef="#br0" timeOffset="100585.2473">16484 7488,'39'26,"27"27,1 26,12-12,-26 25,-13-26,-14 27,-26-14,-13 14,-40-27,-27-13,-12 0,-1 0,1 0,25 0,15-53</inkml:trace>
  <inkml:trace contextRef="#ctx0" brushRef="#br0" timeOffset="112428.4163">6535 9869,'0'0,"0"-27,-13 27,13-26,0 52,0 41,13 12,-13 27,0-27,0-13,40-26,-40 0,0-14,0 1,26-1,-26 1</inkml:trace>
  <inkml:trace contextRef="#ctx0" brushRef="#br0" timeOffset="113438.5252">7170 9816,'-26'-26,"105"39,-26 26,40-12,-1 13,1-1,-27-12,-13-27,0 26,-13-26,-40 27,-53 39,-27 13,27-13,14-13,12-26,27-1,-26-26,26 40,-27-40,27 40,0-14,-26-26</inkml:trace>
  <inkml:trace contextRef="#ctx0" brushRef="#br0" timeOffset="113934.4849">9141 9829,'67'-13,"-1"13,13 0,-26 0,-13 0,-14 0</inkml:trace>
  <inkml:trace contextRef="#ctx0" brushRef="#br0" timeOffset="114136.0102">9155 10134,'53'-27,"13"27,-13 0,26-26,-13 26,-26 0,-14 0</inkml:trace>
  <inkml:trace contextRef="#ctx0" brushRef="#br0" timeOffset="114385.7781">9221 10372,'26'0,"40"-14,14 14,-1 0,14-39,-67 39</inkml:trace>
  <inkml:trace contextRef="#ctx0" brushRef="#br0" timeOffset="115087.1227">9723 9737,'0'0,"-26"0,26-14,-26 14,52 0,27 27,0-27,13 53,13-53,-13 53,1-27,-14 1,-14 12,-12-12,-27-1,0 1,0-14,-27 40,-52 13,13 13,-14-12,54-41,26 14,-40 13,40-14,0 1,0-14,0 1</inkml:trace>
  <inkml:trace contextRef="#ctx0" brushRef="#br0" timeOffset="115898.8363">11218 9909,'-13'-14,"-27"-12,40-27,0 27,0-1,40 1,26-1,-13 27,13 0,-26 0,-14 0</inkml:trace>
  <inkml:trace contextRef="#ctx0" brushRef="#br0" timeOffset="116056.5598">11351 9975,'0'-13,"13"-14,13 1,1-1,12 27,14-53,-13 53,-13-39</inkml:trace>
  <inkml:trace contextRef="#ctx0" brushRef="#br0" timeOffset="116572.9181">12105 9763,'0'-40,"0"54,0 52,0-13,0 26,39 14,-39-40,0 0,0-14,0 1,0-14,0 1</inkml:trace>
  <inkml:trace contextRef="#ctx0" brushRef="#br0" timeOffset="116791.5523">12171 10147,'0'0,"0"-53,26 13,14 0,13-12,13-1,0 0,-13 26,-13 27,-14-39,1 39</inkml:trace>
  <inkml:trace contextRef="#ctx0" brushRef="#br0" timeOffset="116934.7375">12369 9988,'0'40,"13"-40,-13 53,53-27,-26 1,-1-27,1 39,12-39,-12 40</inkml:trace>
  <inkml:trace contextRef="#ctx0" brushRef="#br0" timeOffset="117333.6142">12753 10120,'0'-53,"40"53,-1-26,1 26,13-27,-27 27,1-26,-1 0,1-14,-27 13,0 14,-27 13,-12 0,-14 0,-27 0,14 53,40-26,26-1,-27 0,27 41,0-28,27 1,-1-14,27 14,0-40,-13 0,13 27,-14-27,-12-27</inkml:trace>
  <inkml:trace contextRef="#ctx0" brushRef="#br0" timeOffset="117525.923">13216 9856,'0'13,"0"40,0 26,26 40,-26-39,0-1,0-26,0 0,-26-53</inkml:trace>
  <inkml:trace contextRef="#ctx0" brushRef="#br0" timeOffset="117659.5386">13309 10147,'0'-27,"39"27,1 0,26 0,0-26</inkml:trace>
  <inkml:trace contextRef="#ctx0" brushRef="#br0" timeOffset="118581.1212">14116 9948,'0'-26,"0"92,13-13,-13-13,66 13,-66-27,53 0,-53 1,26-27,1-53,-1 13,14-13,-14 14,-26 12,40 27,-40-39,40 39,13-27</inkml:trace>
  <inkml:trace contextRef="#ctx0" brushRef="#br0" timeOffset="118939.6983">14724 9975,'27'-27,"25"1,-25 26,-1-27,1 27,-1-26,1 26,-27-27,-14 1,-12 26,-27 0,13 0,1 26,-14 14,26-13,27-1,0 14,0-14,0 1,14-27,39 39,-14-39,1 0,0 0,-1 0,-12 0</inkml:trace>
  <inkml:trace contextRef="#ctx0" brushRef="#br0" timeOffset="119353.7287">15491 9829,'-26'0,"-14"0,-13 53,0-26,53-1,-13-26,13 40,0-1,40 14,0-53,-1 0,27 0,-26-13</inkml:trace>
  <inkml:trace contextRef="#ctx0" brushRef="#br0" timeOffset="119706.0553">15796 9737,'0'-27,"0"1,0 39,0 27,0-1,26 14,-26-13,0 0,0-14,0 1,0-1,0 0</inkml:trace>
  <inkml:trace contextRef="#ctx0" brushRef="#br0" timeOffset="120389.5815">15822 9882,'66'-53,"-26"53,13-26,0 26,0 0,-14 0,1-40,0 40,-14 0,1 0,12 0,-39-13,53 13,-119 0,-27 0,27 13,27 14,-1 25,14-25,26-1,0 1,0-1,13 1,13-27,27 26,13-26,-13 0,0-13,-26-13,-27-1,26 1,-26-1,0 1,0-1,0-12,26 39,1-27,-1 27,1 0,-1 0,1 13,-1-13,-26 53,27-26,-27-1,0 1,0-1,-14-26,-12 0,26-26,0-1,40-13,-14-12,14 12,13-13,-27 27,1 26,-27-27,39 27</inkml:trace>
  <inkml:trace contextRef="#ctx0" brushRef="#br0" timeOffset="120582.5225">16999 9485,'0'40,"0"26,0-26</inkml:trace>
  <inkml:trace contextRef="#ctx0" brushRef="#br0" timeOffset="120755.5259">17198 9538,'0'27,"40"12,-40 28,0-15,-40 1</inkml:trace>
  <inkml:trace contextRef="#ctx0" brushRef="#br0" timeOffset="122130.5924">18309 9750,'0'-27,"-40"27,1 0,-14 0,-40 27,27-1,26 14,14-14,26 1,0-1,0 1,0-1,40-26,13 27,-14-27,14 0,13 0,0-40,-26 14,-13-1,12 1,-39-1,40-12,-40 12,40 27,-14-26,1 26,-1 0,1 0,-1 0,0 0,1 39,26 27,-53-39,0-14,0 40,-13-53,-14 0,27-40,0 27,0-13,13-1,14-12,26-1,-14 13,-12 27,-1-26,1 26</inkml:trace>
  <inkml:trace contextRef="#ctx0" brushRef="#br0" timeOffset="122667.8383">19222 9618,'0'-14,"0"-12,0-14,0 14,66-1,-26 27,0-39</inkml:trace>
  <inkml:trace contextRef="#ctx0" brushRef="#br0" timeOffset="122862.5924">19500 9644,'-13'0,"13"-26,39-41,1 41,0 26,13-40,-27 40</inkml:trace>
  <inkml:trace contextRef="#ctx0" brushRef="#br0" timeOffset="123940.986">20254 9631,'26'0,"-26"-13,-39 13,-54 53,0-1,1 1,39 0,53-26,0 12,26 1,14-40,13 0,26 0,14 0,-14 0,-13-13</inkml:trace>
  <inkml:trace contextRef="#ctx0" brushRef="#br0" timeOffset="124263.1832">20638 9671,'-14'0,"-39"0,40 0,-27 52,40-25,-39-1,39 1,0-1,13 1,13-27,14 26,0-26,26 0,-26-13,-14-14,-26 1,0 0,0-1,0-13,0 14,-26 26,26-40,-40 40</inkml:trace>
  <inkml:trace contextRef="#ctx0" brushRef="#br0" timeOffset="124553.848">20968 9472,'0'53,"0"-13,0-1,0 1,0 13,0-13,0-1,0 1,0-14,0 1</inkml:trace>
  <inkml:trace contextRef="#ctx0" brushRef="#br0" timeOffset="124997.3503">21206 9604,'0'14,"0"12,0 1,0-1,0 0,40-26,-40 40,66-40,-39 0,-1 0,-13 0,27-13,-14-14,-26 1,40 0,-40-1,0 54,0-1,0 0,0 1,0-1,27-26,-27 40,26-40</inkml:trace>
  <inkml:trace contextRef="#ctx0" brushRef="#br0" timeOffset="126053.8767">21736 9657,'0'-26,"0"39,0 14,13-1,-13 0,0 1,0 13,0-14,0-52,53-41,-53 41,39 0,-39-1,27 27,-1 0,-26 13,40-13,-40 40,26-40,-26 40,0-14,27-26,-27-26,0-1,26 1,-26-14,27 40,-27-26,26 26,14 0,-14 0,1 13,-27 13,26-26,-26 40,0 0,0-1</inkml:trace>
  <inkml:trace contextRef="#ctx0" brushRef="#br0" timeOffset="126551.6206">22318 9644,'26'0,"-26"-26,27 26,-27 26,0 1,26-1,-26 0,0 14,0-13,0-67,66-13,-66 13,66-13,-39 27,39-27,-26 53,-1 0,-39 26,27-26,-27 67,0-41,0 1,0-1,0 14,-14-1</inkml:trace>
  <inkml:trace contextRef="#ctx0" brushRef="#br0" timeOffset="128152.7476">20704 10478,'0'13,"39"13,-39 14,0 13,0-14,0-12,0-1,0 1,0-67,0-13,40-13,0 0,13 0,-14 13,27 26,-26 27,13-26,-13 26,-14 0,-26 26,40 1,-40-1,0 1,0-1,0 1,0-1,0-39,26-13,-26-1,66-26,-13 0,14 14,-1-1,-27 40,-12 0,-1 0,1 0,-1 26,-26 27,0-26,0-1,0-13,0 14,27-27</inkml:trace>
  <inkml:trace contextRef="#ctx0" brushRef="#br0" timeOffset="128721.6664">22199 10292,'0'-26,"0"-1,-27 27,-13 0,-26 0,13 0,-13 14,40-14,26 39,-27-39,27 53,0-26,53 12,0-39,26 0,-12 0,-14 0,-1-26,-25-1,-1-25,1 65,39 40,-13-27</inkml:trace>
  <inkml:trace contextRef="#ctx0" brushRef="#br0" timeOffset="128930.4521">22609 10134,'39'52,"-39"-12,27 0,-27 0,26 12,-26-12,0-13,0-1</inkml:trace>
  <inkml:trace contextRef="#ctx0" brushRef="#br0" timeOffset="129061.6825">22622 10306,'13'-27,"53"1,-26 26,0 0,26 0,-40-40</inkml:trace>
  <inkml:trace contextRef="#ctx0" brushRef="#br0" timeOffset="129515.3095">22900 10200,'26'0,"14"0,-14 0,1 13,-27 13,26 1,-26-1,0 1,0-1,0-13,-13-13,13 27,0-40,0-1,0-38,53 12,-27-13,27 26,-13 1,-14 26,1-53</inkml:trace>
  <inkml:trace contextRef="#ctx0" brushRef="#br0" timeOffset="129678.0803">23402 10147,'0'26,"27"-26,-27 27,0-1</inkml:trace>
  <inkml:trace contextRef="#ctx0" brushRef="#br0" timeOffset="129793.7041">23416 9922,'0'0,"0"-27,0 54,26-27</inkml:trace>
  <inkml:trace contextRef="#ctx0" brushRef="#br0" timeOffset="130364.1072">23641 10120,'0'-26,"13"26,13 26,-26 1,27-1,-27 1,0-1,0 1,-14-27,14 26,-13-26,13-13,0-27,27 14,12-1,1 27,13-53,-13 53,13-39,-14 39,1-53,-14 53,-52 0,-1 39,27-12,0 13,0-14,0 0,27-26,-1 27,14-27,26 0,-26 0</inkml:trace>
  <inkml:trace contextRef="#ctx0" brushRef="#br0" timeOffset="130795.9658">24461 9737,'0'13,"0"0,0 14,0-1,-27 0,27 1,-26-1</inkml:trace>
  <inkml:trace contextRef="#ctx0" brushRef="#br0" timeOffset="130954.531">24593 9816,'0'40,"0"-1,0 1,-13-40</inkml:trace>
  <inkml:trace contextRef="#ctx0" brushRef="#br0" timeOffset="167880.6328">2725 6575,'27'0,"-27"-27,26 27,-26-26,0 0,27 26</inkml:trace>
  <inkml:trace contextRef="#ctx0" brushRef="#br0" timeOffset="168192.8361">2514 7117,'0'0,"-14"0</inkml:trace>
  <inkml:trace contextRef="#ctx0" brushRef="#br0" timeOffset="175718.7028">4657 11840,'0'-26,"0"-1,0 40,0 67,0 52,39 0,-39 14,0-67,40-13,-40-26,26 0,-26-14,27 1</inkml:trace>
  <inkml:trace contextRef="#ctx0" brushRef="#br0" timeOffset="176360.14">5371 11946,'0'-27,"-13"27,-14 0,-39 14,40 25,-1 14,27-13,-39 0,39-14,0 1,39-1,-12 14,12-14,1-26,26 0,-13 0,0 0,-26 0,-1-39,-26 25,0-12,0-27,0 13,-40 1,1 12,-1-13,-13 40,13-26,14 26,-1 0,27 26,14-26</inkml:trace>
  <inkml:trace contextRef="#ctx0" brushRef="#br0" timeOffset="177369.8482">5755 11774,'-14'0,"67"26,-13 1,53 13,-14-40,14 52,-40-52,13 0,0 27,-26-27,-14 0,-26 40,0 13,-53 13,-26 26,-1 1,14-14,0-39,-13 13,52-53,27 53,-13-53,13 13,-40 27,40-14</inkml:trace>
  <inkml:trace contextRef="#ctx0" brushRef="#br0" timeOffset="178194.8088">7382 11999,'0'0,"0"-13,40 13,26-27,13 27,14 0,-40 0,-14 0,-12 0,-1 0</inkml:trace>
  <inkml:trace contextRef="#ctx0" brushRef="#br0" timeOffset="178608.9906">7501 12263,'79'-26,"1"26,12-53,14 53,-53 0,0 0,-40 0,14 0,-41 0</inkml:trace>
  <inkml:trace contextRef="#ctx0" brushRef="#br0" timeOffset="179926.2653">9300 11443,'0'-26,"27"26,-94 0,1 39,0-39,26 27,14-27,0 0,26 79,0 1,0 52,0 53,0-53,26-12,-26-41,40 13,-40-39,0 14,26-28,-26 14,0-40,40-13,-14 0,14 0,0 0,26-39,-40 39,1 0</inkml:trace>
  <inkml:trace contextRef="#ctx0" brushRef="#br0" timeOffset="180565.9382">10028 11351,'0'-27,"0"1,0 79,0 0,0 13,0-27,0 1,0-13,0-1,0 0,0 1,0-1,0 1</inkml:trace>
  <inkml:trace contextRef="#ctx0" brushRef="#br0" timeOffset="181292.6933">10160 12158,'0'-27,"-13"27,-40 40,13-14,14 1,-1 26,27-27,-26 1,26 12,26 1,40 0,-39-40,-1 0,1 0,-1 0,14-14,0-39,-40 27,39-14,-39 14,0-1,0 1,0-14,-13 14,13-1,-53 27,27-26,-14 26</inkml:trace>
  <inkml:trace contextRef="#ctx0" brushRef="#br0" timeOffset="182420.0405">10583 11271,'14'0,"25"0,1 0,0-26,-14 26,27 0,-27 0,-26 26,27 40,-27 14,0 39,0-13,0 0,40-1,-40 14,39-13,-39 0,40 13,-40-13,0-27,0-13,0-26,0-13,0-1,-66-26,0 0,-14 27,14-27,40 0,-1 0</inkml:trace>
  <inkml:trace contextRef="#ctx0" brushRef="#br0" timeOffset="183652.7634">13123 11919,'0'-13,"0"-13,0-1,-26 27,-1-26,-12 26,-27 0,26 0,-26 26,26 27,-13-13,27 13,26-13,0-14,0 0,0 1,26-27,27 40,0-40,26 0,14-40,-27 0,-13 14,-27-1,-26 1,0-14,0 14,-13 26,26 26,-13 1,67 12,-67-25,39 25,14 1</inkml:trace>
  <inkml:trace contextRef="#ctx0" brushRef="#br0" timeOffset="184004.8128">13467 11893,'0'40,"27"-1,-27 1,0 0,0-14,0 1,0-1,39-79,-39 0,0-13,40 0,-40 13,40 13,-40 14,26 26,-26 13,27 14,-27 12,0 1,26-14,-26 14,40 0,-14-14,27-26,-13 0</inkml:trace>
  <inkml:trace contextRef="#ctx0" brushRef="#br0" timeOffset="184470.1409">14195 11787,'0'-26,"0"13,-13 13,-14 0,-12 0,-14 13,13 13,0 1,40-1,-26 1,26-1,0 0,0 1,26-27,1 26,12-26,1 0,13 0,-13-26,-14-27,1 13,-27-13,0-13,0 13,0-13,0-13,0 26,0 0,0 106,0 53,0-27,39 14,-12-27,12 0,-39-13</inkml:trace>
  <inkml:trace contextRef="#ctx0" brushRef="#br0" timeOffset="185463.0234">15399 11615,'0'-13,"0"-40,0 27,0 79,13 13,-13-13,26 13,-26-27,40 14,-40-39,0 12,27 14</inkml:trace>
  <inkml:trace contextRef="#ctx0" brushRef="#br0" timeOffset="185874.8111">15901 11576,'0'39,"0"1,0 13,0-13,27-1,-27 1,0-14,0 1</inkml:trace>
  <inkml:trace contextRef="#ctx0" brushRef="#br0" timeOffset="186396.9149">16166 11417,'-13'-27,"26"27,13 0,27 14,-13 12,0 0,13 14,-14-13,1-1,13 1,-27-27,1 26,-27 27,-79 13,12 0,14-13,14-13,12-14,27 1,-26 12,26-25</inkml:trace>
  <inkml:trace contextRef="#ctx0" brushRef="#br0" timeOffset="187292.6514">17568 11589,'0'0,"119"-40,-13 40,0-40,-27 40,14 0,-14 0,-52 0</inkml:trace>
  <inkml:trace contextRef="#ctx0" brushRef="#br0" timeOffset="187457.1643">17701 11919,'39'0,"27"-26,14 26,12 0,14-40,-26 40,-14-26</inkml:trace>
  <inkml:trace contextRef="#ctx0" brushRef="#br0" timeOffset="188132.627">18957 11205,'-66'0,"0"0,-13 0,-1 0,41 0,12 0,27-26,0 65,13 27,-13 14,0 26,0 13,0-13,0-1,0 28,0-27,0-1,0 1,0-13,-13-54,13-12,13-40,14 13,-1-27,27 27,-13 0,0-39,-14 39,1 0,-1 0,0-27</inkml:trace>
  <inkml:trace contextRef="#ctx0" brushRef="#br0" timeOffset="188814.6322">19804 11060,'0'-27,"-40"27,-26 27,0 25,13 15,27-1,26-27,0-12,0-1,0 14,39-40,1 0,26 0,-26 0,0-26,-40-1,39 1,-39-1,0-12,0-14,-26 26,26 1,-40 26,40-27,-40 27,40 13,-26-13</inkml:trace>
  <inkml:trace contextRef="#ctx0" brushRef="#br0" timeOffset="189250.6196">19659 12065,'0'40,"26"26,-26 0,0-13,0-13,0 12,0-25,0-14,0 40</inkml:trace>
  <inkml:trace contextRef="#ctx0" brushRef="#br0" timeOffset="190965.7515">20241 11192,'66'0,"13"0,1 0,-1 0,-13 0,-26 0,-14 0,-26 13,0 27,0 26,0 40,0 0,0-1,0 1,0 0,0 0,0 0,0-14,0-12,0-27,0-14,0-12,0-1,0 1,0-1,0 14,0-14,0 1,-26-27,-1 0,-26 0,14 0,12 0,1 0,-1 0,-12 0,-1 0,13 0</inkml:trace>
  <inkml:trace contextRef="#ctx0" brushRef="#br0" timeOffset="196816.9912">11232 13004,'0'-39,"0"12,52-26,-12 27,-13-1,26-12,-27 39,-26-27,13 27,-13 40,0-27,0 40,0-13,0-1,-26-12,-1 26,-26-27,14 1,92-27,-27-14,1 14,-1 0,0-26,1 26,-1 0,-12 0,12 0</inkml:trace>
  <inkml:trace contextRef="#ctx0" brushRef="#br0" timeOffset="197100.5743">11708 12872,'0'0,"26"0,1 13,26-13,-14 27,1-27,-14 39,1-39,-1 27</inkml:trace>
  <inkml:trace contextRef="#ctx0" brushRef="#br0" timeOffset="197355.8036">11893 12846,'0'0,"-40"13,14 26,26 1,-40 13,40-26,0-1,0-13,0 14</inkml:trace>
  <inkml:trace contextRef="#ctx0" brushRef="#br0" timeOffset="197612.5986">12144 12779,'0'0,"0"27,27 13,-27-1,40 14,-40 0,52 0,-52-13,27-1</inkml:trace>
  <inkml:trace contextRef="#ctx0" brushRef="#br0" timeOffset="217379.3039">4326 8467,'0'0,"0"-66,0 13,53-40</inkml:trace>
  <inkml:trace contextRef="#ctx0" brushRef="#br0" timeOffset="218279.6207">4934 7104,'-13'0,"13"-26,-26 26,26-14,-27 14,27-26,0-1,40-25,-14 52,1 52,-27 15,0-14,-40 13,40-13,-39-1,39-25,0-1,0 1,13 13,-13-14,0 0</inkml:trace>
  <inkml:trace contextRef="#ctx0" brushRef="#br0" timeOffset="218384.5129">4855 7766,'0'0,"27"0,25-14</inkml:trace>
  <inkml:trace contextRef="#ctx0" brushRef="#br0" timeOffset="219005.7059">4882 8599,'0'0,"-40"-27,40-12,0 12,0-12,66-14,13 0,-12 13,-28 40,-12 0,-27 13,0 14,0 26,0 0,0 0,-53 26,13-13,14-13,26 13,-40-26,40-14,0 1,0-1,0 1,26-41,1-12</inkml:trace>
  <inkml:trace contextRef="#ctx0" brushRef="#br0" timeOffset="299114.2592">12753 10861,'40'0,"-14"0,14-13,26 13,-26-27,26 27,-13 0,13-26,-13 26,0 0,0 0,13 0,-13 0,26 0,27 0,0 0,13 0,-13 0,-27 0,0 0</inkml:trace>
  <inkml:trace contextRef="#ctx0" brushRef="#br0" timeOffset="299550.7983">14248 10755,'0'0,"291"-26,-251 26,12 0,-12-27,0 27,0 0,26 0,-13 0,-1-39,-12 39,0 0,0 0,-1 0,14 0,-13 0,13 0,13 0,13 0,-26 0,13-27,14 27,-14 0,13 0,-13-39,-13 39,-13 0,-14 0,1 0,-1-27,27 27,-13 0,13 0,13-26,0 26,-13 0,13 0,-26 0,-14 0,1 0,-40 0</inkml:trace>
  <inkml:trace contextRef="#ctx0" brushRef="#br0" timeOffset="311410.4161">18494 6826,'0'-13,"0"-13,0 39,14 13,-14 1,26-1,-26 14,27-40,-27 40,0-14,26-26,-26 40,26-40,-26 26,0-39,53-53,-26 0,-27 26,53 0,-27-13,-26 27,27 26,-27-13</inkml:trace>
  <inkml:trace contextRef="#ctx0" brushRef="#br0" timeOffset="311807.0275">18494 6522,'53'0,"13"-40,14 40,26 0,-27 0,-13 0,-26 0</inkml:trace>
  <inkml:trace contextRef="#ctx0" brushRef="#br0" timeOffset="312166.6379">19156 6800,'53'0,"13"-13,-13 13,13 0,-13 0,-27 0</inkml:trace>
  <inkml:trace contextRef="#ctx0" brushRef="#br0" timeOffset="312330.949">19248 6972,'40'0,"13"-13,0 13,26 0,1 0,-27-40</inkml:trace>
  <inkml:trace contextRef="#ctx0" brushRef="#br0" timeOffset="312962.5809">19923 6654,'0'-26,"0"39,0 14,27 25,-27-12,0 0,39-1,-39-12,27 26,-27-66,66-80,-26 27,-40 39,26-12,0-1,-26 14,27-14</inkml:trace>
  <inkml:trace contextRef="#ctx0" brushRef="#br0" timeOffset="313629.7804">20280 6919,'0'-13,"14"13,12-27,0 27,1 0,-27 13,0 27,0-13,-27-27,27 39,-52-39,52 27,-27-27,54-14,-14 14,-13-52,53 52,-53-40,39 40,-12-40,-1 40,1-26,26-1,-67 27,14 53,0-26,14-27,12 26,1-26,12 0,-12 0</inkml:trace>
  <inkml:trace contextRef="#ctx0" brushRef="#br0" timeOffset="313848.3989">20849 6694,'0'13,"27"14,-27-1,0 1,0-1,0 0,0 1,0-1,-14-26</inkml:trace>
  <inkml:trace contextRef="#ctx0" brushRef="#br0" timeOffset="314235.8539">20836 6535,'0'-39,"0"12,0 1,13 26,-13-40,0 13,27 27,-27 27,53-1,-53 27,39-13,-39 0,40-1</inkml:trace>
  <inkml:trace contextRef="#ctx0" brushRef="#br0" timeOffset="314558.3225">21272 6813,'27'0,"13"-13,-1 13,-12 0,-1 0,1 0,-27-27</inkml:trace>
  <inkml:trace contextRef="#ctx0" brushRef="#br0" timeOffset="314780.958">21365 6654,'0'40,"0"13,0-40,13 27,-13-14,0-13,0 14,0-1,-26-26</inkml:trace>
  <inkml:trace contextRef="#ctx0" brushRef="#br0" timeOffset="315229.8331">21788 6588,'0'13,"0"14,0 13,27-1,-27-12,0-1,0 14,26-40,41-66,-28 26,-39 14,40-14,-40 13,26 27,-26-13,27 13</inkml:trace>
  <inkml:trace contextRef="#ctx0" brushRef="#br0" timeOffset="315689.6837">22146 6747,'0'-27,"0"54,0-1,0 1,0-1,0 1,53-27,-27 0,-13 0,14 0,12-27,1-26,-53 67,-14 38,-12-12,39 0,-27 13,27-14,-26 1,26 0,-27-14</inkml:trace>
  <inkml:trace contextRef="#ctx0" brushRef="#br0" timeOffset="316156.4452">22767 6588,'0'13,"0"14,0-1,0 1,-26-1,26 14,-27-40,27 26,-13-26,-13 0,-1 0,1-13,-14-13,40-1,0 1,27-1</inkml:trace>
  <inkml:trace contextRef="#ctx0" brushRef="#br0" timeOffset="316521.4853">22781 6337,'13'-27,"-13"1,53-14,-53 14,26-1,-26 1,0 39,0 13,27 41,-27-1,39-27,-39 1,27 0</inkml:trace>
  <inkml:trace contextRef="#ctx0" brushRef="#br0" timeOffset="317268.3763">23045 6681,'27'0,"-1"0,14 0,13 0,-14 0,14 0,-26 0,-27-13</inkml:trace>
  <inkml:trace contextRef="#ctx0" brushRef="#br0" timeOffset="317475.1381">23217 6588,'0'0,"0"27,0 26,0-1,0 1,0 0,-26-13</inkml:trace>
  <inkml:trace contextRef="#ctx0" brushRef="#br0" timeOffset="318488.9908">23614 6496,'27'13,"-27"13,0 1,0-1,26-26,-26 40,0-14,26-26,-26 27,27-54,26-39,-27 26,1 1,-27 12,26 1,-26-1</inkml:trace>
  <inkml:trace contextRef="#ctx0" brushRef="#br0" timeOffset="318917.6161">23958 6681,'26'0,"1"-13,-1 13,-26 26,-26 27,-14-13,14 12,26-25,-27-27,27 40,0-1,14-39,-14 27,26-27,0 0,1 0,-27-53</inkml:trace>
  <inkml:trace contextRef="#ctx0" brushRef="#br0" timeOffset="319019.9531">24051 6839,'26'0,"1"0,-1 0,0 0</inkml:trace>
  <inkml:trace contextRef="#ctx0" brushRef="#br0" timeOffset="319396.9158">24434 6416,'0'40,"0"0,0-1,0 1,0 0,-13 13,13-27,0 0,0 1,-26-27</inkml:trace>
  <inkml:trace contextRef="#ctx0" brushRef="#br0" timeOffset="319582.7162">24395 6734,'0'-27,"0"1,26 26,27-66,-13 39,-1-13,-12 14,-1 26,-26-26</inkml:trace>
  <inkml:trace contextRef="#ctx0" brushRef="#br0" timeOffset="319695.4256">24593 6509,'-13'66,"26"-132,-26 185,52-79,-39-14</inkml:trace>
  <inkml:trace contextRef="#ctx0" brushRef="#br0" timeOffset="320240.8004">24434 6138,'27'0,"-1"-26,-26-1,53 1,-53-27,13 53,-13-26,53 78,-26 1,-27-13,53 0,-53 13,26-14,-26-12,0-1</inkml:trace>
  <inkml:trace contextRef="#ctx0" brushRef="#br0" timeOffset="324091.6851">19711 7567,'0'-26,"-52"79,-1-27,13-26,13 0,1 26,26 41,0-14,0 26,0 40,0 13,0 1,0-1,0 0,0-26,26-13,-26-41,0 1,0-39,0 12,40-26,-13 0,12-13,1 13,13 0,-13 0,-14 0,1 0,-1 0</inkml:trace>
  <inkml:trace contextRef="#ctx0" brushRef="#br0" timeOffset="325573.8339">20148 7488,'0'-27,"26"27,-26 27,27-1,-27 1,40-1,-40 1,26-27,-26 52,13-52,-13 40,40-13,-14-80,-26 13,27 14,-27-1,0 1,26 26,-26-27,27 27</inkml:trace>
  <inkml:trace contextRef="#ctx0" brushRef="#br0" timeOffset="326168.8096">20558 7660,'13'0,"14"0,-27 26,0 14,-13 0,-14-40,27-14,27-12,-1 26,1-40,-1 40,-26-26,40 26,-40-27,53 27,-53 27,0 12,0 1,26-40,0 40,1-40,-1 0</inkml:trace>
  <inkml:trace contextRef="#ctx0" brushRef="#br0" timeOffset="326912.7942">20360 8109,'0'0,"26"0,-26 27,40 13,-40-14,40 1,-40-1,0 0,13-26,66-66,-52 0,-1 26,-26 14,40-14</inkml:trace>
  <inkml:trace contextRef="#ctx0" brushRef="#br0" timeOffset="327673.1309">20796 8229,'0'13,"40"53,-40-26,40-40,-14 0,1 0,-27-27,0 1,0 52,-14 14,14-14,0 1,-39-1,39 1,-27 26</inkml:trace>
  <inkml:trace contextRef="#ctx0" brushRef="#br0" timeOffset="328387.4568">20466 8758,'0'13,"0"13,0 1,0-1,26 1,-26-1,26-26,1 0,-1-39,1 12,-1-26,-26 0,27 27</inkml:trace>
  <inkml:trace contextRef="#ctx0" brushRef="#br0" timeOffset="328832.5846">20809 8850,'0'-13,"27"13,-14 0,-13 13,0 27,0 0,0-14,53-26,-26 27,12-27</inkml:trace>
  <inkml:trace contextRef="#ctx0" brushRef="#br0" timeOffset="328950.0047">21034 8877,'0'0,"27"0,-1 0,1-27,-1 27</inkml:trace>
  <inkml:trace contextRef="#ctx0" brushRef="#br0" timeOffset="330647.0028">21127 7594,'40'0,"-1"0,27 0,-26 0,-13 0,-1 0,-26 13,0 26,0 28,0 12,40 27,-40 39,0 14,0 0,0-27,0 0,39 1,-39-27,0-14,0-39,0-26,0-1,-13-26,13-13,-26 13,-14 0,14 0,-1-27,1 27,-1 0,1 14,-1-14</inkml:trace>
  <inkml:trace contextRef="#ctx0" brushRef="#br0" timeOffset="334770.027">18137 6866,'-53'0,"14"26,-14 1,13-1,14-26,26 27,-27-27,27 26,0 27,0 53,0 0,0 26,0-26,0 13,0-40,0-26,0 13,0-13,0 14,0-28,0 1,0-14,0 1,27-27,25 0,1 0,27 0,12-27,-12 27,26 0,-1 0,28 0,-41 0,-39 0,-13 0,-14 0,-26 14,-13-41,-27 1,14 26,-14-40,27 40,-40-40,13 40,14-26,52 26,1 13,-1 14,1-27,-27 26,39-26,14 0,-53 26,14-26,12 0,-26 27,0 13,-13-1,13 14,-66-26,66-1,-27-26,1 27,-14 25,14-25</inkml:trace>
  <inkml:trace contextRef="#ctx0" brushRef="#br0" timeOffset="336735.1368">18150 6853,'0'-27,"-13"27,13-26,-39 26,-14-27,26 27,27-26,27 26,12 13,-25-13,25 27,-12-27,-14 0,27 52,-14-52,0 0,-26 27,14-27,-14 40,-27-14,1 14,-1 13,-12-14,12 14,1-26,26-1,-27-26,27 13,-26 27</inkml:trace>
  <inkml:trace contextRef="#ctx0" brushRef="#br0" timeOffset="346171.4941">1667 12396,'0'0,"-212"0,1 0,-94 39,-277 120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57:23.4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18865 10808,'-27'0,"27"-13,14 13,12 0,-26-40</inkml:trace>
  <inkml:trace contextRef="#ctx0" brushRef="#br0" timeOffset="2000.9243">18256 11417,'0'0,"0"-27,27 27,-27-26,26 26,-26 26,0 27,0-13,0 13,-13 0,13-27,26-52,1-1,13 1,-40-1,39 27,-52 0</inkml:trace>
  <inkml:trace contextRef="#ctx0" brushRef="#br0" timeOffset="14466.8814">6403 11986,'0'0,"-27"0,27-27,0 40,0 54,27 38,-27 1,26-13,-26-14,40-13,-40-13,0-13,27-14,-27 1,0-1,0-39,0-27,-27-26,27 13,-26-13,26 13,-27-39,27 12,0 1,-40-14,40-13,0 27,14 13,-14 26,53 1,-27-1,14 40,-1-27,14 27,-13 53,0 14,-40 12,39 13,-39-39,0 14,-39-1,39-27,-53-12,13 26,14-53,26-13</inkml:trace>
  <inkml:trace contextRef="#ctx0" brushRef="#br0" timeOffset="16429.3052">7025 12621,'0'-27,"-14"27,14-26,0 39,0 13,14 14,-14-13,26-27,1 39,-1-39,1 27,-1-27,14 0,13-27,-53-12,26-14,-26 13,0 13,0 1,0-14,0 14,0-1,-13 27,13 14</inkml:trace>
  <inkml:trace contextRef="#ctx0" brushRef="#br0" timeOffset="16820.1195">7157 12528,'-26'0,"26"79,13-39,-13 13,0-13,26-14,-26 1,0-1,27-26,-27 27,26-27</inkml:trace>
  <inkml:trace contextRef="#ctx0" brushRef="#br0" timeOffset="17315.2319">7554 12541,'40'-26,"-1"26,-39-27,40 27,13 0,-40 0</inkml:trace>
  <inkml:trace contextRef="#ctx0" brushRef="#br0" timeOffset="17541.2728">7686 12674,'40'-27,"13"27,-14-26,-12 26,-1 0,-26-27,27 27</inkml:trace>
  <inkml:trace contextRef="#ctx0" brushRef="#br0" timeOffset="19025.991">8149 12449,'-13'0,"-14"13,27 40,0-14,-26-39,26 40,0 0,0-14,13-26,14 27,-1-27,1 0,-1 0,1-13,-1 13,-26-27,26 1,-26-1,0 1,0-1,-13-12,13 12,-26 27,-1 0,27 27</inkml:trace>
  <inkml:trace contextRef="#ctx0" brushRef="#br0" timeOffset="20391.3326">9578 11906,'0'0,"-27"-13,107-27,-27 40,13-39,-26 39,12-53,-12 53,0-27,0 27,-14 0</inkml:trace>
  <inkml:trace contextRef="#ctx0" brushRef="#br0" timeOffset="20615.0068">9776 12012,'14'-13,"12"13,14-27,-1 27,28 0,-1-39,-27 39</inkml:trace>
  <inkml:trace contextRef="#ctx0" brushRef="#br0" timeOffset="22718.2997">12740 11456,'0'0,"-27"27,-39 39,-27 13,1 1,-1-27,1 0,-1 13,27-40,26 1,-13-1,27 14,39-40,14 0,-1 0,14 0,26 0,-26 0,12 0,15 0,-15 0,15 26,-1-26,-13 0,-14 0,-12 27,-1-27,1 0,-27 26</inkml:trace>
  <inkml:trace contextRef="#ctx0" brushRef="#br0" timeOffset="23400.418">13004 11589,'0'-27,"0"41,0 12,27 0,-27 1,26-1,27 14,-26-40,12 40,1-40,13 0,-13 0,-1 0,1 0,-14-13,-26-14,53-13,-53 27,0-13,0-1,0 1,0-1,0 1,0 39</inkml:trace>
  <inkml:trace contextRef="#ctx0" brushRef="#br0" timeOffset="24015.8089">13282 11628,'0'-26,"0"0,0 52,0 27,13 0,-13 13,0-26,40-1,-40-12,0-1,13-26,-13 40,40 13,-40-27,0-39</inkml:trace>
  <inkml:trace contextRef="#ctx0" brushRef="#br0" timeOffset="25687.6941">13944 11456,'0'-26,"0"39,0 27,0 39,0 1,0-1,0 0,0 67,26-14,-26-26,40-13,-40-27,26-27,-26 1,0-13,27-27,-27 26</inkml:trace>
  <inkml:trace contextRef="#ctx0" brushRef="#br0" timeOffset="26268.3357">12396 11668,'53'-40,"105"1,41-1,39 0,-53 40,27-53,-27 53,-26 0,-40-26,-66 26,-14 0,-52 13,-53 14</inkml:trace>
  <inkml:trace contextRef="#ctx0" brushRef="#br0" timeOffset="26617.4224">12409 12078,'-27'0,"1"0,39 0,80-39,39-1,67 0,-14 40,0-66,27 66,-40-53,-14 53,-25-40,-54 40,-26 0,-27 0,-65 0</inkml:trace>
  <inkml:trace contextRef="#ctx0" brushRef="#br0" timeOffset="28850.5081">15968 11390,'0'-26,"39"26</inkml:trace>
  <inkml:trace contextRef="#ctx0" brushRef="#br0" timeOffset="29423.1736">16126 11284,'0'14,"-26"39,-27-14,-13 41,0-41,0 14,-14 0,14 0,26-26,14-27,26 26,-27-26,27 27,14-27,25 0,-12 26,-1 14,27-14,-13 1,0-1,12-26,-12 53,0-53,-14 26,1-26,-1 0,1 0,-1 0,-26-26</inkml:trace>
  <inkml:trace contextRef="#ctx0" brushRef="#br0" timeOffset="29885.0837">16470 11509,'0'-13,"-13"13,-40 0,27 27,-1-1,27 1,-39-1,39 0,0 1,39-27,-12 0,12 26,14-26,13 0,-26-26,-13 26,-27-40,39 40,-39-66,0 26,0 14,-13-1,13 1,-26 0,-1-1</inkml:trace>
  <inkml:trace contextRef="#ctx0" brushRef="#br0" timeOffset="30189.2786">16894 11205,'0'79,"0"27,0 0,53-13,-27-27,14 0,-40-13,39-13,-39-14,27 1,-27-1,0-79</inkml:trace>
  <inkml:trace contextRef="#ctx0" brushRef="#br0" timeOffset="32150.6514">17462 11311,'0'-13,"0"-14,0 1,0 39,0 13,0-12,0 39,0-14,27-39,13 40,-14-40,1 26,-1-26,0 0,-12 0,12 0,1 0,-27-13,39 13,-39-39,40 12,-40 1,0-14,26 13,-26 1,0-14,0 14,-13 26,-13 26</inkml:trace>
  <inkml:trace contextRef="#ctx0" brushRef="#br0" timeOffset="32684.9762">17634 11324,'0'-26,"0"12,0 54,14 26,-14 14,0-1,39-13,-39-26,27 13,-27-27,26 14,-26-53</inkml:trace>
  <inkml:trace contextRef="#ctx0" brushRef="#br0" timeOffset="34103.0005">18005 11152,'0'0,"-27"0,27-26,14 39,12-13,27 66,-13-26,-1-14,14 1,-13-1,-14 14,1-40,-1 40,1-40,-27 26,40-26,-14 0,14 26,-27-26,13 0,-26 27,-26-1,-27 67,0 0,0-1,0 1,14-27,12-26,1-1,26-12,-53-1,26 14,27-27,14-53</inkml:trace>
  <inkml:trace contextRef="#ctx0" brushRef="#br0" timeOffset="35211.3904">18838 11086,'-26'-26,"26"39,13 66,-13 40,66 14,-26 12,0-26,-14-39,14-14,-40 0,39-27,-39-12,27-1,-27 1,0-1,26-26,-26 27,-13-40,-13-14</inkml:trace>
  <inkml:trace contextRef="#ctx0" brushRef="#br0" timeOffset="36218.9407">15134 11351,'-26'-40,"26"53,0 40,39 79,-39 1,67 65,-28-39,1-67,-14-25,1-28,13 14,-40-40,39-13,-39 27,0-40,27-14</inkml:trace>
  <inkml:trace contextRef="#ctx0" brushRef="#br0" timeOffset="39092.0816">19301 10649,'-13'0,"13"-26,0 0,13 26,14-27,-1 27,1-26,-1 26,1 0,12 0,-12 0,-27 13,0 13,0 14,0 0,0-14,-13 1,13-1,-40 1,40-1,-27-26,27 40,-26-1,0-39,-1 0,27 27,13-27,14 0,12-27,1 27,0 0,13-26,0 26,0 0,-40 0,13 0,-52 0</inkml:trace>
  <inkml:trace contextRef="#ctx0" brushRef="#br0" timeOffset="57474.3613">16140 12819,'-27'0,"1"0,-1 0,80-13,0 13,40-53,26 13,13 1,14-1,12 0,-25 40,39-66,-14 66,-25-66,-14 66,-40-27,-13 27,-39 0,-1 0,-26-26,-13 26,-14 0,-12 0,-14 0,13 13</inkml:trace>
  <inkml:trace contextRef="#ctx0" brushRef="#br0" timeOffset="59311.8244">16457 12965,'-26'0,"65"-14,1-12,39-14,14 1,26-14,0 13,-13 0,13 1,-13 39,-14-53,-12 53,-14 0,-26-27,-14 27,-26-26,-13 26,13-27,-27 27,27 13,-26-13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58:43.4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6112 1627,'0'0,"-13"-26,13-1,0 80,26 27,-26 52,66 40,-66-40,53-39,-53-54,27 1,-27-13,0-41</inkml:trace>
  <inkml:trace contextRef="#ctx0" brushRef="#br0" timeOffset="509.7438">6654 1720,'0'39,"0"14,40-26,-14-27,1 26,13-26,12 0,-12 0,0 0,0-13,-14 13,14-66,-40 39,26-12,-26-14,0 13,0 14,0-1,-13 27</inkml:trace>
  <inkml:trace contextRef="#ctx0" brushRef="#br0" timeOffset="867.8197">6932 1640,'0'0,"0"14,0 25,0 27,40-13,-40 0,39-13,-39-14,0 1,27-27,-27 40,0-14,0 1,0 12</inkml:trace>
  <inkml:trace contextRef="#ctx0" brushRef="#br0" timeOffset="1902.149">7488 1654,'-14'0,"14"-27,-26 1,0 26,26-27,0 41,39 12,27 0,1 14,25-40,1 53,-14-53,-26 0,13 40,-26-40,-14 0,1 0,-27 13,0 13,-53 27,0 13,0 1,13-14,-13-14,14 14,-1-26,0-1,14 0,26 1,-27-27</inkml:trace>
  <inkml:trace contextRef="#ctx0" brushRef="#br0" timeOffset="2561.6535">9221 1746,'-40'0,"14"0,118-26,-26-1,-13 27,13-26,1 26,-28 0,-12 0</inkml:trace>
  <inkml:trace contextRef="#ctx0" brushRef="#br0" timeOffset="2731.0051">9300 1905,'27'0,"65"-53,-12 53,39-66,-14 66,-12-53,-40 53,-53-40</inkml:trace>
  <inkml:trace contextRef="#ctx0" brushRef="#br0" timeOffset="3629.0967">11245 1389,'0'0,"0"13,0 27,0 13,-13 13,-27 0,13 0,-26 0,1-13,12-26,0-27,1 26,-14-26,13 0,0 0,1 0,12-13,27-40,0 0,13 14,27 12,0 27,26-40,0 40,-13 0,-13 0,12 0,-25 27,-1-27,-26 26,40-26,-40 40,27-40,-27 40,26-40,-26 26</inkml:trace>
  <inkml:trace contextRef="#ctx0" brushRef="#br0" timeOffset="4901.6585">11853 1296,'0'-13,"-26"-26,26 52,0 66,0-13,40 14,-40-14,39-26,-39-1,40 14,-40-26,40-1,-40 14,0-14</inkml:trace>
  <inkml:trace contextRef="#ctx0" brushRef="#br0" timeOffset="5280.8092">12462 1376,'-27'0,"1"0,26 26,-27 1,27 12,0-12,14-1,12-26,14 40,13-40,-14 0,1-26,-13-1,-27 1,26-1,-26 1,0-1,-13 1,-14-1,1 27,-14-26,14 26,-1 0,1 0</inkml:trace>
  <inkml:trace contextRef="#ctx0" brushRef="#br0" timeOffset="5674.1526">12766 1177,'-13'0,"13"14,66 12,27 14,-14-40,40 39,-13-39,-13 53,-54-53,-12 40,-1 13,-26-27,0 1,-53 13,14 13,-1-27,0 0,14 1,26-1,-27 1,27-1,0 1</inkml:trace>
  <inkml:trace contextRef="#ctx0" brushRef="#br0" timeOffset="6374.0309">13930 1574,'53'-39,"0"39,13-40,0 40,-26-40,0 40,-14 0,-26-26,27 26,-40 0</inkml:trace>
  <inkml:trace contextRef="#ctx0" brushRef="#br0" timeOffset="6620.9619">14142 1363,'0'0,"0"13,0 27,0-1,40 1,-40 13,39-27,-39 1,27-1,-27 1,0 12,0-12</inkml:trace>
  <inkml:trace contextRef="#ctx0" brushRef="#br0" timeOffset="7819.661">14870 1707,'0'13,"0"13,0 1,0-1,0 1,0-1,0-39,0-14,0-26,0 1,0-1,0-27,0-39,0 40,0 26,0 26,26 27,-26-26,26 26,-26 13,0 40,0 0,0-40,0 14,27-27,13 0,-40-27,39 1,-39-1,0 54,0-1,0 1,0-1,-13 1,13-1,-26-26</inkml:trace>
  <inkml:trace contextRef="#ctx0" brushRef="#br0" timeOffset="8189.4861">15372 1138,'0'26,"0"54,0-1,0 0,0-13,40 1,-40-28,0 1,26-14,-26 14,40 0,-13-40</inkml:trace>
  <inkml:trace contextRef="#ctx0" brushRef="#br0" timeOffset="8481.2391">15796 1257,'0'13,"0"27,39 13,-39-27,27 1,-27-1,0 0,26 1,-26-1,0 1,27-27</inkml:trace>
  <inkml:trace contextRef="#ctx0" brushRef="#br0" timeOffset="9194.029">16047 1085,'-13'0,"26"0,27 0,26 0,-13 26,13-26,0 53,-26-53,13 40,-14-40,-12 53,-1-27,-26 27,0 0,-13-13,-13-1,-14 14,13-13,1-13,-1-1,1-26,26 53,-26-53,26 26,-27 1,27-1,-26 1,-1-27,-13 0</inkml:trace>
  <inkml:trace contextRef="#ctx0" brushRef="#br0" timeOffset="12506.254">4498 3942,'-27'-39,"27"12,-26 27,26-26,0-1,0 54,0 52,0 27,26 13,-26-40,0-13,27-13,-27 0,0-26,0-1,0-13,-13-13,13-26,-27-40,27-14,0-25,0-1,0 0,0-26,0-1,13 67,-13 27,53-1,-39 40,25-27,-12 27,-1 40,-26 0,40-1,-40 28,0-14,0-14,0-12,-27-27,27 39,-39-39,39 53,-40-53,-13 27</inkml:trace>
  <inkml:trace contextRef="#ctx0" brushRef="#br0" timeOffset="13616.6324">5027 4313,'0'0,"0"39,0 14,0-13,40-14,-40 1,39-27,-39 26,53-26,-26 0,-1 0,1 0,12 0,-39-26,27 26,-27-66,0 39,26 1,-26-1,-13 41</inkml:trace>
  <inkml:trace contextRef="#ctx0" brushRef="#br0" timeOffset="14479.8589">5186 4405,'26'40,"-26"0,27-14,-27 1,26 12,-26-12,0-1,27-26,-27 27,0-1,26-26</inkml:trace>
  <inkml:trace contextRef="#ctx0" brushRef="#br0" timeOffset="14877.8268">5622 4458,'-13'0,"53"0,13-26,-14 26,1 0,-13 0,-1 0</inkml:trace>
  <inkml:trace contextRef="#ctx0" brushRef="#br0" timeOffset="15076.6465">5715 4564,'13'0,"14"-13,12 13,-12 0,-1-27,1 27</inkml:trace>
  <inkml:trace contextRef="#ctx0" brushRef="#br0" timeOffset="15784.4181">6204 4366,'-13'0,"-13"0,-1 0,27 13,-26-13,26 26,0 14,0 0,13-40,-13 26,53-26,-13 0,-14 0,14 0,-14 0,-26-13,27 13,-27-27,0 1,0 0,0-14,-13 13,-27 1,27 26,-14 0,-13 26</inkml:trace>
  <inkml:trace contextRef="#ctx0" brushRef="#br0" timeOffset="17741.025">7302 3744,'27'0,"26"-40,0 40,13-40,13 40,-13-39,-13 39,-39 0</inkml:trace>
  <inkml:trace contextRef="#ctx0" brushRef="#br0" timeOffset="17944.6858">7395 3969,'13'0,"27"-27,53 27,-1-53,-12 53,12-66,-39 66,13 0</inkml:trace>
  <inkml:trace contextRef="#ctx0" brushRef="#br0" timeOffset="19179.8015">10253 3188,'13'27,"-13"12,53 67,-14 66,1-40,0 14,0-40,-1-14,-12-25,-27-28,53 1,-53 0,0-14,0-39</inkml:trace>
  <inkml:trace contextRef="#ctx0" brushRef="#br0" timeOffset="19842.143">11417 3254,'0'14</inkml:trace>
  <inkml:trace contextRef="#ctx0" brushRef="#br0" timeOffset="20464.1877">11456 3307,'-39'27,"-1"12,-39 28,39-15,-13-12,13 0,1-14,-1-26,0 40,14-40,26 26,53-26,-14 0,1 0,13 53,-13-26,-1-1,28-26,-1 53,-13-53,0 27,-14-27,-12 0,-27 26,26-26</inkml:trace>
  <inkml:trace contextRef="#ctx0" brushRef="#br0" timeOffset="20765.6123">11880 3466,'26'0</inkml:trace>
  <inkml:trace contextRef="#ctx0" brushRef="#br0" timeOffset="21379.8938">11906 3413,'0'-26,"-26"26,-1 0,-12 26,39 1,-40 25,40-12,0-13,0-1,13 14,14-40,-1 0,1 26,12-26,14 0,-13-13,0-13,-40-41,0 41,0-14,-14 14,14-1,-39 27,39-26,-27 26,27 13</inkml:trace>
  <inkml:trace contextRef="#ctx0" brushRef="#br0" timeOffset="21896.2298">12224 3268,'0'-27,"0"93,39 0,-39-13,40 13,0-13,-40-13,39-13,-39-1,27 0,-27 1,26-40</inkml:trace>
  <inkml:trace contextRef="#ctx0" brushRef="#br0" timeOffset="23615.0709">12779 3241,'0'0,"-26"0,52 53,1-13,-1 13,1-27,-1 1,14-1,-27-26,40 26,-13-26,-1 0,14-13,-39 13,25-66,-39 40,27-14,-27 14,0-1,0 1,0-1,-14 27</inkml:trace>
  <inkml:trace contextRef="#ctx0" brushRef="#br0" timeOffset="23973.7187">13004 3347,'0'0,"0"13,0 27,27 26,-27 13,39 1,1-14,-40-26,27-14,-27 1,26-27,-26 26</inkml:trace>
  <inkml:trace contextRef="#ctx0" brushRef="#br0" timeOffset="24820.0022">13428 3149,'-27'0,"1"0,52 0,14 0,26 13,0 26,27-12,-14 13,-13-40,0 26,-26-26,-13 0,-27 27,0 25,-53 28,13 12,-13 1,13 0,14-54,-1-12,-12-1,12 14,27-53,13 13</inkml:trace>
  <inkml:trace contextRef="#ctx0" brushRef="#br0" timeOffset="25759.4154">14221 3003,'0'-26,"-26"-1,26 54,0 78,0 1,53 13,-53-39,53 12,-53-39,39 0,-39-13,40-14,-40 1,0-1,0 1,27-27,-27 39,0-12,0-1,0 1,13-27,-13 39,0 1,0-13,0-41,0-12</inkml:trace>
  <inkml:trace contextRef="#ctx0" brushRef="#br0" timeOffset="27469.7141">14711 2659,'0'0,"-27"0,67-40,26 14,-53 26,40 0,-26 0,-14 0,40 13,-53 14,0 12,0 1,0 13,-13-27,13 1,-66-27,39 40,1-40,-1 26,1-26,52 0,40 0,14-13,26 13,-14-53,14 53,-40 0,-26-40,-14 40,-52 0</inkml:trace>
  <inkml:trace contextRef="#ctx0" brushRef="#br0" timeOffset="28479.7845">15941 3426,'-26'0,"52"-26,40 26,0-66,-13 66,0-53,-13 53,-14 0,1-27</inkml:trace>
  <inkml:trace contextRef="#ctx0" brushRef="#br0" timeOffset="28684.9749">16047 3612,'53'0,"-13"-14,-1 14,27-39,1 39,-28-27,1 27</inkml:trace>
  <inkml:trace contextRef="#ctx0" brushRef="#br0" timeOffset="31223.6385">17754 2527,'0'-27,"-53"41,0 38,13-12,14 13,26-13,0-14,0 14,0-14,0 14,26 13,0-13,-26-14,0 14,0 26,0 13,0 1,-13-14,13-26,-26-40,26 26,0-52,0-1,13 27,40 66,-53 0,26 40,-26 26,0 27,0-26,0 25,-26-52,26-40,0-39,0-1,13-26,14 0,12 0,-12 0,12-40,-12 40,13-26,-14 26,1 0</inkml:trace>
  <inkml:trace contextRef="#ctx0" brushRef="#br0" timeOffset="33071.9637">24209 2289,'0'-14,"27"14,13 0,-40-26,26 26,0 0,-26 13,0 53,0-26,0 13,0 13,-39 0,39 14,-53-14,53-27,0-12,0-1,0 1,26-27,1 0,-1 0,-26-13,27 13,-1 13,-26 13,53 27,-53 27,40 12,-40-12,26 12,-26-39,53 13,-53-13,27 40,-27-40,0-14,0-12,0-1,-14 1,-25-27,-1 39,-26-39,26 0,14 27,-1-27,27-66,27 0</inkml:trace>
  <inkml:trace contextRef="#ctx0" brushRef="#br0" timeOffset="33678.7003">24791 1548,'0'0,"0"-13,0 26</inkml:trace>
  <inkml:trace contextRef="#ctx0" brushRef="#br0" timeOffset="34285.7878">24633 1984,'0'-13,"0"-27,13 14,13 26,1-40,13 40,-14 0,0 0,1 0,-1 0,-26 14,0 12,-13 14,-40 26,0 0,14-26,12-1,67-39,26 0,-13 0,13 0,-26-26,-1 26,-12 0,-1 0,-39 0</inkml:trace>
  <inkml:trace contextRef="#ctx0" brushRef="#br0" timeOffset="37629.7848">18468 2699,'0'0,"0"-27,0 14,26 13,-39 13</inkml:trace>
  <inkml:trace contextRef="#ctx0" brushRef="#br0" timeOffset="40900.7204">18640 2937,'0'0,"26"0,-52 13,-1-13,-25 40,12-40,0 53,14-53,-1 0,-12 26,39 14,0 26,13 13,-13 1,39 12,-39-12,0-14,27-26,-27-14,0 0,0 1,26-27,27 0,-26 0,-1 0,1-13,-1 13,1 0,-1-27,-39 27,0 0</inkml:trace>
  <inkml:trace contextRef="#ctx0" brushRef="#br0" timeOffset="41612.0992">18944 3149,'27'0,"-27"-27,0 40,0 27,26 26,-26-26,27 13,-27-27,39 1,-39-1,13-26</inkml:trace>
  <inkml:trace contextRef="#ctx0" brushRef="#br0" timeOffset="42200.853">19566 3149,'0'-27,"0"54,-13 25,13-12,0-13,0-1,13 14,27-40,-1 0,-12 0,26 0,-40 0,27-27,-40-39,0 40,-14-1,-12 27,-14-39,14 39,13 0</inkml:trace>
  <inkml:trace contextRef="#ctx0" brushRef="#br0" timeOffset="43524.6416">19883 2871,'0'-13,"40"13,26 0,0-40,-13 40,-13 0,-14 0,1 0,-27 13,0 27,0 39,0 27,0 13,40 13,-40 27,39-40,-39-40,27-39,-27 13,0-13,-13-40,-27 0,13 0,1 0,-1 0,1 0</inkml:trace>
  <inkml:trace contextRef="#ctx0" brushRef="#br0" timeOffset="46353.3323">17370 2659,'0'0,"-27"0,1 0,52 0,54 0,105 0,53 0,53-40,146 40,132-66,26 66,-39-53,-67 53,27-66,-79 66,-41-53,-105 53,-79-39,-53 39,-40-40,-53 40,-53 0,-66 26,-26-26</inkml:trace>
  <inkml:trace contextRef="#ctx0" brushRef="#br0" timeOffset="46877.8831">18269 3929,'27'0,"-14"0,53-26,53-14,53-26,66 0,80-27,105-26,54 0,105-13,53-1,-53 41,-132 39,13-13,-159 26,-40 40,-52-66,-80 66,-39-40,-67 40,-52 0,-14 0,-13 0,-13 40,13-40</inkml:trace>
  <inkml:trace contextRef="#ctx0" brushRef="#br0" timeOffset="47275.1539">20082 4061,'0'-39,"66"12,132-39,67-27,238-52,185-40,52 13,-104 39,-160 41,-13 12,-199 28,-12 12,-94 40,-91-27,-120 27,-66 0,-67 27,-25-27,-41 79,-52 1,40-14,-80-27</inkml:trace>
  <inkml:trace contextRef="#ctx0" brushRef="#br0" timeOffset="48782.9957">3982 6668,'-26'0,"-1"0,80 0,13-27,-13 27,40-26,-14 26,0 0,-26 0,0 0,-26 0</inkml:trace>
  <inkml:trace contextRef="#ctx0" brushRef="#br0" timeOffset="48954.1891">4114 6972,'40'-27,"13"27,53-66,0 66,13-66,13 66,-13-26,-79 26</inkml:trace>
  <inkml:trace contextRef="#ctx0" brushRef="#br0" timeOffset="51031.4905">6734 6072,'-14'0,"-25"27,12-27,-12 0,12 0,-26 66,27-40,-1-26,1 40,-1-40,1 0,26 26,-27-26,27 67,0 12,27 53,-27 1,0-28,40-12,-40-53,0-1,0-12,26 12,-26-25,53-41,-27 1,1 26,-1-27,1 27,-1 0,1 0,-27-26,13 26,40 0</inkml:trace>
  <inkml:trace contextRef="#ctx0" brushRef="#br0" timeOffset="51459.7769">7117 6443,'-26'0,"-27"0,53 26,-40 14,40-14,0 1,0 12,13-39,14 0,-1 0,14 0,0 0,-1-13,1-27,-40 14,0 13,0-14,0 1,0-1,-40 1,14 26,0-40,-14 40</inkml:trace>
  <inkml:trace contextRef="#ctx0" brushRef="#br0" timeOffset="52913.3963">7025 6575,'0'-27,"0"1,0 0,0 65,0 27,26 1,-26-28,27-12,-27-1,26-26,-26 40,0-67,-13-39,13-13,-40-14,40 40,0 14,0 12,0 67,40 26,-40 0,53 0,-53-26,26 0,-26-14,0 14,0-80,-39-26,39-13,-53-14,53 27,-27 39,40 80,-13 0,67 40,-28-27,-39-26,27-14,-27 1,0-1,0-52,-14-41,14-12,-66-40,66 40,-53 12,53 15,-26 52,26-27,0 80,26 13,-26-13,40 13,-40 0,53-26,-53-13,26-27,-26 39,0-12,0-93,-26-27,26 14,0-1,-26 40,26 14,0 52,0 27,13 40,-13-14,39-12,-39-28,27-12,-27-1,0 14,-13-40</inkml:trace>
  <inkml:trace contextRef="#ctx0" brushRef="#br0" timeOffset="53641.9161">8453 6310,'-26'0,"0"0,-27 40,26 13,27-27,0 14,0 0,0-14,13 14,14-40,13 0,-1 0,14 0,-26-27,-1 1,-26-40,0 53,0-14,-26-13,-1 14,1 26,-1-26,1 26,26 13</inkml:trace>
  <inkml:trace contextRef="#ctx0" brushRef="#br0" timeOffset="54175.6728">8639 6085,'0'0,"53"0,-14 0,27-39,-26 39,0 0,-1 0,-12 0,-27 13,0 13,40 41,-40 12,0 0,0 14,26-40,-26 13,40 0,-40-26,26-14,-26 1,0 12,0-12,0-1,-26-26,-27 0,13 0,14 0,-1 0,1 27,26-1</inkml:trace>
  <inkml:trace contextRef="#ctx0" brushRef="#br0" timeOffset="55059.7057">9684 6337,'0'0</inkml:trace>
  <inkml:trace contextRef="#ctx0" brushRef="#br0" timeOffset="57733.0051">9962 5569,'0'-26,"26"0</inkml:trace>
  <inkml:trace contextRef="#ctx0" brushRef="#br0" timeOffset="59165.9015">9922 5596,'0'0,"0"66,0 0,0 14,26-14,-26-27,27 1,-27-13,26-1,-26 0,0 14,0 0</inkml:trace>
  <inkml:trace contextRef="#ctx0" brushRef="#br0" timeOffset="60963.1114">9856 5755,'39'-27,"-12"27,-1-26,1 26,-1 0,-26 26,-39 1,12-1,1-26,26 27,-27-27,40-14,14 14,-27-26,26 26</inkml:trace>
  <inkml:trace contextRef="#ctx0" brushRef="#br0" timeOffset="61812.0255">10306 6165,'0'-27,"0"41,0 25,0 27,0-13,0 13,-14-13,14 0,-53-26,53-1,-39-26,12 40,-12-40,-14 0,13 0,40-13,0-14,40 1,-14 26,14 0,-1 0,1 0,26 0,-26 0,0 0,-14 26,14-26,-40 27,26-27,-26 26</inkml:trace>
  <inkml:trace contextRef="#ctx0" brushRef="#br0" timeOffset="62533.0036">10755 6072,'0'0,"0"40,0 0,40 26,-40-13,40 13,-40-27,53 14,-53-26,26-27,-26 40,0-14,27 0</inkml:trace>
  <inkml:trace contextRef="#ctx0" brushRef="#br0" timeOffset="62898.8634">11271 6152,'0'13,"-53"13,53 27,-26-26,26-1,0 1,26 12,1-39,-1 0,27 0,-13 0,-14-26,-26-40,0 39,0 1,-13-1,-40 1,0-1,-13 27,26-39,1 39,-14 0,13 0,0 0</inkml:trace>
  <inkml:trace contextRef="#ctx0" brushRef="#br0" timeOffset="63829.7527">10120 5530,'-26'0,"-1"0,1 13,-1 13,-12 41,-14 52,-13 39,26 67,40-13,-40-27,40-26,27-40,-1-40,27 1,0-14,0 0,0-26,-27 13,1-27,-1 1,1-27,-1 26,14-26,13 0,-27 0,-26-13,14 13</inkml:trace>
  <inkml:trace contextRef="#ctx0" brushRef="#br0" timeOffset="65165.8761">11681 6006,'0'-26,"27"65,13-39,12 40,15 0,-15-40,1 39,-13-39,0 0,-14 27,1-27,-27 66,-40 13,-13 14,0 0,-13-1,26-12,1-41,12-12,1-1,39-26,13-26</inkml:trace>
  <inkml:trace contextRef="#ctx0" brushRef="#br0" timeOffset="65637.7095">12369 6284,'0'0,"27"0,12-27,28 27,-1-53,-13 53,13-26,-27 26,-12 0,-27-26,-13 26,-14 0</inkml:trace>
  <inkml:trace contextRef="#ctx0" brushRef="#br0" timeOffset="65868.9243">12581 6125,'-27'-40,"54"93,-27-13,40 0,-40-1,26 28,-26-28,0-12,40-1,-40 1,0-1</inkml:trace>
  <inkml:trace contextRef="#ctx0" brushRef="#br0" timeOffset="66693.8079">13163 6469,'0'-13,"0"-14,0-39,0-13,0-27,0 0,0-26,0 0,0 52,26 27,1 53,-1 0,-26 27,0 39,0-13,0 26,0 14,-13-54,13-12,40-27,-14-13,1 13,-1 0,-39 26,-13-26,-1 40,-26 0,53-14</inkml:trace>
  <inkml:trace contextRef="#ctx0" brushRef="#br0" timeOffset="66917.3064">13679 5847,'0'14,"0"25,26 1,-26 13,40-27,-40 1,27-1,-27 1,0-1</inkml:trace>
  <inkml:trace contextRef="#ctx0" brushRef="#br0" timeOffset="67933.8853">14102 5834,'0'0,"0"-13</inkml:trace>
  <inkml:trace contextRef="#ctx0" brushRef="#br0" timeOffset="68207.8571">14102 5821,'-26'0,"26"-27,0 41,0 12,13 14,-13-14,40 1,-40-1,26-26,-26 53,0-40,0 14</inkml:trace>
  <inkml:trace contextRef="#ctx0" brushRef="#br0" timeOffset="68575.9696">14314 5715,'40'0,"26"0,0 26,-13-26,-13 0,12 0,-12 0,-13 27,12-27,-39 26,27-26,-27 40,0-13,0-1,-13 0,-14 1,-26-1,27 1,-1-27,27 53,-26-53,26 39,0-12,-13-27,13 40</inkml:trace>
  <inkml:trace contextRef="#ctx0" brushRef="#br0" timeOffset="68953.8947">14631 5411,'67'0,"38"0,41 66,-1 26,-25 1,-15 39,-38 1,-67-1,0 27,0-1,0-12,-53-53,53-40,-67 13,41 0,0-27,-14 14,40-26,-40-27,40 26,-40-26</inkml:trace>
  <inkml:trace contextRef="#ctx0" brushRef="#br0" timeOffset="69883.9797">4710 8705,'0'0,"26"0,40-27,14 27,12-53,-26 53,-26 0</inkml:trace>
  <inkml:trace contextRef="#ctx0" brushRef="#br0" timeOffset="70048.1241">4882 8956,'0'-13,"79"-27,14 1,12 39,14-53,1 13,-28 0</inkml:trace>
  <inkml:trace contextRef="#ctx0" brushRef="#br0" timeOffset="70585.4761">6443 8255,'0'0,"-14"0,-39 13,27-13,0 40,-14-40,13 53,1-53,-27 26,53 14,40 26,-40 13,66 41,-66 38,40-12,-40-40,0-53,0 13,0-27,0-12,26-1,14-39,-14 13,1-26,-1 26,1-27,-1 27,0-26,1 26,-1-40</inkml:trace>
  <inkml:trace contextRef="#ctx0" brushRef="#br0" timeOffset="70991.4372">6985 8520,'0'0,"-26"0,26 13,13 26,-13 1,26 13,-26-26,53-1,-53 0,27 1,-27-1,26-26</inkml:trace>
  <inkml:trace contextRef="#ctx0" brushRef="#br0" timeOffset="71539.2852">7938 8467,'-27'0,"1"13,-1 13,27 1,-26 12,26 14,0-26,39 13,-12-40,26 0,-14 0,14 0,0-27,-26 1,-27-1,26 1,-26-1,-13-26,-14 27,-12-1,26 27,-27-26,27 26,13-26</inkml:trace>
  <inkml:trace contextRef="#ctx0" brushRef="#br0" timeOffset="72029.012">8202 8123,'0'-27,"53"27,13-26,14 26,-28 0,-12 0,13 0,-27 13,1 27,-27 26,0 26,0 14,40-13,-40-27,0-26,39-1,-39 14,27-26,-27-1,0 14,-66 13,26-53,0 26,27-26,-27 27,40 12,-13-39</inkml:trace>
  <inkml:trace contextRef="#ctx0" brushRef="#br0" timeOffset="75378.1364">9419 7766,'0'-27,"-13"40,13 14,-27-1,27 1,0-1,0 1,0-1,0 1,0 12,0 1,14 0,-14-14,0-13,0 14,0 26,0-14,0-12,0-1,-14-26,14 27,-26-27,26-40,26 40,-26-26,40 26,-40 13,53 26,-53 14,27 53,-27 0,0 0,0 0,-27 13,27-53,0-53,0 14,13-27,14 0,12 0,14 0,-13 0,0 0,-14-14,1 14,-27-26</inkml:trace>
  <inkml:trace contextRef="#ctx0" brushRef="#br0" timeOffset="76573.1354">10319 8123</inkml:trace>
  <inkml:trace contextRef="#ctx0" brushRef="#br0" timeOffset="77051.7882">10491 8070,'0'26,"-13"1,13 26,-27-27,27 1,-53-1,27 14,-1-14,-12 14,-14-14,13-26,13 0,-12 0,12-13,27-13,0-1,0 1,14 26,-14-27,26 27,14 0,-14 0,1 0,-1 0,1 40,-1-40,0 26,1-26,-1 0,1 27,-1-27</inkml:trace>
  <inkml:trace contextRef="#ctx0" brushRef="#br0" timeOffset="78368.8115">11139 7713,'0'13</inkml:trace>
  <inkml:trace contextRef="#ctx0" brushRef="#br0" timeOffset="79273.0538">11192 7726,'-13'0,"-14"0,-26 13,14-13,-1 0,40 27,-27-27,27 39,0 41,27 65,-27-13,0 1,40-14,-40-13,0-27,0-13,0-26,0-14,0 1,39-27,-39-14,66 14,-39-26,-1 26,14 0,-40-26,26 26,1 0,-27-27</inkml:trace>
  <inkml:trace contextRef="#ctx0" brushRef="#br0" timeOffset="79690.7518">11602 7779,'0'13,"0"13,0 1,0 26,26-13,-26 12,0-12,0 0</inkml:trace>
  <inkml:trace contextRef="#ctx0" brushRef="#br0" timeOffset="80113.8087">11840 8387,'0'0,"-13"0,-40 14,53 12,-26-26,26 40,0 13,39-53,-12 0,-14 0,40 0,-14 0,-12 0,-27-14,26 14,-26-53,0 40,-13-26,13 12,-66 1,13-1,53 1</inkml:trace>
  <inkml:trace contextRef="#ctx0" brushRef="#br0" timeOffset="80597.6177">12039 7699,'-27'0,"54"0,-1 0,27-26,-27 26,1 0,-14 0,14 0,-27 26,52 1,-52 39,27 53,-27 66,0-26,53 13,-53-66,26-40,-26-26,0-14,0 1,0-1,-13-26,-27 0</inkml:trace>
  <inkml:trace contextRef="#ctx0" brushRef="#br0" timeOffset="80984.9688">12806 8083,'-13'0,"39"-26,27 26,13 0,0-40,-26 40,0 0,-40-27,39 27,-78 0</inkml:trace>
  <inkml:trace contextRef="#ctx0" brushRef="#br0" timeOffset="81169.9112">12965 7911,'0'27,"0"25,13-12,-13 0,26-14,-26 1,0 12,0 14,0-26</inkml:trace>
  <inkml:trace contextRef="#ctx0" brushRef="#br0" timeOffset="82290.0103">13798 8255,'26'0,"-26"13,0-26,0-27,0-13,0-13,0-13,0-27,0 0,0 27,27 26,-1 53,14 53,-40-13,0 12,0-12,0-13,40-27,-40 26,39-26,-12 0,-27 13,0 14,0-1,0 1,-13-27,13 26,-40-26,0 0</inkml:trace>
  <inkml:trace contextRef="#ctx0" brushRef="#br0" timeOffset="83221.5706">14565 7448,'-13'13,"-27"-13,-13 66,-13-66,27 27,12-27,1 0,26 53,0-14,26 28,-26 12,0 27,0 0,27-14,-27-39,0-13,39 0,-39-14,0-13,0 14,0-1,0 14,0-14,40-26,-14-26,1 26,-1-27,1 27,-1 0,1 0</inkml:trace>
  <inkml:trace contextRef="#ctx0" brushRef="#br0" timeOffset="83813.453">15002 7514,'0'-26,"-13"26,-40 26,26 1,27-1,0 1,0-1,0 0,53 1,-26-27,-1 0,1 0,-1-27,0-12,-26 12,0 1,0-1,-26 1,26-1,-40 27,40-26,-39 26</inkml:trace>
  <inkml:trace contextRef="#ctx0" brushRef="#br0" timeOffset="84127.7508">15161 8083,'0'40,"39"13,-39-14,0 1,27-14,-27 1,0 13,26-1</inkml:trace>
  <inkml:trace contextRef="#ctx0" brushRef="#br0" timeOffset="84748.3747">15438 7501,'-26'0,"39"0,40-27,13 27,-13 0,13 0,-26 0,-14 0,14 27,-40 13,40 26,-40 40,0 52,0-52,0-26,26-14,-26-13,40 0,-40-14,0-12,13-27,-13 26,-13 1,-13-27,-14 0,0 26,14-26,-1 0,27 27,-26-1</inkml:trace>
  <inkml:trace contextRef="#ctx0" brushRef="#br0" timeOffset="85581.8742">16007 7210,'0'-13,"14"13,12 0,0 0,1 13,13 40,-40-27,39 14,-39 0,0-1,-26 27,26-26,-66 13,66-26,13-1,13-26,1 0,-1 0,14 0,0 40,-40-14,0 40,26 14,-26-1,53 0,-13-12,-14-1,14-13,-14 13,1-13,-27-27,0 1,26-1,-26 14,-13-1,-13-39,26 27,-27-27,1 0,-1 0,14 0</inkml:trace>
  <inkml:trace contextRef="#ctx0" brushRef="#br0" timeOffset="92346.8176">16735 6959,'53'0,"-27"0,1 0,-1 0,-26 26,40 0,-40 1,0 13,0 26,-13 13,-53 14,39-1,-13-26,40-26,0-13,40 12,0-39,-1 0,1 0,0 0,13 0,-27 0,1 66,-27 14,66 118,-66-39,66 26,-26-13,13-40,-14-39,-12-27,12 0,-39-26,27-13,-27-1,-27-26,-12 0,-14 0,13-13,-13 13,27-27,-27 27,53-39,0 12,0-13</inkml:trace>
  <inkml:trace contextRef="#ctx0" brushRef="#br0" timeOffset="92870.7496">17727 6350,'-26'0,"26"-13,39-14,14 27,-13-39,-14 39,-26 13,0 53,0 13,-66 67,0-14,66-66,0-39,53-27,0 0,26 0,27 0,-40 0,-26-13</inkml:trace>
  <inkml:trace contextRef="#ctx0" brushRef="#br0" timeOffset="95078.7194">5913 8017,'0'-27,"-13"27,-26 53,-14 13,-14 27,67-53,-26-14,26 1,0-1,26 14,1 13,-27-27,26 1,-26 12,0 1,0 0,0-14,-13 1,-13-27,26 26,-27-26,40 0,14 53,26-13,0 52,0 54,0 13,-53-1,0 1,0-27,-27-39,27-27,-26-66,26 40,53-53,-14 13,1-53,13 53,-13-27,-1 27,-12 0,-27-39</inkml:trace>
  <inkml:trace contextRef="#ctx0" brushRef="#br0" timeOffset="101366.5668">6046 11721,'-27'0,"67"-13,26 13,0-27,-13 27,13 0,-13 0,0-39</inkml:trace>
  <inkml:trace contextRef="#ctx0" brushRef="#br0" timeOffset="101531.8312">6244 12025,'0'0,"0"-13,27-27,26 14,-1-1,41 27,0-52,-40 52</inkml:trace>
  <inkml:trace contextRef="#ctx0" brushRef="#br0" timeOffset="102507.6513">7818 10649,'-13'0,"-26"0,12 14,1-14,26 26,-40-26,40 40,-53-14,27 27,26-13,-27-14,27 14,13-13,27-27,-40 26,40-26,-1 53,-39-40,0 40,0 26,-26 1,-14 12,-13-25,27-15,39-52,14 0,12 0,14 40,-26 13,-1 26,-26 54,40 12,-40-39,0 0,0-27,0-39,0-14,66-26,-40 0,1 0,-1 0,1-13,-1 13,1-26</inkml:trace>
  <inkml:trace contextRef="#ctx0" brushRef="#br0" timeOffset="104240.9465">17886 10120,'-27'-39,"41"39,12-27,1 27,-1 0,0 0,1 13,-1-13,-26 27,53 13,-53-14,0-13,0 40,0-13,-26 26,-1 0,27-13,-53 0,53-40,0 14,0-1,14-26,39 53,0-53,13 26,-27-26,1 53,0-26,-14 13,1 26,-27-13,39 39,-39-12,27-14,-27-13,66 0,-13-14,13 14,0-13,0-14,-13-26,0 40,-26-40,-54 26,-13 1,-13-27,1 40,12-40,13 0</inkml:trace>
  <inkml:trace contextRef="#ctx0" brushRef="#br0" timeOffset="104848.2988">18732 9723,'0'-13,"27"-13,-1-14,14 40,-13-26,12 39,-39 40,0 0,0 52,-26 28,26-27,0-53,26-53,14 0,0 0,-1 0,14-40,-26 40,-27-40</inkml:trace>
  <inkml:trace contextRef="#ctx0" brushRef="#br0" timeOffset="109616.1551">7276 8837,'0'-26,"13"26</inkml:trace>
  <inkml:trace contextRef="#ctx0" brushRef="#br0" timeOffset="114266.4502">9366 11086,'0'-26,"0"39,-26 40,26 13,-27 0,27 13,-79 14,53-53,-1-14,-26 14,13-14,1-26,-14 27,26-27,1 0,-14 0,14-13,26-27,0 0,0 14,26 26,27-40,-13 40,0 0,26 0,-13 0,13 26,-13-26,13 27,-27-27,-12 26,-1-26,-26 27,27-27</inkml:trace>
  <inkml:trace contextRef="#ctx0" brushRef="#br0" timeOffset="116140.8525">10385 11364,'0'0,"-13"0,-14 0,80-40,0 40,13-40,-13 40,13-52,-13 52,-13-27,-14 27,1 0</inkml:trace>
  <inkml:trace contextRef="#ctx0" brushRef="#br0" timeOffset="116409.7468">10478 11165,'0'0,"13"27,-13-1,39 1,-39-1,53 1,-26-1,-27 1,26 26,-26-14,27-12</inkml:trace>
  <inkml:trace contextRef="#ctx0" brushRef="#br0" timeOffset="122305.1316">11814 11099,'0'0,"0"-26,0 13,0-14,-66 80,26 13,-13 0,13 0,40-26,0-13,0-1,13-26,14 27,13-27,26 0,-13 0,13-14,-27 14,1-53,-40 40,27-27,-27 14,0-14,-40 1,13-14,-12 26,-14 1,26 26,14 0,-13 0</inkml:trace>
  <inkml:trace contextRef="#ctx0" brushRef="#br0" timeOffset="123438.0421">11642 13401,'0'-13,"53"-40,13 13,26 1,-12-1,12 40,-12-40,-1 40,-13 0,-26-26</inkml:trace>
  <inkml:trace contextRef="#ctx0" brushRef="#br0" timeOffset="123624.3925">11919 13652,'0'-13,"67"-53,25 26,1 14,-1-14,1 1,-14 39,14-53,-53 53</inkml:trace>
  <inkml:trace contextRef="#ctx0" brushRef="#br0" timeOffset="124216.004">13944 12594,'0'40,"0"-14,-14 27,-12 13,-27 1,0 12,0 14,-26-27,13-13,-1-14,15-39,-1 0,26 0,1 0,26-39,0 12,0 1,53-1,13 1,26-14,-12 40,12-40,-12 40,-1 0,-13 0,-13 0,-26 0,-1 40,14-13,-14-1,1-26</inkml:trace>
  <inkml:trace contextRef="#ctx0" brushRef="#br0" timeOffset="124587.7744">14367 12118,'26'-13,"27"13,-40 0,-13 26,0 14,0 39,-13 14,13-54,-26-39,52 0,27 0,40-39,26-1,-40 14,-26-14</inkml:trace>
  <inkml:trace contextRef="#ctx0" brushRef="#br0" timeOffset="130827.7851">10993 2289,'0'-27,"-13"27,-13-26,105-27,0 13,14 40,-27-40,-26 40,-14-39,1 39,-1 0</inkml:trace>
  <inkml:trace contextRef="#ctx0" brushRef="#br0" timeOffset="131059.7722">11020 2447,'40'-26,"26"-14,0 14,0-14,-13 40,13-40,-26 40,-1-26,-25 26</inkml:trace>
  <inkml:trace contextRef="#ctx0" brushRef="#br0" timeOffset="135948.7851">17277 11139,'0'-13,"0"-14,-26 27,26-13</inkml:trace>
  <inkml:trace contextRef="#ctx0" brushRef="#br0" timeOffset="138125.4593">17555 10332,'-53'0,"27"0,12 0,-12 0,-14 40,1-1,12-12,54-27,12 0,27 0,1-40,-28 40,1-40,-14 40,1 0,-40 0,-14 0,1 0,-1 0,41 0,12 0,0 0,1 0,-1 0</inkml:trace>
  <inkml:trace contextRef="#ctx0" brushRef="#br0" timeOffset="141088.8715">20439 5450,'0'14,"0"25,0 67,0 26,0 27,0 0,66-40,-66-66,27-27,-27 14,-40-80,40-52,-40-14,40-26,0 13,0 13,0 0,0 0,27 14,-27 39,39 26,-12 27,-1-40,1 40,-1 0,1 27,12-1,-39 1,0-1,0-12,0 12,-26 0,0 14,-1-13,1-27,-1 39,1-12</inkml:trace>
  <inkml:trace contextRef="#ctx0" brushRef="#br0" timeOffset="141575.1129">20968 5861,'0'0,"0"52,0-12,27-13,-27-1,39-26,-12 26,-1-26,1 0,-1 0,1-13,12-26,-39 12,0 1,0-1,0 1,0-1,-13 27</inkml:trace>
  <inkml:trace contextRef="#ctx0" brushRef="#br0" timeOffset="141794.4304">21127 5861,'0'79,"0"-39,26-1,-26-12,27 12,-27-25,26 25,-26-12,0-14,27 27,-27-14</inkml:trace>
  <inkml:trace contextRef="#ctx0" brushRef="#br0" timeOffset="142184.3567">21590 5913,'0'-26,"13"26,14 0,12-26,-12 26,13-40</inkml:trace>
  <inkml:trace contextRef="#ctx0" brushRef="#br0" timeOffset="142455.8799">21722 6046,'14'0,"38"0,-25 0,-14 0,14 0,-27-14</inkml:trace>
  <inkml:trace contextRef="#ctx0" brushRef="#br0" timeOffset="142844.0919">22185 5755,'14'0,"-14"39,0 14,0-13,39 13,-39-13,27-1,-27-12,0-1,0 1,26-27</inkml:trace>
  <inkml:trace contextRef="#ctx0" brushRef="#br0" timeOffset="143894.9483">20571 7660,'-13'0,"66"-53,0 13,-13 40,13 0,13-26,-27 26,-12 0,-27 13</inkml:trace>
  <inkml:trace contextRef="#ctx0" brushRef="#br0" timeOffset="144050.685">20704 7766,'13'0,"27"-14,26 14,-13-26,13 26,0-40,-13 40,-27 0</inkml:trace>
  <inkml:trace contextRef="#ctx0" brushRef="#br0" timeOffset="144755.1694">21524 7805,'0'40,"0"-14,0 14,0-13,0-41,0-25,0-41,0-26,0 1,0-54,0-26,66-14,-26 14,-14 92,1 93,-1 0,-26 93,0-14,0 1,-40 12,40-52,-26-14,26 1,13-27,14 0,-1 0,1 0,12 0,-39 26,-39 1,25-27,-12 0,26 26,-53-26</inkml:trace>
  <inkml:trace contextRef="#ctx0" brushRef="#br0" timeOffset="145154.5275">22106 6800,'-13'0,"13"-13,53 13,-14-27,-12 27,12 0,-39 27,0-1,0 14,-26 26,-14-26,54-40,38 0,-12 0,0-14,-14 14,-26-53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01:14.6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2937 10028,'0'0,"212"-649,26-12,-40 66</inkml:trace>
  <inkml:trace contextRef="#ctx0" brushRef="#br0" timeOffset="1979.0839">7567 1495,'0'0,"-13"0</inkml:trace>
  <inkml:trace contextRef="#ctx0" brushRef="#br0" timeOffset="2870.8401">7633 1442,'0'-26,"-13"26,13-27,0 40</inkml:trace>
  <inkml:trace contextRef="#ctx0" brushRef="#br0" timeOffset="3694.8895">7474 1389,'0'13,"0"40,0 27,40 12,0-26,-40-26,40 13,-40-13,26-1,-26 1,0 13,0-13,0-14,0 1,-26-27</inkml:trace>
  <inkml:trace contextRef="#ctx0" brushRef="#br0" timeOffset="4078.8133">7488 1892,'0'-27,"0"1,13-1,53-12,13 12,14-12,-27 12,0 27,-13-40,-26 40,-1 0,-26 14,-53 12,53 1,-39 12,39-12,0-14,26 27,1-40,25 0,-12 0,0 0,-1-40,-12 40,-27-40,0 14,-13-14,-27 40,40-26,-26 26</inkml:trace>
  <inkml:trace contextRef="#ctx0" brushRef="#br0" timeOffset="4303.1792">8281 1349,'0'53,"0"27,0-1,0-13,27-13,-27 13,0-13,26 13,-26 0,0-26,27-40</inkml:trace>
  <inkml:trace contextRef="#ctx0" brushRef="#br0" timeOffset="4422.8887">8361 1773,'26'-27,"14"-26,-14 27,1 26,13-40,-1 40,-12 0,-1-26,1 26</inkml:trace>
  <inkml:trace contextRef="#ctx0" brushRef="#br0" timeOffset="4761.792">8665 1601,'-13'0,"-14"0,-12 13,-1-13,14 40,-27 13,53-40,39 26,-12-39,12 0,14 0,0-39,-26 39,-27-27,26 67,1-40,26 0,-27 0,14 0,13-53,-14-13</inkml:trace>
  <inkml:trace contextRef="#ctx0" brushRef="#br0" timeOffset="4903.658">9009 1363,'0'0,"0"-27,-13 27,13-26,-27 39,27 53,0-13,40 13,-40 0,27 0,-27-13</inkml:trace>
  <inkml:trace contextRef="#ctx0" brushRef="#br0" timeOffset="5881.5165">9790 1574,'0'66,"0"27,0-14,0-26,0-13,0 13,0-13,0-1,0-12,-14-1,-25-79,39 0,0-26,0-27,0-13,0 13,39 14,-12 52,-1 14,14 26,-14 0,-26 13,53 13,-53 14,0 0,0-14,0 1,0-1,-26 0,26 1,-13-27,13 26</inkml:trace>
  <inkml:trace contextRef="#ctx0" brushRef="#br0" timeOffset="6375.8104">10160 1416,'26'0,"27"0,0 39,-53-12,0-1,0-13,0 14,0-1,-26-26,26-13,0-13,13-14,14 0,-1-13,0 27,14-1,-13 27,-14 0,-13 14,0 12,0 1,0-1,0 0,26-26,14 27,-27-27,14 0,12-40,-39 1,0 12,0 1,0-1,-13 27,13-40,-53 40</inkml:trace>
  <inkml:trace contextRef="#ctx0" brushRef="#br0" timeOffset="6742.6873">10769 1058,'0'14,"26"52,-26 13,0-13,40-13,-40 13,0 14,0-41,0-78,66-14,-26 26,-14 27,0 0,1 0,-1 14,-26 25,0 1,-13 13,-13-13,-14-14,14 0,-1 1,1-27,-1 53</inkml:trace>
  <inkml:trace contextRef="#ctx0" brushRef="#br0" timeOffset="7086.7811">11774 1323,'40'0,"26"0,-13 0,-14 0,-12 0</inkml:trace>
  <inkml:trace contextRef="#ctx0" brushRef="#br0" timeOffset="7232.0559">11853 1601,'0'0,"40"0,26-27,-13 27,13 0,0-26,-26 26,-13 0</inkml:trace>
  <inkml:trace contextRef="#ctx0" brushRef="#br0" timeOffset="7434.6296">12621 1283,'26'13,"-26"27,53 0,-53 13,40-14,-40 1,26 13,-26-26</inkml:trace>
  <inkml:trace contextRef="#ctx0" brushRef="#br0" timeOffset="8183.39">13811 1495,'0'-13,"80"-14,-14-12,26 39,-12-40,-14 40,-26 0,-1 0,-39 40</inkml:trace>
  <inkml:trace contextRef="#ctx0" brushRef="#br0" timeOffset="8345.8533">14023 1733,'26'0,"54"-13,-1 13,-13 0,-13 0,0 0,-13 0,-40-27</inkml:trace>
  <inkml:trace contextRef="#ctx0" brushRef="#br0" timeOffset="10822.8432">15915 1468,'0'-26,"0"0,0 78,-27 15,1-1,-1-27,-12 1,-1 13,-13-13,-13-1,13-39,13 27,-13-27,40 0,-13 0,26-27,-27 27,27-39,0-14,27 53,12-27,28 27,12 0,0 0,14 40,-40-40,13 53,-13-53,-27 26,1 1,-27-1</inkml:trace>
  <inkml:trace contextRef="#ctx0" brushRef="#br0" timeOffset="11279.227">16153 1230,'-27'-26,"41"-14,12 40,27 0,-27 0,-26 13,0 14,0 13,0-14,-26 0,66-26,-1 0,27 0,1-13,-28 13,-12 0</inkml:trace>
  <inkml:trace contextRef="#ctx0" brushRef="#br0" timeOffset="11767.0322">16656 1693,'0'0,"79"0,14-39,12 39,-12-40,-14 40,-26 0,-26 0,-67 0,0 0</inkml:trace>
  <inkml:trace contextRef="#ctx0" brushRef="#br0" timeOffset="12028.2143">16986 1495,'0'0,"-39"0,39 40,13 26,-13 0,39-13,-39 13,27-26,-27-1,0 14</inkml:trace>
  <inkml:trace contextRef="#ctx0" brushRef="#br0" timeOffset="13491.988">17780 1826,'0'13,"26"13,-26 1,0 12,27 1,-27-13,0-1,0 1,0-1,0 0,26-26,-26-26,0-27,0 0,-13-13,13-13,0-1,0-26,0-13,0 14,0 25,0 40,13 40,14 0,13 0,-40 14,39 25,-39 1,0 13,0-27,0-12,0 12,27-26,-1 0,14 0,-40 53,0-26,0 12,-27-39,-39 27,27-27</inkml:trace>
  <inkml:trace contextRef="#ctx0" brushRef="#br0" timeOffset="14558.3121">18296 1164,'0'-26,"40"26,-14-40,1 40,-1 0,0 0,14 26,-40 1,0 13,0 13,-40 39,1-26,-1-39,40-1,40-26,13 0,13 0,-13 0,13-39,-26 39,-14-27</inkml:trace>
  <inkml:trace contextRef="#ctx0" brushRef="#br0" timeOffset="17416.6245">12144 2990,'0'13,"0"27,-13-14,13 27,-66 13,13 0,13-26,-13 13,14-27,-1 1,-13-27,27 26,-1-26,-12 0,39-26,0-27,66 53,-27 0,28 0,12 0,-13 26,-13-26,0 40,-13-40,-14 27,1-27,-1 0</inkml:trace>
  <inkml:trace contextRef="#ctx0" brushRef="#br0" timeOffset="17722.3192">12409 2778,'26'40,"-26"0,0-14,0 0,0 1,0-14,27-13,13 0,-1 0,27 0,-26-13</inkml:trace>
  <inkml:trace contextRef="#ctx0" brushRef="#br0" timeOffset="17917.9735">12859 3228,'92'-40,"-39"40,-13-26,13 26,-27 0,-12 0,12 0</inkml:trace>
  <inkml:trace contextRef="#ctx0" brushRef="#br0" timeOffset="18097.5261">13018 3029,'0'0,"0"27,0 13,39 26,-39-27,40 28,-40-1,53 13,-53 0,39-12</inkml:trace>
  <inkml:trace contextRef="#ctx0" brushRef="#br0" timeOffset="18591.7106">13666 3400,'0'26,"0"1,0-93,0 0,0 13,0-27,39-12,-39 12,53 1,-53 66,14 13,-14 26,0 1,-14-1,14 0,14-26,25 0,-39 27,0 13,0-14,0 1,-13-1,-13 27,-1-53</inkml:trace>
  <inkml:trace contextRef="#ctx0" brushRef="#br0" timeOffset="18892.9427">14102 2672,'0'0,"27"0,-27 14,0 38,0-12,-13 0,13-14,-27-26,27 27,27-27,12 0,14 0,0-13,0 13,-13 0</inkml:trace>
  <inkml:trace contextRef="#ctx0" brushRef="#br0" timeOffset="19078.9364">14605 3016,'26'-26,"27"-14,0 40,-13 0,13 0,-40 0</inkml:trace>
  <inkml:trace contextRef="#ctx0" brushRef="#br0" timeOffset="19237.0047">14671 3201,'27'0,"12"-26,1 26,0-53,13 53,-1 0,15-26,-14 26,-27 0</inkml:trace>
  <inkml:trace contextRef="#ctx0" brushRef="#br0" timeOffset="19447.6087">15372 2752,'0'26,"40"40,0 0,-1 27,-39-40,27 26,-27 14,0-14,-27-39</inkml:trace>
  <inkml:trace contextRef="#ctx0" brushRef="#br0" timeOffset="21288.163">9274 4643</inkml:trace>
  <inkml:trace contextRef="#ctx0" brushRef="#br0" timeOffset="21482.6924">9340 4736,'-27'0</inkml:trace>
  <inkml:trace contextRef="#ctx0" brushRef="#br0" timeOffset="22036.8463">9260 4696,'0'-26,"-13"26</inkml:trace>
  <inkml:trace contextRef="#ctx0" brushRef="#br0" timeOffset="23057.4303">9353 4736,'0'-26,"0"39,0 26,0 1,0-13,13-1,-13 1,0-1,27-26,-27 26,0-52,0-40,-14-14,14 1,-66-40,66 13,-39-13,39 40,0 13,0 39,13 27,40 27,-53 26,26 26,-26 14,0-14,0-39,0-14,0 1,27-27,-1 0,14 0,0 0,12 0,-12 0,-13 0,-1 0,-13 0,14 0,-1 0,1 0,-54 0,1 26,-14 0,0 1,14 13,26-27,40 26,-1-39,14 0,0-26,-13 26,13-53,-27 13,1 14,-1 26,-26-26,27 26,-1 0,-26 39,26 1,-26-14,0-79,0 27,0 13,0-14,0 1,27-1,-1 27</inkml:trace>
  <inkml:trace contextRef="#ctx0" brushRef="#br0" timeOffset="23546.154">11364 4352,'0'14,"0"-1,0 40,-13-14,13 1,-53 13,13-13,0-14,-13-26,14 40,12-40,1-13,-1 13,27-53,-26 53,26-27,13 27,14-26,12 26,14 0,-13 13,0-13,-1 40,14-40,-26 26,-1-26,14 0</inkml:trace>
  <inkml:trace contextRef="#ctx0" brushRef="#br0" timeOffset="23830.6421">11880 4260,'39'0,"1"-27,13 27,-13-26,-1 26,1 0,-13 0</inkml:trace>
  <inkml:trace contextRef="#ctx0" brushRef="#br0" timeOffset="23995.8418">11972 4524,'0'0,"0"-13,40 13,13-26,-13 26,-1-27,28 27,-28 0,1 0,-14 0,1 0,-1-26</inkml:trace>
  <inkml:trace contextRef="#ctx0" brushRef="#br0" timeOffset="24701.7231">12859 4286,'0'13,"0"54,0-14,26 13,-26 0,0-26,40-1,-40-12,0-1,0-66,0-12,0-1,-27-27,27-39,0 13,27-26,-27-27,79 40,-52 66,-1 53,27 0,-53 14,0 25,0 27,0 14,-26-14,26-26,0-14,26 1,1-27,-27 26,-14 0,-12-26,-14 40,14-40,-1 0</inkml:trace>
  <inkml:trace contextRef="#ctx0" brushRef="#br0" timeOffset="25608.0369">14129 4630,'0'27,"0"12,0 67,-66 13,-14 27,1-14</inkml:trace>
  <inkml:trace contextRef="#ctx0" brushRef="#br0" timeOffset="27531.4623">16312 4035,'0'-27,"0"67,0-27,0 40,-40 13,13 14,-26-1,1-13,-15-13,-12 0,13 0,0-26,26-27,14 0,-1 0,-13-27,40 1,0-1,27-26,26 27,-13 26,12 0,15 0,-14 0,13 0,-27 13,1-13,13 53,-27-53,-26 26,40-26,-40 27,40-27</inkml:trace>
  <inkml:trace contextRef="#ctx0" brushRef="#br0" timeOffset="27857.739">16907 4141,'13'0,"40"-27,0 27,13 0,-26 0,-1 0,-39-26</inkml:trace>
  <inkml:trace contextRef="#ctx0" brushRef="#br0" timeOffset="28005.9157">16986 4366,'27'0,"26"-40,-14 40,1-40,0 40,13 0,-14-26</inkml:trace>
  <inkml:trace contextRef="#ctx0" brushRef="#br0" timeOffset="28928.5448">17767 4471,'0'27,"0"-1,26-26,-26-92,0 12,0-25,0-1,0-53,0 27,40-14,-14 54,1 65,-1 27,1 13,-27 14,0 12,0 28,0-28,-13 1,13-14,0 1,0 13,13-40,-13 26,0 1,0-1,-27 0,1-26</inkml:trace>
  <inkml:trace contextRef="#ctx0" brushRef="#br0" timeOffset="29341.4451">18653 3863,'0'0,"40"0,26-53,0 53,-13 0,13 0,-13 0,-26 0</inkml:trace>
  <inkml:trace contextRef="#ctx0" brushRef="#br0" timeOffset="29477.5139">18706 4101,'79'0,"14"-26,-14 26,-12-27,-15 27,1 0,-26-53</inkml:trace>
  <inkml:trace contextRef="#ctx0" brushRef="#br0" timeOffset="30207.8178">19989 3162,'0'0,"0"13,40 27,-40 13,40 39,-1 1,-39-14,40 40,-40-39</inkml:trace>
  <inkml:trace contextRef="#ctx0" brushRef="#br0" timeOffset="30391.6973">19897 4035,'0'0,"53"-66,13 26,13 40,40-40,13 40,-26 0,13-26,-13 26,-26 0,-28-40</inkml:trace>
  <inkml:trace contextRef="#ctx0" brushRef="#br0" timeOffset="30970.6623">20029 4604,'0'0,"-27"0,54 39,13-12,-1-1,14-26,-13 27,0-27,-1 0,14 0,-40 0,14 0,-27-13,40-14,-40 1,0-14,0-13,0-26,-53-14,26 40,1 27,26-1,-40 27,40-26,13-1,40 27,40-53,-40 53,13 0,-26-26,-14 26,1 0</inkml:trace>
  <inkml:trace contextRef="#ctx0" brushRef="#br0" timeOffset="31482.5546">20558 4471,'0'-13,"27"13,-27-13,66 13,-40 0,1 0,-14 0,-13 26,0 14,-13 0,-14 13,1-27,-1 1,54-27,-1 0,1 0,-1 0,1 0,12 0,1 0,13 0,0-40,-14 40,-12-26,-1 26,-26-27</inkml:trace>
  <inkml:trace contextRef="#ctx0" brushRef="#br0" timeOffset="67324.84">7818 7131,'0'-27,"-13"27,-26 0,12 0,-13 13,-26 40,0 13,0 27,26-14,1 1,39 12,0-52,0-14,52 1,15 13,12-40,27 0,0 0,39-27,-13-39,-12-40,-41 14,-26-1,-53 14,0-27,0 26,-40-12,-13 12,14 54,-28 26,-12-27,26 27,-13 14,13 12,53 14,-26 13,26-14,39 1,27 13,1-13</inkml:trace>
  <inkml:trace contextRef="#ctx0" brushRef="#br0" timeOffset="67643.6351">8083 7501,'0'0,"-26"-13,-1 13,27-27,-53 27,53-39,0 12,0-13,0 14,27-1,-1 27,-13 0,40 0,-13 53,13-13,-13 13,12-13,-12 13,13-27,-13-26,-1 27,1-27,-13 0,-1 0</inkml:trace>
  <inkml:trace contextRef="#ctx0" brushRef="#br0" timeOffset="68036.0857">8771 7223,'0'27,"-13"12,13 1,0 13,13-27,53 14,-39-40,12 0,1 0,-40-66,26 26,-26 14,0-1,0 54,0-1,27 14,-27-27,53 27,-14-40,1 26,13-26</inkml:trace>
  <inkml:trace contextRef="#ctx0" brushRef="#br0" timeOffset="68426.5329">9485 7223,'0'0,"-26"0,-1 0,1 0,-1 53,-12-13,39-14,0 14,0-14,0 1,39-1,-12-26,13-26,-1-14,1 0,-40 14,0-1,40 54,-14-1,1 1,-1-27</inkml:trace>
  <inkml:trace contextRef="#ctx0" brushRef="#br0" timeOffset="68793.7431">9829 7210,'13'0,"-13"40,27-40,-27 39,0-12,0-1,-13 1,-14-41,27-12,0-14,0-13,13 14,27-1,-13 0,-1 40,1-26,-1 26,14 26,-14 14,-26-14,0 1,0-1,0 14,0 13,0-27,66-26</inkml:trace>
  <inkml:trace contextRef="#ctx0" brushRef="#br0" timeOffset="68993.7013">10292 6892,'40'0,"-14"53,14 13,-13 27,12-27,-39-26,27 26,-27-26,0-1,0 1,0-13</inkml:trace>
  <inkml:trace contextRef="#ctx0" brushRef="#br0" timeOffset="69393.6687">10451 7302,'0'0,"0"-26,27 0,12-27,54-13,-1-1,1 41,-40 26,0-27,-27 27,-26 40,0 0,0-14,0 1,27-27,-1 39,1-39,12 0,-12-13,-27-26,0 12,26 27,-26 13,27 14,-1-27,1 53,-1-53,-26 26</inkml:trace>
  <inkml:trace contextRef="#ctx0" brushRef="#br0" timeOffset="69738.7296">11351 7078,'0'0,"0"26,26 1,-26-1,0 0,0 1,40-93,-40 26,26-13,-26 27,27-1,-1 27,14 0,-40 13,53 14,-53-1,0 27,0-39,0 12</inkml:trace>
  <inkml:trace contextRef="#ctx0" brushRef="#br0" timeOffset="69887.4649">11589 7131,'53'-67,"-106"134,132-187,-52 81,12 12,-25 27,38 0,-25 0,-27 27,0-1,0 1,0 12,-40 14,1-13,-14-14</inkml:trace>
  <inkml:trace contextRef="#ctx0" brushRef="#br0" timeOffset="70739.1046">12581 6773,'0'14,"40"52,-40 0,26-13,-26 0,40-14,-40 1,39-13,-39-1,0 0</inkml:trace>
  <inkml:trace contextRef="#ctx0" brushRef="#br0" timeOffset="71039.994">13150 6906,'-13'0,"-1"0,14 13,-53 13,53 1,0-1,0 1,40-1,0-26,13 0,13 0,-26 0,-14-13,-26-14,26 1,-26 0,0-1,-13-13,-26 1,-14 39</inkml:trace>
  <inkml:trace contextRef="#ctx0" brushRef="#br0" timeOffset="71684.8046">13877 6866,'0'-13,"-26"13,-1-40,-12 40,-1 0,14 0,-1 0,27 13,-40-13,40 53,0-40,0 14,40-27,-13 53,26-53,-40 0,13 0,14 26,-40 27,0 13,-27 14,-12 39,-1-13,14-40,-1-27,-26-12,14-27,39-13,-27-14,27-13,0-12,0-1,27 0,12 13,1 14,26-14,0 13</inkml:trace>
  <inkml:trace contextRef="#ctx0" brushRef="#br0" timeOffset="71854.5375">14208 6998,'0'27,"0"-1,0 1,27-1,-27 1,39 12</inkml:trace>
  <inkml:trace contextRef="#ctx0" brushRef="#br0" timeOffset="71991.9621">14288 6535,'52'0,"-52"13</inkml:trace>
  <inkml:trace contextRef="#ctx0" brushRef="#br0" timeOffset="72223.9055">14843 6720,'-13'0,"-14"0,-12 27,-14-1,13 1,40-1,0 27,13-26,54-27,38 26,1-26,-26 0,-14-40</inkml:trace>
  <inkml:trace contextRef="#ctx0" brushRef="#br0" timeOffset="73438.7255">16457 6813,'0'-26,"0"-1,0 14,0-14,-13 27,-27-39,-26 39,-27 0,1 26,-1 14,54-14,12 1,27-1,0 1,0-1,53 27,-13-53,13 0,13 0,-13 0,13 0,-27 0,-12 0,-27 53,0 13,0 14,0 25,-66-12,39-27,1-39,-14-1,27-26,-27 26,14-26,13 0,-14 0,27-13,0-13,0-14,13-39,40 13,0-14,13 41,0-1</inkml:trace>
  <inkml:trace contextRef="#ctx0" brushRef="#br0" timeOffset="73986.0205">17026 6760,'0'-26,"-40"26,14 0,-14 0,0 0,1 0,-14 26,13 1,14-1,-1 27,27-27,13 41,27-67,26 26,14-26,-1 0,-13-26,-13-1,-26 1,-27-1,26 67,0-14,1-26,26 40,-13-40,-1 0</inkml:trace>
  <inkml:trace contextRef="#ctx0" brushRef="#br0" timeOffset="74170.9691">17489 6496,'0'13,"0"40,40 53,-40-27,26-13,-26 0,0-13,40 13,-40-26</inkml:trace>
  <inkml:trace contextRef="#ctx0" brushRef="#br0" timeOffset="74767.9866">17674 6813,'27'-26,"26"-1,-1 27,1-40,-13 40,0 0,-1 0,-12 0,26 0,-40 0,14 0,-1 0,0-39,27-1,-53 0,0 14,-26 26,-1 0,-25 13,12 53,0 0,40-26,0 26,0-26,0 0,53-14,-13-26,13 40,-14-40,1-40,13 14,-13-14,-1-13,14-13,0 0,0 13,-26 26,12 27,-12-26,12 26,-12 0,12 26,-39 14,27 26,-27-26,0 26,-13-26,-14 13,-26-14,-13 14,-26 0,-54 13,-39-66</inkml:trace>
  <inkml:trace contextRef="#ctx0" brushRef="#br0" timeOffset="76138.601">9208 8387,'-27'0,"1"-26,-1 26,27-27,40 27,66-39,26 39,40-66,13 66,53-67,-26 67,53 0,-27-39,0 39,0-40,0 40,0-53,0 53,27 0,-54-40,28 40,-28-39,-25 39,12-40,-39 40,-1-40,1 40,-27 0,14-39,13 39,26-53,0 53,0 0,14-53,-40 53,26 0,0-53,-26 53,26 0,-26 0,13-40,-40 40,0 0,14-53,-40 53,-1-39,-12 39,-40 0,-27-27,1 27,-67 0,-39 0,-40 0</inkml:trace>
  <inkml:trace contextRef="#ctx0" brushRef="#br0" timeOffset="77592.7478">10385 8506,'-40'0,"14"0,-1 0,120-39,0-1,39 0,40 1,-13-1,52 40,14-40,-26 40,12 0,-26 0,14-53,-14 53,-26 0,26 0,0-53,0 53,14-53,13 53,-1-79,1 79,-40-66,-66 66,-14-40,-39 40,0 0,13-26,0 26,-13 0,27 0,-1 0,14-40,-27 40,-13-26,13 26,-13 0,13 0,-26 0,-1 0,27 0,-13 0,27 0,-1 0,14 0,-1-53,-12 53,12-40,-39 40,13-26,-13 26,13 0,1-40,-15 40,28 0,-40 0,12-27,-12 27,0 0,0-26,12 26,-25 0,-1 0,-12 0,12 0,27 0,-40 0,40 0,-26 0,-1 0,-13 0,-13-26,27 26,-54 13,1-13</inkml:trace>
  <inkml:trace contextRef="#ctx0" brushRef="#br0" timeOffset="88287.2127">11086 10147,'-26'0,"52"0,-26-13,0 26,0 13</inkml:trace>
  <inkml:trace contextRef="#ctx0" brushRef="#br0" timeOffset="89897.0738">6297 9525,'0'0,"0"-26,27-1,-27-13,0 14,26-1,-66 27,-13 53,-13 14,-40 25,27 14,39-66,40-14,27-26,12 0,14 0,-13 0,-13-13,-1 66,-26 26,-26 80,-41 39,14-12,-13-14,27-80,39-65,-27-27,67-80,0 14,-14 0,27 0,-13 13,13 13,-14 1,14-14,-13 13</inkml:trace>
  <inkml:trace contextRef="#ctx0" brushRef="#br0" timeOffset="90274.583">6482 9882,'0'0,"0"-26,-26 39,26 40,0-13,0-1,0-12,40-27,-14 26,0-26,1 0,13 0,-14-26,1-1,-27-26,26 14,-26 12,0 1,40 39,-27-13,27 53,-14-53,14 26,-1-26,-12 0</inkml:trace>
  <inkml:trace contextRef="#ctx0" brushRef="#br0" timeOffset="90613.61">7131 9737,'-14'-40,"-25"40,-14 0,13 13,40 27,0-14,0 1,26-1,27-26,-13 0,0 0,-14 0,1-13,-27-27,0 14,0 52,0 14,0 0,26-1,1-39</inkml:trace>
  <inkml:trace contextRef="#ctx0" brushRef="#br0" timeOffset="90947.8344">7408 9737,'27'26,"-27"14,26 13,-26-27,0 1,27-27,-27-67,0 15,26 12,-26 13,27 27,-27-26,39 26,-12 0,-27 13,39 14,-39-1,0 1,27-1,-27 0,0 1</inkml:trace>
  <inkml:trace contextRef="#ctx0" brushRef="#br0" timeOffset="91248.6988">7911 9472,'0'0,"0"13,0 40,0 27,27-14,-27-13,39 13,-39 0,27-13,-27-27</inkml:trace>
  <inkml:trace contextRef="#ctx0" brushRef="#br0" timeOffset="91637.1378">7977 9842,'27'-26,"12"-14,-12 14,12 26,14-40,-13 40,-13-26,-1 26,-26 13,-13 27,13-1,-27 14,27-40,0 14,14-27,12 40,0-40,1 0,-14 0,27-27,-40 1,0 12,0-38,26 52,-26 39,27-12,-27-1,26-26,-26 27</inkml:trace>
  <inkml:trace contextRef="#ctx0" brushRef="#br0" timeOffset="92102.7606">8586 9697,'26'0,"-26"53,27-27,-27 1,0-1,0 1,0-80,0 13,0 14,0-1,26 27,1 0,12 0,14 27,-26 12,-1-39,1-13,-27-13,26-1,-26 1,26 26,1 0,-27 13,26-13,-26 53,0-13,0 12,27-12</inkml:trace>
  <inkml:trace contextRef="#ctx0" brushRef="#br0" timeOffset="93214.3516">9803 9604,'0'-39,"0"65,0 27,26-13,-26-14,0 1,0-1,0-39,0-14,27-25,-27 12,26 40,-26-27,40 27,13 27,-27-27,-26 40,40-40,-40 26,26-26,-26-13,27-14,-27 1,0-1,26 27,-26-39,40 39,-14 0,14 0,-13 26,-27 14,26-40,-26 40,27-40</inkml:trace>
  <inkml:trace contextRef="#ctx0" brushRef="#br0" timeOffset="93496.9453">10451 9604,'53'0,"0"-39,-27 39,14-40,-14 14,-26-1,-39 27,26 0,-40 0,13 0,14 40,26-14,0 1,0-14,0 13,39-26,14 40,0-40,13 0</inkml:trace>
  <inkml:trace contextRef="#ctx0" brushRef="#br0" timeOffset="93687.1857">11033 9432,'0'-26,"-66"26,40 0,-1 53,1-27,26 1,0-1,13 1,27-1,26-26,-13 0,13 0</inkml:trace>
  <inkml:trace contextRef="#ctx0" brushRef="#br0" timeOffset="94035.653">11258 9168,'0'0,"0"13,0 53,0 14,26-1,-26-13,0-13,0 13,0-26,0-67,0-12,0 12,0 1,27 26,-27-27,26 27,1 0,-1 0,1 0,-27 27,26-27,-26 39,27-39,-1 53,1-53,12 0,1 0</inkml:trace>
  <inkml:trace contextRef="#ctx0" brushRef="#br0" timeOffset="94383.6237">11800 9485,'0'-26,"0"-1,-13 27,-13 0,-1 0,-12 0,-1 14,13-14,27 39,0 14,27-26,-1-27,14 0,13 0,-27-14,14-12,-13 52,25 1</inkml:trace>
  <inkml:trace contextRef="#ctx0" brushRef="#br0" timeOffset="94705.0663">11986 9485,'0'0,"26"0,-26 27,0-1,27-26,-27 40,0-80,0 14,52-40,-25 39,13 27,13 0,-27 13,-26 27,26-13,-26-1,27 40</inkml:trace>
  <inkml:trace contextRef="#ctx0" brushRef="#br0" timeOffset="94846.6473">12435 9446,'27'0,"-27"26,0 27,0-13,0-14,0 1</inkml:trace>
  <inkml:trace contextRef="#ctx0" brushRef="#br0" timeOffset="94976.3417">12568 9088,'-14'53,"14"-26</inkml:trace>
  <inkml:trace contextRef="#ctx0" brushRef="#br0" timeOffset="95216.6869">13044 9313,'0'0,"-13"0,-14 0,1 0,-1 53,1-26,26-1,0 27,53-13,-13-40,12 0,15 0,-15 0</inkml:trace>
  <inkml:trace contextRef="#ctx0" brushRef="#br0" timeOffset="95763.4343">13494 9432,'0'-26,"-13"26,-14-27,1 27,12 0,-12 0,-1 0,27 14,0 25,0-12,14-1,12-26,1 27,-1-27,14 0,-14 0,27 0,13 0,0-40,-39 0,-1 1,-26-27,40-1,-40 15,0 25,-13 1,13 52,0 40,0 0,13 0,-13 1,26-41</inkml:trace>
  <inkml:trace contextRef="#ctx0" brushRef="#br0" timeOffset="96896.9723">14698 9300,'0'-26,"26"-1,-26 1,27 26,-27-27,0 1,-14 26,-39 0,-13 0,13 26,-13 1,13 12,14 1,39-13,0-1,13 14,53-40,13 0,27 0,0-27,-13 1,-41-27,-52 26,27 27,-27-26,-13 26,13 13,26 40,1-26,-1-1,1-26,-1 26</inkml:trace>
  <inkml:trace contextRef="#ctx0" brushRef="#br0" timeOffset="97203.568">15174 9247,'0'0,"26"0,1 40,-27-27,0 14,0-1,0 0,26-39,-26-13,0-1,40-12,-40 12,26 1,1 26,-27-27,40 27,-14 0,14 0,-40 27,26-27,-26 39,0-12,27-1,-1 14</inkml:trace>
  <inkml:trace contextRef="#ctx0" brushRef="#br0" timeOffset="97572.3971">15809 9155,'0'0,"-40"0,0 0,1 0,-1 26,14-26,26 40,0-1,53 14,13-53,13 0,0 0,-39-13,-13 13,-1 0,1 0,-1 0</inkml:trace>
  <inkml:trace contextRef="#ctx0" brushRef="#br0" timeOffset="97746.8657">16206 8996,'0'53,"0"26,0 1,0-1,26-13,-26 0,40-26,-40-14,40-26</inkml:trace>
  <inkml:trace contextRef="#ctx0" brushRef="#br0" timeOffset="97993.2633">16576 9141,'-40'40,"14"0,26-1,0 1,0-13,13-27,27 39,-14-39,27-39,-53 12,0 1,0-14,0 0,0 1,0 12,0 1</inkml:trace>
  <inkml:trace contextRef="#ctx0" brushRef="#br0" timeOffset="98420.4729">17145 9194,'0'-26,"-40"26,14 0,-1 0,27 13,-26-13,26 40,0-14,0 1,13 12,-13 1,0 0,-40 26,-26 13,0-13,13-13,27-26,-1-27,80-80,27 27,-14 1,0-1,0-14</inkml:trace>
  <inkml:trace contextRef="#ctx0" brushRef="#br0" timeOffset="98743.8111">17542 9049,'0'26,"-13"14,13 13,0-27,0 1,0-14,13 27,27-40,-40-14,39-25,-39 26,53-27,-53 13,27 1,-27 39,39 40,-12-53,-1 27,1-27,-1 0,1 0</inkml:trace>
  <inkml:trace contextRef="#ctx0" brushRef="#br0" timeOffset="99104.797">17926 9194,'39'0,"-12"-26,26 26,-27 0,1-27,-1 27,0-53,-26 27,-66 26,13 40,27-14,26 1,0-1,0 1,13-1,14-26,26 40,-1-40,15 0,-15 0,-25-14</inkml:trace>
  <inkml:trace contextRef="#ctx0" brushRef="#br0" timeOffset="99943.5173">19090 9181,'26'-13,"-26"-14,0 1,-26-1,-14 27,-39 0,-1 40,41-13,39-1,-27 1,27-1,13-26,27 53,39-53,-12 0,-15 0,15 0,-41 0,1-40,-27 14,26-14,-26 14,0-1,-26 1</inkml:trace>
  <inkml:trace contextRef="#ctx0" brushRef="#br0" timeOffset="100250.2977">19275 9260,'13'0,"-13"27,27-27,-1 0,-26-40,40-13,-40 14,0-14,26-40,-26-13,66-13,-39 40,-1 26,14 26,0 27,-40 14,26 12,-26 14,-13 26,-53 27,26-41</inkml:trace>
  <inkml:trace contextRef="#ctx0" brushRef="#br0" timeOffset="101545.7975">20413 9194,'0'0,"26"0,27-39,13 12,-26 1,13-14,-27 0,-26 14,0-1,-13 1,-27 26,-26 0,-26 79,25-13,14-13,53-13,0 0,0-1,27-12,13 13,39-40,40 39,-13-39,0 0,-27-92</inkml:trace>
  <inkml:trace contextRef="#ctx0" brushRef="#br0" timeOffset="101716.5485">21114 8837,'0'13,"0"40,0 0,26 13,-26-26,27 0,-27 26,53-26</inkml:trace>
  <inkml:trace contextRef="#ctx0" brushRef="#br0" timeOffset="102018.2109">21418 9115,'0'0,"66"-27,-39 27,-1-52,1 52,-27-53,26 53,-39-27,-40 27,-27 40,-12 13,52-27,0 14,40-14,0 1,40-1,0-26,39 40,1-40,12 0,-52-13</inkml:trace>
  <inkml:trace contextRef="#ctx0" brushRef="#br0" timeOffset="102223.1781">22000 8956,'-40'0,"1"0,-1 27,-13-1,53 1,-26-1,26 0,0 1,26-27,27 26,0-26,13 0,-26-13</inkml:trace>
  <inkml:trace contextRef="#ctx0" brushRef="#br0" timeOffset="102415.0262">22132 8771,'27'53,"-27"-13,26 12,-26-12,0 0,27 13,-27-14</inkml:trace>
  <inkml:trace contextRef="#ctx0" brushRef="#br0" timeOffset="102587.6727">22238 9036,'0'-27,"53"-13,-26 40,12 0,-12 0,-1 0</inkml:trace>
  <inkml:trace contextRef="#ctx0" brushRef="#br0" timeOffset="102896.0359">22437 8916,'0'0,"26"0,1 0,-27 40,26-40,-26 40,0-14,0 1,0-1,0-39,0-13,40-27,-1 26,14 1,-26 26,-1-27,1 27</inkml:trace>
  <inkml:trace contextRef="#ctx0" brushRef="#br0" timeOffset="103463.7144">22847 8903,'0'27,"-13"-27,13 39,-27-12,40-40,-52 52,-1-12,40-1,0 14,0-14,40-26,-14 0,-13 0,40 0,-26-26,-27-27,0 13,0 14,0-1,-14 1,-12 26</inkml:trace>
  <inkml:trace contextRef="#ctx0" brushRef="#br0" timeOffset="103803.7721">23164 9062,'0'40,"0"-1,27-105,-27 40,26-1,1 27,-27-26,26 26,1 13,25 40,-52-27,27 27</inkml:trace>
  <inkml:trace contextRef="#ctx0" brushRef="#br0" timeOffset="103945.9534">23508 9075,'0'13,"27"-13,-27 40,0-13,0 12</inkml:trace>
  <inkml:trace contextRef="#ctx0" brushRef="#br0" timeOffset="104086.8007">23627 8665,'0'27,"0"39</inkml:trace>
  <inkml:trace contextRef="#ctx0" brushRef="#br0" timeOffset="104292.0552">23826 8943,'0'26,"0"1,0-1,26 1,14-27,26 26,-26-26,-14-13</inkml:trace>
  <inkml:trace contextRef="#ctx0" brushRef="#br0" timeOffset="105078.0778">20426 9803,'0'0,"0"-27,0 54,0 39,0 13,0 1,0-27,0 13,13-27,-13-12,27-27,-1 0</inkml:trace>
  <inkml:trace contextRef="#ctx0" brushRef="#br0" timeOffset="105332.5413">20717 9935,'-53'13,"13"27,40-27,0 14,0-1,0 1,14-27,25 53,1-53,26 0,-26 0,-14-14,-26-12,27-14,-27 0,0 1,0 12,0 1,-14-1</inkml:trace>
  <inkml:trace contextRef="#ctx0" brushRef="#br0" timeOffset="105693.8782">21246 9935,'-13'-26,"-53"26,26 0,0 0,14 0,-1 13,27 13,0 14,27-40,-1 26,1-26,-1 27,-26 13,0-1,-26 14,-27 13,0-13,13-13,14-14,-1-26,54-26,52-67,-13 14,14-14</inkml:trace>
  <inkml:trace contextRef="#ctx0" brushRef="#br0" timeOffset="105811.9655">21537 9856,'0'26,"0"1,0 12,0 1,0-14,0 1</inkml:trace>
  <inkml:trace contextRef="#ctx0" brushRef="#br0" timeOffset="105935.8507">21564 9750,'0'-27,"52"41,-38-14</inkml:trace>
  <inkml:trace contextRef="#ctx0" brushRef="#br0" timeOffset="106127.6469">21802 9882,'-40'0,"0"0,40 27,0-1,14 14,38-40,15 39,12-39,0 0,-52 0</inkml:trace>
  <inkml:trace contextRef="#ctx0" brushRef="#br0" timeOffset="106727.7505">22609 9922,'0'-27,"-67"27,1 0,27 0,12 0,27 27,0-1,13 1,14-27,-27 26,26-26,-26 40,0-14,0 1,-53 26,27-14,0 1,-14-13,0-27,14 0,-1 0,14 0,13-14,0-25,26 12,14 1,26 26,0-53,14 53</inkml:trace>
  <inkml:trace contextRef="#ctx0" brushRef="#br0" timeOffset="107088.1154">23045 9909,'0'-27,"-13"27,13-13,-53 13,27 0,12 0,-39 13,14-13,12 40,27-14,0 14,14-14,25-26,27 0,-13 0,-13-13,-14 13,-26-39,27 39,-1 13,27 40,-13-53</inkml:trace>
  <inkml:trace contextRef="#ctx0" brushRef="#br0" timeOffset="107245.6223">23389 9750,'0'13,"27"14,-27 12,0 1,0-14,26 1,-26-1,27-26</inkml:trace>
  <inkml:trace contextRef="#ctx0" brushRef="#br0" timeOffset="107341.7624">23746 9869,'0'0,"27"-53,26 13</inkml:trace>
  <inkml:trace contextRef="#ctx0" brushRef="#br0" timeOffset="107461.4583">23826 9776,'-80'40,"54"-14,26 1,0-1,0 1,13-1,14-26</inkml:trace>
  <inkml:trace contextRef="#ctx0" brushRef="#br0" timeOffset="110845.9091">18838 9393,'0'0,"14"-40,12 14,0 26,1-40,26 40,-53-27,0 41,-13-14,13 39,-27-39,27 27,0-1,0 1,0-67,13 0,-13 14,0-1,27 27,39-39,-40 39,1-40,-1 40,-26-26</inkml:trace>
  <inkml:trace contextRef="#ctx0" brushRef="#br0" timeOffset="111983.8251">19262 8493,'0'-26,"0"-1,66 27,-40 0,1 0,-27 40,0 0,0-1,-53 27,13-26,14 0,-1-14,40-26,14 0,39 0,-13-39,0 39,-27-40,-39 40,-40 0,14 13,12-13,67-40,-14 40,-26-26,27 26,-41 0</inkml:trace>
  <inkml:trace contextRef="#ctx0" brushRef="#br0" timeOffset="113421.9744">13150 10517,'0'0,"-66"-53,66 27,-40 26,40 66,0 13,26 14,-26-40,67 13,-41-13,0-13,14 13,-13-27,-1-26</inkml:trace>
  <inkml:trace contextRef="#ctx0" brushRef="#br0" timeOffset="113625.3293">13481 10425,'0'13,"13"27,13 26,14-13,-14-14,1 1,-1 13,14-13,-40-14</inkml:trace>
  <inkml:trace contextRef="#ctx0" brushRef="#br0" timeOffset="113813.6901">13361 10663,'14'0,"25"13,28-13,12 40,0-40,-13 0,-13 0,13 0</inkml:trace>
  <inkml:trace contextRef="#ctx0" brushRef="#br0" timeOffset="114075.9512">14010 10517,'-66'40,"66"0,-27-14,27 0,0 1,53-27,-13 26,13-26,13 0,0-26,-26-14,-14 14,-26-1,0 1,-13-1,-27 1,0 26,-12-40,25 40,1 0,65 0,1 0</inkml:trace>
  <inkml:trace contextRef="#ctx0" brushRef="#br0" timeOffset="114232.9723">14631 10239,'0'53,"27"-13,-27 26,26-13,-26 13,53 14,-53-54</inkml:trace>
  <inkml:trace contextRef="#ctx0" brushRef="#br0" timeOffset="114375.843">14579 10292,'0'0,"0"-66,52 13,15 0,52 0,0 14,-13 39,-40-27</inkml:trace>
  <inkml:trace contextRef="#ctx0" brushRef="#br0" timeOffset="115506.6778">13666 11483,'0'-27,"-14"27,14-26,0 39,0 40,0 13,0-13,14 13,-14-26,0 13,26-27,-26 1,0-1,0-79,0-26,0 0,0-1,0 1,0 13,0 39,66 27,-26 0,0 53,13 0,-14-26,1 12,-14 14,-26-13,0 13,0-13</inkml:trace>
  <inkml:trace contextRef="#ctx0" brushRef="#br0" timeOffset="115641.1798">13798 11761,'-26'0,"26"-27,39-39,54 26,-1 1,-12 12,12-12</inkml:trace>
  <inkml:trace contextRef="#ctx0" brushRef="#br0" timeOffset="115823.6429">14380 11311,'0'40,"27"-1,-27 1,26 0,-26 13,40-27,-40 1,26-27</inkml:trace>
  <inkml:trace contextRef="#ctx0" brushRef="#br0" timeOffset="116025.1116">14631 11258,'14'0,"-14"26,53 1,-53-1,39 1,-39-1,27 1,-27-1</inkml:trace>
  <inkml:trace contextRef="#ctx0" brushRef="#br0" timeOffset="116175.8321">14512 11430,'-26'0,"66"0,26 0,-27 0,14 0,0 0,-39 0</inkml:trace>
  <inkml:trace contextRef="#ctx0" brushRef="#br0" timeOffset="116368.6355">14949 11152,'0'40,"40"-14,-40 14,26-14,-26 14,0 13,0-13</inkml:trace>
  <inkml:trace contextRef="#ctx0" brushRef="#br0" timeOffset="116571.6333">14989 11060,'0'-27,"66"27,-40 0,14 0,-14 0,14 40,-13-40,-27 39,0-12,0-1,-14 14,-39 26,-26 27,13-1,-14-39</inkml:trace>
  <inkml:trace contextRef="#ctx0" brushRef="#br0" timeOffset="117171.3075">14235 12382,'0'-26,"0"0,0-14,-14 40,-25 0,12 0,1 53,-14-14,40 1,0 0,0-14,40 14,-1-40,14 0,14 0,-15 0,1-40,-26 1,-27 12,0 1,0-1,-13 1,-14-1,1 1,-1 26,27-27</inkml:trace>
  <inkml:trace contextRef="#ctx0" brushRef="#br0" timeOffset="117606.8566">14645 12171,'0'13,"0"14,0 25,0 15,39-1,-39-40,0 1,0-14,-13-13,-13-13,-14-27,40-26,0-14,0-25,0-28,26 27,14 40,-13 40,-1-14,1 40,-1 0,-26 40,26 13,-26 39,0-12,-66 12,40-25,26-41,40-26,12 0,-12 0,0 0,-1 0,-12 0,-1 0</inkml:trace>
  <inkml:trace contextRef="#ctx0" brushRef="#br0" timeOffset="118559.5532">17066 10821,'-14'-26,"14"52,0 27,27-13,-27 0,53 13,-27-14,1 1</inkml:trace>
  <inkml:trace contextRef="#ctx0" brushRef="#br0" timeOffset="118775.8545">17330 10769,'0'13,"66"26,-39 14,-1-13,14 13,-40-40,40 40,-40-26,26-1,-26 0</inkml:trace>
  <inkml:trace contextRef="#ctx0" brushRef="#br0" timeOffset="118936.8676">17105 10954,'14'0,"38"0,41 39,-14-39,14 27,-14-27,-26 0</inkml:trace>
  <inkml:trace contextRef="#ctx0" brushRef="#br0" timeOffset="119316.8912">17701 10874,'0'27,"0"13,39 12,-39-38,0 12,0 1,27-1,-40-52,13-14,0-26,0 13,-27-13,27 13,0 0,0 26,40 27,-1 0,28 40,-1 0,-13-1,-27 1,-26 13,27-13,-27 26,0-13,-27-53</inkml:trace>
  <inkml:trace contextRef="#ctx0" brushRef="#br0" timeOffset="119437.958">17859 10993,'0'-13,"14"13,12-53,40 27,-13 26,40-53,-54 26</inkml:trace>
  <inkml:trace contextRef="#ctx0" brushRef="#br0" timeOffset="119631.6376">18296 10689,'0'13,"13"14,-13 13,27 12,-27-12,26 0,-26 0,27-40</inkml:trace>
  <inkml:trace contextRef="#ctx0" brushRef="#br0" timeOffset="119842.3496">18627 10544,'0'13,"39"13,1 27,-14-13,-26-14,40 1,-40-1,0 1,0 12</inkml:trace>
  <inkml:trace contextRef="#ctx0" brushRef="#br0" timeOffset="119999.6431">18415 10782,'53'0,"-13"0,13 0,26 0,-13 26,0-26,-26 0,-14 0</inkml:trace>
  <inkml:trace contextRef="#ctx0" brushRef="#br0" timeOffset="120170.5221">18918 10623,'0'13,"39"14,-39-1,27 1,-27-1,0 1,0-1</inkml:trace>
  <inkml:trace contextRef="#ctx0" brushRef="#br0" timeOffset="120375.0785">18971 10464,'53'0,"-1"0,-12 0,0 14,-14 12,-26 0,27 1,-27 13,-13 26,-67 26,-12 41,-41-14,41-40</inkml:trace>
  <inkml:trace contextRef="#ctx0" brushRef="#br0" timeOffset="120968.5765">17238 11668,'26'0,"67"13,12 27,15 0,-28-1,14 1,-13 0,-40-14,-14-26,-39 40,27-40,-27 26,-14-26</inkml:trace>
  <inkml:trace contextRef="#ctx0" brushRef="#br0" timeOffset="121251.2865">17793 11708,'0'-53,"-13"53,13-13,-26 13,-41 66,41 26,-14 1,1 0,39-40,-27-1,27-12,0-13</inkml:trace>
  <inkml:trace contextRef="#ctx0" brushRef="#br0" timeOffset="121792.6">18256 11523,'-13'0,"-13"0,-14 39,40 1,-27 0,27-14,0 14,0-14,27 14,-1-40,1 26,-1-26,14 0,-14-39,-26 12,40 1,-40-1,0-12,0-1,-40 14,1 26,39-27,0 67,26-40</inkml:trace>
  <inkml:trace contextRef="#ctx0" brushRef="#br0" timeOffset="122483.738">18561 11589,'0'26,"0"14,26 13,-26-13,0-14,0 0,0 1,0-1,-13-39,-14-40,27 27,0-1,-39-12,39-1,0 0,0-13,0 14,0 12,0 1,0-14,39 40,-12-40,-1 40,1-26,-1 26,14 0,-14 0,1 0,-27 13,0 40,0-13,0-1,-14 14,14-26,-52-1,12 1,53-27,14 26,-1-26,14 40,-1-40,-12 0,-1 26,1-26,26 0,-53 27,0-1,-14-26</inkml:trace>
  <inkml:trace contextRef="#ctx0" brushRef="#br0" timeOffset="127492.6421">12568 11734,'0'0,"-860"0,26 53,14 66,26-13,120-13,211-1,158-52</inkml:trace>
  <inkml:trace contextRef="#ctx0" brushRef="#br0" timeOffset="129375.1695">6482 12938,'0'0,"-39"-26,39 52,0 54,53 39,-53-14,39-12,-39-40,27-13,-27-14,26-26,-26 53</inkml:trace>
  <inkml:trace contextRef="#ctx0" brushRef="#br0" timeOffset="129569.6626">6019 13070,'-26'-52,"39"25,93-26,66-13,40 13,-14 0,-39 53,-1-40,-52 40,-40 0</inkml:trace>
  <inkml:trace contextRef="#ctx0" brushRef="#br0" timeOffset="130012.2041">7131 13163,'0'0,"13"0,13 0,-13 0,27 26,-13 27,-1-13,-26 0,26-14,-26 14,0-14,-26-26,26-39,0-1,0-26,26-14,1-12,39-1,-26 27,13 40,-27 26</inkml:trace>
  <inkml:trace contextRef="#ctx0" brushRef="#br0" timeOffset="130605.8049">7607 12938,'0'-26,"0"52,0 1,0 12,0 1,0 0,0 13,0-40,0 13,39 14,-12-14,-1-26,1 27,13-27,-1 0,14-53,-26 13,12-26,-39 0,27 0,-27 26,0 14,0 92,0 0,26-26,-26-1,53 14,-53-26,40-27,-40 26</inkml:trace>
  <inkml:trace contextRef="#ctx0" brushRef="#br0" timeOffset="130783.7274">8123 12779,'0'14,"0"25,53 27,-53 14,53-14,-53 0,39 0,-39-26</inkml:trace>
  <inkml:trace contextRef="#ctx0" brushRef="#br0" timeOffset="130914.6159">8202 13057,'0'-39,"53"-1,40-26,26 13,-53 0</inkml:trace>
  <inkml:trace contextRef="#ctx0" brushRef="#br0" timeOffset="131257.4164">8705 12515,'-13'53,"13"13,0-13,0 26,13-13,-13 0,26-13,-26-13,0 13,0-27,0-39,0-13,0-1,0 1,66-27,-13 53,-13 0,0 0,-14 0,1 0,12 13,-12 27,-27-14,0-12,0 12,0 0</inkml:trace>
  <inkml:trace contextRef="#ctx0" brushRef="#br0" timeOffset="131938.6997">9604 12554,'0'27,"0"26,40 39,0-25,-14-1,14 0,0 27,-40-14,26-13</inkml:trace>
  <inkml:trace contextRef="#ctx0" brushRef="#br0" timeOffset="132383.302">9684 12938,'13'-26,"13"-1,41 1,52-14,-14 0,1 40,13-39,-39 39,-14 0,-13-27,-27 27,1-39,-27 25,-40-25,14 39,-14 0,0 0,-26 39,0 1,26 0,1-1,39 14,-27-13,27 0,13-14,14 1,26-27,0 0,13 0,-13 0,0-14,-27-25,-26 12,27 27,-1 13</inkml:trace>
  <inkml:trace contextRef="#ctx0" brushRef="#br0" timeOffset="132765.8698">10623 12369,'0'40,"-13"13,13 39,0-12,0-1,0-26,0 0,0-26,0-14,26-66,1 13,-27 14,53 26,-27-27,14 27,-40 13,26 14,-26-1,0 14,0 0,-26-1,-14 14,14-26,-1-27,27 40,-40-40,54-14</inkml:trace>
  <inkml:trace contextRef="#ctx0" brushRef="#br0" timeOffset="132959.1926">11046 12343,'0'53,"27"0,-27-14,0 14,0 13,26-26,-26 0,0-14,53-26</inkml:trace>
  <inkml:trace contextRef="#ctx0" brushRef="#br0" timeOffset="133277.1007">11364 12607,'0'-26,"13"26,27-27,-14 27,-13 0,27-26,-13 26,-1-26,-39-14,-53 40,0 40,-1 39,28-26,39 0,0-27,0 1,0-14,39 27,-25-40,39 26,-14-26,27 0,-13-13,0-27,-26 14</inkml:trace>
  <inkml:trace contextRef="#ctx0" brushRef="#br0" timeOffset="136510.6353">1508 2381,'0'66,"0"1,0-28,27 1,-27 0,53 13,-53-14,39 1,-39 13,27-53</inkml:trace>
  <inkml:trace contextRef="#ctx0" brushRef="#br0" timeOffset="136717.6875">1839 2289,'0'0,"26"39,1 1,12 26,-12-26,-1 13,14-14,-40 1,40 13,-40-13,0-14</inkml:trace>
  <inkml:trace contextRef="#ctx0" brushRef="#br0" timeOffset="136886.4333">1693 2540,'0'0,"66"0,1 26,12-26,14 40,-14-40,-13 27,-13-27</inkml:trace>
  <inkml:trace contextRef="#ctx0" brushRef="#br0" timeOffset="137146.6256">2474 2447,'-40'0,"0"27,40 13,0-14,0 0,14-26,12 27,14-27,0 0,-14-13,-26-14,53 1,-53-1,0 1,0-1,0-12,-13 39,13-27</inkml:trace>
  <inkml:trace contextRef="#ctx0" brushRef="#br0" timeOffset="137336.8139">2818 2249,'0'26,"26"1,-26 39,27-26,-27-1,39 14,-39-13,0 0,0-1</inkml:trace>
  <inkml:trace contextRef="#ctx0" brushRef="#br0" timeOffset="137477.7959">2699 2170,'0'0,"39"-27,14 27,40-53,-14 53,1 0,-27 0,0 0</inkml:trace>
  <inkml:trace contextRef="#ctx0" brushRef="#br0" timeOffset="139127.0803">1270 3717,'0'-26,"0"-1,-26 1,26 0</inkml:trace>
  <inkml:trace contextRef="#ctx0" brushRef="#br0" timeOffset="140130.6144">1204 3691,'0'-27,"0"1</inkml:trace>
  <inkml:trace contextRef="#ctx0" brushRef="#br0" timeOffset="141362.607">1257 3691,'0'-27,"0"1,-27 26,-12 40,12-14,1 14,-1 0,27-14,-26 0,26 1,26-27,1 0,12 0,14 0,13-53,1 27,-14-27,-27 13,-26 0,0 14,0-1,-26 27,26 14,13 12,-13 0,66-26,-40 40,14-40,0 0,13 40,-40-40</inkml:trace>
  <inkml:trace contextRef="#ctx0" brushRef="#br0" timeOffset="143439.1773">3691 3162,'0'-27,"0"1,-13 26,-14 0,1 53,-14-27,40 1,-26-1,26 14,13-40,13 26,14-26,26 0,-26 0,13-26,-27-1,-26 1,0-40,0 39,-13 1,-13 26,-1-27,1 27,39 40,13-40</inkml:trace>
  <inkml:trace contextRef="#ctx0" brushRef="#br0" timeOffset="143627.1894">4154 3029,'-26'14,"26"25,0 1,0 13,0-40,0 40,0-13,0 13,0 0,13-53</inkml:trace>
  <inkml:trace contextRef="#ctx0" brushRef="#br0" timeOffset="144017.9905">4485 3016,'0'27,"0"12,26 14,-26-13,0 0,27-14,-27 1,0-1,-14-79,14 13,0-12,-39-15,39-12,0 13,39 0,-12 39,-1 27,1 0,-1 0,14 14,-40 12,0 27,0-13,0-14,-27 0,27 1,-39-1,39 1,-53-27</inkml:trace>
  <inkml:trace contextRef="#ctx0" brushRef="#br0" timeOffset="146218.2541">2474 5278,'0'0,"0"-39,-27 12,27 1,0 66,0 39,40 40,-40-40,53-13,-53-13,53-26,-53-1,26-26,-26 27,0-40,0-14</inkml:trace>
  <inkml:trace contextRef="#ctx0" brushRef="#br0" timeOffset="147040.6081">2514 5186,'0'0,"-27"-27,40 27,27 0,39 14,54-14,12 0,-13-40,1 40,12-40,-39 40,-27 0,-12 0,-28 0,-12 0,-27 13,-13-13,13 27,-40-1,0 14,0 26,-39 53,-13 27,-1-27,14-27,-1-12,54-54,-1 1,1-1,26 1,-27-1,54-26,-27-40</inkml:trace>
  <inkml:trace contextRef="#ctx0" brushRef="#br0" timeOffset="147639.0699">3744 4974,'-13'0,"-27"0,0 53,14-13,-1 13,27-14,-26-12,26 13,13-40,-13 26,53-26,-13 0,-1 0,14 0,-13-13,0 13,-40-40,0-26,0 39,-14 1,-12 26,0-40,-1 40,27-26,0 52</inkml:trace>
  <inkml:trace contextRef="#ctx0" brushRef="#br0" timeOffset="147977.8529">4008 5093,'-26'0,"119"-66,52 13,80-13,-13 0,-1-27,-12 14,-27 13,-13 26,-40 0,-80 40,-52 0,-40 0,-39 27,-1-1,14-26</inkml:trace>
  <inkml:trace contextRef="#ctx0" brushRef="#br0" timeOffset="148703.6227">1230 6204,'0'0,"-26"0,39 0,53-39,80-14,-14-13,40 13,26-13,-12 0,-14-1,-40 14,-39 14,-54 39,-39-27,-26 27,-1 0,1 0,-1 27,-12 26</inkml:trace>
  <inkml:trace contextRef="#ctx0" brushRef="#br0" timeOffset="149432.732">966 6707,'0'-26,"0"-1,0 1,-27 26,1 0,-1 40,-12-14,12 14,27-14,27-26,26 0,-1 0,-12 0,13-13,-13-14,-14 1,1 0,-41 26,-12 0,39 0,14 0,26 26,-14-26,1 0,26 0,-26 0</inkml:trace>
  <inkml:trace contextRef="#ctx0" brushRef="#br0" timeOffset="150661.5815">529 7752,'0'0,"0"-13,0-13,53-41,-13 28,26-1,0 14,0 26,-39-27</inkml:trace>
  <inkml:trace contextRef="#ctx0" brushRef="#br0" timeOffset="150818.4336">741 7739,'0'-13,"53"-14,-14 27,28-53,-1 27,-40 0</inkml:trace>
  <inkml:trace contextRef="#ctx0" brushRef="#br0" timeOffset="151170.5638">1429 7210,'-27'0,"1"13,-1 14,27 12,-53 27,53 1,0-15,0-12,14-13,12-27,14 39,26-39,-13 0,13-53,-13 0,-53 14,26-1,-26-13,-13 27,-13-1,-1 27,1-26,-14 26,14 0,-1 13</inkml:trace>
  <inkml:trace contextRef="#ctx0" brushRef="#br0" timeOffset="152575.7865">6456 5027,'-27'-13,"41"26,-14 14,53 25,-53-12,66 13,-40-13,1-14,-27 1,26-27,-26 26,27-26</inkml:trace>
  <inkml:trace contextRef="#ctx0" brushRef="#br0" timeOffset="153686.3452">1005 8559,'0'-13,"14"-13,39-1,-1 1,15-14,-1 40,-27-40,-12 40</inkml:trace>
  <inkml:trace contextRef="#ctx0" brushRef="#br0" timeOffset="153849.2646">1230 8599,'0'-13,"66"13,-39-53,26 26,-13 27,-1-66,1 40</inkml:trace>
  <inkml:trace contextRef="#ctx0" brushRef="#br0" timeOffset="154224.8014">1852 8057,'0'0,"-26"0,39 13,-13 26,53 14,-53-13,39 0,-39-1,40 1,-40-13,27-27,-27 13,26-13,-26 26</inkml:trace>
  <inkml:trace contextRef="#ctx0" brushRef="#br0" timeOffset="155769.9558">6866 5755,'-27'0,"1"0,-14 39,14-12,26-1,-27 1,27-1,0 1,0 12,14-12,12-27,-26 26,27-26,-1 0,14-13,13-40,-27 27,-26-1,27 27,-27-26,0-1,0 1,-14-1,-39 1,27 26,13 0,-40 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03:55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3016 2699,'0'0,"0"-27,0 1,-39-27,39 26,0 14,-27 13,27 40,27 26,-27 13,52-12,-52-1,40-27,-40 1,53 0,-26-1</inkml:trace>
  <inkml:trace contextRef="#ctx0" brushRef="#br0" timeOffset="256.404">3532 2514,'0'26,"27"27,-27-13,53-1,-53-12,39-1,-39 1,40-1,-40 1,0-1,0 1</inkml:trace>
  <inkml:trace contextRef="#ctx0" brushRef="#br0" timeOffset="611.9048">2990 2725,'26'0,"14"0,26 0,-26 0,-14 13,14-13,-53-13</inkml:trace>
  <inkml:trace contextRef="#ctx0" brushRef="#br0" timeOffset="1328.6041">3029 2672,'0'0,"0"27,0 12,0 14,0 14,0-15,0 1,0-13,0 0,0-1,0-65,0-14,0-26,0-26,0 12,0-12,14 12,25-12,-12 39,13 26,-27 27,26-26,-12 26,13 0,-14 39,14 1,13 0,-27 13,1-14,12 14,-12-26,-1-1,1 14,-27-14,-27-39</inkml:trace>
  <inkml:trace contextRef="#ctx0" brushRef="#br0" timeOffset="1571.5846">3241 2778,'0'-13,"40"-27,13 40,39-39,14 39,-40-53</inkml:trace>
  <inkml:trace contextRef="#ctx0" brushRef="#br0" timeOffset="1808.5336">3823 2487,'0'0,"27"0,-27 40,39-14,-39 1,40-1,-40 27,40-26,-40-1,26-26</inkml:trace>
  <inkml:trace contextRef="#ctx0" brushRef="#br0" timeOffset="2001.8732">4061 2447,'14'0,"12"0,14 53,-14-26,1-1,-27 1,53 12,-53-12,0-1,0 1</inkml:trace>
  <inkml:trace contextRef="#ctx0" brushRef="#br0" timeOffset="2122.4386">3995 2606,'66'0,"27"0,13 0,-40-26</inkml:trace>
  <inkml:trace contextRef="#ctx0" brushRef="#br0" timeOffset="2279.7884">4471 2500,'27'14,"-27"12,40 0,-14 1,-26-1,53 1,-53-1</inkml:trace>
  <inkml:trace contextRef="#ctx0" brushRef="#br0" timeOffset="2469.027">4511 2315,'0'0,"27"0,12-26,27 26,-13 0,13 53,-13-1,-26 15,-27-14,0 26,0 0,-40-13,-13 14,14-14,-28-40</inkml:trace>
  <inkml:trace contextRef="#ctx0" brushRef="#br0" timeOffset="3915.7871">9472 1773,'-26'0,"26"-27,0 93,53 53,-53 14,52 12,-12 40,0-39,0-14,-1-39,-39-14,53-13,-53-26,27 0,-27-14,0-39</inkml:trace>
  <inkml:trace contextRef="#ctx0" brushRef="#br0" timeOffset="4569.4233">9538 1759,'-26'0,"92"0,79-26,41 26,25-66,1 13,-27 53,-13-79,13 79,-13-67,-39 28,-41 39,-79 0,-13-27,-66 54,27-1,-14 1</inkml:trace>
  <inkml:trace contextRef="#ctx0" brushRef="#br0" timeOffset="6234.3994">11284 1508,'14'0,"12"0,1 0,-1 0,14 0,-14 0,1 0,-1 0,1 0,-1 0,1 13,-1-13,0 27,1-27,-1 53,-26-40,40-13,-40 66,53-39,-53-1,26 0,-26 1,0-1,27 1,-27-1,0 1,0-1,0 1,0-1,0 1,0-1,-13 1,13-1,-27 0,27 1,-26-27,26 40,-40-1,40-12,-26-27,-1 26,1-26,12 0,14 27,-26-27,-14 26,-13 27,53-27,-53 1,53-1,-26-26,26 27,-26-1,26 1,-27-27,27 26,-26-26</inkml:trace>
  <inkml:trace contextRef="#ctx0" brushRef="#br0" timeOffset="7011.812">9710 3175,'27'0,"-27"-40,26 40,14-53,13 53,39-53,-12 53,12-52,14 52,40-53,-14 13,13 0,14-13,-13 14,-40 39,-14-27,-39 27,13-39,-26 39,0 0,-14-27,1 27,-1 0,-26-26,40 26,-14 0,-26-27,0 40</inkml:trace>
  <inkml:trace contextRef="#ctx0" brushRef="#br0" timeOffset="7981.8312">11298 1601,'53'-40,"-14"40,1-26,0 26,-14 0,1 0,-1 0,1 0,-1 13,0-13,1 26,-1-26,-26 66,27-26,-27 0,0-1,40 14,-40-13,0-13,0-1,26 0,-26 1,0-1,0 1,0 13,0-1,0 1,0 13,-13-27,13 1,0-1,0-13,-40 27,40-27,-26 27,26-14,-27-26,27 40,-40-13,14-27,0 39,-14 1,-13-14,26 1,1 13,-27 26,13-13,1-27,25-26,-12 0</inkml:trace>
  <inkml:trace contextRef="#ctx0" brushRef="#br0" timeOffset="8746.9579">8546 2355,'-40'26,"93"-26,13-26,53-14,40-26,-13 26,13 1,12-1,-38 40,-27-66,-14 66,-52 0,-14 0,-79 0,27 26,-14-26,14 27,-1-27</inkml:trace>
  <inkml:trace contextRef="#ctx0" brushRef="#br0" timeOffset="9241.6393">8678 3281,'-26'0,"79"-27,26-12,67-1,-14 0,40 1,-13-1,-14 0,-39 40,-13-53,-27 53,-53 0,-39 14,-14-14</inkml:trace>
  <inkml:trace contextRef="#ctx0" brushRef="#br0" timeOffset="10118.7643">12052 2011,'-27'0,"41"0,52-27,26-12,54-1,39 0,0 1,14-14,-14 13,-26 40,-14-53,-65 53,-41-40,-12 40,-41 0,-25 27,12-27</inkml:trace>
  <inkml:trace contextRef="#ctx0" brushRef="#br0" timeOffset="11708.691">7646 1879,'0'-27,"-26"27,-27 0,-13 53,0 0,26-13,0-1,40-12,0-1,0 14,40-40,0 0,-1 0,14 0,0 0,-13-13,-14-14,-26 1,0-1,0-12,0 52,53 13,-13 1,0 12,-1-39,14 40,-26-40</inkml:trace>
  <inkml:trace contextRef="#ctx0" brushRef="#br0" timeOffset="12882.5886">7858 3281,'0'-13,"0"-14,0 40,0 27,0 13,0 13,27 0,-27-13,0-13,26-14,-26 1,0-1,0-52,27-14,12 0,14 40,-26-26,-1 26,0 13,-26 40,0-40,0 14,0-1,-39 14,-1-14,-26 1,13-27,0 53,27-53,12 0</inkml:trace>
  <inkml:trace contextRef="#ctx0" brushRef="#br0" timeOffset="15253.8006">6734 2474,'0'-27,"0"1,-14 26,-12 53,0-13,26-1,-27 14,27-26,0-14,13 40,14-53,12 26,28-26,-15 0,15-13,-28-27,-12 14,-27-1,39 1,-39-1,-26 1,0 0,-14 26,0-27,-26 27,26 0,14 13,26 14,-27-27</inkml:trace>
  <inkml:trace contextRef="#ctx0" brushRef="#br0" timeOffset="16032.6372">7594 4538,'0'-27,"0"1,0-1,-14 27,-25 0,-14 27,26 26,1-14,26 1,0-14,0 1,0-1,26-26,1 0,12 0,1-13,13-13,-27-1,-26 1,0-1,0 1,0-1,-26 1,0 26,-1-40,1 40,-1 0</inkml:trace>
  <inkml:trace contextRef="#ctx0" brushRef="#br0" timeOffset="17587.7917">14579 1191,'0'0,"0"13,13 40,-13 0,53 13,-53-26,39 12,-39-12,53-13,-53-1,27 1,-27-1</inkml:trace>
  <inkml:trace contextRef="#ctx0" brushRef="#br0" timeOffset="20015.1932">6879 2924,'0'53,"0"-27,0 0,0 1,13-27,-13 40,40-14</inkml:trace>
  <inkml:trace contextRef="#ctx0" brushRef="#br0" timeOffset="21785.3979">7646 5093,'0'-26,"-13"26,13 26,-53 1,53-1,0 1,0 12,14-39,25 40,-26-40,14 0,13-26,-27 26,-13-40,40 13,-40 1,0-1,-14 27,-12-26,-1 26,1 0,-1 0</inkml:trace>
  <inkml:trace contextRef="#ctx0" brushRef="#br0" timeOffset="23482.8512">15068 1799,'0'0,"-26"0,-1 0,1 27,-14 39,13 0,27-26,-26-14,26 1,13 25,27-52,-14 27,1-27,13 0,-14-13,0 13,-26-27,27 27,-27-66,0 40,0-1,0-13,-13 14,13 0,-40 26,40-27,-26 27,26 27,-27 39,27-40</inkml:trace>
  <inkml:trace contextRef="#ctx0" brushRef="#br0" timeOffset="26071.7857">14645 1244,'0'-27,"-40"27,14 27,26-1,-27-26,27 53,0-27,0-12,0 12,0 27,27-53,-27 40,52-40,-25 0,-1 0,-12 0,39 0,-53-14,39-12,-39-27,0 27,0-14,0 13,0 1,0 13,-26 13,39 0</inkml:trace>
  <inkml:trace contextRef="#ctx0" brushRef="#br0" timeOffset="27172.5069">14684 1230,'-26'-26,"52"52,27 14,0 53,13-1,14 1,-1-14,-26-13,-13-13,-14-26,1-1,-27 1,26-27,-52-27,26 14,-67-27,41 1,0-14,-27 13,13 0,13 1,27 78,0 14,53 40,0-27,-26-26,-1 13,-26-27,27-26,-41-53,14 13,-52-13,52 27,-40 26,40-26,-27 26,27 52,0-12,0 0,0-14,40 1,-13-1,-27-52,0-1,-40 1,13-14,27 67,0 12,0 1,14 13,-14-27,26-26,-26 40,-26-40,-1-53,-13 13,1-26,-1-26,0-1,40 53,-39 40,39-26,0 52,0 41,39 12,1 14,-13-27,-1-27,-26-12,53-1</inkml:trace>
  <inkml:trace contextRef="#ctx0" brushRef="#br0" timeOffset="28012.246">16603 1085,'0'0,"0"-27,-27 1,1 26,-1 0,-12 26,-1 27,13-13,27 0,0-1,0-12,0-1,40-26,13 40,0-40,13 0,-13-27,-27 27,-26-39,27 39,-27-66,0 52,-27-25,1 12,-14 27,14 0,-27 0,26 13</inkml:trace>
  <inkml:trace contextRef="#ctx0" brushRef="#br0" timeOffset="28447.81">16828 1931,'-27'0,"-13"14,14 12,-1 1,27-1,-26 1,26-1,26-26,1 26,26-26,-13 0,-1 0,-12-13,-1 13,-26-39,0 12,0 1,0-1,-13 1,-27 26,-26 0,-13 0,-14 39</inkml:trace>
  <inkml:trace contextRef="#ctx0" brushRef="#br0" timeOffset="30606.8147">7038 3426,'40'14</inkml:trace>
  <inkml:trace contextRef="#ctx0" brushRef="#br0" timeOffset="32041.5043">7091 3492,'0'-26,"-13"26,13-26,0 39,0 26,39 14,-39-13,40 0,-40-14,26 1,-26-1,27-26,-27-13,26-27,-26 14</inkml:trace>
  <inkml:trace contextRef="#ctx0" brushRef="#br0" timeOffset="36172.0299">7885 5636,'-14'0,"-12"0</inkml:trace>
  <inkml:trace contextRef="#ctx0" brushRef="#br0" timeOffset="37515.5969">7117 3532,'0'-26,"-13"26,-13 0,-1 0,27 26,-53 27,53 0,-39 0,39-27,0-12,0 12,0 1,13-27,-13 52,39-52,-12 0,-1 0,1 0,-1 0,14-26,-14 0,-26-1,27 1,-27-14,0 0,-13-13,-14 14,1 12,-1 27,1-26,-1 26,-26 0,53 39,-26-12</inkml:trace>
  <inkml:trace contextRef="#ctx0" brushRef="#br0" timeOffset="38263.5308">7779 5556,'0'-26,"0"65,53 14,-53-13,39 0,-39-14,53 14,-26-14,-27 1</inkml:trace>
  <inkml:trace contextRef="#ctx0" brushRef="#br0" timeOffset="39780.962">16986 2447,'-13'0,"-13"67,-1-28,27-12,0-1,0 1,0-1,27 1,-1-27,14 0,-1 0,14-14,-13 14,-14-66,-26 40,0-14,0 0,0-13,-52 14,-1 39,-14 0,15 0</inkml:trace>
  <inkml:trace contextRef="#ctx0" brushRef="#br0" timeOffset="42337.94">6787 4114,'26'0,"-26"14,26 25,-26 1,27-40,-27 26,26 1,-26-1</inkml:trace>
  <inkml:trace contextRef="#ctx0" brushRef="#br0" timeOffset="43335.4784">8083 6363,'0'-26,"0"-1,13 27,-13 27,40 26,-40-40,26-13,-26 26,0 1,27-27,-27-13</inkml:trace>
  <inkml:trace contextRef="#ctx0" brushRef="#br0" timeOffset="44730.1195">17330 3188,'0'40,"0"13,0-13,0-1,40-12,-40-1,26 27,-26-40</inkml:trace>
  <inkml:trace contextRef="#ctx0" brushRef="#br0" timeOffset="48074.355">17423 966,'0'0,"-13"-27,13 1,0-1,0 41,0 65,52 93,-52 40,93 65,-27-38,14-41,12-39,-12-14,-27 1,-14-27,1-40,-40-13,0-26,0 0,0-1,0-12,0 26,0-40,26-13,14 0</inkml:trace>
  <inkml:trace contextRef="#ctx0" brushRef="#br0" timeOffset="52980.2215">2328 10147,'0'0,"0"-27,0 14,0-13,27 26,-27-27</inkml:trace>
  <inkml:trace contextRef="#ctx0" brushRef="#br0" timeOffset="55660.1523">5067 7660,'0'0,"-53"0,13 0,0 0,1 0,-14 53,0 13,26 26,27-12,-39-41,39-12,39-1,1 14,0-14,39-26,-13 0,14 0,26-26,-14-27,-12 0,-41 0,-39 14,0-1,0-13,-13 0,-27 27,-13 26,14-27,12 27,1 0,26 13,0 14,13 13,27-1,-1 14,14-13,-13 13,13-14,-13-12,-1-27,1 0</inkml:trace>
  <inkml:trace contextRef="#ctx0" brushRef="#br0" timeOffset="55878.4514">5755 7713,'0'0,"0"26,0 14,26-1,-26 14,0-13,53 0,-53-1,66 14,-26-53,0 0</inkml:trace>
  <inkml:trace contextRef="#ctx0" brushRef="#br0" timeOffset="56096.5363">6297 7686,'0'0,"40"27,-1 26,-12-14,-27-12,40-1,-40 1,26-1,-26 1,0-1</inkml:trace>
  <inkml:trace contextRef="#ctx0" brushRef="#br0" timeOffset="56321.5615">5927 7752,'66'53,"26"-53,14 0,0 0,-53 0,-27 0</inkml:trace>
  <inkml:trace contextRef="#ctx0" brushRef="#br0" timeOffset="56456.3405">6310 7686,'0'0,"0"27,0-1,0 1,0 12,0 1,14 0,12-40</inkml:trace>
  <inkml:trace contextRef="#ctx0" brushRef="#br0" timeOffset="58105.8868">7382 7766,'0'-40,"0"13,0 1,-40 26,-13 40,14-14,12-26,27 27,0-1,0 0,40-26,13 0,0 0,13 0,-27 0,-12-39,-1-1,-26 14,0 39,0 40,53-14,-26-39,-27 40,39-40</inkml:trace>
  <inkml:trace contextRef="#ctx0" brushRef="#br0" timeOffset="58457.8498">7726 7713,'26'0,"-26"13,27-13,-27 26,0 1,0-40,0-14,26 1,-26-1,40-26,-14 53,-12 0,25 13,-39 54,0-41,0 1,0-1,27 0</inkml:trace>
  <inkml:trace contextRef="#ctx0" brushRef="#br0" timeOffset="59009.6904">8387 7620,'0'-26,"-39"26,-1 0,0 13,14-13,-1 39,1-39,26 40,-27-40,27 27,0-1,14-26,12 0,1 0,-14 0,40 0,-14-13,14 13,0 0,-26 0,-1 0,-13 0</inkml:trace>
  <inkml:trace contextRef="#ctx0" brushRef="#br0" timeOffset="59188.8505">8586 7514,'0'-26,"0"39,39 27,-39-1,67 1,-67 13,39-27</inkml:trace>
  <inkml:trace contextRef="#ctx0" brushRef="#br0" timeOffset="59437.3335">8983 7514,'0'0,"-27"0,1 0,-14 0,40 13,-40 14,40-1,27 27,-1-53,14 0,0 0,-1 0,14-26,-53-14,-26 0,-14 40</inkml:trace>
  <inkml:trace contextRef="#ctx0" brushRef="#br0" timeOffset="60144.8163">9551 7461,'0'-26,"-13"26,-40 0,14 13,39 13,0 1,0-1,0 1,0-1,13 1,-13-1,0 1,-13-1,-14 1,-13-1,-12-26,25 0,27-13,0-14,40-12,26-14,0 0,0 0,27 0,-27 27,-13 26,-27-53,1 53,-27 26,0 1,0-1,26-26,1 53,12-53,1 0,13 0,-13-27,-14 27,-26 14,-53 78,14 1,39-14,-40 14,40 13,-40 0,40-54</inkml:trace>
  <inkml:trace contextRef="#ctx0" brushRef="#br0" timeOffset="61009.272">11536 7461,'0'-53,"0"27,-27-1,14 27,-40 0,27 40,-14 0,-26 52,39 1,27-40,0-27,0 1,40-27,13 40,-13-40,-1 0,1-40,0 13,-40-12,40-14,-40 13,0 0,0 14</inkml:trace>
  <inkml:trace contextRef="#ctx0" brushRef="#br0" timeOffset="61318.8182">11999 7673,'0'-53,"0"40,-13-53,13-1,-27 15,27-41,0 14,0 26,0-13,0 26,27 13,-1 27,1 0,-27 27,0 26,0 26,-67 27</inkml:trace>
  <inkml:trace contextRef="#ctx0" brushRef="#br0" timeOffset="61391.866">11893 7488,'0'0,"26"0,14 0,40 0,39-27,-27-12</inkml:trace>
  <inkml:trace contextRef="#ctx0" brushRef="#br0" timeOffset="62396.8236">13454 7183,'0'0,"0"67,0-15,40 1,-40-13,0 0,26-1,-26 14,0-26,27-1,26-26,-27 0</inkml:trace>
  <inkml:trace contextRef="#ctx0" brushRef="#br0" timeOffset="62607.0658">13917 7064,'0'0,"40"14,-1 25,-12 27,-1-13,-26-13,53 0,-53-1,0 14,0-13,-26 0,13-40</inkml:trace>
  <inkml:trace contextRef="#ctx0" brushRef="#br0" timeOffset="62787.1791">13692 7276,'-26'0,"92"0,26 26,14-26,-13 53,13-53,13 53,-66-53</inkml:trace>
  <inkml:trace contextRef="#ctx0" brushRef="#br0" timeOffset="63039.9412">14539 7197,'-27'0,"-12"0,39 39,-27 1,27 0,0-1,13-12,14 13,13-40,-14 26,1-26,-27-26,0-27,0 13,0 0,0 1,0 12,0 1,0-1</inkml:trace>
  <inkml:trace contextRef="#ctx0" brushRef="#br0" timeOffset="63212.7231">14909 7064,'0'14,"27"-14,-27 53,26-27,-26 0,27 14,-27 0,0-1,0 14,0-13</inkml:trace>
  <inkml:trace contextRef="#ctx0" brushRef="#br0" timeOffset="63339.4055">14909 7051,'0'0,"53"0,13-53,14 53,39-39,13 39,-53 0</inkml:trace>
  <inkml:trace contextRef="#ctx0" brushRef="#br0" timeOffset="64541.5865">16788 7183,'26'-26,"-26"0,0-1,-26 27,-14 0,-26 27,0 25,0 1,39-26,27 12,13-12,14-27,13 0,13 0,13-13,0 13,-26 0,-14 13,-26 13,0 27,0 13,0-13,0 0,-40-13,1 0,-1-40,13 39,1-39,0 0,26-13,0-13,13-40,40-1,26-12,-13 26,0 27,0-14</inkml:trace>
  <inkml:trace contextRef="#ctx0" brushRef="#br0" timeOffset="64991.626">17291 7131,'0'0,"0"-27,26 27,-26-26,-13 26,-14 0,1 0,-14 0,0 26,14-26,26 53,-40-53,40 40,14-1,25-39,27 0,14 0,-1 0,-13-13,-26 13,-40-26,-13 26,26 13,27-13,26 0,-13 0,0-13</inkml:trace>
  <inkml:trace contextRef="#ctx0" brushRef="#br0" timeOffset="65155.8694">17754 6932,'0'0,"-14"0,41 27,-1 12,1 14,-1-13,-26 0,53 12,-53-25,27-27</inkml:trace>
  <inkml:trace contextRef="#ctx0" brushRef="#br0" timeOffset="65554.6934">18005 7104,'0'-13,"0"-14,40 27,-40-53,39 53,1 0,-14 0,-26-26,27 26,-1 0,-26-13,27 13,-27-27,0 1,-27 26,-26 26,27 1,26 12,-26 1,26-13,13-1,13 1,27-27,-13 26,13-26,13 0,-26 0,12-26</inkml:trace>
  <inkml:trace contextRef="#ctx0" brushRef="#br0" timeOffset="69694.0194">6826 9036,'0'0,"0"-27,-13 27,13-26,-26 26,-1 0,1 0,-40 53,-14 39,-12 14,12 13,27-26,53-54,0 1,27-40,12 0,28 0,12 0,14-40,-27-13,-40 27,-26-1,0 1,-13 26,39 0,27 13,-13-13,0 40,13-40,-40 0</inkml:trace>
  <inkml:trace contextRef="#ctx0" brushRef="#br0" timeOffset="69866.0815">7011 9088,'0'0,"0"53,27-13,-1 0,14 13,0-27,-1 1</inkml:trace>
  <inkml:trace contextRef="#ctx0" brushRef="#br0" timeOffset="70054.8567">7355 8983,'0'13,"53"53,-53 13,53-12,-53-15,53 15,-53-15,40 15,-40-28</inkml:trace>
  <inkml:trace contextRef="#ctx0" brushRef="#br0" timeOffset="71035.7013">8824 8890,'0'0,"0"-26,0-14,-13 40,-14 0,-26 13,14 40,39-13,-27-1,27 1,0 13,40-13,-1-14,1-26,26 40,14-40,-14-27,-26 1,12-1,-52 1,40-27,-40 13,0 1,-26-14,-1 26,1 1,-27 26,26-27,1 27,-1 0,1 27,26-1,0 1,0-1,0 14,13 13,27-13,-14-1,1 14,-1-26,1-27,26 26,-14-26,-12 0,-1 0</inkml:trace>
  <inkml:trace contextRef="#ctx0" brushRef="#br0" timeOffset="71389.0603">9538 8983,'0'0</inkml:trace>
  <inkml:trace contextRef="#ctx0" brushRef="#br0" timeOffset="72161.7985">10134 8850,'0'0,"0"-26,-14 26,-25 0,-14 0,13 13,14-13,-1 53,1-13,26-14,26-26,1 0,-1 0,14 0,-14 0,1 40,-27 13,0 13,0 27,-40-1,40-39,-53 13,53-26,-40 0,14-40,26 13,-27-13,27-27,0 1,0-1,0-12,40-27,-13-1,-1 28,14 12,-14 1,1 26</inkml:trace>
  <inkml:trace contextRef="#ctx0" brushRef="#br0" timeOffset="72724.8581">10491 8903,'0'-26,"-53"26,26 0,14 0,-13 0,-14 13,27-13,-27 40,40 13,0-14,53-39,-13 27,26-27,-13 0,0-13,-40 13,-13-40,26 40,-26-27,-13 27,53 0,-14 14,14-14,-40 26,40-26</inkml:trace>
  <inkml:trace contextRef="#ctx0" brushRef="#br0" timeOffset="72916.9154">10782 8731,'0'-26,"26"65,1 14,-27-13,26 0,-26 13,0-14,0 1,0-13,40-1</inkml:trace>
  <inkml:trace contextRef="#ctx0" brushRef="#br0" timeOffset="73419.2347">11020 8877,'0'-27,"13"27,27-26,-1 26,-12 0,-1 0,1 0,-1-27,1 27,-27-26,-13 26,13-27,-53 27,39 0,-12 0,-14 14,1 25,39-25,-27 25,27-25,13 25,14-12,12-27,28 0,-14 0,13 0,0-40,-26 14,12-27,-25 13,-27 13,40 1,13 0,-14 26,-12 0,12 26,-39 0,53 1,-53-1,0 1,0-1,-26 1,13-27,-27 26,0-26</inkml:trace>
  <inkml:trace contextRef="#ctx0" brushRef="#br0" timeOffset="73901.4297">11986 8731,'26'0,"27"0,-13 0,13 0,0-13</inkml:trace>
  <inkml:trace contextRef="#ctx0" brushRef="#br0" timeOffset="74500.0331">12846 8678,'-14'-13,"-39"13,0 0,14 0,-1 0,-13 27,13 12,14-12,26-1,0 14,26 0,27-40,0 0,13 0,1-27,-28-26,-12 27,-27-1,-13 27,26 0,13 13,14-13,0 27,-14-27,-13 0,14 0,-27-27</inkml:trace>
  <inkml:trace contextRef="#ctx0" brushRef="#br0" timeOffset="74718.5021">13110 8652,'0'0,"0"-27,27 27,-1 14,0 39,-26-27,0 0,0-39,40-13,-40-27,27 26,-27 1,26-1,1 27,-1-26,14 26</inkml:trace>
  <inkml:trace contextRef="#ctx0" brushRef="#br0" timeOffset="75003.4114">13481 8639,'26'0,"0"0,14-27,0 1,13-14,-14 14,-12-1,-27 1,-13-1,-27 27,-26 0,-14 53,14-13,40-14,26 1,0 12,13 1,53 13,27-13,13-40,13 39,13-39,-26 0,-40-26</inkml:trace>
  <inkml:trace contextRef="#ctx0" brushRef="#br0" timeOffset="75859.1596">15491 8374,'0'0,"0"-13,-13 13,-13 0,-27 0,-53 0,-13 66,0-40,13 41,40-41,13 27,53-27,0 14,66-40,0 0,14 0,-1 0,-13-26,-26 26,-40-14,26 14,1 0,12 14,28-14,-28 0,14 0,-13 0</inkml:trace>
  <inkml:trace contextRef="#ctx0" brushRef="#br0" timeOffset="76028.7689">15650 8162,'0'-26,"0"79,40 0,-40 13,39 0,-39-26,53 26,-53-26,40 12</inkml:trace>
  <inkml:trace contextRef="#ctx0" brushRef="#br0" timeOffset="76332.0364">16298 8255,'-39'0,"-14"0,26 40,1-14,26 27,0-13,13 13,-13-14,26-12,-26-1,0 1,-26-1,0-26,-1 0,1-13,26-14,0 1</inkml:trace>
  <inkml:trace contextRef="#ctx0" brushRef="#br0" timeOffset="76593.4476">16576 8321,'0'-26,"-13"26,-14 13,27 13,0 14,0-13,27-27,26 0,26 0,14-40,-40-13,-27 26,-26 1,0 0,0-1,-13 1,-13 26,-14-27,-26 27,-14 40,14-40</inkml:trace>
  <inkml:trace contextRef="#ctx0" brushRef="#br0" timeOffset="78321.8799">17820 8268,'26'40,"-26"-14,27 1,-27-1,0 1,0-80,0 13,26-26,27 0,-13 13,-14 53,1-27,-1 27,1 0,-1 0,-26 14,40-14,-40 39,0 28,0-41,0-52,0-1,0 1,39-1,-39 1,27 26,-1-27,14 27,-14 0,-26 27,0 26,0-27,27 1</inkml:trace>
  <inkml:trace contextRef="#ctx0" brushRef="#br0" timeOffset="78762.9676">18732 8109,'0'-26,"-13"26,-13 0,-14 0,-13 0,14 0,12 13,1 14,26-1,26 1,1-27,12 0,-12 0,-1 0,1 0,12 0,14 0,-13 0,-14-14</inkml:trace>
  <inkml:trace contextRef="#ctx0" brushRef="#br0" timeOffset="78942.4017">18944 7898,'0'0,"0"40,53-1,-53 27,40 0,-40-13,0 14,0-28,0 1</inkml:trace>
  <inkml:trace contextRef="#ctx0" brushRef="#br0" timeOffset="79359.702">19037 8202,'0'-53,"26"27,1 26,-1 0,1 0,-1-27,1 1,12-14,14 0,-13 40,0 0,-14 40,-26 0,0-14,0-79,0 14,66-14</inkml:trace>
  <inkml:trace contextRef="#ctx0" brushRef="#br0" timeOffset="79506.9864">19672 7845,'0'26,"0"1,0 13,26-40,-26 26,0 0,-13-26</inkml:trace>
  <inkml:trace contextRef="#ctx0" brushRef="#br0" timeOffset="79629.2169">19685 7646,'13'53</inkml:trace>
  <inkml:trace contextRef="#ctx0" brushRef="#br0" timeOffset="79861.5678">20161 7911,'-13'0,"13"-13,-40 13,14 0,-27 40,13-1,14 14,26-26,0 12,53 14,-14-53,14 0,13 0,1-26,-28-1</inkml:trace>
  <inkml:trace contextRef="#ctx0" brushRef="#br0" timeOffset="80311.5574">20346 7964,'27'0,"26"0,-13 0,-40-26,26 26,-26-27,26 27,-26-26,-26-1,13 27,-14 0,-26 13,27 14,26-1,0 1,0-1,0 1,26-27,27 39,-13-39,13 0,0 0,-13-26,-1-1,1 1,-14-14,1 14,-1 26,14-27,0 27,13 0,-40 0,-13 27,26-27,-26 26,0 1,-13-1,-66 27,-67 26,1 14,26-14,-1-52</inkml:trace>
  <inkml:trace contextRef="#ctx0" brushRef="#br0" timeOffset="90589.5017">10755 9459,'0'0,"-26"-27,26 94,26 52,-26 39,40 1,-40 0,66-14,-66-39,27-13,-27-67,0-65,-27-28,27-25,0 39,13 13,-13 14,53 26,0-40,0 40,13 0,0 27,-52-27,-14 39,53-39,-53 40,0-14,0 14,0-13</inkml:trace>
  <inkml:trace contextRef="#ctx0" brushRef="#br0" timeOffset="90920.2006">11496 10107,'0'-26,"0"-1</inkml:trace>
  <inkml:trace contextRef="#ctx0" brushRef="#br0" timeOffset="91499.0865">11179 9750,'0'-40,"0"14,0-1,0 1,0 39,0 66,0 27,0 40,0-14,66-26,-40-13,14-27,-14-13,-26-40,40 27,-40-1,0-65,0-1,0-12</inkml:trace>
  <inkml:trace contextRef="#ctx0" brushRef="#br0" timeOffset="92001.4425">11668 10213,'0'-27,"80"-12,-28 39,15-27,-15 27,-25-26,-27-1,0 1,-40 26,-26 0,-13 0,-1 26,14 1,13-1,53 1,0-1,0 1,40 26,0-27,26-26,0 53,-13-53,-13 0,-14 0,0 0,1-26,13-27,-40 26</inkml:trace>
  <inkml:trace contextRef="#ctx0" brushRef="#br0" timeOffset="92406.8842">12250 10081,'0'0,"13"0,-13 26,40 1,-40-1,0 0,0 1,0-1,-13-26,13-13,0-13,0-14,0 0,0-13,0 14,13 12,27 1,-1 26</inkml:trace>
  <inkml:trace contextRef="#ctx0" brushRef="#br0" timeOffset="92961.668">12581 9975,'0'0,"0"26,26 14,-26 13,0-13,27-1,-27-12,0-1,0-52,0-14,0-13,0 0,53 0,-53 40,26 13,-26-26,27 26,-14 0,13 0,-26 26,27-26,-27 26,26-26,1 0,-27-13,26 13,1 0,12 13,14 14,-26-1</inkml:trace>
  <inkml:trace contextRef="#ctx0" brushRef="#br0" timeOffset="93148.4241">13176 9935,'27'0,"-27"40,26-1,-26-12,0-1,0 1,-13-40</inkml:trace>
  <inkml:trace contextRef="#ctx0" brushRef="#br0" timeOffset="93260.846">13189 9644,'0'-26,"14"26,12 53</inkml:trace>
  <inkml:trace contextRef="#ctx0" brushRef="#br0" timeOffset="94687.7637">13679 9882,'0'-13</inkml:trace>
  <inkml:trace contextRef="#ctx0" brushRef="#br0" timeOffset="95089.1754">13652 9922,'27'0,"-27"-27</inkml:trace>
  <inkml:trace contextRef="#ctx0" brushRef="#br0" timeOffset="95804.7955">13758 9935,'0'-13,"0"-14,-13 27,-66 0,13 40,13-13,13-1,14-26,26 40,0-14,13-26,13 27,14-27,26 0,-13 0,13 0,-26 0</inkml:trace>
  <inkml:trace contextRef="#ctx0" brushRef="#br0" timeOffset="95988.7435">13996 9842,'0'27,"0"-1,27 1,-27-1,0 1</inkml:trace>
  <inkml:trace contextRef="#ctx0" brushRef="#br0" timeOffset="96127.797">14023 9578,'40'0,"-40"26</inkml:trace>
  <inkml:trace contextRef="#ctx0" brushRef="#br0" timeOffset="96709.1439">14407 9816,'-27'0,"1"0,-14 0,14 0,-1 0,-26 0,53 13,0 40,0-26,53-1,13-26,0 40,-13-40,-13 0,-14 0,-26-13,0-14,0-13,-13 40,13-26,0 39,13-13,14 27,-1-27,-26 26,27-26,-1 0</inkml:trace>
  <inkml:trace contextRef="#ctx0" brushRef="#br0" timeOffset="97042.3293">14817 9737,'0'-14,"0"41,26-1,-26 1,0-1,27 1,-27-1,0-79,0 14,0-1,26-13,0 27,1 26,-1-27,1 27,-1 0,1 13,-1-13,14 53,-40-26,26-1,-26 14,0-1,-26 28,-27-1,0-66</inkml:trace>
  <inkml:trace contextRef="#ctx0" brushRef="#br0" timeOffset="97896.6793">10081 9842,'0'0,"0"-39,0 12,13 1,-13-1,40 1,-14 26,0-26,1 26</inkml:trace>
  <inkml:trace contextRef="#ctx0" brushRef="#br0" timeOffset="98029.6172">10200 9988,'13'-13,"-13"-14,66 1,0-1,-26-26</inkml:trace>
  <inkml:trace contextRef="#ctx0" brushRef="#br0" timeOffset="99207.2974">15571 9168,'0'13,"0"40,-13-13,13-1,-27-12</inkml:trace>
  <inkml:trace contextRef="#ctx0" brushRef="#br0" timeOffset="99375.7135">15729 9221,'0'53,"-13"13,13-13,-39-53</inkml:trace>
  <inkml:trace contextRef="#ctx0" brushRef="#br0" timeOffset="121256.7931">6271 11853,'-27'0,"27"27,13-27</inkml:trace>
  <inkml:trace contextRef="#ctx0" brushRef="#br0" timeOffset="122044.8372">6350 11933,'0'0,"-26"0,26 39,0 41,0 26,0 52,0-25,0-1,0-13,0-40,0-26,0-26,-53-80,53 0,-53-53,53-53,0 27,0-27,53 14,0 26,-1 53,1 13,-26 53,-1 0,1 0,-1 13,-26 40,27-14,-27 1,0 0,-40 13,14-27,-1 1,1-1,-1-26,27 40,-26-40</inkml:trace>
  <inkml:trace contextRef="#ctx0" brushRef="#br0" timeOffset="122704.8447">6972 12303,'0'-26,"0"-1,-27 27,-26 0,14 0,-27 53,-1 0,1 0,27-13,39-14,0 1,0-1,39 0,1-26,26 0,-13-39,26-14,-12 0,-28 13,-39 14,27 26,-1 0,1 26,-1-26,14 53,-1-53,1 27,-13-27</inkml:trace>
  <inkml:trace contextRef="#ctx0" brushRef="#br0" timeOffset="123116.5282">7355 12250,'0'-26,"0"39,0 27,0 13,0 13,0-27,0-12,40-1,-13-26,-1 27,0-27,1 0,26-40,-27-13,1 13,-27 14,0 0,0 65,0-12,0-1,53-26,-27 53,1-53,-1 27,1-27</inkml:trace>
  <inkml:trace contextRef="#ctx0" brushRef="#br0" timeOffset="123659.7138">8057 12224,'0'13</inkml:trace>
  <inkml:trace contextRef="#ctx0" brushRef="#br0" timeOffset="123925.8017">7964 12012,'0'0,"0"-26,0 52,0 40,0 14,0-1,26 14,-26 12,53-12,-53-40,27 0,-27-27,53-26</inkml:trace>
  <inkml:trace contextRef="#ctx0" brushRef="#br0" timeOffset="124116.6432">8361 12316,'0'14,"0"25,0 1,40-14,-40 1,0-1,26 1,-26-40</inkml:trace>
  <inkml:trace contextRef="#ctx0" brushRef="#br0" timeOffset="124234.5019">8374 12025,'0'-26,"13"52</inkml:trace>
  <inkml:trace contextRef="#ctx0" brushRef="#br0" timeOffset="125136.9539">9710 12250,'-39'0,"12"-26,1 26,-1 0,40 0,14 13,39 13,27 27,26 13,-27-39,-12 13,-14-1,-27-39,14 27,-13-1,-53-26</inkml:trace>
  <inkml:trace contextRef="#ctx0" brushRef="#br0" timeOffset="125334.7179">10134 12197,'0'0,"-14"0,-25 53,-14 13,0 27,0 0,13-27,14 0,26-13,-53 13,53 0,-27-26</inkml:trace>
  <inkml:trace contextRef="#ctx0" brushRef="#br0" timeOffset="126537.7035">11509 12012,'0'-26,"-13"26,-27 0,1 0,-27 0,-14 0,14 13,26-13,14 53,-1-14,27 1,27-40,-1 40,14-40,0 0,13 0,-27 0,-13 0,-13 40,0-1,0 14,0 26,-13-12,13-14,-26-27,-1 0,1-26,-1 0,27-26,0 0,0-14,14-26,38 0,1 13,-13 13,26 0,0 14,1-14,-1 14,-27 26,14-53,-13 53,-14-27,1 27,-1-26,1 26,-27-27,26 27,-39 0,-53 0,26 0,1 0,-14 53,26-26,27-1,-26 1,26-1,0 1,13-27,27 39,13-39,-1 0,15 0,-1-26,-53 26,-13-27,0 54,66-27,-26 26,-1-26,1-53</inkml:trace>
  <inkml:trace contextRef="#ctx0" brushRef="#br0" timeOffset="126685.7759">12250 11814,'0'0,"0"66,0 0,0-13,27 13,-27-26,39 13,-39-14</inkml:trace>
  <inkml:trace contextRef="#ctx0" brushRef="#br0" timeOffset="127102.422">12396 12052,'0'0,"0"-27,26 27,27-53,-13 53,-14-26,1 26,-1 0,1 0,-1 0,14 0,-1-27,1 27,0-39,-14 39,-26-27,-39-12,-14 39,-40 66,27-40,39 27,27-40,27 40,26-26,0-27,13 0,13 0,27 0,0 0,-40-53</inkml:trace>
  <inkml:trace contextRef="#ctx0" brushRef="#br0" timeOffset="128149.5675">15280 11787,'-14'-26,"-65"26,0 0,-67 66,1 0,26-13,52 0,41 0,26-14,0 1,26-13,14-27,53 39,-14-39,14-26,-27-1,0-26,0-26,14 13,-14-13,-13 12,-14 28,-12 39,-27-27,26 27,27 14,-53 12,27 0,-27 1,0-1,0 1,0-1,0-79,26 27,-26-1,27-12,-27 12,39 1,-39-1,53 27,-26-53,-1 53</inkml:trace>
  <inkml:trace contextRef="#ctx0" brushRef="#br0" timeOffset="128638.3543">16550 11523,'66'0,"0"53,27-1,-1 1,1-13,-1 0,-25-14,-28-26,1 40,0-40,-14 0,1 0,-27-40,0 14</inkml:trace>
  <inkml:trace contextRef="#ctx0" brushRef="#br0" timeOffset="128848.6042">17158 11523,'-13'0,"-27"0,-26 53,-13-14,39 14,14 13,-40 27,13-1,13 1,40-40,-40 0,40-27</inkml:trace>
  <inkml:trace contextRef="#ctx0" brushRef="#br0" timeOffset="129718.232">17780 11642,'0'-14,"66"14,0-26,-13 26,13 0,-26 0,-40-26</inkml:trace>
  <inkml:trace contextRef="#ctx0" brushRef="#br0" timeOffset="130310.6548">18799 11430,'-14'0,"-25"0,-27 0,-1 0,-52 0,27 53,39-53,26 40,27-14,0 1,0-1,27-26,39 40,-13-40,13 0,-13 0,-13 0,13 0,-27 39,-26 14,0-13,-26 26,-1 27,-13-1,14-52,26-14,-66 1,26-27,14 26,-1-26,1 0,26-26,0-1,0-39,26 0,54 0,12 13,1-13,-1 40</inkml:trace>
  <inkml:trace contextRef="#ctx0" brushRef="#br0" timeOffset="130828.2163">19354 11549,'0'-26,"0"-1,-13 27,-27 0,1 0,-27 0,-1 40,1-14,27 1,12 26,40-14,27-39,26 27,40-27,0 0,-14-13,-25 13,-41-53,-26 13,0 66,40 14,-14-13,1-27,-1 26,1-26</inkml:trace>
  <inkml:trace contextRef="#ctx0" brushRef="#br0" timeOffset="130999.863">19791 11377,'0'0,"13"0,-13 66,79 0,-52-13,-27-13,53 0,-53 13,0-14</inkml:trace>
  <inkml:trace contextRef="#ctx0" brushRef="#br0" timeOffset="131436.9547">20201 11536,'0'0,"13"0,40-27,-26 27,-1 0,14 0,-1-39,28 39,-28-40,-12 40,-27-26,26 26,-26-27,-13 27,-14 0,-25 0,-41 79,53-39,40 0,0 13,0-14,0 1,66 0,-13-40,40 26,-14-26,1 0,-14-13,-40-13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06:13.7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2831 926,'27'-13,"-27"-14,-40 27,-13 14,13 38,-13 15,0 25,14 1,39-14,0-26,0 0,13-26,27-27,26 39,13-39,14 0,-14 0,-13-26,0-14,-26 14,0-27,-40 0,-27 26,27 1,-39-1,12 27,27-53,-26 53,26-13,-27 13,27-26,0 39,-26 27,26-1,0 1,0-13,26 12,14-12,0-27,-1 26,1-26,13 0,-13 0,-14 0</inkml:trace>
  <inkml:trace contextRef="#ctx0" brushRef="#br0" timeOffset="133.6607">3440 1257,'0'-40,"39"40</inkml:trace>
  <inkml:trace contextRef="#ctx0" brushRef="#br0" timeOffset="712.7234">3850 979,'-27'0,"54"40,-27 26,26 13,-26 14,0-14,0-26,0-13,0-14,27-26,39-13,-27-13,28-14,-1 13,0-12,-26 12</inkml:trace>
  <inkml:trace contextRef="#ctx0" brushRef="#br0" timeOffset="833.1786">4299 1270,'0'-13,"-13"13,53 0,-40-27</inkml:trace>
  <inkml:trace contextRef="#ctx0" brushRef="#br0" timeOffset="1410.136">4961 886,'0'0,"0"-26,-27 26,-25 53,-1 0,13-14,13 14,-12-13,39 0,-40 13,40-40,0 13,27 14,-1-40,27 26,-13-26,-1 0,1 0,13-13,-27 13,-26-53,27 27,-54-14,-12 14,39-1,13 1,27 26,13 0,-14 0,-12 13,-27 13,26 1,-26-1,0 1,0 13,0-14</inkml:trace>
  <inkml:trace contextRef="#ctx0" brushRef="#br0" timeOffset="1581.8048">5503 1151,'0'13</inkml:trace>
  <inkml:trace contextRef="#ctx0" brushRef="#br0" timeOffset="1842.2678">6165 939,'0'-26,"0"39,26 27,-26-1,40 14,-40-26,0 12,0-12,0-1</inkml:trace>
  <inkml:trace contextRef="#ctx0" brushRef="#br0" timeOffset="1981.5648">6257 688,'-13'0</inkml:trace>
  <inkml:trace contextRef="#ctx0" brushRef="#br0" timeOffset="2293.9551">6707 807,'-39'0,"-1"53,13-27,27 1,0 12,0 1,27 13,-1-26,14-1,-40 0,-26 14,-14-40,-26 53,13-53</inkml:trace>
  <inkml:trace contextRef="#ctx0" brushRef="#br0" timeOffset="3316.3065">7818 1019,'0'-27,"27"27,-27-26,26 26,-26-27,-26 27,-14 0,-26 0,-13 0,13 40,26-40,-13 66,13-26,1 13,39-40,26 40,27-53,26 0,27 0,-26 0,-14-27,-13 27,-53-26,26 26,-13 0,40 0,0 0,-26 0,-1 0</inkml:trace>
  <inkml:trace contextRef="#ctx0" brushRef="#br0" timeOffset="4972.1709">8930 900,'-27'-40,"40"66,-13-12,53 25,-53-12,27-1,-27 1,0-1,0-66,0 1,0-1,0 0,40 14,-14 26,0 0,1 26,-27 1,26-1,-26 14,27-40,-27-66,66 39,-40 1,1-14,-1 40,1 0,26 0,-53 40,26-14,-26 1,0 26,27-27</inkml:trace>
  <inkml:trace contextRef="#ctx0" brushRef="#br0" timeOffset="5392.9951">9856 794,'-14'0,"-12"0,-14 0,14 0,-1 39,1-39,26 14,0 12,0 27,13-53,-13 13,40-13,-14 0,-26 27,40-27,-14 0,1 53,-1-53,1 0,-1 0</inkml:trace>
  <inkml:trace contextRef="#ctx0" brushRef="#br0" timeOffset="5616.431">10147 661,'0'14,"26"25,-26 14,53 13,-53-13,40-13,-40 0,0-1,26 1</inkml:trace>
  <inkml:trace contextRef="#ctx0" brushRef="#br0" timeOffset="6163.3203">10200 913,'0'0,"0"-27,66-39,0 27,0 39,0-27,-26 27,-14 0,-26-26,40 26,-13-27,39 27,-53 0,13 0,-26 13,53 14,-53 13,0-1,0 14,0-26,0-14,0-79,0 26,0-26,27 26,-1 14,14 26,-40 13,53 13,-53 1,26-1,-26 1,27-1</inkml:trace>
  <inkml:trace contextRef="#ctx0" brushRef="#br0" timeOffset="6314.1399">10993 556,'0'26</inkml:trace>
  <inkml:trace contextRef="#ctx0" brushRef="#br0" timeOffset="6703.814">11271 714,'27'40,"-27"-27,0 40,0 0,-27 13,27-26,-53-40,53 26,0-65,80-14,-41 0,41 0</inkml:trace>
  <inkml:trace contextRef="#ctx0" brushRef="#br0" timeOffset="6823.1921">11549 728,'0'13,"0"53,0-40,27 1,25 13,-12-40</inkml:trace>
  <inkml:trace contextRef="#ctx0" brushRef="#br0" timeOffset="9029.9146">3995 2342,'0'0,"0"-27,-26 27,26-13,0-14,-27 27,27-26,-26 26,92 13,0 27,27-14,-27 14,26 0,-12-14,-14 14,-13-40,-27 40,1-40,-27 26,26-26,-26 26</inkml:trace>
  <inkml:trace contextRef="#ctx0" brushRef="#br0" timeOffset="9274.9354">4458 2222,'0'0,"-26"14,-27 52,0 0,26 0,-12 0,39 0,-27-26,27 0,0-14,0 14,14-40</inkml:trace>
  <inkml:trace contextRef="#ctx0" brushRef="#br0" timeOffset="9473.1671">4802 2474,'66'-53,"-13"26,-13 27,0-26,-1 26</inkml:trace>
  <inkml:trace contextRef="#ctx0" brushRef="#br0" timeOffset="10116.4585">5556 2222,'0'-26,"0"13,-13 13,-13 0,-1 0,1 0,-14 0,-13 26,13 1,1-1,12 14,27-14,0-12,27-14,26 0,-14 0,1 0,-14 0,1 0,-27 52,26-12,-26 26,0 14,0-1,0-26,-13 13,13-26,-53-14,27-26,-14 0,0 0,40-13,0 0,0-40,0 0,80-13,-14-14,0 28,0-1</inkml:trace>
  <inkml:trace contextRef="#ctx0" brushRef="#br0" timeOffset="10565.3133">5940 2275,'0'-26,"-13"26,-14 0,1 0,-1 0,-12 26,-1 14,40 0,0-1,26-12,14-27,0 0,-1 0,1-13,13-14,-27-12,-26-1,0 13,-13 27,26 14,14 25,26-12,-27-27,1 39</inkml:trace>
  <inkml:trace contextRef="#ctx0" brushRef="#br0" timeOffset="10745.2298">6218 2156,'-14'-26,"14"39,27 14,-1 12,14 14,-13-13,-1 0,-26 12,26-25</inkml:trace>
  <inkml:trace contextRef="#ctx0" brushRef="#br0" timeOffset="11251.6065">6403 2342,'0'0,"0"-27,53 1,-13-1,-14 27,14-53,-14 53,1 0,-27-26,26 26,-39 0,26 0,27 0,13-27,-53-12,0 12,-40 27,14 0,-14 0,0 0,14 27,26-1,0 1,0 25,0-12,53-13,-14-1,14-26,13 40,0-40,-13 0,0-27</inkml:trace>
  <inkml:trace contextRef="#ctx0" brushRef="#br0" timeOffset="12632.2256">8374 2170,'0'52,"0"-12,27 0,-27 0,26 12,-26-12,26 0,1-40</inkml:trace>
  <inkml:trace contextRef="#ctx0" brushRef="#br0" timeOffset="12782.9046">8348 1905,'-40'-26,"40"39,26 26,1-12</inkml:trace>
  <inkml:trace contextRef="#ctx0" brushRef="#br0" timeOffset="13106.3153">8943 1984,'-13'0,"13"27,-66 13,66-14,0 14,52-14,-12 1,-13 12,-1-39,-26 40,27-40,-27 26,-40 41,-26-28,13-39</inkml:trace>
  <inkml:trace contextRef="#ctx0" brushRef="#br0" timeOffset="16026.266">10980 2051,'-26'-53,"-1"26,27 1,14 39,25 13,54 14,13 13,13-13,-27-1,-12-39,-14 27,-26-27,-14 39,27-39,-53 27,-13-27</inkml:trace>
  <inkml:trace contextRef="#ctx0" brushRef="#br0" timeOffset="16242.7842">11536 1892,'-27'0,"-12"0,-1 66,0 27,14-27,-1 0,-12 0,39-26,-27-1,27 27,-26-26</inkml:trace>
  <inkml:trace contextRef="#ctx0" brushRef="#br0" timeOffset="16640.8449">12541 1773,'40'0,"26"-14,13 14,14-39,-14 39,-12 0,-41 0</inkml:trace>
  <inkml:trace contextRef="#ctx0" brushRef="#br0" timeOffset="16799.4343">12726 2103,'27'0,"13"-26,-1 26,27-53,1 53,-1-40,-13 40,0-39</inkml:trace>
  <inkml:trace contextRef="#ctx0" brushRef="#br0" timeOffset="17915.1931">13970 1270,'0'-26,"-40"26,27 0,-13 0,-1 0,1 0,-1 13,1-13,26 39,0 41,0 52,0 27,0 26,-40 14,40-41,0 1,0-27,0-52,-40-14,40 0,0-26,0-14,0 1,0-14,0 13,0 1,-26-27,39 0,27 0,26-53,0 53,-26-27,-14 27,1 0,-27 14</inkml:trace>
  <inkml:trace contextRef="#ctx0" brushRef="#br0" timeOffset="18847.0894">14737 1389,'0'-26,"-13"26,-13 66,-27 13,53-39,-27 0,27-1,13 1,14-40,-1 0,14 0,0 0,-1-40,1 14,-40-1,27-12,-27-14,0 13,0 14,-40-1,0 1,1 26,12 13,27 13</inkml:trace>
  <inkml:trace contextRef="#ctx0" brushRef="#br0" timeOffset="19318.0489">16404 1244,'0'0,"0"-27,0 40,0 27,27 26,-27-13,26 0,-26-13,0-14,0 1,27-27,-27 26,0 14,-27-40</inkml:trace>
  <inkml:trace contextRef="#ctx0" brushRef="#br0" timeOffset="19978.2898">14962 2342,'0'0,"0"52,0 1,0 0,0-13,27 0,-27-1,0 14,26-13,-26-14,27 1,-1-27,0 0</inkml:trace>
  <inkml:trace contextRef="#ctx0" brushRef="#br0" timeOffset="20606.0403">16325 2408,'0'-27,"-40"27,14 27,-14-1,13-26,27 40,0 0,27-14,13-26,-1 40,27-40,-13 0,-13 0,13 0,-40 0,-13-14,0-12,0-27,0 13,-13 1,13-1,-40 0,14 1</inkml:trace>
  <inkml:trace contextRef="#ctx0" brushRef="#br0" timeOffset="22236.3462">16920 1098,'40'0,"-1"0,14 0,0 26,-13-26,0 0,-14 53,1-26,-27 13,39 26,-39 13,0 27,0 26,0 27,0-27,0-13,40-13,-40-27,0 14,26-27,-26-26,0-14,27-26,-27 40,0-13,26-27,-26 26,0 0,0 1,0-1,0-12,0 12,-13-26,-66 0,-14 66,40-66,0 27,14-27,39 26,-27-26</inkml:trace>
  <inkml:trace contextRef="#ctx0" brushRef="#br0" timeOffset="27152.3225">20664 2368,'0'-26,"13"105,-13 27,0 0,0-27,40-13,-40-26,0 13,26-27,-26 1,27-27,-27-14</inkml:trace>
  <inkml:trace contextRef="#ctx0" brushRef="#br0" timeOffset="27906.6993">20704 2275,'26'-26,"80"26,0 0,13-40,13 40,-26 0,-27 0,-13 0,-26 0,-13 0,-27-26,0-1,-14 27</inkml:trace>
  <inkml:trace contextRef="#ctx0" brushRef="#br0" timeOffset="28576.2494">20862 2963,'0'0,"27"-26,26 26,53-40,13 40,13-39,-26 39,0 0,-40-27,0 27,-40 0</inkml:trace>
  <inkml:trace contextRef="#ctx0" brushRef="#br0" timeOffset="29639.4102">21524 2222,'0'0,"-27"0,41 0,12-26,1 26,-1 0,0 0,1 0,-14 0,14 0,12 26,-12 1,-1-1,1 14,-1-13,1-1,-27 0,26 1,-26-1,0 1,0 26,0-14,-13 14,-14-26,1-1,-27 27,27-26,-1-1,1 1,-1-27,27 26,-26-26,-1 0</inkml:trace>
  <inkml:trace contextRef="#ctx0" brushRef="#br0" timeOffset="30254.9931">20174 2646,'-26'0,"0"-27,39 27,26 0,28 0,-14-26,-1 26,-12 0,0 0,-14 0,1 0,-1-27,1 27</inkml:trace>
  <inkml:trace contextRef="#ctx0" brushRef="#br0" timeOffset="30631.5313">20320 3003,'-26'0,"52"-26,27-14,0 13,13 27,0-52,-13 52,-13 0,13 0,-14 0,-52 0,-13 0,39 0</inkml:trace>
  <inkml:trace contextRef="#ctx0" brushRef="#br0" timeOffset="31611.9444">19910 2580,'-27'-53,"1"53,0 0,26 13,-40 27,40-14,0-13,0 14,0-1,26-26,1 27,12-27,14 0,-13 0,-14-13,1-27,-27 13,0 1,-13-1,-14 27,1 0,-1 0,1 0</inkml:trace>
  <inkml:trace contextRef="#ctx0" brushRef="#br0" timeOffset="31887.2267">19989 3162,'0'0,"-26"0,-1 26,-26 14,53-14,14-26,12 27,14-27,26 0,0-13,-13 13,0-67,-27 41,-26 0,0-14</inkml:trace>
  <inkml:trace contextRef="#ctx0" brushRef="#br0" timeOffset="32475.296">21908 2619,'13'0,"40"-39,0 39,26 0,40-27,-40 27,-12 0,-15 0,-12 0,-13-39</inkml:trace>
  <inkml:trace contextRef="#ctx0" brushRef="#br0" timeOffset="32813.0222">22820 2342,'0'0,"-39"39,-1-12,40-1,-27 1,27-1,0 1,14-27,12 26,27-26,0 0,-13 0,13-13,-27-27,-26 14,0-1,0 1,0-14,-26 0,-1 40,-26-26,14 26,-14 0</inkml:trace>
  <inkml:trace contextRef="#ctx0" brushRef="#br0" timeOffset="33013.0943">20823 3836,'-66'27,"13"-27,-13 53,26-53,-13 26,13-26</inkml:trace>
  <inkml:trace contextRef="#ctx0" brushRef="#br0" timeOffset="34132.6872">19275 2580,'13'39,"-13"1,0-13,27 12,-27-12,0-1,26 1,-26 12,27-39,-27 27</inkml:trace>
  <inkml:trace contextRef="#ctx0" brushRef="#br0" timeOffset="34552.3542">19394 3413,'0'0,"-40"13,1 40,39-26,0 12,26-39,1 0,-1 0,14 0,13 0,-27-13,0-40,-26 40,0-13,0-1,-13 1,-13-14</inkml:trace>
  <inkml:trace contextRef="#ctx0" brushRef="#br0" timeOffset="35421.8812">23164 3135,'0'-26,"-26"26,-14 0,14 0,-1 13,1 14,26-1,0 14,13-40,13 26,1-26,13 0,-1 0,1 0,0-13,-14-14,-26 1,-13 26,-14-40,1 40,0-39,-1 39,1 0,-1 26</inkml:trace>
  <inkml:trace contextRef="#ctx0" brushRef="#br0" timeOffset="39262.2102">11681 3691,'14'0,"-1"0,40 0,-14 0,28-27,12 27,27 0,26-39,14 39,12 0,1 0,26 0,27 0,39 0,-13 0,27 0,-27-40</inkml:trace>
  <inkml:trace contextRef="#ctx0" brushRef="#br0" timeOffset="39698.0432">15796 3440,'26'0,"1"0,12 0,-12 0</inkml:trace>
  <inkml:trace contextRef="#ctx0" brushRef="#br0" timeOffset="39987.9411">13401 3731,'-26'-14</inkml:trace>
  <inkml:trace contextRef="#ctx0" brushRef="#br0" timeOffset="40782.8523">13295 3717,'0'0,"-26"0,105-26,-26 26,13 0,14-40,-1 40,0 0,27 0,40-39,-14 39,0 0,27 0,13-40,-13 40,-27 0,0 0,1-40,-27 40,13 0,-40 0,-13-40,-26 40,0 0,-14 0,0-26,1 26,-1 0,1 0,-1-26,1 26,-1 0,1-27,-1 27,1 0,-1 0,0 0,14 0,-13 0,12 0,-12 0,-1 0,1 0,-1 0,1 0,-1 0,14 0,-14 0,14 0,-14 0</inkml:trace>
  <inkml:trace contextRef="#ctx0" brushRef="#br0" timeOffset="40987.2809">16484 3426</inkml:trace>
  <inkml:trace contextRef="#ctx0" brushRef="#br0" timeOffset="54923.2315">4921 5067,'0'-27,"-26"27,26-26,0-1,0 14,0-13,0-1,0 1,-27 26,27 13,0 66,0 27,0 0,27 13,-27-39,26 12,-26-39,40 13,-40-26,0-14,26-26</inkml:trace>
  <inkml:trace contextRef="#ctx0" brushRef="#br0" timeOffset="55431.1626">5464 5133,'0'-27,"-53"27,53 14,-40 25,40-25,-26 25,26 1,13-40,-13 26,53-26,-27 0,1 0,-1 0,1-39,-1-1,-26 14,0-14,0 0,-13 14,-27-14,14 40</inkml:trace>
  <inkml:trace contextRef="#ctx0" brushRef="#br0" timeOffset="56376.3984">5755 4855,'0'0,"-53"0,26-40,1 40,39 0,40 40,13-13,14 12,12 1,1-14,-1 14,-26 0,-26-40,-13 26,-27 14,-27 39,-52 67,-1-1,1-26,26-26,13-27,40-39,-39-27,39 26</inkml:trace>
  <inkml:trace contextRef="#ctx0" brushRef="#br0" timeOffset="57829.2669">1376 5636,'0'0,"0"-27,-13 27,13-26,-40 26,40 13,-40 13,40 41,-53 12,53 0,0-39,0-14,53 27,-26-53,12 0,1 0,26-53,-13 14,-53 12,0-26,0 14,0-14,-40 0,14 26,0 1,-1 26,27-27,40 27,26 0</inkml:trace>
  <inkml:trace contextRef="#ctx0" brushRef="#br0" timeOffset="58271.9452">1720 5503,'0'0,"0"14,39 25,-12 41,13 92,-1-40,1-13,-40-40,40 40,-40-66,0-13,0-14,-27-39,27-26,-39-67,39-27,0 1,0 0,0 26,0 40,13 26,13 14,1 26,12-40,-25 40,25 40,-39 13,0 0,-39-14,12 1,27-14,-40 1,67-27</inkml:trace>
  <inkml:trace contextRef="#ctx0" brushRef="#br0" timeOffset="58592.3293">2236 5689,'26'0,"-26"-27,27 27,-1-26,-26-1,27 27,-27-40,0 14,-53 26,26 0,-13 0,14 26,0 1,26-1,0 27,0-26,26-1,14-26,13 40,-14-40,1 0,0 0,-1-13,-39-27</inkml:trace>
  <inkml:trace contextRef="#ctx0" brushRef="#br0" timeOffset="58835.3023">2527 5596,'0'0,"0"-40,26 40,1 0,-27 13,39-13,-39 40,40-13,-40 12,0-52,0-13,0-14,0 0,0 1,0-1,0 13,13 27,40 0,-26 0,-14 0</inkml:trace>
  <inkml:trace contextRef="#ctx0" brushRef="#br0" timeOffset="59282.9585">3029 5450,'0'-26,"-13"26,-40 0,0 26,14 1,12 13,27-14,-26-26,26 13,26 27,1-40,26 0,-14 0,1-27,-14 27,-26-13,27 13,13 0,-14 0,1 0,-1-26,-26-14</inkml:trace>
  <inkml:trace contextRef="#ctx0" brushRef="#br0" timeOffset="59432.5024">3188 5265,'-26'0,"52"13,1 27,-1 13,1-13,-27-1,53 14,-53-13,26-40</inkml:trace>
  <inkml:trace contextRef="#ctx0" brushRef="#br0" timeOffset="59762.1474">3453 5398,'26'0,"-26"-14,27 14,-1 0,-26-26,27 26,-27-27,0 1,-27 26,1 0,-1 0,1 0,26 13,-27-13,27 40,0-14,14 1,12-27,14 39,13-39,-14 0,1 0,-14 0,1 0,-1 0,-26-13</inkml:trace>
  <inkml:trace contextRef="#ctx0" brushRef="#br0" timeOffset="60354.0307">4088 5239,'-13'0,"-14"0,1 0,-1 0,27 13,-26-13,26 26,0 14,13-40,-13 27,66-27,-39 0,-27-14,26 14,-26-39,0 12,13 27,40 0,-53 27,27-1,-27 14,0-67,0-26,26 14,-26 12,27 27,-27-26,26 26,14 0,-1 0,-39 13,0 14,0 12</inkml:trace>
  <inkml:trace contextRef="#ctx0" brushRef="#br0" timeOffset="61609.2605">9406 5278,'0'0,"0"-26,-27 26,80 53,0-13,-13 13,39 13,-12-13,-1-14,-27-39,-12 40,12-40,-39-27</inkml:trace>
  <inkml:trace contextRef="#ctx0" brushRef="#br0" timeOffset="62163.0323">9750 5212,'-53'93,"-13"26,13 0,13-26,14-27,26-27,-40-12,40-1,-26-26,52-13,1 13</inkml:trace>
  <inkml:trace contextRef="#ctx0" brushRef="#br0" timeOffset="62718.9956">10213 5292,'0'-27,"0"1,0 39,0 13,13 27,-13-13,27 0,-27-1,0-12,26-1,-26 1,0-1,27 27,-27-26,0-41,0-12,39-1</inkml:trace>
  <inkml:trace contextRef="#ctx0" brushRef="#br0" timeOffset="63161.4104">10649 5278,'0'0,"-13"0,13 27,-26-1,26 1,0 13,13-40,13 26,1-26,-1 0,-12 0,12 0,-26-13,0-27,0 0,0 14,0-1,-26 1,-14 0,53 26</inkml:trace>
  <inkml:trace contextRef="#ctx0" brushRef="#br0" timeOffset="64413.3324">10888 5093,'-27'0,"67"0,-14 13,14-13,0 53,13-26,-14-1,1 1,-14-27,14 53,-13-53,-27 26,0 1,-106 39,13 53,-39 13,66-66,26-26,0 13,40-27,-26-26,26 40,-27-40,27 26,14-26</inkml:trace>
  <inkml:trace contextRef="#ctx0" brushRef="#br0" timeOffset="66196.2644">12316 5371,'0'0,"0"-13,-26 13,79-27,0 27,13-53,-13 53,0 0,-14 0,-12 0</inkml:trace>
  <inkml:trace contextRef="#ctx0" brushRef="#br0" timeOffset="66385.3915">12435 5583,'14'0,"52"-14,13 14,14-66,-14 66,-39 0</inkml:trace>
  <inkml:trace contextRef="#ctx0" brushRef="#br0" timeOffset="68131.3141">14010 4696,'0'-26,"-14"26,-52 53,0 0,-26 0,25-27,28-26,12 0,1 0,26 66,13 0,-13 67,0 78,0-12,0-27,0-40,0-26,0-27,40-13,-40-13,0 0,0-40,0 14,39-27,-12-13,13 13,12-40,-12 40,-13-26,12 26</inkml:trace>
  <inkml:trace contextRef="#ctx0" brushRef="#br0" timeOffset="69099.9603">14631 4604,'-13'0,"-13"0,-27 53,13 0,-13 13,14 0,39-13,0-27,0 1,26-27,27 53,-13-53,26 0,-13 0,13-27,-26 1,-40-1,26-12,-26-1,0-26,-26 26,-1 14,1-14,-1 40,27-27,-26 27,39 27,13-27</inkml:trace>
  <inkml:trace contextRef="#ctx0" brushRef="#br0" timeOffset="69601.4746">15677 4405,'0'0,"0"27,26 39,-26-13,40 13,-40 0,26-13,-26 0,0-27,27 27,-27-26</inkml:trace>
  <inkml:trace contextRef="#ctx0" brushRef="#br0" timeOffset="70121.1527">14830 5781,'0'0,"0"40,0 13,0-14,0-12,0 13,0-1,26-12,-26-1,27-26</inkml:trace>
  <inkml:trace contextRef="#ctx0" brushRef="#br0" timeOffset="70562.3563">15809 5715,'-27'0,"1"0,-1 13,27 14,-52 12,52-12,0-14,13 27,13-14,1-26,26 27,-14-27,1 0,-14-14,1-12,-27 0,0-1,0-13,0-13,0 40,-13-26,-27 12,0 27,14-26,-14-1</inkml:trace>
  <inkml:trace contextRef="#ctx0" brushRef="#br0" timeOffset="71289.6686">16179 4458,'13'0,"27"0,13 0,13 0,-13 0,-13 0,0 40,-14-14,-26 1,0 26,0 53,0 26,0 0,0 27,0-27,40 27,-1-14,-39-65,53-14,-53-13,0-27,0-12,0 39,0-27,-13 0,-40-26,13 27,14-27,26 26,-26 14</inkml:trace>
  <inkml:trace contextRef="#ctx0" brushRef="#br0" timeOffset="72673.8678">17317 4379,'-13'-27,"-40"27,-27 0,-12 27,26-27,39 0,14 0,-13 0,26 40,0-14,13 14,-13 26,0 13,39 40,-39 14,0 52,40 0,-40-26,40-14,-40-39,40-27,-40-12,0-28,0 1,0-14,0 1,26-27,14 0,-14 0,1 0,-1-13,1 13,12 0,-12 0</inkml:trace>
  <inkml:trace contextRef="#ctx0" brushRef="#br0" timeOffset="73441.0288">17846 4432,'0'0,"0"-27,0 41,0 25,0 1,27 0,-27-1,0 14,26-13,-26-14,0 1,0-1,0 1</inkml:trace>
  <inkml:trace contextRef="#ctx0" brushRef="#br0" timeOffset="73972.2108">18045 5622,'-27'0,"-26"0,27 14,26 12,-27-26,27 40,40-1,-14-39,14 0,0 0,-14 0,1 0,-27-13,26-13,-26-1,0 1,0-14,0 0,-13 1,-13-1,26 27,-53 13,53-53,0 27</inkml:trace>
  <inkml:trace contextRef="#ctx0" brushRef="#br0" timeOffset="74722.5627">18362 4432,'0'-27,"53"27,-13 0,-1 0,-12 0,-1 0,1 0,-1 0,1 27,12 26,-12 13,-27 13,39 27,-39 40,40 12,-40-25,40 12,-40 14,40-53,-40-27,26-13,-26-13,26-26,-39 12,-13-39,-1 40,-12-40,12 53,1-53,-27 40,26-40,1 26</inkml:trace>
  <inkml:trace contextRef="#ctx0" brushRef="#br0" timeOffset="75893.0428">20002 5173,'-26'0,"66"-14,-1 14,28-53,-15 53,15-26,-14 26,-1 0,-25 0</inkml:trace>
  <inkml:trace contextRef="#ctx0" brushRef="#br0" timeOffset="76083.2616">20201 5358,'93'0,"-27"-13,-13 13,-14-27,-12 27</inkml:trace>
  <inkml:trace contextRef="#ctx0" brushRef="#br0" timeOffset="77147.3724">21325 4260,'-39'39,"-27"-12,-1 13,15-40,25 26,1-26,26 40,13 13,-13 0,0 52,40 1,-40 53,0 53,0-54,39-12,-39-40,0 0,27-40,-27-27,0-12,0-1,53-26,-40 0,40 0,-14-13,28 13,-28 0,-12 0,-1 0,-26 27,-40-27</inkml:trace>
  <inkml:trace contextRef="#ctx0" brushRef="#br0" timeOffset="86739.378">22093 4352,'-14'0,"1"0,-13 0,-1 0,1 0,-1 0,1 0,26 14,-26 12,26 1,0-1,0 0,0 1,0-1,0 1,0-1,13-26,-13 27,26-27,-26 26,27-26,-1 27,14-27,-14 0,1 0,-1 0,1 0,-27-14,26 14,-26-26,13 26,-13-26,0-1,27 27,-27-26,0-1,0 1,0-1,0 1,0 13,-13 13,13-27,-40 27,0 0,14 0,26 13</inkml:trace>
  <inkml:trace contextRef="#ctx0" brushRef="#br0" timeOffset="91096.4552">22159 5226,'0'-27,"0"54,0 12,0 27,0-26,0 0,26 13,-26-27,0-13,27-13,-27 53,0-26,0-41</inkml:trace>
  <inkml:trace contextRef="#ctx0" brushRef="#br0" timeOffset="92408.0482">22582 4299,'0'0,"-26"0,26-13,26 13,14 0,0 0,12 0,-25 0,-14 0,27 13,0-13,-40 27,39-27,-39 40,40-40,-40 39,26-12,-26-1,27 1,-27-1,0 1,0 12,0 27,0 14,0-1,0 1,0-1,40 14,-40-14,0 0,0-13,0-13,0 0,26-13,-26 0,0-14,0 14,0 13,0-14,0 1,0-13,0-1,0 0,-26-26,-27 0,-14 27,28-27,12 0,27 26,-26-26,26 27,-27-27</inkml:trace>
  <inkml:trace contextRef="#ctx0" brushRef="#br0" timeOffset="93209.5398">22079 6271,'0'0,"0"39,0 54,0 39,0 1,0 12,0-39,0-53,0-14,0-12,0-1,14 1,-14-1,-27-26,1-13,-1 13,1-40,-27-13,27 27,26 0,13 26,40 39,-14-12,-12-27,-1 39,1-39,-1 27,1-27,-1 0,1 0,-27-27</inkml:trace>
  <inkml:trace contextRef="#ctx0" brushRef="#br0" timeOffset="94326.428">22225 7845,'0'-27,"0"-25,-53 12,53 13,-26-12,26 12,0 1,0-1,26 27,1-39,-1 39,14 0,-40 13,53 13,-53 14,0 0,0 13,0 0,-27 13,1 0,-1 0,-12 0,39-26,-27-14,27 1,0-1,0 1,40-27,13 0,-14 0,-12 0</inkml:trace>
  <inkml:trace contextRef="#ctx0" brushRef="#br0" timeOffset="94470.4592">22331 8374,'40'-26</inkml:trace>
  <inkml:trace contextRef="#ctx0" brushRef="#br0" timeOffset="95385.1475">21683 9036,'0'-27,"0"67,0 13,26 39,-26-12,40 12,-40-39,26-13,-26 13,0-40,40 27,-40-1,26-52</inkml:trace>
  <inkml:trace contextRef="#ctx0" brushRef="#br0" timeOffset="95864.1597">22304 9128,'0'0,"0"27,0 12,27 14,-27-26,0-14,26 27,-26-14</inkml:trace>
  <inkml:trace contextRef="#ctx0" brushRef="#br0" timeOffset="97139.5308">22569 8930,'0'0,"0"-27,-27 27,41 53,39-13,13 13,0 0,27-14,-41-39,15 27,-28-27,14 0,-26 0,-27 40,-53-1,-13 1,-14 13,14 0,0 0,13 0,13-27,14-26,26 26,-27-26</inkml:trace>
  <inkml:trace contextRef="#ctx0" brushRef="#br0" timeOffset="99485.1687">9247 8202,'0'0,"27"27,26-1,39 27,1 0,-1 13,1-13,0 0,-27-27,0-26,-26 53,-14-53,-26 27,26-27,-39 0,13-14,-39-12</inkml:trace>
  <inkml:trace contextRef="#ctx0" brushRef="#br0" timeOffset="99881.7674">9816 8096,'-53'66,"13"80,1 13,-1-1,0-12,40-67,-39-13,39-26,0-13,-27-27,27 26,0-52</inkml:trace>
  <inkml:trace contextRef="#ctx0" brushRef="#br0" timeOffset="100705.207">10517 8109,'0'0,"0"40,27 0,-27 26,39-26,-39 13,53-14,-53-12,27-1,-27 14,0-14,26-26,-26 27,0-1,27 1,-27-41</inkml:trace>
  <inkml:trace contextRef="#ctx0" brushRef="#br0" timeOffset="101193.983">11245 8149,'-27'0,"-12"0,12 0,-13 53,40-13,-26-1,26-25,0 12,13 14,14-40,-1 26,27-26,-13 0,-1 0,-12 0,-1 0,-26-13,0-53,0 26,0 1,0-1,0-13,-13 26,-13 1</inkml:trace>
  <inkml:trace contextRef="#ctx0" brushRef="#br0" timeOffset="101694.9433">11483 7924,'-27'0,"41"0,12 14,14-14,13 52,-14-52,14 67,-13-41,0-26,13 40,-14-40,1 26,0-26,13 0,-80 66,-39 27,-40 13,40-40,13-13,27-27,26 1,-27-27,27 39,0-12,0-1</inkml:trace>
  <inkml:trace contextRef="#ctx0" brushRef="#br0" timeOffset="102425.3819">13229 8109,'-40'0,"1"0,12 0,54-26,52 26,67-40,12 40,1-39,-27 39,-12-40,-15 40,-12-40,-14 40,-12 0,-28-26,-12 26,-27-27,-27 27,1-26,-27 26,13-40,14 40,26-26,-27 26,40 0,27 13,26 13,-13 14,-13-13,-14-1,-26 1,0-1,0 0,-26 14,-80 39,13 1,1-27,39-53</inkml:trace>
  <inkml:trace contextRef="#ctx0" brushRef="#br0" timeOffset="103180.892">15280 7620,'0'13,"39"27,-39 26,53 13,-26 14,12-27,-12 0,-27-26,26 0,-26-14,0 1,0-1,0 1,0-41</inkml:trace>
  <inkml:trace contextRef="#ctx0" brushRef="#br0" timeOffset="103510.3819">15849 7713,'0'0,"0"13,0 13,39 1,-39 12,27-12,-27-1,26 1,-26-1,0 1,27-27,-27 26</inkml:trace>
  <inkml:trace contextRef="#ctx0" brushRef="#br0" timeOffset="104087.0216">16034 7527,'0'0,"0"-26,26 52,14 14,26-13,0-1,14-26,12 66,1-66,-27 27,-13-27,-13 26,-14-26,0 0,-26 27,0-1,-52 67,-1 26,-14-14,-12 1,13-13,0 0,39-27,27-40,-26 14,26-67</inkml:trace>
  <inkml:trace contextRef="#ctx0" brushRef="#br0" timeOffset="106121.1752">18098 7964,'0'-13,"-27"13,1 0</inkml:trace>
  <inkml:trace contextRef="#ctx0" brushRef="#br0" timeOffset="106593.4871">17806 7488,'0'-27,"0"40,0 27,0 40,27 39,-27 13,0-26,0 0,40-14,-40-39,0 13,0-26,0 0,-27-14,27-66,0-26,0-13,27 26,-1-13,14 13,-14 53,1 0,-1 53,-26-14,0-12,0-1,0 1,0-1,-13 1,-14-1,1 1,-14-1,14-26</inkml:trace>
  <inkml:trace contextRef="#ctx0" brushRef="#br0" timeOffset="106795.4716">18283 7964,'0'26,"0"1,0-1,0 1,26-1,-26 14</inkml:trace>
  <inkml:trace contextRef="#ctx0" brushRef="#br0" timeOffset="106915.3493">18283 7567,'-40'0,"0"27</inkml:trace>
  <inkml:trace contextRef="#ctx0" brushRef="#br0" timeOffset="107117.0045">18508 7554,'0'26,"0"1,39 39,-39 13,0 1,27 12,-27-12,39-14,-39-13,0-27</inkml:trace>
  <inkml:trace contextRef="#ctx0" brushRef="#br0" timeOffset="107238.0909">18666 7938,'0'-27,"40"27,-14-26,27 26,-13-27,-13-13</inkml:trace>
  <inkml:trace contextRef="#ctx0" brushRef="#br0" timeOffset="107945.0227">19301 7633,'0'40,"0"13,40-13,-40-1,0 27,0-13,27 0,-27-40,0 14,0-1,0-39,0-13,0-14,0-13,0-26,0-27,-53-13,53-14,-40 14,40 40,0 13,13 66,40 40,-13-1,13 14,-27 13,-26-13,0 13</inkml:trace>
  <inkml:trace contextRef="#ctx0" brushRef="#br0" timeOffset="108064.2913">19288 7713,'0'0,"13"0,27-14,0 14,-14 0,1-26</inkml:trace>
  <inkml:trace contextRef="#ctx0" brushRef="#br0" timeOffset="108317.0881">19685 7422,'0'13,"0"26,0 1,0 26,0-13,0 13,26-26,-26 0,0-14,0 1,0-1</inkml:trace>
  <inkml:trace contextRef="#ctx0" brushRef="#br0" timeOffset="108505.0332">19910 7686,'0'13,"26"14,-26-1,0 1,27-1,-27 14</inkml:trace>
  <inkml:trace contextRef="#ctx0" brushRef="#br0" timeOffset="108647.9561">19950 7263,'-14'0,"14"53,0-27</inkml:trace>
  <inkml:trace contextRef="#ctx0" brushRef="#br0" timeOffset="109315.7735">20174 7580,'0'14,"0"52,0-13,0 13,0-27,0 1,0-13,0 12,0-65,0-1,0-26,0-26,27-14,13 1,-14 52,27 0,-13 14,-1 26,-12 0,-1 40,-26-1,0 1,0 0,-26 13,-1-27,-26 1,40-27,-40 66,14-66,-14 0</inkml:trace>
  <inkml:trace contextRef="#ctx0" brushRef="#br0" timeOffset="111907.3739">2871 10967,'0'0,"0"-13,-13 13,-14 0,1 0,-41 132,-12 14,-14-1,41-39,52-13,0-54,0 1,52-14,1-26,27 0,26 0,39-39,-26-27,-26-1,-14-38,-39-1</inkml:trace>
  <inkml:trace contextRef="#ctx0" brushRef="#br0" timeOffset="112270.9086">3360 10530,'40'27,"-40"13,66 12,-40 15,14 25,-13 1,12 13,-39-1,0-12,40-27,-40-26,0 0,-26-40,-1 0,-26-67,53-25,0 12,13 14,-13 27,67 12,-28 27,14-39,0 39,13 0,-26 0,-14 39,1-39,-27 40,40-14,-40 1,52-27,-52 26,53-26</inkml:trace>
  <inkml:trace contextRef="#ctx0" brushRef="#br0" timeOffset="112559.6652">4286 10914,'27'0,"-27"-26,26 26,-26-27,27 27,-27-26,-14 26,-12 0,-1 13,1 27,26-1,-40-12,40-1,0 1,27-1,12 1,1-27,26 0,-13 0,13-14,1-39</inkml:trace>
  <inkml:trace contextRef="#ctx0" brushRef="#br0" timeOffset="112729.4096">4802 10769,'-26'0,"-1"0,27 39,-26-12,26 12,0 1,26 0,1-1,-1-12,14-27,0 0,-1 0,1-40</inkml:trace>
  <inkml:trace contextRef="#ctx0" brushRef="#br0" timeOffset="113060.1848">5067 10597,'26'26,"-26"14,27 39,-27 0,0-12,0-14,0 13,0-13,0-27,0-52,53-67,0 27,-27 26,14 14,-14-27,-26 92,40-39,-14 40,14-40,13 0,-27 0</inkml:trace>
  <inkml:trace contextRef="#ctx0" brushRef="#br0" timeOffset="114170.6244">7951 10438,'0'0,"79"66,14-13,-1 13,27 27,27-40,-27 13,-40-40,-13-26,1 40,-28-40,-12 0,-27 26,0-39,-40 13</inkml:trace>
  <inkml:trace contextRef="#ctx0" brushRef="#br0" timeOffset="114411.4086">8705 10478,'-13'0,"-14"13,-13 53,-13 0,-26 53,-13 27,39-27,13-40,13-13,27-26,0-14,-26 14,26-27,0 14</inkml:trace>
  <inkml:trace contextRef="#ctx0" brushRef="#br0" timeOffset="114769.2162">9287 10491,'0'0,"0"92,0-39,26 13,-26-26,53 26,-53-26,27 13,-27-13,0-14,0 0</inkml:trace>
  <inkml:trace contextRef="#ctx0" brushRef="#br0" timeOffset="115116.0141">9776 10557,'0'-27,"0"67,0 0,27-1,-27-25,39 25,-39-12,0-14,0 40,0-27,14-26</inkml:trace>
  <inkml:trace contextRef="#ctx0" brushRef="#br0" timeOffset="115600.114">10014 10292,'-26'0,"0"0,52 0,27 0,-27 0,14 27,0-27,26 0,-13 39,13-39,-26 40,13-13,-27-1,1 1,-1 25,-52-12,-27 13,13-13,13 13,-12-14,12 1,27 13,-26-13,26-1,0-12,0-1</inkml:trace>
  <inkml:trace contextRef="#ctx0" brushRef="#br0" timeOffset="116540.2835">12131 10239,'-26'0,"-1"0,54 0,65-39,-12 39,12-53,-12 53,-1 0,-53 0</inkml:trace>
  <inkml:trace contextRef="#ctx0" brushRef="#br0" timeOffset="116681.8002">12197 10517,'14'0,"52"-39,26-1,-12 40,39-53,-40 13</inkml:trace>
  <inkml:trace contextRef="#ctx0" brushRef="#br0" timeOffset="118291.6562">13639 9684,'13'0,"-39"0,-27 0,0 0,0 26,14-26,12 0,27 27,0-1,0 27,27 79,-27 27,39 79,-39-26,53-27,-53 0,53-39,-53-40,40-14,-40-26,0-26,0 0,0-14,53-26,0-39,-14 39,1-40,-14 40,1-27,-1 27,-26-39</inkml:trace>
  <inkml:trace contextRef="#ctx0" brushRef="#br0" timeOffset="119093.4772">14407 9671,'0'-14,"-27"-12,1 26,-1 0,-26 13,14 40,12-13,27 26,0-13,0-14,0-12,40 13,13-40,0 0,13 0,-27 0,-12 0,-27-40,26 13,-26-12,0-1,0 0,-39-13,12 14,27 12,-39 1</inkml:trace>
  <inkml:trace contextRef="#ctx0" brushRef="#br0" timeOffset="120196.3667">15782 9565,'-39'-53,"65"106,1 13,12 0,-12-26,-1 13,-26-40,40 26,-40-12,26-27,-26 26,-26-26</inkml:trace>
  <inkml:trace contextRef="#ctx0" brushRef="#br0" timeOffset="120917.2856">14618 10821,'0'67,"27"-1,-27-27,53 1,-53-13,39 12,-39-12,27-1,-27 1,0-41</inkml:trace>
  <inkml:trace contextRef="#ctx0" brushRef="#br0" timeOffset="121650.411">15875 10888,'0'-14,"-13"14,-14 14,1 12,-1 1,27-1,0 0,0 1,0-1,27 1,-1-27,14 0,0 0,13 0,-14-40,-12 14,-1-14,-26 0,0 1,0 12,-26 27,-14-53,0 53,-13 0,14 0</inkml:trace>
  <inkml:trace contextRef="#ctx0" brushRef="#br0" timeOffset="122730.9223">16179 9446,'27'0,"12"0,41 0,-1 0,14 0,-14 0,-26 0,-13 0,-14 0,14 66,-40 0,0 13,0 27,0 26,0 27,40 0,-40 0,66 13,-27-40,1-13,-13 0,-27-40,39-12,-39-28,0-12,-13-1,-13-26,-1 0,1 0,26 27,-27-27,27 26</inkml:trace>
  <inkml:trace contextRef="#ctx0" brushRef="#br0" timeOffset="125138.1851">17754 9340,'0'-27,"-14"27,-52 0,13 27,-13-1,0 14,0-40,26 26,40 1,13-1,-13 40,53 14,-53 26,66 39,-66 14,53-14,-13-12,-40 26,66-40,-66-14,27-12,-27-14,0-12,0-28,0-12,0-1,0 1,0-14,26-13,1 0,12 0,14-27,13 1,0-14,-26 40,0-39,-14 39,-52 26,-1-26,1 26</inkml:trace>
  <inkml:trace contextRef="#ctx0" brushRef="#br0" timeOffset="126637.2916">18428 9379,'0'0,"0"-26,-13 26,-13 0,-1 0,-13 26,-13 41,53-41,-26 1,26 25,0-25,13-1,-13 1,40-1,0 14,-14-14,1-26,12 0,1 0,-14 0,14 0,-13 0,-27-13,26 13,-26-13,0-13,0-1,0 1,0-14,0 13,-13 27,13-52,-40 25,-13-13,13 40,40-26,-26 26,26 13,-26 14</inkml:trace>
  <inkml:trace contextRef="#ctx0" brushRef="#br0" timeOffset="127193.3141">18574 10517,'0'0,"0"-26,0 92,0 13,39 40,-39-66,27-13,-27 13,26-27,-26 1</inkml:trace>
  <inkml:trace contextRef="#ctx0" brushRef="#br0" timeOffset="128535.1193">19024 9287,'0'0,"26"0,27 0,26 0,27 0,-40 0,-13 0,-26 0,-1 0,-26 40,0-1,0 41,0 78,0 28,40 12,-40 14,53-54,-53-52,53-13,-53-27,26-26,-26-14,0 1,0-1,0 14,0-14,0 1,0-1,0 14,0-14,0 1,-13-27,-40 0,-53 0,-39 39,12 1,41 0,52-40,40 53,0-27</inkml:trace>
  <inkml:trace contextRef="#ctx0" brushRef="#br0" timeOffset="129655.1396">12316 12951,'0'0,"27"-53,39 27,27-14,12 40,1-39,-13 39,-14 0,-26 0,-26 13</inkml:trace>
  <inkml:trace contextRef="#ctx0" brushRef="#br0" timeOffset="129811.9013">12766 13110,'27'0,"39"-53,-13 53,39-26,-12 26,12-53</inkml:trace>
  <inkml:trace contextRef="#ctx0" brushRef="#br0" timeOffset="130885.2828">14089 12250,'0'0,"-26"0,-1 27,1-27,-1 26,1-26,-1 0,27 53,0 0,0 66,0 40,0 0,0-1,0-25,0-14,14-40,-14 27,0 13,39-40,-39-13,0-26,0-13,0-1,0 0,0 14,0 0,0 26,-13-40,13 1,0-1,0 1,0-40,13 13,-13-27,40 27,-40-26,66 26,-26-27,-1 27,14-53,-13 53,0-39,13 39,-14-27,1 27,0 0,-14 0,-26-26,-13 39,-14-13,1 0</inkml:trace>
  <inkml:trace contextRef="#ctx0" brushRef="#br0" timeOffset="134737.9485">15015 12250,'0'-26,"-26"26,26-27,0 54,0 26,13-14,-13 1,0-14,26 1,-26 13,27-40,-27 53,0-27,26-26,-26 26,0-12,27-14,-27 26,26-39,-26-14</inkml:trace>
  <inkml:trace contextRef="#ctx0" brushRef="#br0" timeOffset="138648.1974">15293 13216,'0'0,"-27"0,-12 0,-1 26,14 14,26 0,0-14,26-26,-26 27,40-27,-14 0,1 0,-1 0,1 0,-1 0,-26-14,40 14,-40-39,0 12,26 1,-26-14,0 14,-13-1,-13-26,-14 27,40-14</inkml:trace>
  <inkml:trace contextRef="#ctx0" brushRef="#br0" timeOffset="139338.2515">15610 12158,'14'0,"25"0,1-14,26 14,-13 0,0 0,-27 0,-12 0,-14 14,53-14,-53 39,26 14,-26 0,0 53,0 53,40-1,-40 1,39 13,-39-66,53-13,-13-27,-40-27,26 1,-26-13,0 12,0-12,-26 12,0-39,-27 27,26-27,14 0,-13 0,26 26,-53-26,26 0,27-13,53-40</inkml:trace>
  <inkml:trace contextRef="#ctx0" brushRef="#br0" timeOffset="139793.4161">17145 12502,'13'0,"53"-14,14 14,12-39,-39 39,0 0,-13 0,-14 0</inkml:trace>
  <inkml:trace contextRef="#ctx0" brushRef="#br0" timeOffset="139980.1271">17238 12753,'53'-13,"-14"13,27-40,0 40,-13-26,0 26,-13 0,-14-27</inkml:trace>
  <inkml:trace contextRef="#ctx0" brushRef="#br0" timeOffset="140943.9298">18984 12065,'0'0,"0"-40,0 14,0 39,0 27,40 26,-40 40,26 13,-26-40,40-13,-40-26,26-14,-26 1,0-1,27-26,-27-13</inkml:trace>
  <inkml:trace contextRef="#ctx0" brushRef="#br0" timeOffset="141529.1705">19685 12224,'0'-27,"-13"27,-14 0,1 14,-1-14,27 66,-26-66,26 39,0-12,26 12,1-39,-1 27,14-27,0 40,-14-40,1 0,12 0,-39-14,0-25,0 12,0-26,0 27,0 13,-26-27,-27 0,26 14</inkml:trace>
  <inkml:trace contextRef="#ctx0" brushRef="#br0" timeOffset="142116.0754">19989 11972,'0'0,"-26"0,26-26,13 52,13-26,14 27,0-27,26 40,0-40,0 52,-13-52,-13 27,13-27,-27 0,-26 26,27-26,-27 27,-40-1,14 27,-41 27,-12 25,26-38,13-1,14-27,26-12,-26-27,26 40,-27-40,54-40</inkml:trace>
  <inkml:trace contextRef="#ctx0" brushRef="#br0" timeOffset="143275.2678">21881 11734,'0'0,"0"-39,-26 39,26-27,0 93,26 0,-26 14,0 26,40-14,-40-12,0-41,26-12,-26 26,0-67,0-12,0 0,0-14,40-13,13 26,-14 27,1-26,-13 26,-1 0,1 0,-27 40,0-14,0 1,0-1,0 1,-53 25,26-52,1 27,-1-27</inkml:trace>
  <inkml:trace contextRef="#ctx0" brushRef="#br0" timeOffset="143460.5731">22397 12078,'0'27,"26"-1,-26 1,0 26</inkml:trace>
  <inkml:trace contextRef="#ctx0" brushRef="#br0" timeOffset="143586.4225">22357 11867,'0'-27</inkml:trace>
  <inkml:trace contextRef="#ctx0" brushRef="#br0" timeOffset="143820.0756">22556 11840,'26'0,"-26"27,27 12,-27 14,39-13,-39 26,40-13,-40 13,0-26,0-14</inkml:trace>
  <inkml:trace contextRef="#ctx0" brushRef="#br0" timeOffset="143929.2703">22622 12131,'0'0,"13"0,-13-40,66 40,-26-52,26 52,-39-40</inkml:trace>
  <inkml:trace contextRef="#ctx0" brushRef="#br0" timeOffset="144387.0925">23310 12025,'13'0,"-13"40,0-14,0-92,0-13,0 0,-40-40,40 13,-66-40,66 67,-26 39,26 14,13 26,27 53,-1 13,1 0,-14-26</inkml:trace>
  <inkml:trace contextRef="#ctx0" brushRef="#br0" timeOffset="144525.9148">23310 11814,'13'0,"-13"-14,53 14,0 0,-13-26,-1 26</inkml:trace>
  <inkml:trace contextRef="#ctx0" brushRef="#br0" timeOffset="144697.3246">23680 11708,'0'13,"40"27,-40-1,0 1</inkml:trace>
  <inkml:trace contextRef="#ctx0" brushRef="#br0" timeOffset="144857.9215">23680 11245,'0'0,"0"39,0 14,0-13,13-40</inkml:trace>
  <inkml:trace contextRef="#ctx0" brushRef="#br0" timeOffset="145088.0533">23905 11417,'27'0,"-27"13,52 40,-25-13,-27-1,40 14,-40-13,0-14,0 1,0-1,0 1,0-1</inkml:trace>
  <inkml:trace contextRef="#ctx0" brushRef="#br0" timeOffset="145216.2462">24051 11708,'0'-27,"0"1,79 26,14-40,-27 40,-27-26</inkml:trace>
  <inkml:trace contextRef="#ctx0" brushRef="#br0" timeOffset="146392.4437">23588 11456,'0'-26,"0"0,0-1,0 80,0 0,0 26,0 27,26 13,-26-39,40-14,-40 0,0-26,13-40,-13 39</inkml:trace>
  <inkml:trace contextRef="#ctx0" brushRef="#br0" timeOffset="146686.4384">23905 11734,'0'0,"40"14,-40 12,26 27,-26-13,27-14,-27 0,0 1,0-1,0 1,-14-27</inkml:trace>
  <inkml:trace contextRef="#ctx0" brushRef="#br0" timeOffset="146823.0169">23918 11523,'40'0,"-14"0</inkml:trace>
  <inkml:trace contextRef="#ctx0" brushRef="#br0" timeOffset="147255.3843">24170 11708,'0'26,"26"-26,-26 66,27-26,-27 26,53 0,-53-13,0-13,0 13,0-13,0-67,0-39,0-40,0 0,0 27,26 13,14 0,-14 0,14 39,-27 27,40-26,-27 26,14 13,-40 13,0 1,0-1,-13 1,-27-1,-13 14,14-14,-14 1,39-27,-25 39</inkml:trace>
  <inkml:trace contextRef="#ctx0" brushRef="#br0" timeOffset="152351.6686">1363 12594,'0'0,"-27"27,27 12,0-12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08:53.9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3995 1561,'-26'0,"-1"0,27-13,53-40,13 13,1 1,25-1,1 13,-40 27,-14 0,-12 0,12 40,-39 26,0 27,-79 52,0 1,-1-27,41-66,12-53,93 0,-13 0,13 0,-13 0,0 40,-26 12,-27 1,0 13,0-26,0-13,-80-1,27-26,-13 40,13-40,-13 0,27 0,12 0,27-13,0-14,13 27,53-53</inkml:trace>
  <inkml:trace contextRef="#ctx0" brushRef="#br0" timeOffset="401.3478">5530 1336,'0'27,"0"39,39 40,-39-1,40-12,-40-14,27 14,-27-14,0-26,0 13,0-26</inkml:trace>
  <inkml:trace contextRef="#ctx0" brushRef="#br0" timeOffset="815.4681">5437 2051,'0'0,"0"-27,0 1,40-1,13-13,39 14,1-14,26 1,-13-1,-14 13,-52 27,-13-39,-41 39,14 39,-26-39,26 40,0 0,40-40,-14 26,1-26,25 0,15 0,-1-53,-27 27,-39-1,0 54,-52 26,52-13,-27-14,27 14,0 13,0-14,0 1,0-14,27-26</inkml:trace>
  <inkml:trace contextRef="#ctx0" brushRef="#br0" timeOffset="1172.65">6720 1733,'0'13,"0"53,0 14,0-1,0-26,0 13,0-26,-26 13,26-40,-40-13,1 0,39-40,-27-26,27-13,0-53,0-27,66 40,-13 26,0 27,-13 26,-14 40,1 0,12 27,-12-1,13 14,-40 0,0 13,0-14,0-12,0-1,-40 1</inkml:trace>
  <inkml:trace contextRef="#ctx0" brushRef="#br0" timeOffset="1491.3506">7316 1601,'0'-13,"39"13,-12-53,13 13,-67 40,-13 0,1 26,-14 27,53 0,-27 0,27-13,14-1,12 14,27-26,0-27,13 0,13 0,14-66,-27 0</inkml:trace>
  <inkml:trace contextRef="#ctx0" brushRef="#br0" timeOffset="1618.9531">7924 1468,'40'0,"-40"14,26-14,-26 53,0-14,0 14,0-13,-13-14,-13 40,-40-13,-1-53</inkml:trace>
  <inkml:trace contextRef="#ctx0" brushRef="#br0" timeOffset="2414.5636">9128 1495,'0'-27,"-13"27,-27 0,-13 53,0 14,53-28,-26 27,26-26,0 0,26-40,1 39,13-39,12 0,-12-26,-13-1,-1-12,-26-1,40-26,-40 0,0 39,0 14</inkml:trace>
  <inkml:trace contextRef="#ctx0" brushRef="#br0" timeOffset="2742.8188">9631 1654,'0'-40,"0"-13,0 0,-13-26,13-14,0-13,-40 14,40 39,0 26,26 27,14 14,-13 52,-27-13,0 0</inkml:trace>
  <inkml:trace contextRef="#ctx0" brushRef="#br0" timeOffset="2832.4743">9644 1323,'13'0,"27"-27,13 27,0-26</inkml:trace>
  <inkml:trace contextRef="#ctx0" brushRef="#br0" timeOffset="3314.2034">11007 1561,'0'27,"0"-1,0 0,0 1,26-27,-26-66,0-14,-26-12,26-14,0-26,-40-14,40 40,0 27,0 39,0 14,13 26,53 13,-39 40,-27 26,0-39</inkml:trace>
  <inkml:trace contextRef="#ctx0" brushRef="#br0" timeOffset="3457.5182">10914 1217,'27'-26,"12"26,27 0,-13 0,13 0</inkml:trace>
  <inkml:trace contextRef="#ctx0" brushRef="#br0" timeOffset="3978.5567">11443 1032,'0'0,"0"53,0 26,27 1,12 12,-39-26,40 0,-40-26,0 0,0-14,0 14</inkml:trace>
  <inkml:trace contextRef="#ctx0" brushRef="#br0" timeOffset="4150.2812">11774 1429,'0'13,"26"13,-26 1,0-1,0 1</inkml:trace>
  <inkml:trace contextRef="#ctx0" brushRef="#br0" timeOffset="4288.5071">11853 1045,'0'0,"0"66</inkml:trace>
  <inkml:trace contextRef="#ctx0" brushRef="#br0" timeOffset="4721.7454">12197 1244,'0'13,"0"13,0 40,0 14,0-27,0 0,0-14,0-12,0 12,-13-39,-40-13,53-13,-26-27,26 13,0-13,26-39,1 12,26 1,26 13,-13 13,0 53,-26 0,-14 0,1 26,-27 1,0-1,-27 1,-12 12,12-39,1 40,-1-40</inkml:trace>
  <inkml:trace contextRef="#ctx0" brushRef="#br0" timeOffset="5014.2972">12793 1164,'-27'0,"-13"0,40 40,0-14,0-12,14 25,-14-26,26 27,-26 0,-40-40,-52 66,-27-26,13-40,27 0</inkml:trace>
  <inkml:trace contextRef="#ctx0" brushRef="#br0" timeOffset="6094.419">3876 4247,'0'-40,"0"13,0 1,-13 26,-27 0,-52 79,-27 40,-14 27,41-27,52-53,40-39,0-1,26-26,41 40,12-40,66-27,-12-39,12 0,-26-13</inkml:trace>
  <inkml:trace contextRef="#ctx0" brushRef="#br0" timeOffset="6275.2097">4299 3797,'0'66,"0"40,0 13,40-40,-13-13,12 0,-12-13,-1-13,1-13,-1-27</inkml:trace>
  <inkml:trace contextRef="#ctx0" brushRef="#br0" timeOffset="6651.0926">5014 3903,'0'0,"-40"0,-13 26,14 1,-14 12,0 27,26 1,27-1,0-13,0 13,0-27,40-39,26 0,-13 0,13-13,-13-40,0-13,-53 26,26 14,-26 0,-13 26,40 26,12-26,14 0,-13 0,0 0,-1-13</inkml:trace>
  <inkml:trace contextRef="#ctx0" brushRef="#br0" timeOffset="7063.3822">5530 3903,'0'0,"0"13,0 13,26 1,-26-1,0 1,0-1,0 1,0-1,-13 1,-27-27,1 26,12-26,1 0,26-40,26 1,27-1,13-13,-26 0,13 13,-13-13,12 14,-12 12,-13 1,-1 39,-26 27,0 13,0 13,0-26,0-1,0 14,0-40,-13 27,13-13,0-41</inkml:trace>
  <inkml:trace contextRef="#ctx0" brushRef="#br0" timeOffset="7234.3381">6178 3823,'0'13,"0"14,0-1,26 1,-26-1,0 1,0-1,-13-39</inkml:trace>
  <inkml:trace contextRef="#ctx0" brushRef="#br0" timeOffset="7348.8204">6099 3572,'26'0,"27"0,-40 0</inkml:trace>
  <inkml:trace contextRef="#ctx0" brushRef="#br0" timeOffset="7609.2373">6562 3823,'0'-26,"-14"26,-25 26,-41 54,41-41,39-12,0-1,0 1,26-1,27-26,26 0,14 0,0-40</inkml:trace>
  <inkml:trace contextRef="#ctx0" brushRef="#br0" timeOffset="8052.4893">7064 3744,'40'-27,"-40"1,0-1,-13 27,-14 0,-12 0,-14 0,13 0,14 40,26-13,-27-1,27 1,0-1,13 0,27-26,26 53,0-53,-13 0,-13 0,0 0,13 0,-14 0,1-39,13-1,-27-53</inkml:trace>
  <inkml:trace contextRef="#ctx0" brushRef="#br0" timeOffset="8187.0946">7408 3598,'0'-66,"0"132,0-158,0 105,0 27,40 26,-40-13,53 13,-53 0,0-40</inkml:trace>
  <inkml:trace contextRef="#ctx0" brushRef="#br0" timeOffset="8892.7693">8744 3506,'0'0,"27"0,-54 0,-25 66,12-13,0-14,40-12,0-1,0 1,0-1,53-26,13 27,14-27,39-27,-13-12</inkml:trace>
  <inkml:trace contextRef="#ctx0" brushRef="#br0" timeOffset="9149.3752">9221 3453,'0'0,"-40"0,-26 0,0 39,53-39,13 40,0-13,0 12,0-12,66-1,13-26,0 0,1 0,12 0,-39-53,-53 27,0-1,0-26,0-13,-39 40,12-1,1 27,-1 0,1 0,26 14,0 12</inkml:trace>
  <inkml:trace contextRef="#ctx0" brushRef="#br0" timeOffset="9657.8182">9710 3400,'0'0,"27"13,-27 40,26-13,-26-14,0 14,0-14,0 1,0-40,0-14,0 1,0-1,0 1,0-1,27 27,-27-13,26 13,0 0,1 0,-1 0,1 26,-27 1,40-27,-40 26,26-26,-26-13,26 13,27 0,0 0,-13 0,-14 0,1 0,-1 0</inkml:trace>
  <inkml:trace contextRef="#ctx0" brushRef="#br0" timeOffset="9958.3308">10253 3466,'0'0,"0"-40,26 40,-26 27,40 12,-40 28,0-14,0 13,0-27,0-12,-13-27,13-40,-40-13,40-53,0-39,66 26,-26 53,-1 39,1 27,-13 0,-1 0,0 0,-26 53,0-13,0 0,-13 39,-93 27,14-27,12-79</inkml:trace>
  <inkml:trace contextRef="#ctx0" brushRef="#br0" timeOffset="11143.7184">11602 3294,'0'-13,"-13"13,13-27,39 27,54 0,79-66,13 66,-26-53,-27 53,-13-39,-39 39,-1-53,-66 53,-13-27,0-12,-39 39,-1-40,13 40,54 0,-1 40,14-14,0 0,-40 1,26-1,-26 41,-66 12,-27-26</inkml:trace>
  <inkml:trace contextRef="#ctx0" brushRef="#br0" timeOffset="12743.2078">13996 2818,'0'0,"-26"0,0 0,-1 13,-26 40,53-27,0 1,0-1,40 14,-40-14,26 1,-26-1,0 14,-13-13,-13-27,-1 0,1 0,-1 0,27-14,53-12</inkml:trace>
  <inkml:trace contextRef="#ctx0" brushRef="#br0" timeOffset="12922.9255">14354 2871,'0'13,"0"13,0 1,26-27,-26 40,0-14</inkml:trace>
  <inkml:trace contextRef="#ctx0" brushRef="#br0" timeOffset="13026.0877">14288 2606,'0'0,"0"13,13 27</inkml:trace>
  <inkml:trace contextRef="#ctx0" brushRef="#br0" timeOffset="13431.6586">14579 2844,'0'27,"39"39,-39-40,0 14,0-53,27-27,-27 0,26-12,-26 25,27 27,-1 0,1 0,12 27,1 12,-40 1,0-14</inkml:trace>
  <inkml:trace contextRef="#ctx0" brushRef="#br0" timeOffset="14709.1159">15227 2778,'0'-26,"0"-1,-13 27,-27 0,0 0,14 27,-14 12,40-12,0-1,53-26,-27 40,1-40,-1 26,1 27,-27-26,0 12,-27 28,-26-1,0-27,14 1,12-40,-12 0,39-13,0-27,53-13,13 0,0 0,-13 14</inkml:trace>
  <inkml:trace contextRef="#ctx0" brushRef="#br0" timeOffset="14887.343">15544 2659,'0'13,"0"40,27-13,-27 13,53-13,-53-1,26-12,-26-1</inkml:trace>
  <inkml:trace contextRef="#ctx0" brushRef="#br0" timeOffset="15158.1581">15835 2818,'27'-27,"-1"27,14-39,0 39,-40-14,0-12,-14 26,-25 0,-1 0,14 13,26 27,0 0,13 13,26-27,14-26,14 53,-15-53,28 0,-41 0</inkml:trace>
  <inkml:trace contextRef="#ctx0" brushRef="#br0" timeOffset="15764.5983">17211 2461,'0'13,"0"27,27 26,-27 0,0-13,0 13,0 13,0-26,-14 13,14-39,-26-27</inkml:trace>
  <inkml:trace contextRef="#ctx0" brushRef="#br0" timeOffset="16110.1538">17171 2937,'0'-27,"27"-12,-1 12,27 1,13-1,14-12,12-1,-12 40,-1-53,-39 53,-67 0,-12 40,39-1,0 14,0-26,53-27,-14 26,1-26,13 0,-13-13,-14 13,-66 40,14-1,-1 1,1 0,26-27,-26 27,26-1,0 1,0-13,26-27</inkml:trace>
  <inkml:trace contextRef="#ctx0" brushRef="#br0" timeOffset="16483.5624">18164 2752,'0'0,"0"79,0-39,0 26,0 13,0-26,0-26,0-1,-14-26,-12 0,26-26,-26-41,26-12,0-27,26-39,40-1,-13 80,-13 40,-14 26,14 0,-40 26,0 14,0 26,0-13,0-13,0-14,-13 14,13-1,0-12</inkml:trace>
  <inkml:trace contextRef="#ctx0" brushRef="#br0" timeOffset="16724.6409">18693 2659,'26'0,"-26"-13,27 13,-27-27,-14-12,-38 39,25 39,1 1,26-13,0-1,13 0,13 1,14-27,26 40,14-40,-14 0</inkml:trace>
  <inkml:trace contextRef="#ctx0" brushRef="#br0" timeOffset="17444.3542">20280 2686,'0'0,"-39"0,-14 0,0 0,13 39,14-12,26-1,0 1,0-14,0 13,26-26,14 40,13-40,0 0,-14 0,14-40,-26 14,-27-14,26-13</inkml:trace>
  <inkml:trace contextRef="#ctx0" brushRef="#br0" timeOffset="17790.8044">20690 2805,'27'0,"-27"-40,0-13,0 0,0-13,-40 0,40-14,-39-12,39 39,0 26,0 41,39 25,-39 27,27 1,-27-28,0-12</inkml:trace>
  <inkml:trace contextRef="#ctx0" brushRef="#br0" timeOffset="18293.5863">21431 2699,'0'26,"27"-26,-27 27,0-93,0-14,0 1,0-27,0 0,0-26,0 13,0 66,26 26,1 27,-27 27,26 39,-26 40,0 0,-26-40</inkml:trace>
  <inkml:trace contextRef="#ctx0" brushRef="#br0" timeOffset="18375.0695">21484 2421,'53'-27,"0"27,-13-39</inkml:trace>
  <inkml:trace contextRef="#ctx0" brushRef="#br0" timeOffset="18547.3247">21828 2209,'0'66,"0"1,0-15,27 1,-27-13,0 0,0-1,26 14</inkml:trace>
  <inkml:trace contextRef="#ctx0" brushRef="#br0" timeOffset="18740.474">22132 2368,'0'26,"0"1,0-1,27 1,-27-1,0 1,0 12</inkml:trace>
  <inkml:trace contextRef="#ctx0" brushRef="#br0" timeOffset="18854.5179">22172 2170,'0'13,"-13"13</inkml:trace>
  <inkml:trace contextRef="#ctx0" brushRef="#br0" timeOffset="19240.2736">22635 2447,'0'27,"0"26,0 13,0-13,0-13,0 12,0-25,-13-27,-14 0,27-13,-26-53,26-14,26-39,27-26,13 25,1 28,-14 52,-27 40,0 0,14 0,-40 27,0 12,0 1,-40 26,-26 14,-13-14,13-13,0 0,-1-27</inkml:trace>
  <inkml:trace contextRef="#ctx0" brushRef="#br0" timeOffset="20760.1779">15187 3797,'0'0,"-40"0,27 0,-13 0,-27 0,13 39,14-39,26 40,0 26,0-52,13-14,27 52,52-52,14 0,0 0,-14-39,-52 39,-40-40,0-26,-13 39,-27 1,-13 26,0-40,27 40,39 0</inkml:trace>
  <inkml:trace contextRef="#ctx0" brushRef="#br0" timeOffset="21023.0765">16259 3532,'0'0,"0"13,0 27,26 26,-26 0,53-26,-53 0,26 13,-26 0,0 13,0-53</inkml:trace>
  <inkml:trace contextRef="#ctx0" brushRef="#br0" timeOffset="21299.6097">16484 3770,'52'-26,"-12"26,0-40,0 40,-40 27,-14-27,14 39,40-12,-14-27,14 0,-13 0,-1 0,-26-13,0-27,0 0,-26 40</inkml:trace>
  <inkml:trace contextRef="#ctx0" brushRef="#br0" timeOffset="21563.5011">17701 3479,'0'0,"0"40,0 39,39 14,-39-27,27-13,-27 0,0-13,0-1</inkml:trace>
  <inkml:trace contextRef="#ctx0" brushRef="#br0" timeOffset="22238.1239">18785 3506,'0'-27,"-39"27,-54 40,1 0,39-14,13 1,40-1,0 27,0-40,13-13,14 40,-1-40,27 0,-13 0,26-40,0 0,0 14,0-14,14 14,-14 26,-27 0,-12 0,-1 0,1 0,-1 13,1 14,-40-27,13-14,-27 14,27-26,0-1,53 1,-13-1,26 27,0-52,-40 52</inkml:trace>
  <inkml:trace contextRef="#ctx0" brushRef="#br0" timeOffset="23033.2335">20849 3347,'0'0,"0"53,27-13,-27 26,26 0,-26-26,27-1,-27-12,0-1,0 1,0-1</inkml:trace>
  <inkml:trace contextRef="#ctx0" brushRef="#br0" timeOffset="23883.1386">21762 3413,'0'-40,"0"1,0 12,0 41,0 12,0 14,26-1,-26 1,0 13,0-13,0-1,0 1,-26-40</inkml:trace>
  <inkml:trace contextRef="#ctx0" brushRef="#br0" timeOffset="24187.1441">21749 3559,'26'-27,"14"1,0-1,13 27,13-39,0 39,-27 0,-12-27,-1 27,-26 27,-13-27,13 39,13 14,27-53,13 0,-13 0,-1 0,-12 0,-27-53,0 0,0 27,0-1,0 1,-13 26</inkml:trace>
  <inkml:trace contextRef="#ctx0" brushRef="#br0" timeOffset="24527.364">23270 3268,'0'0,"-53"53,27-27,26 0,0 1,0-1,66 1,0-27,-26 0,-14-13,1 13,-27-40,0 13,0 1,0 0,-14-1,-39 27,1-26,-28 26,14 0</inkml:trace>
  <inkml:trace contextRef="#ctx0" brushRef="#br0" timeOffset="27716.0164">2990 2262,'26'-26,"-26"-1,27 27,-41 0,-118 93,-40 39,-26 14,-1-14,67-39,39-67,27-26,40 27,-1-27,27 26,0 27,40 26,0 106,-40 80,79 198,-13 40,0 13,-13-106,13-146,1 1,12-67,-13-52,-26-14,0 14,-40-40,0-1,0-52,0 0,0-26,52-27,15-53,25-13,54 13,-1-13,14 26,13 0,-13 1,13-1,-14 0,1 40,-53 0,-40 0,-39 0,-27 13,0-26,0-40,0 27,-14 26,54 0,0 0,13 0,-14 39,-12-12,-27 13,0 26,0-13</inkml:trace>
  <inkml:trace contextRef="#ctx0" brushRef="#br0" timeOffset="29198.9429">6813 5821,'0'0,"-53"0,53-27,0 41,0 39,0 26,0 27,27 0,-27 13,39-14,-39-25,0-14,0-40,0 14,0-66,40-67,39 0,-39 27,13 40,-13 26,-14 0,-26 13,27 14,-27 12,0-12,0 12,-27 14,-13-26,27-27,13 26,-53-26,27 27</inkml:trace>
  <inkml:trace contextRef="#ctx0" brushRef="#br0" timeOffset="29387.6122">7329 6178,'0'13,"26"-13,-26 40,40 0,-40-27,0 53,0-40</inkml:trace>
  <inkml:trace contextRef="#ctx0" brushRef="#br0" timeOffset="29509.3264">7276 5927,'0'0,"-26"0,26 13,39-13</inkml:trace>
  <inkml:trace contextRef="#ctx0" brushRef="#br0" timeOffset="29718.4594">7461 5953,'27'0,"-27"27,53 39,-27 0,-26 0,53 0,-53-13,0 13,0-13,0-13,-13-40</inkml:trace>
  <inkml:trace contextRef="#ctx0" brushRef="#br0" timeOffset="29816.1975">7554 6297,'0'-26,"66"26,-26-53,39 53,14-53</inkml:trace>
  <inkml:trace contextRef="#ctx0" brushRef="#br0" timeOffset="30357.9627">8414 6191,'0'-13,"0"26,39 40,-39 0,0-26,0-1,14-26,-14-93,0 40,-14-13,14-13,-39-14,39 14,0 0,0 12,-27 41,41 52,-14 41,0 12,0 0,-14-39</inkml:trace>
  <inkml:trace contextRef="#ctx0" brushRef="#br0" timeOffset="30438.3949">8361 6085,'0'0,"13"0,40-26,-27 26</inkml:trace>
  <inkml:trace contextRef="#ctx0" brushRef="#br0" timeOffset="30609.2074">8731 6099,'0'26,"0"-13,27-13,-27 27</inkml:trace>
  <inkml:trace contextRef="#ctx0" brushRef="#br0" timeOffset="31157.9357">8744 5966,'0'0,"-26"0,26-26,0 39,0 14,0-54,0-13,-26-26,26 27,0 12,0 67,0 39,26 40,-26-39,53-1,-53 0,26-12,-26-28,27 1</inkml:trace>
  <inkml:trace contextRef="#ctx0" brushRef="#br0" timeOffset="31321.3905">9036 6046,'0'26,"0"1,0 26,0-14,0-12,0-1,0 1</inkml:trace>
  <inkml:trace contextRef="#ctx0" brushRef="#br0" timeOffset="31451.4854">9036 5900,'0'13,"0"27,0-13</inkml:trace>
  <inkml:trace contextRef="#ctx0" brushRef="#br0" timeOffset="31832.2896">9459 6099,'0'26,"0"14,40 26,-40 0,0-13,0-13,0-14,0 1,-14-27,-39-27,53-39,-26-40,26 0,0 0,26 14,1 26,-1 26,1 40,-1-26,1 26,-1 0,-26 13,53 13,-53 1,0 12,0 1,-53 13,0-13,14 13,-14-53</inkml:trace>
  <inkml:trace contextRef="#ctx0" brushRef="#br0" timeOffset="32621.8283">11337 5755,'0'0,"0"-27,-13 27,-27 0,-26 40,0 13,26-13,40-1,-26 27,26 0,13-39,40-1,0-26,26 0,1 0,-14 0,0-53,-26 1,-40 12,26 0,-26-26,-13 26,-13 14,-1-1,1 27,-1-26,27 39</inkml:trace>
  <inkml:trace contextRef="#ctx0" brushRef="#br0" timeOffset="33078.9597">12554 5821,'0'0,"-52"0,25 0,67 0,39-40,53 40,1 0,39-40,-14 40,-52 0,-26 0,-41-26,-39-14,-39 40,-27-26,26 26,13-40,94 40,-15 0,15 27,-1-1,-40 1,-26-1,0 0,0 1,0-1,-13 1,-13-1,-1 1,1-27,26 26</inkml:trace>
  <inkml:trace contextRef="#ctx0" brushRef="#br0" timeOffset="33417.6409">14486 5569,'-27'0,"-39"0,27 0,12 27,27-1,-26 1,26-1,0 1,26-1,14-26,26 27,0-27,-13 0,0-14,-13-25,-40-1,0-13,0 27,-14-1,-12 1,-40 26,-14 0,-25 0,-14 53</inkml:trace>
  <inkml:trace contextRef="#ctx0" brushRef="#br0" timeOffset="34458.9322">14446 5596,'0'0,"27"-27,-27 1,0 92,0 14,0 25,0-25,0-1,0-26,0-27,0-92,0-26,-27-14,27 0,0-26,0 13,0 66,0 26,0 94,0 38,27 41,-27-40,53-14,-53-12,39-14,-39-40,-39-118,39 12,-67-39,67 13,0-26,0 13,0 79,27 120,-27 26,40 26,-40-26,0 13,26-40,-26-39,0-14,0-65,0-41,0 1,0-27,0-13,0 40,0 52,0 67,0 39,0 27,0-27,40 14,-40-14,0-39,0-14,-13 14,-40 13,26-53</inkml:trace>
  <inkml:trace contextRef="#ctx0" brushRef="#br0" timeOffset="37161.6913">6654 7594,'0'0,"-26"0,26-27,0 67,0 13,0 53,40-1,-40 14,66-13,-27 13,-39-39,40-14,-40-40,0 1,-26-80,26-27,-40-78,40-1,0 0,0 0,0 27,13 40,-13 52,53 40,-13 0,-14 40,-26 12,0-12,0 0,0-14,0 1,-26-1,26 1,-27-27</inkml:trace>
  <inkml:trace contextRef="#ctx0" brushRef="#br0" timeOffset="37572.3977">7051 7197,'0'39,"80"54,-80 39,52 27,-52-27,67 14,-67-40,39-14,-39-26,0-39,0-93,0-27,0 14,0-1,0 1,0 39,40 1,-14 39,1 0,-1 0,1 0,-1 39,1-12,-27-1,53 1,-53-1,26 1</inkml:trace>
  <inkml:trace contextRef="#ctx0" brushRef="#br0" timeOffset="38069.0366">7977 7646,'0'-26,"-13"0,-13 26,-1 0,1 0,-14 39,0-12,-13-1,27 1,26-1,0 1,0-1,26 0,27-26,-13 0,0-13,13-13,-27-27,-26 26,26 27,-26-13,-13 13,40 27,-1-27,1 26,-1-26,0 0,1 0</inkml:trace>
  <inkml:trace contextRef="#ctx0" brushRef="#br0" timeOffset="38220.7372">8229 7594,'0'-27,"13"27,13 0</inkml:trace>
  <inkml:trace contextRef="#ctx0" brushRef="#br0" timeOffset="38482.471">8401 7514,'-40'0,"-13"0,53 40,-53-14,53 1,0 12,0 1,26 0,-26 13,27-27,-27 14,0-14,-13-26,-14 0,1 27,-14-27,40-40,0-26</inkml:trace>
  <inkml:trace contextRef="#ctx0" brushRef="#br0" timeOffset="38791.4012">8678 7633,'0'-13,"27"13,-27-40,26 40,-26-53,40 53,-40-39,-13 39,-14 0,-12 26,-14 1,26 12,27 27,13-39,14-1,26-26,0 27,13-27,-13 0,0-13</inkml:trace>
  <inkml:trace contextRef="#ctx0" brushRef="#br0" timeOffset="39492.7613">9551 7646,'0'27,"0"-1,27-26,-27-66,0 13,0-13,0-13,0-27,-27-13,27 13,0 0,0 53,0 27,0 66,0-1,14 27,-14 1,0-15,0 15,0-28</inkml:trace>
  <inkml:trace contextRef="#ctx0" brushRef="#br0" timeOffset="39578.8719">9499 7329,'0'0,"-27"0,40 0,14 0,-1-13</inkml:trace>
  <inkml:trace contextRef="#ctx0" brushRef="#br0" timeOffset="39983.6831">9776 7157,'0'-26,"27"-1,-27 1,0 79,0 39,0 14,0-27,39 14,-39-27,0-26,0-14,27 1,-1-27</inkml:trace>
  <inkml:trace contextRef="#ctx0" brushRef="#br0" timeOffset="40140.9258">10067 7408,'27'53,"-27"-26,0-1,26-26,-26 40,0-14</inkml:trace>
  <inkml:trace contextRef="#ctx0" brushRef="#br0" timeOffset="40273.1935">10120 7144,'0'0,"0"13,0 13</inkml:trace>
  <inkml:trace contextRef="#ctx0" brushRef="#br0" timeOffset="40673.445">10464 7395,'0'40,"0"13,0-14,0 1,0-13,0-1,0 0,0-39,-13-40,13 0,0-26,27-40,12-13,1 13,-14 79,1 13,-1 27,1 0,12 14,-39 12,0 14,0 0,-13 12,-13-12,-27 0,13 13,-13-14,0-39</inkml:trace>
  <inkml:trace contextRef="#ctx0" brushRef="#br0" timeOffset="78029.5447">12938 7355,'-26'0,"26"-13,0-40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12:33.4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12700 7369,'-26'-14,"-1"14,1 0,26-26,-27 26,40 0,80-53,0 27,12 26,41-93,-14 53,14 1,-40 39,-14-53,-52 53,-40-27,-13 1,52 26,1-27,-27 27,14 0,-1 0,-26 14,0 12,-26 14,26-1,-27-39</inkml:trace>
  <inkml:trace contextRef="#ctx0" brushRef="#br0" timeOffset="1048.7384">14830 6601,'0'-26,"-27"26,54 26,-1 27,27 13,0 1,13-15,-26-25,0-27,-14 0,1 0,-1 0,-26-53,0 0,40-13,-40 26,0 14,-27 52,1 67,-14-1,40-39,-26-13,26-13,0 25,0-38,0 39,13 0,-13 13,40 0,-40-13,26 0,-26-14,0 1,27-14,-27 1</inkml:trace>
  <inkml:trace contextRef="#ctx0" brushRef="#br0" timeOffset="1513.5293">15968 6972,'0'-13,"0"-14,13 27,40-40</inkml:trace>
  <inkml:trace contextRef="#ctx0" brushRef="#br0" timeOffset="2504.6656">16351 6787,'0'-27,"-13"27,-13 0,-27 0,13 0,0 13,1-13,-1 66,13-39,1-1,26 1,26 13,27-40,-13 0,0 0,-1 0,-12 0,13 52,-40 41,0 39,-53 1,13-14,0 0,14-53,-14-26,0-14,14-26,0 0,-1-13,27-14,0-26,40-39,13 26,13 0,13-14,-13 14,27-13,0 26,-1 0,-26 13,-13 40,-13-26,-14 26,1 0,-27-27,26 27,1 0,-27-26,26 26,-26-40,40 40,-40-26,26 26,-26-27,27 27,-27-26,0-1,0 1,-53 26,13 0,-13 53,14-27,12 1,27 26,0-14,13-12,14-27,13 0,-1 0,14-27,-26-12,-1 39,-26-14,0 41,40-1,-14-26,1 27,39-27,-13-14</inkml:trace>
  <inkml:trace contextRef="#ctx0" brushRef="#br0" timeOffset="2670.9606">17489 6615,'0'13,"0"27,0 12,0 1,0-13,0 0,0-14,26-26</inkml:trace>
  <inkml:trace contextRef="#ctx0" brushRef="#br0" timeOffset="2947.0342">17687 6734,'27'-27,"-1"27,1 0,-1-26,1 26,-1 0,-26-27,40 27,-40-26,-40 26,-26 26,26 14,14-14,26 14,0-13,0-1,40-26,26 26,-13-26,13 0,-27-13</inkml:trace>
  <inkml:trace contextRef="#ctx0" brushRef="#br0" timeOffset="4283.4119">6998 9393,'0'0,"-53"0,53-27,0 133,27 26,-27 27,39-13,-39-41,0-25,40-27,-40-27,0-13,0-79,-26-40,26-26,0-27,0 1,0 25,0 54,0 39,0 14,13 26,13 0,-26 13,40 27,-40-1,0 1,0 13,0-13,0-14,0 1,-13-27,13 26,0-39</inkml:trace>
  <inkml:trace contextRef="#ctx0" brushRef="#br0" timeOffset="4642.9634">7302 8996,'0'66,"67"53,-28 0,-12-40,12 14,-39-27,53 0,-53-52,27-14,-27-53,0 13,26 14,-26-1,27 27,-27-26,26 26,1 0,-1 0,14 39,-14-39,1 0,-1 0</inkml:trace>
  <inkml:trace contextRef="#ctx0" brushRef="#br0" timeOffset="5497.7478">8096 9221,'0'-27,"-13"27,-13 0,-1 0,-13 53,-12-26,25 12,1 14,26-13,0 0,0-14,0 1,13-27,27 26,-1-26,1 0,13-53,-14 27,-39-1,27 27,-27-26,-13 26,26 0,27 39,-14-39,14 0,-14 0,1 0,-1-13,-26-13,27-27,-27 13,0 14,26 26,-26-40,27 53,-27 14,0 12,26-12,-26-1,0 14,0-14,-26-26,26-26,0-1,13 1,13 0,1-14,12-13,-12 53,-27-40,39 40,-12-26,-40 26,13 13,-40-13,40 40,0-1,26-12,14-27,26 0,-13 0,0-27</inkml:trace>
  <inkml:trace contextRef="#ctx0" brushRef="#br0" timeOffset="5704.6365">9155 9115,'26'-27,"27"1,-13 26,-1-40,1 40,0-26</inkml:trace>
  <inkml:trace contextRef="#ctx0" brushRef="#br0" timeOffset="5872.0844">9247 8916,'0'40,"0"13,0-13,27-1,-1 14,14-13,-40 0,13-40</inkml:trace>
  <inkml:trace contextRef="#ctx0" brushRef="#br0" timeOffset="6299.9679">9750 8559,'0'0,"0"66,26 27,-26 13,0 0,40 13,-40-40,0-13,0-52,40-67,-1 13,1 13,13 27,-13 0,-1 0,-12 0,-1 0,-26 27,0-1,0 1,0-14,-39 27,25-40,-25 39,-1-39</inkml:trace>
  <inkml:trace contextRef="#ctx0" brushRef="#br0" timeOffset="6456.2219">10292 8890,'27'13,"-27"27,0-14,0 1,0-1,0 1</inkml:trace>
  <inkml:trace contextRef="#ctx0" brushRef="#br0" timeOffset="6561.3503">10186 8771,'0'0</inkml:trace>
  <inkml:trace contextRef="#ctx0" brushRef="#br0" timeOffset="6756.8718">10623 8678,'26'27,"-26"-1,27 1,-27 12,0 1,40 13,-40-13,0 13,0 0,0-14,-14-39</inkml:trace>
  <inkml:trace contextRef="#ctx0" brushRef="#br0" timeOffset="6854.5912">10689 8956,'27'-26,"-1"-14,1 0,-1 40,27-39,-13 39,-1 0</inkml:trace>
  <inkml:trace contextRef="#ctx0" brushRef="#br1" timeOffset="16383.4359">12938 9340,'0'0,"53"-53,66-26,53-1,27-12,-14 12,40 14,-67 26,-52 40,-40-39,-26 39,-93 0,0 0,14-27,12 27,27-26,13 26,14 0,12 0,-12 0,-1 0,1 13,-27 13,26 1</inkml:trace>
  <inkml:trace contextRef="#ctx0" brushRef="#br1" timeOffset="16791.3233">15161 8493,'0'0,"0"-13,53-53,-14 66,-12-27,-1 27,1 0,-27 14,0 25,0 14,-14 40,14-54,0-12,0 13,27-40,-1 39,14-39,13 40,-13-40,-1 0,-12 0</inkml:trace>
  <inkml:trace contextRef="#ctx0" brushRef="#br1" timeOffset="16925.6355">15452 8678,'0'-26,"13"-1,53-12,27-27,-1 39,-12 27,-14-53</inkml:trace>
  <inkml:trace contextRef="#ctx0" brushRef="#br1" timeOffset="17532.6499">16669 8189,'0'-27,"-27"27,-12 0,-14 14,0-14,0 66,13-40,40 1,0-1,13 1,14-27,13 0,-1 0,14-14,-26 14,-1 14,-26 12,0 40,0 27,0-14,-40 1,14-41,-1-12,-25-1,12-26,13 27,1-27,26-27,13-39,40-27,0 27,26 0,-26 0</inkml:trace>
  <inkml:trace contextRef="#ctx0" brushRef="#br1" timeOffset="18005.7067">16999 8136,'0'-27,"27"27,-67 0,14 0,-14 0,0 14,14-14,26 26,-26-26,26 40,0-14,13-26,13 40,14-40,26 0,-13 0,13 0,-39-13,-1-14,-26 1,-13 26,-14-27,27 54,27 13,26-40,-14 39,1-39,0 0,-1-13</inkml:trace>
  <inkml:trace contextRef="#ctx0" brushRef="#br1" timeOffset="18171.1227">17462 7938,'0'13,"0"40,27 13,-27-27,26 14,-26-13,27 0</inkml:trace>
  <inkml:trace contextRef="#ctx0" brushRef="#br1" timeOffset="18606.1024">17740 8109,'0'0,"27"-26,-1 26,27 0,0-26,-13 26,-1-40,1 0,-13 14,-1-1,-26 1,-53 26,13 0,-26 79,13-13,53-26,0 0,0-14,0 27,53-26,0-27,13 26,14-26,39-26,-27-1</inkml:trace>
  <inkml:trace contextRef="#ctx0" brushRef="#br1" timeOffset="25833.2221">11351 10094,'13'0</inkml:trace>
  <inkml:trace contextRef="#ctx0" brushRef="#br1" timeOffset="28095.6792">4815 7408,'-39'0,"12"0,27-13,93-40,52-26,27-53,0 12,0 15,0 12,-79 67,-40 26,-27-53,-26 26,-13 27,0 0,-14 0,1 0,-27 0,13-26,1 26,-1 0,0 0,14 0,-14-27,93 27,13-39,-13 39,13 0,-13-27,13 27,-26 0,0 0,-1 13,-25-13,-14 27,0 13,-14 12,-39 15,14-1,-14-27,26-12,27 26,0-27,0 1,14-27,25-27</inkml:trace>
  <inkml:trace contextRef="#ctx0" brushRef="#br1" timeOffset="29335.7838">5794 7938,'0'-27,"-26"27,26-26,-27 39,27 40,-52 0,52 13,0-13,0-27,13 14,13-14,14 14,-14 0,1 52,-27 14,40 0,-40 13,0-40,0-39,-14-40,14-26,66 79,-26 79,-40 80,66 39,-66 13,53-78,-53-54,0-66,27-39,-1-27,1 0,25-27,-52 14,27-27,-27 14,26 26</inkml:trace>
  <inkml:trace contextRef="#ctx0" brushRef="#br1" timeOffset="29900.9864">4815 9379,'0'0,"0"-26,-26 26,52 0,27 0,-13 13,26-13,-26 53,0-53,12 27,-38-27,39 0,-53-14</inkml:trace>
  <inkml:trace contextRef="#ctx0" brushRef="#br1" timeOffset="30114.257">5040 9274,'0'0,"-26"0,26 13,-27 53,27 13,-39 40,39-66,0-13,0-13,13-1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13:25.1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2381 9313,'0'-26</inkml:trace>
  <inkml:trace contextRef="#ctx0" brushRef="#br0" timeOffset="1623.4644">4538 1535,'0'0,"0"-27,0 1,-27-1,27 1,-40-1,40 1,0-1,-13 27,53 93,0 53,-40-14,53 13,-53-39,39 13,-39-39,40-14,-40-27,0-12,0-1,0 1,0-40</inkml:trace>
  <inkml:trace contextRef="#ctx0" brushRef="#br0" timeOffset="1931.3402">4643 2170,'0'-27,"27"-26,13 0,39-13,-39 13,13 14,-14-14,14-14,-13-25,-40 13,0 39,0 13,0 1,0 39,0 27,0 26,0 13,0 1,26-14,-26-13,53 13,-53 0,40-26,0 13,-40-40</inkml:trace>
  <inkml:trace contextRef="#ctx0" brushRef="#br0" timeOffset="2434.6946">5702 1786,'0'-27,"0"14,0-13,-13 26,13-27,-14 27,-12 0,-27 0,13 27,-13 26,27-27,26 1,0 12,53 14,-27-53,14 0,13 0,-13-26,-14 26,-26-27,40 54,13 12,-27-39,14 27,-1-27,1 0</inkml:trace>
  <inkml:trace contextRef="#ctx0" brushRef="#br0" timeOffset="2838.8454">6191 1707,'0'-27,"-13"27,-13 0,-14 0,13 66,-12 0,39-13,0 0,0-26,0 12,53-39,-27 0,14-13,-1-27,1-26,-13-13,-27 0,0 12,0 15,0-15,0 14,-27 1,27 25,-26 27,26 66,26 27,1-27,12 0,-12 0,12 0,-12 1,-27-41</inkml:trace>
  <inkml:trace contextRef="#ctx0" brushRef="#br0" timeOffset="3296.886">6773 1680,'0'-26,"0"-1,-13 27,-27 0,14 0,0 13,-1 27,27-13,-26-1,26 0,0-12,39 25,-12-39,-14 0,27-26,-14-1,-26 1,27 26,-27-13,26 26,14 13</inkml:trace>
  <inkml:trace contextRef="#ctx0" brushRef="#br0" timeOffset="3782.3824">6959 1614,'0'0,"26"26,-26 1,0-1,26 1,-26 12,0-12,0-1,0-39,0-27,0 1,40-1,-40 27,0-14,13 27,14 0,-1 0,27 0,-26 14,-1 25,-26 1,0-53,0-27,27 14,-27-1,39 27,-39-26,27 26,-1 0,1 13,-27 53,0-39,0-1,0 14</inkml:trace>
  <inkml:trace contextRef="#ctx0" brushRef="#br0" timeOffset="4239.9326">7911 1574,'0'-26,"0"-14,-40 40,1 0,-27 13,26 40,13-13,27-14,0 1,0 13,27-40,-1 0,1 0,-1 0,1-27,-27 1,26 26,1 0,-1 13,1-13,-1 26</inkml:trace>
  <inkml:trace contextRef="#ctx0" brushRef="#br0" timeOffset="4504.0631">8096 1535,'0'13,"53"53,-53-40,0 14,0-53,0-40,0 27,27-1,-1 1,1 26,-1 0,0 0</inkml:trace>
  <inkml:trace contextRef="#ctx0" brushRef="#br0" timeOffset="4916.3743">8731 1455,'0'-26,"-13"26,-27 0,1 13,-28 27,28-1,-1 1,40 13,0-27,0 1,40-27,-27 0,40 0,-13-27,-1-12,14-27,-13-1,-40 1,0 13,0-26,0 0,-27 12,27 15,-26 52,26 39,0 41,26-1,14 14,-40-27,66 13,-66 1,0-14</inkml:trace>
  <inkml:trace contextRef="#ctx0" brushRef="#br0" timeOffset="5984.7509">10226 1389,'0'-13,"-13"-14,-27 27,-13 0,-39 14,39-14,0 53,26-53,27 26,0 0,14-26,25 0,14 0,-13 0,-14 0,1 0,-1 27,-26 13,27 26,-27 13,0 27,0 0,0-27,0-13,0-26,-13-40,13 26,-27-26,-13 0,40-13,-39-13,39-14,0 0,0-26,0 13,39-13,-12 13,-1 27,14-1,13 1,-13-14</inkml:trace>
  <inkml:trace contextRef="#ctx0" brushRef="#br0" timeOffset="6494.0128">10702 1402,'0'0,"0"-26,-13-1,-53 27,26 0,14 0,-1 14,-12 25,39-12,0-1,0 1,0-1,13-26,13 27,14-27,13 0,13 0,-26-27,13-26,-27 27,-26-1,0-12,0 12,-13 27,13 13,13 14,14-1,12-26,14 53,-13-53,0 0,-14 0</inkml:trace>
  <inkml:trace contextRef="#ctx0" brushRef="#br0" timeOffset="6664.5562">11046 1098,'-26'0,"26"40,40 26,-40 0,52 0,-52 14,53-14,-53 0,27-26</inkml:trace>
  <inkml:trace contextRef="#ctx0" brushRef="#br0" timeOffset="7108.7903">11324 1349,'0'0,"27"0,-1-26,1 26,-1 0,0 0,1 0,-14 0,53 0,-39 0,12-27,-12 27,-1-52,-26 25,0 14,-39 13,-27 13,-1 40,14-13,53-14,0 14,0-14,53 14,14-40,12 26,0-26,1 0,-14 0,-27-13</inkml:trace>
  <inkml:trace contextRef="#ctx0" brushRef="#br0" timeOffset="8045.5306">5199 3056,'0'0,"0"-40,93-13,79-13,39 13,67-39,93 12,-1 1,40-14,132 93,27-92,0 26,-106 13,-211 53,-1-40,-119 40,-79 0,-119 0,13 0,-13 13,-13-13</inkml:trace>
  <inkml:trace contextRef="#ctx0" brushRef="#br0" timeOffset="8280.638">8189 2977,'40'0,"105"-67,53 28,14-27,53-1,13 1,-14 13,-52 14,-1 39,-25-40,-54 40,0 0,-39 0,-53 0</inkml:trace>
  <inkml:trace contextRef="#ctx0" brushRef="#br0" timeOffset="8974.7589">12660 1111,'0'0,"-26"-39,26 12,0 67,40 26,-1 0,-12 27,12-1,1 1,-40-40,27 13,-27-26,0 13,0-1,0-25</inkml:trace>
  <inkml:trace contextRef="#ctx0" brushRef="#br0" timeOffset="9291.0723">12806 1601,'0'-27,"13"-12,27 12,13-13,-14 14,-12 0,-1-1,-26 1,40-1,-40 1,0-14,0-13,0 40,-26-27,26 106,26 27,-26-27,66 13,-26 14,-1 0,1-1,-13-26,-27-13,26 13,-26-39</inkml:trace>
  <inkml:trace contextRef="#ctx0" brushRef="#br0" timeOffset="10774.9936">4591 4458,'0'0,"0"13,0 67,39 65,-39-65,40-14,-40-13,53 13,-53 13,26-13,-26 1,0-14,0-1</inkml:trace>
  <inkml:trace contextRef="#ctx0" brushRef="#br0" timeOffset="11125.5398">4736 5027,'0'-40,"13"1,14-14,26 13,-27-13,1 13,-27 1,39-14,-39 13,0 14,0-14,-13 40,13 53,0 0,26 13,14 0,-13 0,12 0,-12-26,-27 0,53 13,-53-14</inkml:trace>
  <inkml:trace contextRef="#ctx0" brushRef="#br0" timeOffset="11516.8352">5940 4524,'0'-13,"13"-13,53-14,-13 40,13-40,0 40,-26 0,-13 0</inkml:trace>
  <inkml:trace contextRef="#ctx0" brushRef="#br0" timeOffset="11684.933">5993 4776,'0'-14,"66"-12,0-27,27 13,-14 40,14-52,-27 52,-26 0</inkml:trace>
  <inkml:trace contextRef="#ctx0" brushRef="#br0" timeOffset="13812.1268">7448 3572,'0'0,"0"-27,0 1,0 52,0 14,0 26,53 14,-53-14,0-13,26 13,-26 0,0-13</inkml:trace>
  <inkml:trace contextRef="#ctx0" brushRef="#br0" timeOffset="13986.4151">7355 4273,'0'-13,"14"-14,65-26,14 1,26 12,13 0,-39 0,-27 40,-27 0,-12 0</inkml:trace>
  <inkml:trace contextRef="#ctx0" brushRef="#br0" timeOffset="14553.9491">7408 5120,'0'26,"14"-26,12 27,0-27,1 26,26-26,-13 0,-1 0,1 0,0 0,-1-26,-12-1,-27-26,26 14,-26-14,0-27,-26-12,-1 25,-12 1,12 27,1-1,26 27,-27 13,27-27,40-12,13 12,13 27,13-53,-12 53,-28 0,1 0,-14 0</inkml:trace>
  <inkml:trace contextRef="#ctx0" brushRef="#br0" timeOffset="14865.9539">8017 4723,'26'0,"1"-13,12 13,-12 0,-27 13,0 26,0 14,-40 0,40-26,40-27,0 0,13 0,13-27,0 27,-13-39,-27 39</inkml:trace>
  <inkml:trace contextRef="#ctx0" brushRef="#br0" timeOffset="15765.678">8877 3440,'-13'0,"-27"0,13 0,27 26,-39 27,39 0,0 26,0 54,-40 105,40 0,-40 0,40-66,0-66,14-27,-14-13,0-26,39-14,-39 1,0-1,27-26,-1-13,14-13,0-14,12 13,-12 27,0-39,13 39,-14-53,-12 53,-27-40</inkml:trace>
  <inkml:trace contextRef="#ctx0" brushRef="#br0" timeOffset="17172.3379">9975 3347,'0'13,"0"27,0 26,0-13,0 13,26-26,-26 13,0-14,27 1,-27 26,26-26</inkml:trace>
  <inkml:trace contextRef="#ctx0" brushRef="#br0" timeOffset="17602.3279">11046 3162,'0'39,"0"14,27-13,-27 0,26 13,-26-14,0 1,27 0,-27 13,0-14,0-12</inkml:trace>
  <inkml:trace contextRef="#ctx0" brushRef="#br0" timeOffset="19388.0379">9895 4564,'0'-26,"0"-1,0 1,0-1,0 54,0 26,0 0,40-1,-40-12,27-13,-27-1,26 0,-26 1,26-27</inkml:trace>
  <inkml:trace contextRef="#ctx0" brushRef="#br0" timeOffset="20142.578">10941 4511,'26'0,"27"-13,0 13,13-27,-26 27,-14 0,1-26,-1 26,0 0</inkml:trace>
  <inkml:trace contextRef="#ctx0" brushRef="#br0" timeOffset="20365.1389">11523 4247,'26'0,"1"26,-27 0,26 27,-26-13,40 0,-40 13,0-40,26 27,-26-27,0 13</inkml:trace>
  <inkml:trace contextRef="#ctx0" brushRef="#br0" timeOffset="21658.778">11628 3056,'0'0,"0"-27,27 27,52 0,1 0,-1 0,27 0,-14 27,1-1,-53 14,13 0,-27 52,14 14,-40 13,66 14,-66-28,40 14,-40-13,26-13,-26-14,0 1,40 12,-40-26,0-26,0-13,26-27,-26 39,0-12,-26-1,-27 1,26-27,1 53,-1-53,1 39,0-12</inkml:trace>
  <inkml:trace contextRef="#ctx0" brushRef="#br0" timeOffset="29578.8493">1177 7223,'14'-26,"39"-1,13-12,-27-1,1 13,-13 27,-27-39,26 39,-26-27,-26 27,-1 0,-13 0,-26 27,27 26,-1-14,40-12,0 12,26-39,27 53,-13-53,13 40,-13-40,12 0,-12 0,13 0,-13 0,-40-13</inkml:trace>
  <inkml:trace contextRef="#ctx0" brushRef="#br0" timeOffset="30065.3183">1707 7064,'0'-26,"13"26,13 0,1 13,-27 14,0 26,0-14,0 1,0-14,-14 1,-12-27,26-13,0-14,0-26,0 27,26-1,14-26,-13 53,-27-26,26 26,-26 13,0 14,0-1,27 1,-1-27,27 26,-13-26,-1 0,1 0,13-13</inkml:trace>
  <inkml:trace contextRef="#ctx0" brushRef="#br0" timeOffset="30844.8012">2381 6972,'27'0,"12"0,-39-27,0 14,0 40</inkml:trace>
  <inkml:trace contextRef="#ctx0" brushRef="#br0" timeOffset="31406.861">2421 7051,'-27'0,"80"-26,-13 26,13-66,-13 39,-14-13,1 1,-27 12,-14 27,-39 0,14 0,-14 0,13 53,14-26,26-1,0 1,0-1,0 0,13 1,27-1,26-26,-13 0,13 0,-26 0,-14 0,0-26,-26-1,0-12,0-1,27 40,-27-26,40 26,-1 0,-39 26,27-26,-27 40,0-1,0-52,0-26,0 12,0 1,0-1,39 27,-39-40,53 40,-26 0,-14 0</inkml:trace>
  <inkml:trace contextRef="#ctx0" brushRef="#br0" timeOffset="31677.6079">3241 6839,'0'-39,"-53"92,53-27,-26 1,26-1,0 14,26-40,1 0,12 0,14 0,-13 0,-14-13</inkml:trace>
  <inkml:trace contextRef="#ctx0" brushRef="#br0" timeOffset="31820.8833">3506 6800,'0'-27,"26"27,-26 40,40-40,-40 40,26-14,-26 1</inkml:trace>
  <inkml:trace contextRef="#ctx0" brushRef="#br0" timeOffset="31956.8544">3559 6615,'13'13</inkml:trace>
  <inkml:trace contextRef="#ctx0" brushRef="#br0" timeOffset="32248.7151">3929 6747,'-53'0,"53"26,-26-26,26 40,0-14,0 1,-14-27,14 40,0-14,27-52,13-14,13 13,-14 1,1 0</inkml:trace>
  <inkml:trace contextRef="#ctx0" brushRef="#br0" timeOffset="32413.5928">4260 6601,'0'-26,"-27"26,1 0,-14 13,14-13,26 53,0-13,0-14,39-26,28 40,12-40,0 0,-26 0</inkml:trace>
  <inkml:trace contextRef="#ctx0" brushRef="#br0" timeOffset="33411.1323">1812 8043,'0'0,"0"-26,-26-1,26 1,0 39,0 67,26 52,-26 0,53-13,-13-26,-40-40,53 13,-53-40,26 1,-26-54</inkml:trace>
  <inkml:trace contextRef="#ctx0" brushRef="#br0" timeOffset="33890.7873">2011 8453,'26'-52,"27"12,-13 13,0 1,-1-1,-12 1,-27 0,39-1,-39 1,0-1,0-13,-13 1,-13 12,26 93,13 1,-13-1,53 0,-27-26,1-1,12 14,-39-26,40-27,-40 39,0-12</inkml:trace>
  <inkml:trace contextRef="#ctx0" brushRef="#br0" timeOffset="34422.1984">2805 7898,'0'66,"0"13,0 1,26-14,-26-26,40 12,-40-12,26-13,-26-1,0 1,27-27,-27 26</inkml:trace>
  <inkml:trace contextRef="#ctx0" brushRef="#br0" timeOffset="34873.5667">3360 7924,'-26'0,"-1"0,-12 14,12 25,27 1,-26-14,26 1,0-1,13-26,13 27,1-27,13 0,12 0,-12-14,-13 14,-27-52,26 25,-26 1,0-1,-26-12,-1 39,-26-27,14 27,-1 0,13 0</inkml:trace>
  <inkml:trace contextRef="#ctx0" brushRef="#br0" timeOffset="35936.8822">3559 7726,'-14'0,"-12"0,52 13,14 14,26-27,0 52,-13-52,13 40,1-40,-28 40,1-40,-14 0,-26 26,27-26,-27 27,-13 12,-40 41,-27 26,27-40,27-27,0 14,26-13,-40-13,40-1,-27-26,27 26,-26-26</inkml:trace>
  <inkml:trace contextRef="#ctx0" brushRef="#br0" timeOffset="38344.9255">5080 7779,'26'0,"27"-13,-13 13,0-27,-1 27,14-26,-13 26,0 0,-14-40,1 40</inkml:trace>
  <inkml:trace contextRef="#ctx0" brushRef="#br0" timeOffset="38608.152">5305 8004,'40'0,"-14"-14,1 14,12-39,1 39,-14 0</inkml:trace>
  <inkml:trace contextRef="#ctx0" brushRef="#br0" timeOffset="39455.8968">5226 8083,'26'-13,"27"13,13-53,0 26,-13 27,13-39,-26 39,-14 0,1 0,-27-27,-13 27,13 14</inkml:trace>
  <inkml:trace contextRef="#ctx0" brushRef="#br0" timeOffset="41406.6435">6443 7144,'-27'-27,"27"41,27 25,-27 14,39 13,-39 0,40 1,-40-15,26 15,-26-28</inkml:trace>
  <inkml:trace contextRef="#ctx0" brushRef="#br0" timeOffset="41586.6108">6324 7766,'0'-14,"39"-25,54-14,26-13,13 26,40 0,-40 0,-12 1,-41 39,-13-27</inkml:trace>
  <inkml:trace contextRef="#ctx0" brushRef="#br0" timeOffset="42174.6706">6562 8229,'0'0,"13"26,27 0,-1-26,1 27,0-27,-1 0,14 0,-26 0,-1 0,-13 0,-13-13,53-14,-53-12,0-14,0 0,0 13,0-13,-39 27,12-1,1 27,26-39,-27 39,27-27,53 1,13-14,0 13,1 27,-28 0,-12-39</inkml:trace>
  <inkml:trace contextRef="#ctx0" brushRef="#br0" timeOffset="42546.6268">7144 8004,'26'-14,"14"14,-14 0,-26 27,0-1,0 1,0-1,27-26,-1 0,14-26,13 26,-13-27</inkml:trace>
  <inkml:trace contextRef="#ctx0" brushRef="#br0" timeOffset="43425.7269">7924 6826,'0'-13,"-26"13,-1 0,1 0,-1 0,1 0,0 0,26 53,0 40,0 65,0 1,0-27,0-13,0-13,26-26,-26-14,0-27,0 1,0-13,0-1,26-26,-12 0,52 0,-26 0,-14 0,14 0,-40-13,26 13</inkml:trace>
  <inkml:trace contextRef="#ctx0" brushRef="#br0" timeOffset="44371.6284">8533 6734,'0'26,"0"27,0-13,0-1,26 1,-26 13,0-13,0-14</inkml:trace>
  <inkml:trace contextRef="#ctx0" brushRef="#br0" timeOffset="44625.7685">9155 6522,'0'40,"26"-14,-26 14,27 0,-27-1,0 14,39 0,-39 0</inkml:trace>
  <inkml:trace contextRef="#ctx0" brushRef="#br0" timeOffset="44976.722">8625 7739,'14'40,"-14"-27,26 27,-26-14,0-13,27 40,-27-26</inkml:trace>
  <inkml:trace contextRef="#ctx0" brushRef="#br0" timeOffset="45271.4597">9141 7646,'27'-13,"39"-26,-40 39,1-40,-1 40,1-27,-27 1</inkml:trace>
  <inkml:trace contextRef="#ctx0" brushRef="#br0" timeOffset="45456.7343">9525 7382,'0'13,"0"27,40 13,-40-14,0 1,26 0,-26 26,0-26,0-1</inkml:trace>
  <inkml:trace contextRef="#ctx0" brushRef="#br0" timeOffset="46163.5145">9565 6509,'0'-27,"53"27,0 0,13 0,13 0,-26 0,0 0,-13 0,-1 40,1 26,-40 14,53 39,-53 13,0 27,0-27,0-26,0-27,40-13,-40-26,0 13,26-27,-26 1,26 12,-78-39,25 27,1-27,-1 0,-13 26,40 1,-39-27</inkml:trace>
  <inkml:trace contextRef="#ctx0" brushRef="#br0" timeOffset="47356.9769">10874 6350,'-39'0,"-41"53,27-13,-13-14,13-26,27 0,13 0,26 27,13-1,1 27,-1 13,-26 13,66 54,-66 12,40-39,-40-27,27-12,-27-15,39-12,-39 0,0-14,0 1,0-1,27-26,12 0,-39-13,40 13,-13-26</inkml:trace>
  <inkml:trace contextRef="#ctx0" brushRef="#br0" timeOffset="47947.0406">11311 6376,'0'27,"26"-1,-26 1,0-1,40 1,-40-1,0 1,0 12,0 1,27 13</inkml:trace>
  <inkml:trace contextRef="#ctx0" brushRef="#br0" timeOffset="48511.9295">11628 7183,'0'-26,"-39"39,12 14,1 12,26-12,13-1,27-26,26 0,-26 0,-40-53,0 14,0 12,-40-12,0 39,40-27</inkml:trace>
  <inkml:trace contextRef="#ctx0" brushRef="#br0" timeOffset="49246.2412">11748 6297,'0'0,"13"0,66 0,14-53,13 53,-1 0,-25 0,-41 0,-12 0,-1 53,-26-13,0 13,0 26,0 27,0 13,0 13,0-26,40-13,-40-14,53-13,-53-13,53 13,-53-13,26-26,-26-1,-13 14,-27-40,-13 39,14-39,12 0,1 0,26 27,-27-27,1 0,0 0,-1 0</inkml:trace>
  <inkml:trace contextRef="#ctx0" brushRef="#br0" timeOffset="50152.985">13441 6787,'66'0,"27"-27,26 1,-14 26,-12-40,-40 40,-27 0</inkml:trace>
  <inkml:trace contextRef="#ctx0" brushRef="#br0" timeOffset="50347.7646">13692 7025,'13'0,"14"-14,26-12,0 26,13-53,0 53,-26-26,-14 26,1 0</inkml:trace>
  <inkml:trace contextRef="#ctx0" brushRef="#br0" timeOffset="52822.8541">15121 5913,'0'0,"0"14,0 12,26 1,-26 12,53 1,-53 26,27 0,-27-13,0 27,0-41</inkml:trace>
  <inkml:trace contextRef="#ctx0" brushRef="#br0" timeOffset="53016.6983">15002 6588,'66'-26,"27"-14,12 14,41-14,0 0,-41 40,-12-66,-53 66,-14 0</inkml:trace>
  <inkml:trace contextRef="#ctx0" brushRef="#br0" timeOffset="53602.0822">15028 7316,'-26'0,"26"26,26-26,1 40,12-40,14 0,-13 0,0 0,-14 0,1 0,-27-13,53 13,-53-67,39 41,-39-14,0-26,0 13,0-13,-39 0,39 26,-40 14,40-1,-27 27,54-39,13 39,26-40,0 40,-26 0,-1 0</inkml:trace>
  <inkml:trace contextRef="#ctx0" brushRef="#br0" timeOffset="53942.685">15571 7025,'26'0,"-26"26,0 27,0-26,27-1,-1-26,14 0,-1 0,14-13,-26 13,-14 0</inkml:trace>
  <inkml:trace contextRef="#ctx0" brushRef="#br0" timeOffset="55163.4199">16404 5675,'-26'0,"-40"53,-14 0,14-26,26-27,14 0,-1 0,27 66,0-13,0 26,0 53,0 27,27-13,-27-14,0-26,40 13,-40-40,0-13,39-26,-39-14,0 1,0-1,0 1,0-14,0 14,13-27,14 0,26 0,-13 0,-14-14,0 14,1 0,-27-26,26 26</inkml:trace>
  <inkml:trace contextRef="#ctx0" brushRef="#br0" timeOffset="60629.7535">17052 5609,'0'13,"27"14,-27 13,0-1,40 1,-40-14,0-12,26-14,-26 53,0-27,26-26,-26 13,0 14</inkml:trace>
  <inkml:trace contextRef="#ctx0" brushRef="#br0" timeOffset="64059.8051">17515 6429,'0'0,"-26"0</inkml:trace>
  <inkml:trace contextRef="#ctx0" brushRef="#br0" timeOffset="64495.9096">17330 6496,'0'0,"0"-14,0 41,0 26,13 13,-13 0,0-26,40-14,-40 1,27-1,-27-39</inkml:trace>
  <inkml:trace contextRef="#ctx0" brushRef="#br0" timeOffset="65590.9101">17568 5583,'-26'0,"79"0,-14 0,14 0,14-40,-1 40,-13 0,13 0,-27 0,-12 0,-1 0,-26 93,0 39,0 27,40-1,-40-25,40 12,-40-39,53-13,-53-14,26-13,-26-26,0-14,0 1,-26 12,-40-12,-27 13,40-40,27 26,-14-26,13 0,27 27,27-27,-1 0</inkml:trace>
  <inkml:trace contextRef="#ctx0" brushRef="#br0" timeOffset="68649.7037">18891 6006,'0'0,"13"-13,54 13,-1-27,-13 27,-14 0,1 0,-13 0,-27-26</inkml:trace>
  <inkml:trace contextRef="#ctx0" brushRef="#br0" timeOffset="68837.8241">19050 6191,'0'0,"13"0,14 0,12 0,28-26,-15 26,15-27,-28 27</inkml:trace>
  <inkml:trace contextRef="#ctx0" brushRef="#br0" timeOffset="69497.6917">19950 5556,'-27'0,"27"-26,0 79,40-27,-40 14,39 13,-39-14,27 1,-27 26,0-13,0-26</inkml:trace>
  <inkml:trace contextRef="#ctx0" brushRef="#br0" timeOffset="69667.944">19950 6099,'0'-27,"39"1,14-1,13-12,14 39,-14-53,-13 53,13-27,-26 27</inkml:trace>
  <inkml:trace contextRef="#ctx0" brushRef="#br0" timeOffset="70305.6366">20042 6562,'27'26,"-1"-26,1 27,-1-27,0 0,1 0,13 0,-14 0,-26-27,0-13,0 1,0-1,0-13,0 13,-13 14,13 0,0-1,0 1,13 26,14-40,12 40,14-27,-26 27,12 0,-12 0,-1 0,-26-26</inkml:trace>
  <inkml:trace contextRef="#ctx0" brushRef="#br0" timeOffset="70944.8237">20505 6350,'0'53,"0"-27,-13-26,26-26,14 26,-27-27,39 27,-12 0,-27 40,0-13,-13 12,-14-12,27-1,0 1,27-27,12 0,1 0,0 0,26-40,-40 14</inkml:trace>
  <inkml:trace contextRef="#ctx0" brushRef="#br0" timeOffset="71911.21">21233 5411,'0'-27,"0"41,-40 91,-13 41,14 13,39-40,0-14,39-12,1 0,-14-54,1 1,-1-13,1-27,-1 52,1-52,12 0,-39 27,27-27</inkml:trace>
  <inkml:trace contextRef="#ctx0" brushRef="#br0" timeOffset="73102.4264">21960 5318,'-26'27,"-14"26,-26-1,0 1,13-26,13-27,40 26,-26-26,26 40,13 0,-13 39,0 53,0-26,40 13,-40-53,0-13,0-13,0 13,0-40,0 14,26-27,1 0,-1 0,1-14,-1 14,1 0,-27-26,39 26,-12 0,-27-27</inkml:trace>
  <inkml:trace contextRef="#ctx0" brushRef="#br0" timeOffset="73561.7906">22238 5252,'0'13,"53"53,-53-39,0-1,0 14,0 0,0-1,0 1,0-14</inkml:trace>
  <inkml:trace contextRef="#ctx0" brushRef="#br0" timeOffset="74063.4797">22357 5887,'-26'0,"-14"53,40-27,-26 1,26-1,0 1,13-27,-13 26,40-26,-14 0,1 0,-27-13,39-53,-39 39,0 1,0-1,-13 1,-27-14,40-13</inkml:trace>
  <inkml:trace contextRef="#ctx0" brushRef="#br0" timeOffset="74692.7835">22648 5226,'27'0,"12"0,1 0,-13 0,-27 26,53-26,-53 53,0 13,0 13,0 27,0 0,0-27,0-26,0 14,0-15,26 15,-26-28,0 14,26-26,-26-1,-26-26,0 0,26 27,-27-27,1 0,-1 0</inkml:trace>
  <inkml:trace contextRef="#ctx0" brushRef="#br0" timeOffset="75051.7986">23151 5622,'0'0,"13"0,27 0,13-26,-27 26,1 0,12 0,-12-27</inkml:trace>
  <inkml:trace contextRef="#ctx0" brushRef="#br0" timeOffset="75292.5411">23283 5517,'0'13,"0"13,0 1,0-1,0-13,0 14,0-1,0 1,0 12,14 1</inkml:trace>
  <inkml:trace contextRef="#ctx0" brushRef="#br0" timeOffset="76667.9578">23905 5173,'-13'0,"-14"0,1 0,-1 0,1 0,0 13,26 53,0-13,0 13,0 0,0 27,0-14,0-26,0 0,0-40,13 27,-13-14,0-12,0 12,0 1,0-1,0 0,26-26,-26 27,0-1,0 1,0-1,27-26,-1 0,14 0,-14 0,-39 0</inkml:trace>
  <inkml:trace contextRef="#ctx0" brushRef="#br0" timeOffset="77400.7525">24302 5199,'0'-26,"-13"26,-14 13,1 13,-1 1,27-1,0 14,0-14,27-26,-1 0,14 0,-40-26,26-1,-26-12,0 12,-13 27,-13 0</inkml:trace>
  <inkml:trace contextRef="#ctx0" brushRef="#br0" timeOffset="77687.087">24276 5689,'26'0,"-26"52,0-25,0-14,26 27,-26 0,0-14,0 14,0-14,0 1</inkml:trace>
  <inkml:trace contextRef="#ctx0" brushRef="#br0" timeOffset="78413.4465">24540 5159,'13'0,"14"0,-1 0,1 0,-1 0,1 0,-27 14,39-14,-12 39,-27-12,0 26,0 26,0 0,0 1,0-27,0 13,0-26,0-14,0 0,0 1,0-1,0 1,0 13,-13-40,13 26,-40-26,13 26</inkml:trace>
  <inkml:trace contextRef="#ctx0" brushRef="#br0" timeOffset="78980.5819">24884 5027,'27'0,"-1"13,0 14,1 39,13 27,-1 26,-39 13,40 0,-40-26,0-13,0-40,26-14,-26-12,0-1,-13 1,-13 12,-1-12,-26-1,27 1,-1-1,1 1,0-27</inkml:trace>
  <inkml:trace contextRef="#ctx0" brushRef="#br0" timeOffset="81994.9335">5913 9882,'0'0,"-26"0,119-66,-1 26,-12 14,12-14,-12 40,12-53,-26 53,-26 0,-14 0</inkml:trace>
  <inkml:trace contextRef="#ctx0" brushRef="#br0" timeOffset="82211.379">6099 10160,'0'0,"0"-13,0-14,79-26,-13 0,27 1,26-1,-13 13,-27 40,0-79</inkml:trace>
  <inkml:trace contextRef="#ctx0" brushRef="#br0" timeOffset="84836.039">7938 8996,'-14'-27,"14"54,0-1,14 14,-14 13,26-13,-26-14,0 1,40-1,-40 0,0 14,0-13</inkml:trace>
  <inkml:trace contextRef="#ctx0" brushRef="#br0" timeOffset="85006.7834">7832 9591,'79'-66,"14"13,-1 0,27-13,0 40,-13-14,-13 0,-27 40,-40-26</inkml:trace>
  <inkml:trace contextRef="#ctx0" brushRef="#br0" timeOffset="85592.2884">8057 10028,'-14'0,"14"26,27 1,-1-27,1 0,12 0,1 0,0 0,13-27,-14 27,-12-53,-27 27,26-1,-26 1,0-14,-26-26,-14 26,0 14,14-1,0 27,26-26,0 0,13-1,53-13,13 40,14-39,-40 39,0 0</inkml:trace>
  <inkml:trace contextRef="#ctx0" brushRef="#br0" timeOffset="85931.4668">8559 9790,'0'-14,"27"14,-1 0,1 0,-27 27,0 26,0-14,0 1,0-13,53-27,-40 0,40-14,-14 14,-12-53</inkml:trace>
  <inkml:trace contextRef="#ctx0" brushRef="#br0" timeOffset="86402.9157">9168 8850,'-13'0,"-27"53,13 40,27-14,-39-13,39-26,13 0,27 13,-14-27,1 1,-1-27,1 26,-1-26,0 0,-26 26,27-26</inkml:trace>
  <inkml:trace contextRef="#ctx0" brushRef="#br0" timeOffset="87526.7392">9644 8903,'0'53,"13"0,-13 0,40-13,-40-1,26-12,-26-1,27 1,-27-1,0 1</inkml:trace>
  <inkml:trace contextRef="#ctx0" brushRef="#br0" timeOffset="87873.048">10094 8943,'-40'0,"40"40,0-1,0-12,0 12,27-39,-1 0,14 0,-1 0,-12 0,-27-13,26 13,-26-26,0-14,-13 14,13-1,-40 27,40-40,-26 40</inkml:trace>
  <inkml:trace contextRef="#ctx0" brushRef="#br0" timeOffset="88276.6522">10385 8731,'0'0,"-40"0,40-26,13 26,27 13,26-13,-13 0,13 0,-26 26,-14-26,1 0,-1 27,-26-1,0 1,-13 39,-53 27,0-27,26-13,1-27,39 27,-27-13,27-27,0 13</inkml:trace>
  <inkml:trace contextRef="#ctx0" brushRef="#br0" timeOffset="88646.0381">11139 8797,'13'0,"40"-26,26-14,14 40,0-53,-40 53,-14 0,-12-26,-1 26,-26-27</inkml:trace>
  <inkml:trace contextRef="#ctx0" brushRef="#br0" timeOffset="88872.1443">11483 8546,'0'26,"0"14,0 0,13-14,-13 1,27 12,-27-25,0 39,0-14</inkml:trace>
  <inkml:trace contextRef="#ctx0" brushRef="#br0" timeOffset="89566.9085">12065 8467,'0'0,"0"66,0-27,13-12,-13-1,27 1,-27-1,39 27,-39-13,27-40</inkml:trace>
  <inkml:trace contextRef="#ctx0" brushRef="#br0" timeOffset="89823.071">12541 8401,'0'26,"0"0,27 1,-27-1,0 1,0 12,26-39,-26 27</inkml:trace>
  <inkml:trace contextRef="#ctx0" brushRef="#br0" timeOffset="90553.0306">12740 8321,'13'0,"13"0,1 13,-1-13,14 0,0 0,-14 0,-26 27,27-27,-1 26,1-26,-1 0,-26 27,0 12,-53 14,27-13,-1-14,27 1,-26-1,26 1,-40-1</inkml:trace>
  <inkml:trace contextRef="#ctx0" brushRef="#br0" timeOffset="91002.8884">13216 8017,'0'0,"13"0,27 0,39 0,14 26,-1 27,-12 27,-27 12,-27-39,-26 13,0-13,0 13,0-39,-13-1,-27 14,-13 13,14-27,12 1,1-1</inkml:trace>
  <inkml:trace contextRef="#ctx0" brushRef="#br0" timeOffset="92810.9744">2183 11986,'0'66,"0"13,0 27,26-13,-26-54,53 14,-53-26,27-1,-1 14,-26-14,0-65</inkml:trace>
  <inkml:trace contextRef="#ctx0" brushRef="#br0" timeOffset="93298.4013">2381 12369,'0'-13,"40"13,-14-40,14 14,13-14,-40 40,27-39,-14-1,-26 13</inkml:trace>
  <inkml:trace contextRef="#ctx0" brushRef="#br0" timeOffset="93469.1585">2606 11999,'-26'-27,"52"54,-52-1,79 40,-27 1,27-1,-27-27,14 14,-13-13,-27-14,26 1,-26-1</inkml:trace>
  <inkml:trace contextRef="#ctx0" brushRef="#br0" timeOffset="93812.6968">3215 11906,'0'40,"53"26,-53 0,26-26,-26 0,53 13,-53-14,26 1,-26-14,27 14</inkml:trace>
  <inkml:trace contextRef="#ctx0" brushRef="#br0" timeOffset="94201.5445">3717 11867,'0'39,"0"14,27-13,-27-14,26 1,-26-1,0 1,40-1,-40 14</inkml:trace>
  <inkml:trace contextRef="#ctx0" brushRef="#br0" timeOffset="94714.8575">4008 11708,'-13'0,"-13"0,39 0,53 0,-26 0,0 0,-1 0,14 13,-13-13,-1 40,-12-40,-1 53,14-27,-80 40,-39 27,13-14,-13-13,39-39,40-1,-53 1,53-1,0 1,0-1,13-26</inkml:trace>
  <inkml:trace contextRef="#ctx0" brushRef="#br0" timeOffset="95170.5761">5450 11668,'14'0,"25"-40,27 40,1-52,-14 52,13-27,-27 27,1 0,-13 0</inkml:trace>
  <inkml:trace contextRef="#ctx0" brushRef="#br0" timeOffset="95341.7131">5464 11959,'39'0,"14"-40,0 40,13-26,-26 26,13-40</inkml:trace>
  <inkml:trace contextRef="#ctx0" brushRef="#br0" timeOffset="96179.6569">7131 11033,'0'-26,"0"52,0 1,13 25,-13-25,39 13,-39-1,40 14,-40-13,0-14</inkml:trace>
  <inkml:trace contextRef="#ctx0" brushRef="#br0" timeOffset="96375.819">7025 11615,'-27'0,"40"-26,54-27,52 0,26-13,-13 26,-12 0,-15 40,-12-53,-40 53,0 0,-53-26</inkml:trace>
  <inkml:trace contextRef="#ctx0" brushRef="#br0" timeOffset="97079.0325">7210 12144,'0'0,"0"27,53-1,-14 14,14-14,-13-26,0 27,-1-27,-12 0,-1 0,-26-13,0-40,0 0,0 13,0 0,-13-26,13 27,-53-1,53-13,0 27,0 12,0-39,53 27,-13 26,13-26,-27 26,1 0,12 0,-12 0</inkml:trace>
  <inkml:trace contextRef="#ctx0" brushRef="#br0" timeOffset="97424.6701">7752 11972,'27'-13,"-1"13,1 0,-27 27,0-1,-14 27,-12-13,26-14,40-26,-1 0,14-13,0 13,0-40,-40 40</inkml:trace>
  <inkml:trace contextRef="#ctx0" brushRef="#br0" timeOffset="98866.2882">8493 10795,'0'0,"-53"13,14 40,12-26,1-1,26 1,0 12,13 27,-13 14,40 65,-40-12,39-1,-39-26,40-14,-40-12,0-14,0-27,0-12,0-1,26-26,-26 27,27-27,12 0,1-13,0 13,-14 0,1-40,-1 40,1 0,-27-40</inkml:trace>
  <inkml:trace contextRef="#ctx0" brushRef="#br0" timeOffset="99300.785">9022 10689,'27'40,"-27"-27,0 14,26 12,-26-26,0 14,0-1,0 1</inkml:trace>
  <inkml:trace contextRef="#ctx0" brushRef="#br0" timeOffset="99718.6495">10081 10332,'26'0,"-26"13,0 27,27 0,-27-1,39 14,-39-13,0 0,27-14,-27 0</inkml:trace>
  <inkml:trace contextRef="#ctx0" brushRef="#br0" timeOffset="100192.8998">9366 11523,'0'26,"0"1,0-1,27 0,-27 1,26-1,-26 1,0-1,27 1,-27-1</inkml:trace>
  <inkml:trace contextRef="#ctx0" brushRef="#br0" timeOffset="100494.9593">10054 11456,'27'0,"-1"-26,1 26,12-40,-12 40,12-26,-12-14</inkml:trace>
  <inkml:trace contextRef="#ctx0" brushRef="#br0" timeOffset="100679.212">10385 11165,'0'14,"26"12,-26 1,53-1,-53 0,27-26,-27 40,0 26</inkml:trace>
  <inkml:trace contextRef="#ctx0" brushRef="#br0" timeOffset="101445.441">10425 10226,'26'0,"40"-13,14 13,-1 0,-13-40,-39 40,-1 0,0 0,1 27,-27-1,40 27,-40 0,39 53,-39 0,40 13,-40-13,53-14,-53 14,53-40,-53 0,26-26,-26-14,0 1,0 13,0-14,-13 0,-13 14,-1-40,1 40,-1-40,1 26,-1-26,27 27</inkml:trace>
  <inkml:trace contextRef="#ctx0" brushRef="#br0" timeOffset="102601.1191">11602 10054,'-66'0,"13"53,26-26,1-27,26 39,26 1,-26 39,53 40,-53 14,40 39,-40-40,40-13,-40-13,53-14,-53-39,0-13,26 0,-26-27,0 13,53-26,-40 0,27-13,-14 13,-12 0,25-26,-12 26,-14 0,-13-27</inkml:trace>
  <inkml:trace contextRef="#ctx0" brushRef="#br0" timeOffset="104198.9376">12263 9882,'0'-13,"-13"13,-13 0,-1 26,27 1,-39 13,39-1,0 14,0-26,0-1,13-26,13 40,14-40,0 0,-1 0,14 0,-53-13,27 13,-27-40,0 13,0-12,-40-14,14 13,-14 40,0-26,27 26,13 13,0 27,0-1</inkml:trace>
  <inkml:trace contextRef="#ctx0" brushRef="#br0" timeOffset="104474.7126">12475 10663,'13'53,"-13"-27,27 1,-27-1,26 0,-26 14,40 0,-40-14,26 1</inkml:trace>
  <inkml:trace contextRef="#ctx0" brushRef="#br0" timeOffset="105105.6334">12832 9710,'27'0,"12"0,14 0,0 0,-13 0,-14 40,27 26,-13 40,0 39,-40 14,39 26,-39-26,40-13,0-54,-1-12,-12-14,-27-13,53-27,-53 1,-27 12,-39-12,-40 12,40-39,27 53,12-53,27 27,-26-27</inkml:trace>
  <inkml:trace contextRef="#ctx0" brushRef="#br0" timeOffset="105554.6705">13838 10094,'39'0,"1"0,0-40,-1 40,14-40,-13 40,-13 0,-1 0</inkml:trace>
  <inkml:trace contextRef="#ctx0" brushRef="#br0" timeOffset="105697.5564">13864 10451,'13'0,"1"0,12 0,14-13,-27 13,27-27,-14 27,-26-26</inkml:trace>
  <inkml:trace contextRef="#ctx0" brushRef="#br0" timeOffset="106434.5641">14962 9459,'0'0,"13"40,14-14,-1 0,1 14,12 26,-39-13,27 13,-27 0</inkml:trace>
  <inkml:trace contextRef="#ctx0" brushRef="#br0" timeOffset="106612.8404">14922 10134,'53'-40,"14"0,25 14,14-14,13 0,-26 1,-14 12,14 27,-54 0,-39-26</inkml:trace>
  <inkml:trace contextRef="#ctx0" brushRef="#br0" timeOffset="107075.9138">14975 10914,'0'0,"14"0,12 0,14 0,13 0,-14 0,1 0,0-40,-1 14,-12-1,-27-12,26-41,-26 1,0-14,-13 54,13 12,-26 27,26-39,0-1,26 40,27-53,-13 53,-1 0,1 0,-13 0</inkml:trace>
  <inkml:trace contextRef="#ctx0" brushRef="#br0" timeOffset="107393.1691">15491 10583,'27'0,"-27"-13,26 13,-26 53,-13-27,13 1,0-1,27-26,-1 0,14 0,13 0,-14 0,1-13,0 13,-1-53</inkml:trace>
  <inkml:trace contextRef="#ctx0" brushRef="#br0" timeOffset="108697.7083">16272 9247,'0'0,"0"-26,-13 26,26 0,13 0,1 0,-1 0,-65 0,-28 53,1-14,27-39,39 27,-27-27,27 26,0 14,0 39,27 40,-27 14,39 25,-39-25,66 65,-66-39,40-27,-40-26,0 0,40 13,-40-40,0-13,0-13,0-13,0-14,39-26,-12 0,-1-26,27 26,-13-40,0 40,13-39,-14 39,1 0,-14-27,1 27,-67 0</inkml:trace>
  <inkml:trace contextRef="#ctx0" brushRef="#br0" timeOffset="112012.4829">17092 9141,'0'53,"40"13,-40-13,26 13,-26-26,27-13,-27-1,26-26,-26 27,0-1</inkml:trace>
  <inkml:trace contextRef="#ctx0" brushRef="#br0" timeOffset="115585.4161">16894 10491,'0'-13,"53"-27,-14 13,27 1,1 26,-28-53,-12 53,-1 0,-26-26,27 26</inkml:trace>
  <inkml:trace contextRef="#ctx0" brushRef="#br0" timeOffset="115808.443">17489 10160,'53'53,"-27"-27,-26 1,66-1,-66 27,53 13,-53-13,0-13</inkml:trace>
  <inkml:trace contextRef="#ctx0" brushRef="#br0" timeOffset="116618.9622">17634 9075,'0'0,"53"0,-13-39,0 39,-1 0,-12 0,13 39,-14 27,14 40,-1 66,1-13,-40 53,66-1,-26-39,26-26,-26-40,-14-14,14-26,-14 0,-26-26,27-13,-27-1,-40-26,-26 53,26-53,14 26,-1-26,27 27,-26-27</inkml:trace>
  <inkml:trace contextRef="#ctx0" brushRef="#br0" timeOffset="117643.037">18415 9671,'0'0,"13"-27,80-26,-1 13,-12 40,12-52,-39 52,13 0,-39 0</inkml:trace>
  <inkml:trace contextRef="#ctx0" brushRef="#br0" timeOffset="117801.1201">18680 9763,'52'-13,"-12"13,53-53,-14 53,-13-53,-26 27,0-14</inkml:trace>
  <inkml:trace contextRef="#ctx0" brushRef="#br0" timeOffset="118161.5169">19553 8877,'0'0,"0"13,0 13,39 14,1 13,-13-13,-1-1,-26 14,40 0,-40 13,-27-26</inkml:trace>
  <inkml:trace contextRef="#ctx0" brushRef="#br0" timeOffset="118316.4148">19447 9512,'40'-40,"79"-13,-14 13,41 1,-14-1,-26 40,13-66,-53 66,-26 0</inkml:trace>
  <inkml:trace contextRef="#ctx0" brushRef="#br0" timeOffset="118835.6534">19738 10213,'-27'0,"67"0,-13 0,12 0,-12 0,-1 0,1 0,-1-40,-26 14,40-14,-40-13,0 0,0 14,0-14,0 0,-27 13,27 14,0-1,0 1,40 26,26 0,0-27,-26 27,-14 0,-26 13</inkml:trace>
  <inkml:trace contextRef="#ctx0" brushRef="#br0" timeOffset="119097.8255">20161 9975,'13'0,"14"-13,-1 13,1 0,-1 0,-26 26,0 14,-26 13,26-27,13-26,14 0,12 0,27 0,-26-40</inkml:trace>
  <inkml:trace contextRef="#ctx0" brushRef="#br0" timeOffset="120074.8666">20823 8652,'0'0,"0"-27,0 41,-40 91,0 67,40-39,0-27,0-53,40 13,-14 0,1-13,13-14,-14-12,-26-1,40-26,-40 27,26-27,1 0,-27-27</inkml:trace>
  <inkml:trace contextRef="#ctx0" brushRef="#br0" timeOffset="121333.4766">21709 8612,'-93'40,"27"13,13-27,40-26,13 27,13 39,-13-26,0 39,40 14,-40-14,0 27,0 26,0-26,0-40,0-26,0-14,27-26,-14 0,26-13,-12 13,-14 0,27-27,0 27,-14 0,0 0,-26-26</inkml:trace>
  <inkml:trace contextRef="#ctx0" brushRef="#br0" timeOffset="121940.7796">22199 8586,'0'-27,"0"40,0 14,26-1,-26 1,0-1,26 1,-26-1,0 1,0-1</inkml:trace>
  <inkml:trace contextRef="#ctx0" brushRef="#br0" timeOffset="122515.1096">22384 9247,'0'-26,"0"65,0-12,39-1,-12-26,-1 0,1 0,-1 0,-26-13,0-13,0-1,0 1,-39-14,12 14,27-1,-40-13,14 14</inkml:trace>
  <inkml:trace contextRef="#ctx0" brushRef="#br0" timeOffset="123064.656">22648 8586,'0'0,"0"-27,27 27,26-39,-14 39,1 0,-13 0,-1 0,-26 13,40 40,-40 0,0 52,39 15,-39 12,0-26,40-14,-40-39,27 13,-27-26,0-14,26-26,-26 40,-53 0,40-40,-40 0,13 0,40 26,-39-26</inkml:trace>
  <inkml:trace contextRef="#ctx0" brushRef="#br0" timeOffset="123703.5406">23363 8903,'39'0,"14"0,0-13,-13 13,-14 0,-39 0,-53 0,13 0,13 13,67-13,-1 0</inkml:trace>
  <inkml:trace contextRef="#ctx0" brushRef="#br0" timeOffset="124831.7749">24117 8427,'-13'0,"-14"13,1-13,-1 27,27-1,27 14,-27 26,53 0,-53 13,0 1,0-1,0 1,0 12,0-39,0 0,0 0,0-27,26-26,0-26,1 26,-27-13,40 13,-14-40,1 14</inkml:trace>
  <inkml:trace contextRef="#ctx0" brushRef="#br0" timeOffset="125426.7092">24659 8334,'0'-26,"-53"26,27 53,-1-13,27-14,0 0,0 1,0-1,27 1,-1-27,14 0,-14 0,1 0,-27-13,26 13,-26-40,0 13,-13 1,13 0,-53 26,53-27,-13 27,13 40</inkml:trace>
  <inkml:trace contextRef="#ctx0" brushRef="#br0" timeOffset="125696.6566">24619 8930,'0'26,"0"1,27-1,-27 1,0-1,0 0,0 1,40 13</inkml:trace>
  <inkml:trace contextRef="#ctx0" brushRef="#br0" timeOffset="126387.6629">24897 8308,'27'0,"39"0,-40-13,14 13,-40 13,26 13,-26 1,0 13,0 39,0 27,0 26,0 0,0 14,0-40,40-40,-40-26,27-1,-27-12,0 12,-27-39,1 27,-1-27,-12 39,-1-12,13-27,-12 0</inkml:trace>
  <inkml:trace contextRef="#ctx0" brushRef="#br0" timeOffset="128366.6296">7938 13388,'0'-13,"52"-40,67 0,1-13,-15 39,1 27,-26 0,-28 0</inkml:trace>
  <inkml:trace contextRef="#ctx0" brushRef="#br0" timeOffset="128522.9998">8321 13573,'13'0,"14"0,13-26,12 26,15-53,-1 53,-27-40</inkml:trace>
  <inkml:trace contextRef="#ctx0" brushRef="#br0" timeOffset="128816.1595">9313 12766,'-13'-26,"26"26,14 39,12-12,1 13,-13 12,-27 28,39 52,-39 27,-26-14</inkml:trace>
  <inkml:trace contextRef="#ctx0" brushRef="#br0" timeOffset="128956.8445">9247 13652,'80'-52,"12"-28,54 1,-14 13,40 0,-27 26,-39 40,-40-53</inkml:trace>
  <inkml:trace contextRef="#ctx0" brushRef="#br0" timeOffset="129483.3392">9842 13785,'-26'0,"39"0,40 0,-13 0,26 0,-26-40,-14 40,1-66,-27 39,53 1,-53 0,0-14,0 0,-14 14,-12-1,26 1,66 26,-26 0,-1 0,1 0</inkml:trace>
  <inkml:trace contextRef="#ctx0" brushRef="#br0" timeOffset="129776.1892">10306 13626,'0'0,"26"0,-26 40,26 13,14-53,-13 0,12-14,14-25,-26 12</inkml:trace>
  <inkml:trace contextRef="#ctx0" brushRef="#br0" timeOffset="130142.8074">10901 12793,'-13'0,"-14"0,-13 39,14 27,-14 27,40-27,0-13,0-13,14 13,25-27,-12 1,12-27,1 0,0 0,-1 0,-12 0</inkml:trace>
  <inkml:trace contextRef="#ctx0" brushRef="#br0" timeOffset="131021.1114">11390 12674,'0'52,"27"-12,-27 0,26-14,-26 1,27-1,-27 1,26-1,-26 27,27-53</inkml:trace>
  <inkml:trace contextRef="#ctx0" brushRef="#br0" timeOffset="131357.8472">11774 12713,'-13'0,"-14"27,27-1,0 14,0 13,14-53,-14 13,39-13,-12 0,12-13,-39-27,0 14,0-1,-13 1,-27-1,14 27,0 0,26 13</inkml:trace>
  <inkml:trace contextRef="#ctx0" brushRef="#br0" timeOffset="132225.6264">12039 12554,'-27'0,"40"0,1 0,38 0,-12 27,0-27,13 40,-14-40,-12 0,-27 26,26-26,-26 40,-39 26,-1 0,14-26,-1-14,1 14,-1 13,27-27,-53 1</inkml:trace>
  <inkml:trace contextRef="#ctx0" brushRef="#br0" timeOffset="132783.3163">12700 12726,'13'-26,"27"26,26-26,-13 26,13-27,0 27,-26 0,-14-26,-39 26</inkml:trace>
  <inkml:trace contextRef="#ctx0" brushRef="#br0" timeOffset="133456.854">13467 12369,'0'0,"0"53,14-13,12 26,-26-13,53 13,-53-26,26-1,-26 1,0-13</inkml:trace>
  <inkml:trace contextRef="#ctx0" brushRef="#br0" timeOffset="133726.5539">13745 12449,'0'0,"27"0,-27 39,26-39,-26 40,26-40,-26 40,27-1,-27 14</inkml:trace>
  <inkml:trace contextRef="#ctx0" brushRef="#br0" timeOffset="134292.0346">14049 12263,'0'0,"-26"0,-1 0,41 0,12 0,14 0,26 0,-13 0,-13 0,-14 0,14 0,-40 27,0-1,0 40,0-13,-13 14,13-28,-27-12,27-1,-26 1,26 26,-27-53,27 26</inkml:trace>
  <inkml:trace contextRef="#ctx0" brushRef="#br0" timeOffset="134783.6625">14433 11972,'66'-39,"0"39,14 0,-14 66,0-26,13 12,-39 28,13-14,-13 0,-40-13,0 13,0-13,0 13,-40 0,13-26,-25 26,-1 0,26-26,27 13,-39-53</inkml:trace>
  <inkml:trace contextRef="#ctx0" brushRef="#br0" timeOffset="135928.8635">14817 8440,'0'0,"13"0,40-26,0 26,13-27,-13 27,-14 0</inkml:trace>
  <inkml:trace contextRef="#ctx0" brushRef="#br0" timeOffset="136065.0326">14936 8612,'26'0,"27"-13,-13 13,26-40,-13 40,26-26,40-14</inkml:trace>
  <inkml:trace contextRef="#ctx0" brushRef="#br0" timeOffset="136460.7181">15756 8109,'0'0,"0"67,40-1,-40-13,39 13,-39 0,53-26,-53-1,27 1,-27-27,0 40</inkml:trace>
  <inkml:trace contextRef="#ctx0" brushRef="#br0" timeOffset="136881.4715">16192 8242,'40'0,"53"-27,-40 27,13-39,-26 39,-14 0,-26-27,-13 27</inkml:trace>
  <inkml:trace contextRef="#ctx0" brushRef="#br0" timeOffset="137091.2208">16391 8096,'0'13,"0"27,0-13,0-1,13 1,-13-1,0 0,40 1,-40-1,0 1</inkml:trace>
  <inkml:trace contextRef="#ctx0" brushRef="#br0" timeOffset="137698.9373">16761 7898,'-13'0,"26"0,-13 26,67-26,-41 53,14-53,13 40,-1-40,1 53,-39-53,-14 13,0 66,-53 1,0-14,0 0,0 13,0-12,0-1,13-27,40-12,-39-27</inkml:trace>
  <inkml:trace contextRef="#ctx0" brushRef="#br0" timeOffset="138983.8336">15901 12356,'0'0,"27"-13,39 13,13-53,-26 53,0 0,-26 0,-27 13,-27 14</inkml:trace>
  <inkml:trace contextRef="#ctx0" brushRef="#br0" timeOffset="139095.08">15994 12475,'0'0,"27"27,25-27,-12 0,26-14,-13 14,13-39,-13 39</inkml:trace>
  <inkml:trace contextRef="#ctx0" brushRef="#br0" timeOffset="139964.8527">16933 12052,'0'0,"0"13,14 27,-14 26,39-26,-12 12,-27-12,53 0,-53-14,26 1,-26-1,0 1</inkml:trace>
  <inkml:trace contextRef="#ctx0" brushRef="#br0" timeOffset="140363.7599">17423 12224,'0'0,"39"0,1 0,26-53,-26 53,-14 0,14 0,-66 0</inkml:trace>
  <inkml:trace contextRef="#ctx0" brushRef="#br0" timeOffset="141299.1171">17820 11906,'0'0,"-27"0,80 0,-13 0,26 27,-13-27,13 26,-26-26,13 0,-27 40,1-40,-1 0,-26 26,13-26,-13 14,0 65,-79 27,-14-14,-13 14,54-40,25-26,27-14,-26-26,26 27,13-27</inkml:trace>
  <inkml:trace contextRef="#ctx0" brushRef="#br0" timeOffset="150191.2076">3175 11443</inkml:trace>
  <inkml:trace contextRef="#ctx0" brushRef="#br0" timeOffset="155576.8039">5755 12316</inkml:trace>
  <inkml:trace contextRef="#ctx0" brushRef="#br0" timeOffset="157204.8812">6324 12250,'0'27,"26"-27,-26-14,53 14,-93 27,53-27,-26 26,-26 1,12-27,-26 26,27-26,-14 53,14-53,-1 0,40-26,14-1,26-12,-67 52,14 13</inkml:trace>
  <inkml:trace contextRef="#ctx0" brushRef="#br0" timeOffset="159038.3621">13428 9750,'-27'0,"1"26,-1-26,67-26,-14-1,1 27,-27-39,26 39</inkml:trace>
  <inkml:trace contextRef="#ctx0" brushRef="#br0" timeOffset="160316.0156">15253 6813,'0'0,"93"53,-27-13,-26-14</inkml:trace>
  <inkml:trace contextRef="#ctx0" brushRef="#br0" timeOffset="161769.5459">18600 8096,'0'0,"53"0,66-79,53 26,0 13,-13-13,0 14,-40-1,-53 40,-26-26,-107 26</inkml:trace>
  <inkml:trace contextRef="#ctx0" brushRef="#br0" timeOffset="162147.6928">18799 7752,'0'0,"0"-39,-67 39,28 13,-27 40,-14 13,14 13,13-13,53-26,0-13,0-1,13 14,14-40,-1 0,14 39,26-39,-13 0,13 0,-26 0</inkml:trace>
  <inkml:trace contextRef="#ctx0" brushRef="#br0" timeOffset="163510.893">19143 12065,'0'0,"0"-13,13-14,27-12,26 12,26-13,27-12,-13 12,40-26,-1 13,-13 13,-12 0,-68 40,1-26,-92 39,25-13</inkml:trace>
  <inkml:trace contextRef="#ctx0" brushRef="#br0" timeOffset="164790.6854">19235 11628,'0'-26,"-39"79,-14 40,-27 26,1 0,26-80,26-12,27-1,0 1,14-27,12 26,1-26,12 27,14-27,0 39,40-39,-40 0,13 0,-26 0,-14 0,-26 27,0-40,0-14</inkml:trace>
  <inkml:trace contextRef="#ctx0" brushRef="#br0" timeOffset="181530.722">2051 9327,'13'0,"13"0,1 0,12-14,27 14,14-53,12 14,28 12,-15-12,41-1,-14 0,40 1,-13-14,-27 53,14-53,-14 53,-13-40,-40 40,-12 0,-14-26,-1 26,-12 0,-13 0,-1-40,1 40,-27-40</inkml:trace>
  <inkml:trace contextRef="#ctx0" brushRef="#br0" timeOffset="182820.3597">3215 8665,'0'13,"13"-13,13-13,1 13,26 0,-14-40,1 40,0 0,13-26,-27 26,1 0,-1-27,1 27,12 0,-12 0,-1 0</inkml:trace>
  <inkml:trace contextRef="#ctx0" brushRef="#br0" timeOffset="185500.8414">16113 8877,'13'0,"14"0,12-27,28 1,-1 26,13-53,1 53,-14-27,0 27,-26 0,-14-26,0 26,-52 0</inkml:trace>
  <inkml:trace contextRef="#ctx0" brushRef="#br0" timeOffset="204512.685">15743 3836,'0'0,"0"-26,-14 26,14-26,0 65,27 27,-1 53,41 1,-15-28,-12-13,0 41,-40-15,53-12,-53-14,0-13,26-26,-26-13,0-1,-26-26,26-13,-66 13,39-27,1 27,-1-26,-12-27,39 27,13 26,53 39,-13-39,13 40,-13-40,13 0,-26 26,-1-26,-12 0,-1-13,-26-13,0-14</inkml:trace>
  <inkml:trace contextRef="#ctx0" brushRef="#br0" timeOffset="461142.5605">3466 8678,'0'-26,"0"-1,-26 27,26-26,0-1,-27 27,27-26,0 39,27 53,-27 14,0 52,0 53,0-26,39-13,-39-41,53 14,-53-39,53 12,-53-12,40 12,-40-39,0 0,26-26,-26-1,0-39,0-14,0 1</inkml:trace>
  <inkml:trace contextRef="#ctx0" brushRef="#br0" timeOffset="463155.9205">3426 8771,'0'-27,"-13"1,13 0,-26 26,-1 26,1 27,-14-13,-13 13,13-14,1-12,39-1,-13-26,13 27,0-41,0-12,0-1,13-12,-13-1,39-13,-39 13,53 14,-53 0,14 26,-14-40,39 13,-12 27,-14 0,13 0,27 0,-13 0,13 0,13 0,0 27,-26 13,0-14,-1 0,-12 1,-1-1,14 27,-14-53,-26 27,-13-27,13-13,-26 13,26-27,-27 27,27-26</inkml:trace>
  <inkml:trace contextRef="#ctx0" brushRef="#br0" timeOffset="467688.6572">11906 9393,'0'0,"13"-27,40-12,-26 39,-1-27,1 27,-1-26,14 26,26-53,0 53,14-53,25 53,-12-53,-14 53,14-53,0 53,-27-26,-27 26,1 0,-13-40,-1 40,-39 0,13 13</inkml:trace>
  <inkml:trace contextRef="#ctx0" brushRef="#br0" timeOffset="468513.5916">12052 9446,'0'-14,"39"-25,1 12,26 1,27-14,13 0,39 1,14-1,-40 0,-13 1,-13 39,-1-53,-52 53,-14-27,14 27,-40-26</inkml:trace>
  <inkml:trace contextRef="#ctx0" brushRef="#br0" timeOffset="474192.3408">7011 10332,'0'0,"0"-26</inkml:trace>
  <inkml:trace contextRef="#ctx0" brushRef="#br0" timeOffset="476354.8914">3810 12674,'0'0,"0"-40,0 13,0 1,0 39,0 27,0 13,0 53,0 26,0-26,0 0,13 13,-13-14,53-38,-53-14,27-27,-27 0,0-39,0-13,0-14,0 14,0-1</inkml:trace>
  <inkml:trace contextRef="#ctx0" brushRef="#br0" timeOffset="477486.7155">3850 12766,'0'0,"-40"0,40 40,-40 13,40-14,-53-12,53-1,-26-26,26 27,-27-27,27-27,0 1,0-14,0 1,0-14,27 13,-27 13,0 1,26-14,1 1,-1 39,1 0,-1 26,-26 1,27-1,-27 0,26 1,-26 13,27-40,-27 26,26-26,-26 27</inkml:trace>
  <inkml:trace contextRef="#ctx0" brushRef="#br0" timeOffset="483447.6584">13613 13189,'0'0,"-27"0,41 0,38-13,1-13,40-14,0 0,-1 14,14-14,13 40,-26-53,-40 53,-14 0,-12-39</inkml:trace>
  <inkml:trace contextRef="#ctx0" brushRef="#br0" timeOffset="483978.9983">13679 13361,'26'-26,"14"26,26-53,0 27,1-14,-1 40,0-53,-26 53,-1-26,1 26,-14 0,1 0,-40 0,-14 0</inkml:trace>
  <inkml:trace contextRef="#ctx0" brushRef="#br0" timeOffset="497699.0096">14552 13414,'0'0,"0"-26,-13 26,13 26,0 1</inkml:trace>
  <inkml:trace contextRef="#ctx0" brushRef="#br0" timeOffset="508062.5707">8348 13533,'0'0,"-40"119,0-13,40 0,-26 13,26-39,0-14,0-40,13-105</inkml:trace>
  <inkml:trace contextRef="#ctx0" brushRef="#br0" timeOffset="511497.8266">3876 12568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16:19.5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3585 1799,'-26'-26,"-1"-1,27 1,0 92,0 40,27 66,-27-14,39-52,-39-26,27-14,-27-13,0-40,26-13,-26 26</inkml:trace>
  <inkml:trace contextRef="#ctx0" brushRef="#br0" timeOffset="815.531">3678 2315,'0'-26,"66"-14,-26 0,12 14,-25 26,-1-27,1 27,-27-26,26 26,-26-27,0 1,0-14,0 1,0 12,0 1,0-1,0 1,-13 26,13-40,0 14,0 39,0 40,0 79,0 0,0 27,0-53,0-27,13-39,-13-14,27-26,-27 27,26-27</inkml:trace>
  <inkml:trace contextRef="#ctx0" brushRef="#br0" timeOffset="3299.7359">728 9406</inkml:trace>
  <inkml:trace contextRef="#ctx0" brushRef="#br0" timeOffset="14795.9633">4392 1746,'0'-13,"-26"-13,26 78,26 41,-26 53,40 12,-40 1,66-40,-66-39,26-14,-26-27,0 1,27 0,-27-27,-13-13,13-53,13 27</inkml:trace>
  <inkml:trace contextRef="#ctx0" brushRef="#br0" timeOffset="15194.0326">4934 2249,'0'0,"14"-13,52 13,13-53,27 53,13-80,-26 80,-27-52,-26 52,-14 0,-79 0,13 13</inkml:trace>
  <inkml:trace contextRef="#ctx0" brushRef="#br0" timeOffset="15439.856">5345 1984,'0'80,"0"-1,13-13,-13-13,53-13,-27 0,-26-14,27-26,-27 53,0-40</inkml:trace>
  <inkml:trace contextRef="#ctx0" brushRef="#br0" timeOffset="16107.1684">5741 1839,'0'0,"-26"0,39 0,14 13,12 14,1 12,26-12,27 12,-1-12,-39-27,0 40,-26-40,-27 26,0 0,-53 14,-27 53,-12 13,12-40,28 0,25-13,27-14,-40 1,40-13,-26-27,26 26</inkml:trace>
  <inkml:trace contextRef="#ctx0" brushRef="#br0" timeOffset="17208.454">7355 2183,'0'0,"53"-27,13-12,1 39,-14-27,13 27,0-39,-13 39,-14 0</inkml:trace>
  <inkml:trace contextRef="#ctx0" brushRef="#br0" timeOffset="17404.3573">7501 2368,'13'0,"40"0,13-26,0 26,40-53,0 53,-40-40,-13 40,-26 0</inkml:trace>
  <inkml:trace contextRef="#ctx0" brushRef="#br0" timeOffset="18455.9544">9062 1416,'0'-27,"-79"106,-14 14,0-27,27-39,40-27,-1 0,27 26,14 53,-14 1,66 12,-66 28,39 12,-39-26,0 52,0-25,0-14,0-13,0-53,0 13,0-40,40-26,26-26,-39 26,-1-27,1 27,-1-26,1 26,-27-27</inkml:trace>
  <inkml:trace contextRef="#ctx0" brushRef="#br0" timeOffset="19204.9272">8215 1826,'0'0,"0"-27,0 1,0 65,0 14,0-13,14 0,-14-1,0 14,26-13,-26 0,0-1,0-12</inkml:trace>
  <inkml:trace contextRef="#ctx0" brushRef="#br0" timeOffset="19412.6544">8162 2474,'67'-53,"38"-13,1 13,13 13,-13 40,-13-53,-54 53,-12 0</inkml:trace>
  <inkml:trace contextRef="#ctx0" brushRef="#br0" timeOffset="20020.7019">7951 3122,'-27'0,"27"27,14-27,25 0,-12 0,-1 0,14 0,-1-14,-12-12,-1-1,-26 1,40-27,-40 13,0 1,0-27,0-1,-40-25,40-1,-39 53,39 14,39 26,28 0,-15 0,-12 13</inkml:trace>
  <inkml:trace contextRef="#ctx0" brushRef="#br0" timeOffset="20290.911">8308 2871,'26'-13,"14"13,-13 0,-27 13,0 26,0 1,0 13,26-27,-26 1,26-27,27 0,0-40,-26 14</inkml:trace>
  <inkml:trace contextRef="#ctx0" brushRef="#br0" timeOffset="21041.3664">9472 1495,'0'0,"0"26,0 14,13 0,-13 13,0-14,53 1,-53 13,0-13,40-14,-40 1,40-27</inkml:trace>
  <inkml:trace contextRef="#ctx0" brushRef="#br0" timeOffset="21356.0696">10160 1442,'0'0,"0"13,0 40,0 13,40 0,-40-13,0 13,0-13,0 14</inkml:trace>
  <inkml:trace contextRef="#ctx0" brushRef="#br0" timeOffset="21725.6946">9578 2447,'0'14,"0"39,0-14,26 1,-26-14,0 14,27 13,-27-13,26-40</inkml:trace>
  <inkml:trace contextRef="#ctx0" brushRef="#br0" timeOffset="21995.6286">10094 2514,'40'0,"12"-27,-12 27,0-40,0 40,-40-26</inkml:trace>
  <inkml:trace contextRef="#ctx0" brushRef="#br0" timeOffset="22178.9083">10544 2275,'0'27,"26"13,-26-27,0 13,27 14,-27-27,0 40,0-26</inkml:trace>
  <inkml:trace contextRef="#ctx0" brushRef="#br0" timeOffset="22869.7035">10623 1336,'0'0,"13"0,40 13,0-13,26 0,27 0,-13 40,-14-40,-26 27,-13-27,-40 66,40-27,-40 41,0 65,0 14,0 0,0-27,0-53,0-26,0 0,0-26,0-14,0 13,-14 14,-12 0,26-14,-27-26,27 27,-26-27,26 26,-27 1</inkml:trace>
  <inkml:trace contextRef="#ctx0" brushRef="#br0" timeOffset="38246.4434">11919 2024,'0'0,"0"-13,14 13</inkml:trace>
  <inkml:trace contextRef="#ctx0" brushRef="#br0" timeOffset="38575.9196">12488 1323,'0'-27,"0"41,0 39,0 13,0-13,0 13,0-13,27 39,-27-12,0-1,0-39</inkml:trace>
  <inkml:trace contextRef="#ctx0" brushRef="#br0" timeOffset="38747.0054">12330 2117,'79'-53,"40"-27,0 27,13 14,-13-1,-39 40,-14-40,-26 40</inkml:trace>
  <inkml:trace contextRef="#ctx0" brushRef="#br0" timeOffset="39317.6498">12435 2977,'-13'0,"40"0,-1 0,1 0,-1-14,27-12,0-14,-13 14,-14-1,0 1,-26-14,0 0,0-12,0 12,-13 0,-13 14,-1 26,27-53,-26 53,26-13,79-27,-13 13,-26 27,0-39,-1 39,-12 0,-1 0,-26 13</inkml:trace>
  <inkml:trace contextRef="#ctx0" brushRef="#br0" timeOffset="39656.1011">12978 2659,'0'27,"26"-1,-26 14,0-14,0 14,40-40,-14 0,1 0,-1 0,1 0,-1-13</inkml:trace>
  <inkml:trace contextRef="#ctx0" brushRef="#br0" timeOffset="40445.8324">13798 847,'-40'66,"-26"-13,0 26,0-26,-13 0,65-53,14 13,-26-13,26 27,13 12,-13 14,53 53,-53 26,0 1,40 39,-40-14,0-25,0-1,0-53,0-39,0-14,0 1,26-27,-26-13,53 13,-27-40,27 40,-53-26,27 26</inkml:trace>
  <inkml:trace contextRef="#ctx0" brushRef="#br0" timeOffset="40767.0566">14261 1098,'0'-26,"0"92,0 26,0-12,0-1,0 0,0 27,0-13</inkml:trace>
  <inkml:trace contextRef="#ctx0" brushRef="#br0" timeOffset="41049.8836">14340 2064,'40'39,"-40"-12,0 26,0-14,0 1,0 0,0 0,0-14,27-26</inkml:trace>
  <inkml:trace contextRef="#ctx0" brushRef="#br0" timeOffset="41748.7144">15015 1032,'0'-27,"-13"27,53 27,-1 13,14-14,-13 14,13 39,-27-13,-26 14,40 25,-40 28,0 12,0-39,0 0,0-27,0-13,0-13,40-13,-40-14,0 1,0-1,0 1,0 39,0-53,-40 27,13-14,1 1,0-27,-1 0,1-27,26-39,0 27,0 12,-27 27,1 0</inkml:trace>
  <inkml:trace contextRef="#ctx0" brushRef="#br0" timeOffset="44118.1494">7660 4657,'-14'0,"41"0,13-27,-1 27,27-26,1 26,12-40,-26 40</inkml:trace>
  <inkml:trace contextRef="#ctx0" brushRef="#br0" timeOffset="44299.7637">7818 4882,'40'-14,"-13"14,12-26,14 26,27 0,-28-40</inkml:trace>
  <inkml:trace contextRef="#ctx0" brushRef="#br0" timeOffset="44808.5666">8903 3929,'-26'-26,"39"79,13-14,-26 27,53 14,-13 39,0-13,-40 13,39-13,-39-27,0-26</inkml:trace>
  <inkml:trace contextRef="#ctx0" brushRef="#br0" timeOffset="44988.004">8916 4921,'0'-26,"40"-14,26-13,53-13,14 26,-14 1,-40 39,14-27,-40 27</inkml:trace>
  <inkml:trace contextRef="#ctx0" brushRef="#br0" timeOffset="45407.66">9393 5159,'-27'0,"40"-26,14 26,13 0,-14 26,-26 54,0 52,0 0,-26-13,-1-52,27-41,-26-26,105-53,14-13,26 13,13-13,-13 39,-40 27,-12-39</inkml:trace>
  <inkml:trace contextRef="#ctx0" brushRef="#br0" timeOffset="47111.0292">10742 3757,'0'0,"-26"0,-41 27,1-1,0 14,27-14,12-26,1 0,26 27,26-1,1 40,12 40,-39 26,93 67,-93-14,66-13,-66-40,53-13,-53-66,53 13,-53-26,39 13,-39-13,27-40,-1 0,1-14,-1 14,1-26,-1 26,1-40,-27 27</inkml:trace>
  <inkml:trace contextRef="#ctx0" brushRef="#br0" timeOffset="51658.1917">11364 3863,'0'-27,"66"1,-13-14,-13 14,26-1,-27 27,-12 0,-1 0,-26 67,0-15,0 28,0-1,0 27,-66-27,40-39,-1-13,1-27,39 0,14 0,12-27,1 27,0-26,-14 26,-13 0,14 0,-27-27,26 27,1 0,-27-26,26 26,1 0,-1-27,0 27,14 0,-13 0</inkml:trace>
  <inkml:trace contextRef="#ctx0" brushRef="#br0" timeOffset="55460.0301">11972 4683,'-26'0,"-14"0,40 13,-39-13,39 40,-27-40,27 53,0-27,-26 1,26-1,0 1,13-1,40 27,-40-53,40 0,-13 0,-1 0,1 0,-14 0,1 0,-1 0,-26-13,27-14,-27-39,0 27,0-1,-27 0,-12-13,12 14,1 39,-1-27,1 27</inkml:trace>
  <inkml:trace contextRef="#ctx0" brushRef="#br0" timeOffset="56271.4277">12356 3638,'0'-26,"13"26,14-27,-1 27,14 0,0 0,-1 0,-12 0,-1 0,1 27,12-1,-12 40,12 27,1 26,-40 13,53 27,-13 13,-1-40,1-13,0-53,-14 0,-26-26,53-13,-53 26,0-40,0 53,-26-40,-1 1,-12-1,12-26,1 40,-14-40,-13 26,27-26,-1 27,27-54</inkml:trace>
  <inkml:trace contextRef="#ctx0" brushRef="#br0" timeOffset="57448.1272">14367 4101,'-27'0,"54"-13,52 13,40-40,-13 40,-26-40,-14 40,-27 0</inkml:trace>
  <inkml:trace contextRef="#ctx0" brushRef="#br0" timeOffset="57613.7699">14486 4471,'66'-39,"-13"12,-13 27,-1-26,1 26,13-27,-27 27,-26-26</inkml:trace>
  <inkml:trace contextRef="#ctx0" brushRef="#br0" timeOffset="60634.9072">16100 3360,'-13'0,"-14"0,-26 27,14-27,12 26,1-26,26 27,0 39,0 13,0 53,0 1,0 25,0-25,0-1,0-53,0-39,0-13,0-1,0 0,53-26,-14-13,1 13,0 0,13-26,-27 26,0 0,-26-27</inkml:trace>
  <inkml:trace contextRef="#ctx0" brushRef="#br0" timeOffset="61100.0326">16854 3268,'0'0,"0"39,0 1,0 13,40 0,-40-14,0 1,0 0,0 13,0-14</inkml:trace>
  <inkml:trace contextRef="#ctx0" brushRef="#br0" timeOffset="61623.3216">16999 4154,'-66'0,"13"53,14-13,12 12,27-12,0-13,0-1,14-26,12 40,0-40,14 0,0 0,-1 0,14-27,-26-12,-27 12,0 14,0-40,0 13,0 1,-27 12,27 1,-53 26,53-27</inkml:trace>
  <inkml:trace contextRef="#ctx0" brushRef="#br0" timeOffset="62365.3216">17383 3281,'0'0,"-26"-27,39 27,27 0,-1 0,1 0,13 0,-13 14,-14-14,14 0,-40 53,26-27,-26 27,0 53,0 26,0 0,0 27,0-27,-26-13,26-39,0-27,0 0,26-27,-26 1,0-1,13-26,-13 26,-39 1,12-27,-12 40,12-14</inkml:trace>
  <inkml:trace contextRef="#ctx0" brushRef="#br0" timeOffset="63307.9509">18812 3691,'0'0,"53"-40,66 1,-13-1,13 13,-13 27,-14-39,-26 39,-26 0,-14 0</inkml:trace>
  <inkml:trace contextRef="#ctx0" brushRef="#br0" timeOffset="63457.9029">19182 3876,'14'0,"25"0,14-40,0 40,13-52,27 25,-54-13</inkml:trace>
  <inkml:trace contextRef="#ctx0" brushRef="#br0" timeOffset="64310.7587">20743 3321,'0'-27,"-26"27,26 40,26 39,-26 27,53-13,-26-27,-1-27,-26-12,40 13,-40-1,26-39,-26 40</inkml:trace>
  <inkml:trace contextRef="#ctx0" brushRef="#br0" timeOffset="64750.5855">21299 3413,'0'-26,"-27"26,1 0,0 13,-1 13,27 1,-26 26,26-27,26 14,1-40,12 0,1 0,13 0,-40 0,14 0,-27-13,0-27,0 13,-27-25,1 52,-1-40,1 40,26-27,13-12</inkml:trace>
  <inkml:trace contextRef="#ctx0" brushRef="#br0" timeOffset="65501.3601">21643 3096,'0'0,"-13"0,-14 0,80 26,13 1,14 12,12 1,-26-14,1-26,-28 53,1-53,-14 27,1-27,-27 26,0 1,0 26,0-14,-27 27,-26 14,1-14,-1-26,26-14,1 1,-1 12,1-12,26 12,-40-39,40 40,-26-40,26-26</inkml:trace>
  <inkml:trace contextRef="#ctx0" brushRef="#br0" timeOffset="67951.6268">4273 6879,'-26'0,"52"66,-26 67,66 65,-26-66,0-13,-40-39,52 12,-52-39,0-39,27-14,-27 26</inkml:trace>
  <inkml:trace contextRef="#ctx0" brushRef="#br0" timeOffset="68304.1481">4485 7554,'0'-40,"53"14,-27-27,1 26,-27-12,26 12,-26-26,0 14,0-1,0 13,0 1,-13 26,13-26,0 78,0 1,39 13,1 1,-13-1,-1-27,14 14,-40-26,53-1,-27 1</inkml:trace>
  <inkml:trace contextRef="#ctx0" brushRef="#br0" timeOffset="68692.814">5292 6998,'0'-39,"0"105,0-13,53 39,-53-12,53-14,-53-13,39-14,-39 1,0-14,0 1,0-1</inkml:trace>
  <inkml:trace contextRef="#ctx0" brushRef="#br0" timeOffset="69019.6355">5781 7210,'0'0,"80"-27,-28 27,15-26,-28 26,-12 0,-1 0,-39 0,13-26</inkml:trace>
  <inkml:trace contextRef="#ctx0" brushRef="#br0" timeOffset="69474.3361">6297 6932,'-26'0,"-1"0,1-26,65 26,1 0,26 0,14 26,-1-26,14 27,-40-27,-1 52,-12-52,-13 40,-1-40,-26 27,-53 26,-13 13,-27 39,14-38,39-14,-13-14,53 1,-53 26,53 0,0-26,0-14</inkml:trace>
  <inkml:trace contextRef="#ctx0" brushRef="#br0" timeOffset="70344.9134">8493 7025,'27'-27,"39"-12,26-1,-12 13,12 27,-12-39,12 39,-12 0,-54 0</inkml:trace>
  <inkml:trace contextRef="#ctx0" brushRef="#br0" timeOffset="70517.41">8771 7302,'0'-13,"79"-40,14 14,13-1,39 0,-39 14,13 26,-53-53</inkml:trace>
  <inkml:trace contextRef="#ctx0" brushRef="#br0" timeOffset="71464.7681">10636 6575,'0'0,"-26"0,26-53,0 146,0 65,26 28,-26-41,53-52,-53-40,40-27,-40 0,0 1,0-40</inkml:trace>
  <inkml:trace contextRef="#ctx0" brushRef="#br0" timeOffset="72090.9866">11165 6681,'-13'-27,"13"80,0 0,0 13,13-26,-13 0,27 13,-27-27,26 0,-26 14,0-13</inkml:trace>
  <inkml:trace contextRef="#ctx0" brushRef="#br0" timeOffset="72692.5984">11417 6548,'0'0,"-27"0,1 0,79 27,26 26,27 13,13-13,27-13,-41-1,-12 1,-14-40,-26 26,-26-26,-1 0,-26 53,-39 0,-14 13,0 27,0-27,0 0,13-13,14-26,-14-1,66-52</inkml:trace>
  <inkml:trace contextRef="#ctx0" brushRef="#br0" timeOffset="93241.9851">8533 8890,'0'0,"0"-40,0 14,0-1,0 94,13 12,-13 40,66-13,-66 13,53-13,-53-40,27-26,-27-14,0 0,0 1</inkml:trace>
  <inkml:trace contextRef="#ctx0" brushRef="#br0" timeOffset="93930.507">9208 9022,'0'0,"0"-13,0-13,-27 26,-13 26,14 40,-14 27,40-40,0-14,0-12,0-1,13-26,14 27,-1-27,14 0,13 0,-13 0,-1-27,-12 1,-27-1,39 1,-39 0,0-27,0 13,-39 0,12-13,1 27,-1 26,1-27,0 27</inkml:trace>
  <inkml:trace contextRef="#ctx0" brushRef="#br0" timeOffset="94508.5857">9578 8784,'0'0,"0"-26,-27 26,41 0,-14 13,66-13,0 53,13-53,14 53,13-53,13 53,-13-53,-14 39,-39-39,0 27,-26-27,-27 26,26-26,-26 27,-40 26,-13 39,-26 27,-40 0,13-26,40-14,13-12,0-15,-13-12,0 13,-27 26,40-52,53-1</inkml:trace>
  <inkml:trace contextRef="#ctx0" brushRef="#br0" timeOffset="95602.5306">11972 9075,'0'0,"-39"0,-14 0,0 0,-13 0,39 0,80 0,66 0,40 0,26 0,80-26,-27 26,0 0,-26 0,26-53,0 53,0 0,0-40,-53 40,-52 0,-27 0,-40 0,-27-26,1 26,-53-27,-14 27,-39-53,27 53,-1-39,13 39,27-27,-26 27,66 0,26 0,-13 0,0 0,-27 40,-26-14,27 14,-27-27,0 14,-14-27,-39 66,-39 0,-27 13,-14 1,-12-41</inkml:trace>
  <inkml:trace contextRef="#ctx0" brushRef="#br0" timeOffset="96240.8152">11919 8824,'-13'13,"-66"66,-40 1,26-14,1-13,25-27,15 14,52-27,0 14,52-27,15 39,12-39,0 40,14-40,-40 0,13 27,-26-27,-14 26,-26 0</inkml:trace>
  <inkml:trace contextRef="#ctx0" brushRef="#br0" timeOffset="96871.7325">11668 8017,'0'-13,"0"39,27 14,-27 26,53 0,-53-13,52 13,-52-26,0 0,27-14,-27 0,0 27,0-13,-13 0,13-14</inkml:trace>
  <inkml:trace contextRef="#ctx0" brushRef="#br0" timeOffset="97231.0018">11787 8467,'0'-27,"13"-12,14 12,39-26,0 0,-39 27,12-1,-39 1,40-27,-40 13,0-13,26 0,-26 27,0 0,0 92,-26 26,26-12,0-14,26 0,-26-26,27-1,-27 1,26-14,-26 1,27-27,-27 53,26-53</inkml:trace>
  <inkml:trace contextRef="#ctx0" brushRef="#br0" timeOffset="97438.9542">12488 8295,'40'0,"0"-27,26 27,-13 0,13-26,-26 26</inkml:trace>
  <inkml:trace contextRef="#ctx0" brushRef="#br0" timeOffset="98287.7768">13454 8070,'0'0,"-26"0,26-27,-40 27,13 0,-25 14,12 12,13 27,27-13,-53-14,53 1,0-1,0 0,40-26,-13 27,-1-27,1 0,-1 0,-26-13,40 13,-40-53,0 26,26 1,-26-1,0 1,-13 26,13-40,-27 40,54 0</inkml:trace>
  <inkml:trace contextRef="#ctx0" brushRef="#br0" timeOffset="98715.6577">13719 8070,'0'13,"0"40,26 26,-26 14,0-40,40 13,-40-26,0-14,0 14,-13-40,-27-13,40-27,0-39,0-1,0 1,0-14,0 14,26 39,-26 14,40-1,-14 27,1-26,-1 26,14 13,-40 27,0-14,0 1,0-1,-26 14,-14-14,-13 14,27-14</inkml:trace>
  <inkml:trace contextRef="#ctx0" brushRef="#br0" timeOffset="99100.0199">14155 8030,'27'-26,"12"26,1-27,-27 27,-13-26,53 26,-53-27,0-12,-39 39,25 0,-12 0,-27 26,26 27,1-13,26-1,0 1,0-14,26 1,1 13,-1-40,14 0,13 0,-13 0,-1 0,-12-53,-1 26</inkml:trace>
  <inkml:trace contextRef="#ctx0" brushRef="#br0" timeOffset="99337.5406">14499 8043,'0'0,"53"-53,-13 53,-1 27,-39-1,27 1,-27-1,0-52,0-1,0 1,0-1,0 1,0 0,53 26,-27 0,1 0,-14 0</inkml:trace>
  <inkml:trace contextRef="#ctx0" brushRef="#br0" timeOffset="99839.557">15094 7938,'-13'0,"-13"0,-14 0,-26 0,0 39,26-12,14-1,-1 14,27-27,0 40,53-27,-13-26,13 0,-14 0,14-26,-26 26,-27-27,0 41,39-14,-12 26,39-26</inkml:trace>
  <inkml:trace contextRef="#ctx0" brushRef="#br0" timeOffset="100051.486">15280 7805,'0'13,"53"27,-27 26,14-26,-14 13,-26-13,0-1,0 1,0 13,-39-27</inkml:trace>
  <inkml:trace contextRef="#ctx0" brushRef="#br0" timeOffset="100245.9823">15505 8030,'0'0,"53"-40,-27 40,0 27,-26-1,40 1,-40-1,40 1</inkml:trace>
  <inkml:trace contextRef="#ctx0" brushRef="#br0" timeOffset="100389.5024">15769 7514,'0'0,"0"66,0-39</inkml:trace>
  <inkml:trace contextRef="#ctx0" brushRef="#br0" timeOffset="100957.2919">16166 7752,'-40'0,"-26"0,13 27,27-27,26 26,-27-26,27 27,0-1,14 1,12-27,1 0,-1 0,0 0,1 0,-27-14,26 14,-26-39,27 12,-1-12,1 39,-1 0,1 26,-1 0,1-26,-1-13,0-40,-26 27,27 26,13 0,13 26,-53-12,39 25,-39 1,0 0,0-14</inkml:trace>
  <inkml:trace contextRef="#ctx0" brushRef="#br0" timeOffset="102023.9328">16325 8758,'0'0,"0"-40,0 80,0 39,0 40,0-39,13-1,-13 14,0-41,40 1,-40-39,0 12,0 0,0 1,0 13,13-40,27-27</inkml:trace>
  <inkml:trace contextRef="#ctx0" brushRef="#br0" timeOffset="102309.5562">16814 9075,'40'0,"39"0,14-53,-27 53,-13-26,0 26,-27 0,1 0,-27-27</inkml:trace>
  <inkml:trace contextRef="#ctx0" brushRef="#br0" timeOffset="102495.4586">17052 8916,'0'14,"0"39,0-14,0 14,0-13,0 0,27-1,-27 14</inkml:trace>
  <inkml:trace contextRef="#ctx0" brushRef="#br0" timeOffset="102989.6013">17555 8731,'13'27,"40"-1,-13 1,0-1,13 14,-14-14,1 1,13-1,-13 14,-14-14,27 14,-53-14,0 1,-53 26,-40 13,-26 13,13 1,-13-1,0 0,27 1,26-14,13 13,53-39,-27-40</inkml:trace>
  <inkml:trace contextRef="#ctx0" brushRef="#br0" timeOffset="103920.6921">8969 11562,'-13'14,"13"38,-26 54,26 27,0 12,26-39,1-40,12 0,-39-26,40 13,-40-27,26-26,-26 40</inkml:trace>
  <inkml:trace contextRef="#ctx0" brushRef="#br0" timeOffset="104166.9122">9446 11880,'0'66,"0"-13,0 26,0-13,26-26,-26 0,40-1,-40 14,0-26,26-27</inkml:trace>
  <inkml:trace contextRef="#ctx0" brushRef="#br0" timeOffset="104715.555">9763 11549,'0'0,"-53"0,66 0,40 27,0-27,13 66,27-27,0 1,-14-40,14 53,-27-53,-13 26,0-26,-40 0,-13 27,0 39,-80 53,-12 27,-14-1,0 1,53-54,0-12,14-14,12-27,27 1,-26-40,26 40,13-14</inkml:trace>
  <inkml:trace contextRef="#ctx0" brushRef="#br0" timeOffset="105976.0552">12158 12105,'0'0,"-27"-14,1 14,39 0,53 0,53-26,66 26,53-53,80 53,66 0,26-53,-27 53,-92 0,-26-40,-27 40,-79-39,-80 39,-39 0,-53-27,-14 27,-12 0,-14 0,-14-39,28 39,12 0,27-27,0 1,66 26,-13 0,14 0,-28 0,-12 0,-27 13,26-13,-26 26,-13 1,-53 13,-53-1,-40 1,-39 0,12-1,-25-39</inkml:trace>
  <inkml:trace contextRef="#ctx0" brushRef="#br0" timeOffset="106618.3078">12409 11800,'-27'27,"-25"26,-15 39,-38 1,12-14,0-26,27 0,13-26,27-27,79 0,-14 0,1 0,26 39,-26-39,26 0,-26 27,-14-27,14 26</inkml:trace>
  <inkml:trace contextRef="#ctx0" brushRef="#br0" timeOffset="107451.6108">12330 11099,'0'66,"0"-13,26 13,-26-26,26 13,-26 0,0 26,0 1,0-1,0-26,-13-53</inkml:trace>
  <inkml:trace contextRef="#ctx0" brushRef="#br0" timeOffset="107734.9834">12369 11549,'0'0,"0"-26,0-1,27 1,12-1,1 1,0-14,13 14,-27-1,-26 1,27 26,-27-40,0 14,0-1,0 54,0 39,26 0,-26-13,53-14,-53 14,26-13,-26 0,27-14</inkml:trace>
  <inkml:trace contextRef="#ctx0" brushRef="#br0" timeOffset="107917.0331">12991 11351,'53'-40,"-13"40,-1-27,1 27,13 0,-27-26</inkml:trace>
  <inkml:trace contextRef="#ctx0" brushRef="#br0" timeOffset="108298.0741">13745 11099,'0'0,"-13"0,-27 53,14 0,26-13,0-14,0 1,26-1,1-26,-1 0,1 0,-1-13,14-53,-40 39,0-12,0 12,0 1,-14 26,14-27,-26 27</inkml:trace>
  <inkml:trace contextRef="#ctx0" brushRef="#br0" timeOffset="108687.6957">14102 11099,'0'27,"40"39,-40 26,66 1,-66-40,0 13,0-26,0 0,-40-14,1-26,-1-13,40-27,0-26,0-13,0-27,79-13,-39 52,-40 41,40 26,-14 0,-26 13,0 27,0-14,0 1,0 13,0-14</inkml:trace>
  <inkml:trace contextRef="#ctx0" brushRef="#br0" timeOffset="108996.8103">14565 11165,'40'-13,"-14"13,-26-40,40 40,-40-26,0 0,-40 26,14 0,0 0,-1 13,27 13,0 1,0 12,0 1,27-13,12-27,27 39,1-39,-28 0,-12-39</inkml:trace>
  <inkml:trace contextRef="#ctx0" brushRef="#br0" timeOffset="109211.9355">14962 11086,'0'0,"27"0,12 0,-12 13,-27 14,0-1,0-39,0-14,0 1,0 0,39-1,1-13,-13 40,-1-39</inkml:trace>
  <inkml:trace contextRef="#ctx0" brushRef="#br0" timeOffset="109635.0058">15491 11007,'-39'0,"-1"0,14 0,-1 26,1-26,26 27,-27-27,27 52,13-25,14-27,-1 0,1 0,-1 0,1 0,-1 0,1 26,12-26</inkml:trace>
  <inkml:trace contextRef="#ctx0" brushRef="#br0" timeOffset="109961.4791">15650 10901,'27'0,"-27"66,26-13,-26 0,26-27,-26 1,0-1,27-26,-27-26,0-1,0 1,26 26,-26-27,27 27,-1 14,1 12,-1 0</inkml:trace>
  <inkml:trace contextRef="#ctx0" brushRef="#br0" timeOffset="110094.3095">15822 10821,'0'0,"13"0,14 0,12 14,-12 12</inkml:trace>
  <inkml:trace contextRef="#ctx0" brushRef="#br0" timeOffset="110346.1088">16140 10993,'-14'0,"-12"0,-1 0,27 14,14-14,12 0,1 0,-1 0,0 0,14 39</inkml:trace>
  <inkml:trace contextRef="#ctx0" brushRef="#br0" timeOffset="111148.9727">16563 11655,'-13'0,"13"-27,0 41,0 65,39 40,-39-13,40-13,-40-14,27-13,-27-26,0-14,0 1,26-1,-26 1,26-27</inkml:trace>
  <inkml:trace contextRef="#ctx0" brushRef="#br0" timeOffset="111567.923">17304 11946,'-40'-13,"14"13,-1 0,27-27,40 27,26 0,13 0,-26 0,0 0,-13 0,-67 0,-39 0,13 0,0 0,27 13</inkml:trace>
  <inkml:trace contextRef="#ctx0" brushRef="#br0" timeOffset="112520.303">17674 11668,'0'0,"-13"0,53 0,26 27,-13-27,13 39,0-39,-26 0,-14 27,1-27,-1 0,-26 26,0 1,27-27,-1 39,0-39,-26 27,27-27,-27 26,-53 1,-66 39,53-40,39-26,1 53,-1-26,1-1,-1-26,1 66,-27-26,53-14,-26-26</inkml:trace>
  <inkml:trace contextRef="#ctx0" brushRef="#br0" timeOffset="119839.5852">6866 8890,'-53'0,"-26"26,-67 54,-26 26,27 0,52-14,40-13,53-26,0 14,0-15,27 1,25-13,15-13,-1 12,0 14,-26-13,26 52,-27 54,-39 39,0 27,-39-1,-27-12,13-40,13-40,0-53,40-40,14-26,-14 27,39 52,-39 53,0 27,0 26,0-26,0-79,0-54,40 0,-14-26,41 0,-1-26,0-14,-26 1,-1-14,1 26</inkml:trace>
  <inkml:trace contextRef="#ctx0" brushRef="#br0" timeOffset="123230.7465">1204 9737,'0'-27,"0"1,-13 26,13-27,0 1,-27-14,27 14,-26 26,-14 0,-13 53,0 39,13 27,40-39,-39-1,39-26,0-27,53 1,-14-27,28 26,12-26,14-13,26-27,0-26,-53 13,-40 14,-26 12,0-13,0 1,-13-14,-40 26,13 1,-12 26,-1-53,26 53,40 40,40-14</inkml:trace>
  <inkml:trace contextRef="#ctx0" brushRef="#br0" timeOffset="123523.5052">1336 9895,'-13'0,"53"27,-1-27,27 53,-13-53,14 26,-28-26,1 0,0 27,-27-27,13 0,27 0</inkml:trace>
  <inkml:trace contextRef="#ctx0" brushRef="#br0" timeOffset="123949.3483">1865 9512,'0'26,"40"14,-14 13,1-13,-27-1,53 14,-53-26,26 12,-26-12,0 12,27-39</inkml:trace>
  <inkml:trace contextRef="#ctx0" brushRef="#br0" timeOffset="124263.5065">2355 9393,'26'13,"1"13,-1 1,1-1,-27 1,53-1,-53 1,26-1,-26 27,26-26</inkml:trace>
  <inkml:trace contextRef="#ctx0" brushRef="#br0" timeOffset="124721.6586">1984 9578,'14'0,"-1"0,40 0,-14 0,1 0,0 0,-14 0</inkml:trace>
  <inkml:trace contextRef="#ctx0" brushRef="#br0" timeOffset="124856.0908">2209 9432,'-39'0,"12"14,27 52,0-13,53 0,-27-27</inkml:trace>
  <inkml:trace contextRef="#ctx0" brushRef="#br0" timeOffset="125516.4954">3598 9141,'0'-13,"-13"13,13-26,-53 26,40 0,-40 13,0-13,0 40,27-40,26 26,-27-26,27 40,27 13,-1-53,14 0,0 0,-1 0,-12-14,-1-12,-26 79,0 0,40 53,-40-27,0-13,0-26,0-14,0 1,0-1,-13-26,-27 0,40-39,-40 12,40-13,0 1,0-27,13 13,27 0,26 26,-13-12</inkml:trace>
  <inkml:trace contextRef="#ctx0" brushRef="#br0" timeOffset="125997.1469">4022 9088,'0'-26,"-14"0,-25 26,12 0,1 13,-1 13,-12 1,12 26,27-14,27-39,26 27,-14-27,1 0,0 0,-14-13,14-14,-40 1,26 26,14 0,-14 0,14 0,-13 0</inkml:trace>
  <inkml:trace contextRef="#ctx0" brushRef="#br0" timeOffset="126160.6835">4260 8930,'0'-27,"-27"27,27 13,27 27,-1-13,1-1,12 1,-12-1,-27 0,40-26</inkml:trace>
  <inkml:trace contextRef="#ctx0" brushRef="#br0" timeOffset="126649.7564">4471 9009,'0'-26,"40"26,0-40,-27 40,27-40,-14 40,-13 0,-13-13,27 13,-40 0,-1 0,-38 0,25 0,27 26,0 27,0-26,0-1,40-26,-1 27,1-27,0 0,13-27,-27 1,-26-1,27-26,-27 14,0-1,0 0,26-13,27 14,-13 39,-1 0,14 0,-13 13,0 27,-14-14,-26 1,0-14,0 13,-13 27,-14-26,1-1,0 14</inkml:trace>
  <inkml:trace contextRef="#ctx0" brushRef="#br0" timeOffset="127731.9662">595 11390,'27'-26,"-27"-1,26 1,-26-1,27 27,-27-39,-14-1,-52 40,27 27,-28 12,28 14,-1-13,40-14,-13-26,13 40,40-14,-1-26,14 0,27 0,-1-52,-13 25,-39-13,-27 27,0-13,0-1,-27 27,1 0,39 27,27-27,12 39,-12-39,0 0,-1 0,-12 0</inkml:trace>
  <inkml:trace contextRef="#ctx0" brushRef="#br0" timeOffset="127991.4589">1005 11205,'0'-26,"27"26,39 0,-40 0,1 0,-1 26,-26 1,27-27,-27 26,-13-26,-14-26,27-1,0 1,-40-1,40 1,27-1,26-12,0 39,-40 0,13 0</inkml:trace>
  <inkml:trace contextRef="#ctx0" brushRef="#br0" timeOffset="128435.3148">1521 11126,'0'-14,"40"14,26-39,-13 39,0-53,-13 26,-14 27,-26-39,27 39,-27-40,0 14,0-1,-27 27,1 0,-14 0,-26 27,13 12,13 1,40 0,-26-14,26 1,40 12,52-39,14 40,0-40,39-27,-12-12,-14-1,-53 0</inkml:trace>
  <inkml:trace contextRef="#ctx0" brushRef="#br0" timeOffset="129831.6759">926 12277,'-40'-27,"40"1,0-1,0 1,0 52,0 1,40 39,0 0,-40 0,39-26,-39-14,40-26,-40 27,27-27,-27-40</inkml:trace>
  <inkml:trace contextRef="#ctx0" brushRef="#br0" timeOffset="130256.7981">913 12263,'39'0,"1"0,0 27,13 26,-14-14,1 28,-13-1,-27-27,26-39,-26 27,-40-80,40 13,-39-39,39-14,0 14,0 0,0 39,0 13,26 1,1 26,12 0,1 0,0 0</inkml:trace>
  <inkml:trace contextRef="#ctx0" brushRef="#br0" timeOffset="130616.9852">1495 12078,'26'0,"1"0,-1-39,1 12,-1 1,1-1,-27 1,-40 26,0 0,-26 39,-13 14,52-26,27-1,0 14,53-40,13 26,14-26,-27 0,13 0,-27-13,1 13,-13-40</inkml:trace>
  <inkml:trace contextRef="#ctx0" brushRef="#br0" timeOffset="130925.2331">1931 11893,'40'0,"-40"13,53-13,-13 27,-27-27,-13 26,53-26,-53-13,0-40,26-13,-26 26,27-13,-27 40,53 13,-27-53,1 53,-1 0,1 0</inkml:trace>
  <inkml:trace contextRef="#ctx0" brushRef="#br0" timeOffset="131630.8681">2342 11681,'0'0,"13"0,40 0,-27-26,14-1,13-12,-27 12,-26 1,-53 26,-26 40,-14 12,1 1,39-13,26-13,27-1,14 0,38-26,1 27,14-27,-15 0,15 0,-28-13,-12 13,12-66,-39 39,27-13,-27 1,0-27,26 13,-26 0,27 26,-27 1,53 26,-40 0,13 0,27 0,-26 39,-1 1,-26 0,27-14,-27 1,0-1,0-52,0-14,0 0,53-26,-27 0,14 0,-14 13,1 27,-1-1,1 1,12-1,-12 27,-27-26,-27 79,27-14,-26 1,26 26,13-26,14 0,-27-14,39 14,-39-27,0 13,-39-26,12 0,1 0,-14 0,40-13</inkml:trace>
  <inkml:trace contextRef="#ctx0" brushRef="#br0" timeOffset="131779.7499">3400 11205,'0'0,"26"13,-26 53,0-39,0-1</inkml:trace>
  <inkml:trace contextRef="#ctx0" brushRef="#br0" timeOffset="131921.7962">3387 10901,'-27'0</inkml:trace>
  <inkml:trace contextRef="#ctx0" brushRef="#br0" timeOffset="132326.2879">3651 10782,'0'13,"27"13,-27 41,53 12,-53 27,53 39,-53-39,0-26,0-1,-14-13,14-39,-26-27,26-14,0-25,0-41,26 14,14 0,13 26,-13 1,-1 39,-12 0,26 0,-53 13,0 13,0 1,0-1,-40 14,0 0,14-14,-1 0,-12 1,12-27</inkml:trace>
  <inkml:trace contextRef="#ctx0" brushRef="#br0" timeOffset="132514.6888">4458 10491,'0'26,"0"54,0-1,27-26,-27-13,0-1,53 14,-53-13,26-40</inkml:trace>
  <inkml:trace contextRef="#ctx0" brushRef="#br0" timeOffset="132790.9861">4802 10795,'27'0,"-27"-40,53 14,-27-1,0-12,1 12,-27 1,-27 26,-52 0,-27 92,40-39,40-26,26-1,0 1,13 12,40-12,0-27,26 0,0 0,14 0,-27-13</inkml:trace>
  <inkml:trace contextRef="#ctx0" brushRef="#br0" timeOffset="133401.6402">1482 13031,'0'0,"-53"0,26 0,41-27,65-26,93-39,53-41,105-39,134-39,144-27,1-40,-41 13,-65 80,-106 40,-132 78,-107 67,-39-39,-79 39,-40 13,-53-13</inkml:trace>
  <inkml:trace contextRef="#ctx0" brushRef="#br0" timeOffset="133849.8558">3453 12502,'0'0,"-27"0,80-40,66-40,53-25,80-28,105-39,93 0,-1-13,-52 40,-119 52,-66 27,-67 26,-65 40,-54 0,-39 0,-27 0,1 0,-14 0,26 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18:46.0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4657 1429</inkml:trace>
  <inkml:trace contextRef="#ctx0" brushRef="#br0" timeOffset="1147.8901">4643 1416,'0'-27,"0"1,0-1,0 120,-39 13,39 26,0-26,0-14,0-39,0-13,0-14,0 14,0-53,0-27,0-13,0-26,0-27,0-26,0-14,26 40,-26 27,40 26,13 53,0 40,-14-1,1 14,13-13,-27 13,1-13,13-1,-40-12,26-1,-26 1,0-1,27-26,-27 27,-14-27</inkml:trace>
  <inkml:trace contextRef="#ctx0" brushRef="#br0" timeOffset="1303.1983">4736 1654,'0'-14,"26"-12,41-14,-1 14,26-14,-39 40,0-40</inkml:trace>
  <inkml:trace contextRef="#ctx0" brushRef="#br0" timeOffset="1619.3105">5345 1336,'0'13,"0"14,26 13,-26-14,40 0,-40 1,26 26,-26-27,27-26</inkml:trace>
  <inkml:trace contextRef="#ctx0" brushRef="#br0" timeOffset="1835.1439">5781 1072,'53'52,"-26"1,-1-13,14 0,-40-1,39 14,-39-26,27-1,-27 1</inkml:trace>
  <inkml:trace contextRef="#ctx0" brushRef="#br0" timeOffset="1992.9271">5371 1310,'79'0,"27"0,27 0,-14 0,-14 26,1-26,-53 0</inkml:trace>
  <inkml:trace contextRef="#ctx0" brushRef="#br0" timeOffset="2189.4503">6125 1085,'27'13,"-1"40,0 13,14-13,-13 13,-27 0,53 0,-53 14,0-40</inkml:trace>
  <inkml:trace contextRef="#ctx0" brushRef="#br0" timeOffset="2403.3602">6244 1124,'0'0,"27"0,39-52,13 52,1 0,-14 0,-40 66,-26 0,40 0,-40 13,-66 40,-14 1,-52-28,13 14,0-27,-27-13,-12-26</inkml:trace>
  <inkml:trace contextRef="#ctx0" brushRef="#br0" timeOffset="2706.3065">4498 2619,'-53'0,"159"-79,53 0,65-14,15 27,12 0,-13 26,-26 40,-80 0,-39-40</inkml:trace>
  <inkml:trace contextRef="#ctx0" brushRef="#br0" timeOffset="2908.3932">4736 3109,'106'-40,"39"-26,27 0,14 0,12 13,14 53,-27-66,-53 66,0 0,-65 0</inkml:trace>
  <inkml:trace contextRef="#ctx0" brushRef="#br0" timeOffset="4175.175">8480 1588,'0'0,"0"-40,0 13,0 1,-13 26,13-27,-40 27,0 0,-26 0,-13 0,-14 27,40-27,27 53,26-40,13 27,27-40,-1 0,28 0,-15-27,15 27,-28-39,-12 39,-1 0,-26 26,53 14,-53 52,0 14,0 0,0-27,-26-12,26-28,-40-12,14 12,-1-39,1 0,-1 0,-13-26,40-14,-39-26,39 26,26-26,14 0,39 0,-13 13</inkml:trace>
  <inkml:trace contextRef="#ctx0" brushRef="#br0" timeOffset="4582.3899">9088 1508,'0'-26,"0"-1,-13 27,-13 0,-27 0,0 0,13 27,-13-27,27 39,26 1,53 13,-14-53,41 0,-1 0,14-40,-40 40,-53-26,39 52,1-26,13 0,-13 0</inkml:trace>
  <inkml:trace contextRef="#ctx0" brushRef="#br0" timeOffset="4729.0419">9499 1230,'0'0,"0"80,0-1,0 14,0-14,52-13,-52 0,27-26</inkml:trace>
  <inkml:trace contextRef="#ctx0" brushRef="#br0" timeOffset="4864.181">9644 1614,'0'-26,"53"26,-13-53,-1 53,14-27,-13 27,13 0,0 0,-14-26</inkml:trace>
  <inkml:trace contextRef="#ctx0" brushRef="#br0" timeOffset="4983.9382">9962 1482,'0'0,"-40"0,0 0,14 0,26 13,0 40,53 0,13-14,40-39,39 53,-13-53,1 0,-54 0</inkml:trace>
  <inkml:trace contextRef="#ctx0" brushRef="#br0" timeOffset="6104.1803">13626 2051,'0'0,"-13"0,-27 0,-26 0,13 13,-26 40,39 0,14-14,26-12,0 12,0 14,0-39,66 25,0-39,13 0,1 0,-28 0,1-13,-26-13,-27-1,0 1,0-14,0-13,-53 13,26 1,-25 39,52-14,-14 14,54 0</inkml:trace>
  <inkml:trace contextRef="#ctx0" brushRef="#br0" timeOffset="6319.6573">14380 1931,'-53'80,"-26"39,-14 53,40-40,14-13,39-39,0-14,0-27,0-12,-27-1,27 1</inkml:trace>
  <inkml:trace contextRef="#ctx0" brushRef="#br0" timeOffset="6718.743">14737 2077,'0'66,"0"13,0 27,0 0,0-26,0 12,0-39,0-13,-13-40,-27-13,40-40,-39-53,39-13,0-40,79-26,-26 39,0 80,0 13,-14 53,1 0,0 0,0 27,-40 12,26 1,-26 26,-40 14,-13-14,-13 13,-13-26,13-27,0 14,26-40</inkml:trace>
  <inkml:trace contextRef="#ctx0" brushRef="#br0" timeOffset="7047.9477">15968 1971,'53'0</inkml:trace>
  <inkml:trace contextRef="#ctx0" brushRef="#br0" timeOffset="7162.0494">16140 2447,'39'-26</inkml:trace>
  <inkml:trace contextRef="#ctx0" brushRef="#br0" timeOffset="8480.3732">17330 2011,'0'0,"-13"0,-27 13,-52 53,26-13,13 0,53-13,0-14,0 1,0-1,13 1,40-1,0-26,13 0,-13 0,13 0,-26-26,-14-14,-26 27,0-40,0 13,0 0,-40 14,-13-14,14 14,-1 26,14 0,-1 0,27 26</inkml:trace>
  <inkml:trace contextRef="#ctx0" brushRef="#br0" timeOffset="10700.7889">11655 3704,'0'0,"0"-26,-13 26,13-27,0 67,39 53,-39-14,53-13,-26 0,-27-26,39-14,-39 1,40 26,-53-53</inkml:trace>
  <inkml:trace contextRef="#ctx0" brushRef="#br0" timeOffset="10879.2425">11734 3294,'27'13,"-1"-13</inkml:trace>
  <inkml:trace contextRef="#ctx0" brushRef="#br0" timeOffset="11170.5836">12502 3797,'0'-27,"0"54,-27 79,27-1,-26 15,26-41,0-26,0 13,0-26,0-1,26-12</inkml:trace>
  <inkml:trace contextRef="#ctx0" brushRef="#br0" timeOffset="11576.819">13110 3810,'0'79,"0"-26,40 27,-40 12,0 14,0 0,0-27,0-39,0-14,-13-26,-40-52,53-28,0-52,0-27,0-26,105-66,-25 92,-27 79,-14 54,-12 26,-1 0,1 40,-27-1,40 27,-40 14,0-1,-40-13,0 1,14-28,-1 14,1-26,-1-27</inkml:trace>
  <inkml:trace contextRef="#ctx0" brushRef="#br0" timeOffset="11898.8053">14975 3545,'-39'-13,"-14"13,13 0,14-53,26 27,0-14,0 0,26 1,27-1,-27 40,14 0,-40 40,0 13,0 66,0 66,-26 13,-14-12,40-1,-40-53</inkml:trace>
  <inkml:trace contextRef="#ctx0" brushRef="#br0" timeOffset="12003.902">14989 4458,'0'-13,"0"-13,53-27</inkml:trace>
  <inkml:trace contextRef="#ctx0" brushRef="#br0" timeOffset="14552.8804">17899 3400,'0'-27,"-26"27,-27 53,-13 13,-14 27,27 0,53-40,0-27,0 1,13-1,14 0,13-26,26 40,13-40,1 0,39-40,0 1,-53-14,-40 13,-26 0,0 1,0-14,-26 13,-27 14,0-14,-13 40,13 0,13 0,1 13,39 14</inkml:trace>
  <inkml:trace contextRef="#ctx0" brushRef="#br0" timeOffset="15234.2291">19169 3797,'0'53,"0"-14,-26 1,26 0</inkml:trace>
  <inkml:trace contextRef="#ctx0" brushRef="#br0" timeOffset="15714.8921">20135 3479,'-13'0,"-27"0,13 13,-12 14,39-1,-27 1,27-1,13 1,27-1,0-26,26 40,13-40,1 0,-27 0,0-40,-27-26,-26 26,0 14,-53-27,13 27,-26-1,-40 27,27 0,-14 40,54-40</inkml:trace>
  <inkml:trace contextRef="#ctx0" brushRef="#br0" timeOffset="16905.4483">18058 4710,'0'0</inkml:trace>
  <inkml:trace contextRef="#ctx0" brushRef="#br0" timeOffset="17176.988">18058 4683,'0'-40,"0"14,0 39,0 40,26 26,-26 14,53-27,-53-26,40-14,-40 1,26-27,-26 40</inkml:trace>
  <inkml:trace contextRef="#ctx0" brushRef="#br0" timeOffset="17583.7795">19354 5001,'27'26,"-27"1,0-1,0 0,-27 1,-12-1</inkml:trace>
  <inkml:trace contextRef="#ctx0" brushRef="#br0" timeOffset="18364.018">20095 4591,'0'-40,"0"53,-53-13,13 40,-12 39,-1-13,13 0,40-26,0 0,26-14,1 14,13-40,12 0,15 0,-14 0,-1-27,-25 1,-27-14,26 1,-26-14,-26 13,-27-13,13 27,-52-1,39 27,0 0,0 0,13 27,-13 26,14-14</inkml:trace>
  <inkml:trace contextRef="#ctx0" brushRef="#br0" timeOffset="19539.395">18362 5927,'0'-27,"-13"27,-27 0,0 66,14-13,26-13,-26-14,26 14,26-40,14 40,26-40,13 0,14-27,-40-12,0 12,-53 1,26-1,-26-12,-13-1,-27-13,1 27,-1 26,0-27,14 27,-1 0</inkml:trace>
  <inkml:trace contextRef="#ctx0" brushRef="#br0" timeOffset="20326.5325">19447 6204,'-27'0,"27"27,-26-27,-14 53,40 0,-26-27</inkml:trace>
  <inkml:trace contextRef="#ctx0" brushRef="#br0" timeOffset="21075.6717">20174 5808,'0'-27,"0"67,0 26,0-13,27-13,-27 12,0-12,0-13,0 12,26-39,-26 27,0-40</inkml:trace>
  <inkml:trace contextRef="#ctx0" brushRef="#br0" timeOffset="22756.7991">21762 3188,'0'0,"-26"-53,-1 14,27-1,0 0,0 14,0-1,0 1,40 26,13-27,-27 27,1 0,-27 27,0 13,0 12,-27 54,-39 40,13-1,53-39,-40-13,40-40,0-14,27 1</inkml:trace>
  <inkml:trace contextRef="#ctx0" brushRef="#br0" timeOffset="22845.7709">21775 3784,'0'-14</inkml:trace>
  <inkml:trace contextRef="#ctx0" brushRef="#br0" timeOffset="23224.1704">21537 4710,'0'-27,"-13"27,13-26,0-40,40 66,-14-40,0 40,-26 26,0 14,-13 53,-53 12,13 14,53-52,0-41</inkml:trace>
  <inkml:trace contextRef="#ctx0" brushRef="#br0" timeOffset="23310.0136">21497 5067,'0'0,"27"0</inkml:trace>
  <inkml:trace contextRef="#ctx0" brushRef="#br0" timeOffset="23748.6834">21484 5900,'-40'0,"40"-13,-39 13,39-40,-27 14,27-1,0-12,14-1,38 0,-12 40,0 0,-14 0,1 0,-27 53,0-13,-13 26,13-13,-53 13,53-26,0-14,0 1,13-27,27 0,-40-14</inkml:trace>
  <inkml:trace contextRef="#ctx0" brushRef="#br0" timeOffset="24233.9683">22820 4432,'0'53,"0"26,0 0,27 14,-27-40,0 13,0-13,0 0,0 0,0-13</inkml:trace>
  <inkml:trace contextRef="#ctx0" brushRef="#br0" timeOffset="24458.9413">23416 4035,'0'53,"0"26,0 27,39 13,-39-40,40-12,-40-14,0 13,0-27,0 1,0-14,-40-26,27 0</inkml:trace>
  <inkml:trace contextRef="#ctx0" brushRef="#br0" timeOffset="24648.0403">23085 4326,'13'13,"40"27,0 0,40-1,-27-12,0-1,53 14,-13-40,-27 0</inkml:trace>
  <inkml:trace contextRef="#ctx0" brushRef="#br0" timeOffset="24909.508">24249 4180,'0'0,"-13"0,-14 0,-12 0,-27 53,13 13,53 14,0-14,0-13,53 0,39-13,-12-40,-1 0,0 0,-13-40,-26 13,-40-26,0 1,0-15,0 28,-79-14,-1 53,-25 0,25 0,-12 26,25 14</inkml:trace>
  <inkml:trace contextRef="#ctx0" brushRef="#br0" timeOffset="25149.0642">23283 5173,'14'0,"158"-27,13 27,26-40,-25 40,-28 0,-52 0,-13 0,-93-26</inkml:trace>
  <inkml:trace contextRef="#ctx0" brushRef="#br0" timeOffset="25320.3093">23283 5596,'53'0,"40"-27,26 27,13-39,27 39,-27 0,-79-27</inkml:trace>
  <inkml:trace contextRef="#ctx0" brushRef="#br0" timeOffset="30347.4735">9485 8308,'14'0,"38"-93,15 14,-14 39</inkml:trace>
  <inkml:trace contextRef="#ctx0" brushRef="#br0" timeOffset="32479.0389">7951 6601,'0'0,"0"40,0 66,0 0,13-14,-13-39,53 0,-53-13,26 0,-26-14,0 0,27 1</inkml:trace>
  <inkml:trace contextRef="#ctx0" brushRef="#br0" timeOffset="32863.0648">8533 6800,'0'0,"26"0,67-40,26 0,-40 14,14 26,0-53,-41 53,-25 0,-1 0,-26-26</inkml:trace>
  <inkml:trace contextRef="#ctx0" brushRef="#br0" timeOffset="33087.2722">8824 6548,'0'0,"-27"0,27 67,14-1,-14 0,39 0,-39-13,40 13,-40-26,66-1,-39-39</inkml:trace>
  <inkml:trace contextRef="#ctx0" brushRef="#br0" timeOffset="33556.8705">9300 6443,'-26'-27,"39"27,27 0,26 13,13-13,14 40,-14-40,14 79,-27-52,-27-1,1 1,-40 26,-26 26,-67 0,-26 1,0-27,26-14,67-39,26 27,0-1,0 14,0 13,0 0</inkml:trace>
  <inkml:trace contextRef="#ctx0" brushRef="#br0" timeOffset="34526.2172">6826 6826,'-26'0,"26"40,13 39,-13 27,40 13,-40-39,26-14,-26-13,53 13,-53 0,53 0,-53-26,40-14</inkml:trace>
  <inkml:trace contextRef="#ctx0" brushRef="#br0" timeOffset="35126.1005">7011 7408,'-26'0,"39"-39,40-1,-13 13,13 1,-14-27,-12 27,26-40,-53 26,0 13,-27-39,27 40,0 13,0-14,0 1,0-1,0 40,0 67,0 52,53 27,-13 13,0-66,13-27,-1-13,-25-26,-1-14,1 14,-27-53</inkml:trace>
  <inkml:trace contextRef="#ctx0" brushRef="#br0" timeOffset="38477.4267">6879 7448,'0'0,"-26"0,-14 26,14-26,105-79,14-40,52 0,27 0,-26 26,-27 27,-53 66,-40 0,-92 93,-27 13,1-40,-1 0,1-40,12-26,27 53,27-53,52 0,27-13,0 13,-13 0,-14 0,-26 66,-39 27,-41 26,27-27,0-52,40-40,66-13,-26-14,-1 1,1-14,-1 40</inkml:trace>
  <inkml:trace contextRef="#ctx0" brushRef="#br0" timeOffset="39583.1627">11562 7752,'0'0,"0"14,0 65,53 93,-53-13,80 13,-41-67,-12-38,12-1,-12-13,-27-40</inkml:trace>
  <inkml:trace contextRef="#ctx0" brushRef="#br0" timeOffset="39913.9929">11827 8401,'0'0,"26"-40,14 0,-14 14,1-14,-1 0,-26-26,40 0,-40-13,0-1,0 14,0 26,-13 40,13-26,0 66,0 39,0 0,79 40,-13-26,1-27,-1-13,0 0,0-13,-13-40</inkml:trace>
  <inkml:trace contextRef="#ctx0" brushRef="#br0" timeOffset="40285.9481">12898 7686,'0'66,"0"14,27 65,-1-26,14-39,0-14,-14 0,-26 0,53 0,-53-26,27 0</inkml:trace>
  <inkml:trace contextRef="#ctx0" brushRef="#br0" timeOffset="40655.0209">14010 7580,'-14'0,"-25"0,12 0,1 0,-1-53,1 27,26-14,-27 1,27-28,0 14,27 1,-1 25,14 27,13 93,-53 13,0 26,0 53,-40-39,40-93,0-27,0 0,0 1,0-1,27 1,12 12,-12-39</inkml:trace>
  <inkml:trace contextRef="#ctx0" brushRef="#br0" timeOffset="40782.9465">14129 8427,'39'-13,"1"-53,-40 39</inkml:trace>
  <inkml:trace contextRef="#ctx0" brushRef="#br0" timeOffset="41735.2128">14631 7474,'0'-13,"-26"13,0-39,-1 39,93 0,27 52,26-52,-13 53,26-53,-13 53,-40-53,1 53,-54-53,1 53,-1-53,-26 27,-13 12,-66 54,-40 26,-1 0,41-40,39-39,14-13,26 12,-27-39,27 27,0 26</inkml:trace>
  <inkml:trace contextRef="#ctx0" brushRef="#br0" timeOffset="43391.996">16351 7871,'-26'-13,"39"13,66 0,93-66,14 66,25-66,1 66,-27-40,-39 40,-41 0,-25-40,-14 40,-40 0,1-26,-54 26,1-26,-27 26,13 0,-13 0,27-27,52 27,14 0,0 0,0 0,-1 27,-39-1,0 0,0 14,-26 26,-40 27,-40-14,13 1</inkml:trace>
  <inkml:trace contextRef="#ctx0" brushRef="#br0" timeOffset="44004.9782">18693 7355,'0'67,"0"12,0 53,39 14,-39-67,53 14,-53-40,53 13,-53-27,27 14,-27-13</inkml:trace>
  <inkml:trace contextRef="#ctx0" brushRef="#br0" timeOffset="44345.9734">19209 7832,'13'-14,"53"-12,14 26,12-53,14 53,13-40,-66 40,13 0,-53 0,-13-26,27 26,-54-27</inkml:trace>
  <inkml:trace contextRef="#ctx0" brushRef="#br0" timeOffset="44546.1077">19579 7541,'0'39,"0"14,0 27,0-14,0-27,0 1,27 0,-27 13,53-14,-53-12</inkml:trace>
  <inkml:trace contextRef="#ctx0" brushRef="#br0" timeOffset="44927.2814">20042 7355,'13'53,"54"0,25-26,1 12,13-39,13 53,-66-53,0 40,-27 13,-26 0,-40 26,-52 40,-67 14,66-54,27-39,40-1,-1 1,27-14,-26 1,26-1,0 1</inkml:trace>
  <inkml:trace contextRef="#ctx0" brushRef="#br0" timeOffset="46519.5918">19262 8718,'-14'26,"-12"67,-40 66,-27 39,-13-26,-13 0,-13-26,13-27,-53-13,-26 26,-27-39,-80-1,41-26,-1-26,-39 13,-159 0,40-53,39 0,119 0,27-27,40-39,13 0,13-40,53-13,13-26,26 26,14 0,27 26,39 66,-14 27,14-26,0-14,0 14,-39 26,-14 92,-27 1,27 0,14-40,-14-27,26 0,1-26,26-26,66-80,-13-39,0 52,-13 27,-14 26,0 40,-26-39,40 39,0 0,-14 0,1 0,12 0,14 0,-13 13,0-13,13 26,-14-26,-12 0,-1 27,1-27,-27-14</inkml:trace>
  <inkml:trace contextRef="#ctx0" brushRef="#br0" timeOffset="47719.1616">13242 10451,'0'27,"0"118,0 80,0 13,80 13,-14-39,0 39,0-92,-39-40,12-53,-39-26,27-40,-54-93,27-39,-66-40,66 13,0 80,0 53,40-1,-14 27,1 0,12 0,14 53,-13-26,-13-1,-1 0,0 27,14-26,-27-27,14 0</inkml:trace>
  <inkml:trace contextRef="#ctx0" brushRef="#br0" timeOffset="48311.0532">14340 11284,'-13'0,"-13"0,-1-26,1 26,-27 0,13 0,1 53,-14-13,26-14,27 1,0-1,0 14,13-1,27-39,26 27,0-27,-13 0,-13-27,13-12,-27 12,-39 27,40 13,25-13,-12 0,0 0,13-26,-53 0,39-1,-39-13,27 1,-1 39,-26-14,40 14,-13 0,-1 14,0 25,-26-12,0-1,-13 14,-13 13,-27-13,40-40,13 26,-27-26,67 0,26-53,27 13</inkml:trace>
  <inkml:trace contextRef="#ctx0" brushRef="#br0" timeOffset="48542.096">15478 10848,'0'13,"0"80,53 26,-53-40,79 27,-79-53,40 13,-40-26</inkml:trace>
  <inkml:trace contextRef="#ctx0" brushRef="#br0" timeOffset="48813.8764">15624 11337,'0'-39,"0"78,0-144,39 38,41 1,-14-13,0 39,-13 1,-27 39,-26 13,0 26,0 28,0-15,0 1,-26-26,26-1,40-26,-14 0,14 0,-14-53,-26 14,0 12,-26-12,26 25</inkml:trace>
  <inkml:trace contextRef="#ctx0" brushRef="#br0" timeOffset="49228.1052">16682 10464,'26'93,"-26"66,53-27,-53-13,40-40,-40 14,0-40,0-27,0-118,66 26,-13 13,-13 53,-14-27,1 27,-1 53,-26-13,0 26,-26 0,-27-26,26-14,-12-26,78-66,27-13,1 39</inkml:trace>
  <inkml:trace contextRef="#ctx0" brushRef="#br0" timeOffset="49443.1664">17211 10993,'0'0,"27"-26,-1 0,14-1,-14-13,1 14,-1-1,-26 1,-13 66,-53 39,-14 0,54-39,26-13,0-1,0 0,26 1,14-27,26 0,14 0,25 0,14-27,-39-12</inkml:trace>
  <inkml:trace contextRef="#ctx0" brushRef="#br0" timeOffset="49773.7756">18772 10544,'0'-27,"-66"27,0 80,13-41,27 27,26 1,0-28,13-12,26-27,41 0,52 0,-13-66,-26-14,-40 14,-53 26,26 1,-26-14,-53 13,-53 40,-79 0,-53 53,0-13</inkml:trace>
  <inkml:trace contextRef="#ctx0" brushRef="#br0" timeOffset="52065.1152">1151 10200,'26'0,"-26"79,67 67,-67 12,52-39,-52-39,67 12,-67-25,26 12,-26-13,27-26</inkml:trace>
  <inkml:trace contextRef="#ctx0" brushRef="#br0" timeOffset="52382.3725">1349 10888,'0'-53,"53"13,0-39,0 12,27-25,-28 26,-25 0,13 13,-40 39,0-12,0 39,0 40,0 13,0-13,26 13,0 0,14-26,-13 0,-27-14,26-26</inkml:trace>
  <inkml:trace contextRef="#ctx0" brushRef="#br0" timeOffset="52802.0932">2302 9895,'0'106,"53"66,-14-13,1 13,0-66,0 13,-1 13,-39-39,27-14,-27-13,0-13,0-13</inkml:trace>
  <inkml:trace contextRef="#ctx0" brushRef="#br0" timeOffset="53101.2035">3559 9869,'0'0,"-53"0,26-13,1 13,26-27,-27 27,27-53,0 14,53-1,0 0,-13 40,0 0,-14 0,-26 66,40 53,-40 40,-27 26,27 1,-39-14,39-119</inkml:trace>
  <inkml:trace contextRef="#ctx0" brushRef="#br0" timeOffset="53222.2736">3770 10623,'0'-13,"0"0,27 13</inkml:trace>
  <inkml:trace contextRef="#ctx0" brushRef="#br0" timeOffset="53627.8333">4128 9829,'-27'0,"54"0,25 0,54 0,27 0,-28 0,1 0,-13 0,-54 13,-12-13,-27 27,26-1,-26 1,0 13,0 26,0-27,-26 1,26-13,-66 25,26-12,14 13,-1 0,-12 13,12-66</inkml:trace>
  <inkml:trace contextRef="#ctx0" brushRef="#br0" timeOffset="54969.0735">6337 9935,'13'0,"-13"-13,40 13,-14-27,1 27,78-39,94-27,-14 26,0 0,-13 1,-39-1,-54 40,0-53,-39 53,-40-27,-53 1,13 26,1 0,12 0,27-26,27 26,12 0,28 0,-15 13,1-13,-26 66,-27-40,0 1,-13 13,-40 26,-27 26,14-12,26-80</inkml:trace>
  <inkml:trace contextRef="#ctx0" brushRef="#br0" timeOffset="55688.0709">8731 9379,'0'53,"0"53,53 53,-53 0,53-40,-53-53,53-13,-53 0,0-14,26 1,-26 0</inkml:trace>
  <inkml:trace contextRef="#ctx0" brushRef="#br0" timeOffset="56085.7108">9287 9671,'-27'0,"1"0,52 0,54-14,12 14,-25-39,-28 39,-12 0,-67 0,0 0,14 0,-1 0,27 13</inkml:trace>
  <inkml:trace contextRef="#ctx0" brushRef="#br0" timeOffset="57078.1959">9684 9353,'-13'0,"-14"0,1 0,26-26,79 65,27 1,39 13,1 13,-40-26,13-1,-40-39,-26 40,-13-40,-14 0,-26 27,-53 39,-26 53,-27 26,27-26,-1-13,1-13,39-54,14-12,-1-27,27 26,-66-26,13 0</inkml:trace>
  <inkml:trace contextRef="#ctx0" brushRef="#br0" timeOffset="59480.4875">8705 10557,'0'26,"-40"14,-26 39,-40 14,-39 13,-27 26,-14-26,-65 0,13-14,-13-25,-14-1,0-27,-26-39,27 0,-14 0,13 0,-12-53,38 14,28-1,52 0,66 1,27-1,40 14,-1 26,27-27,0-13,-53 14,14-1,-1 27,40-26,-26 26,-1 0,27 13,0 40,0 27,0-1,0-13,0-26,0-1,0-12,27-27,-27-27,0-12,0-1,0-26,0 13,0-13,0-14,105-39,1 0,-13 40,-1 26,-39 53,14 0,-15 0,-12 0,13 0,-26 27,12 25,-39-38,0 12,0 27</inkml:trace>
  <inkml:trace contextRef="#ctx0" brushRef="#br0" timeOffset="62860.9527">4379 12290,'0'26,"0"14,0 0,13 13,-13-27,0-13,0 40,27-53,-27 27,0-14,0-40,0-25,-27-15,27-12,-26-14,26 14,-53 13,53 39,0 67,39 53,14 26,-13-40,-14 14,14-27,-13 0,-27-26,26-14,-26 1,-13-80,13 13,-27 0,27 1,0 12,0 1,40 26,13 0,-13 0,-1 0,1 13,-14 13,14 1,-40-1,53 14,-26-40</inkml:trace>
  <inkml:trace contextRef="#ctx0" brushRef="#br0" timeOffset="63238.172">5252 12330,'-13'-40,"-14"40,-12 0,12 0,-13 40,-12-1,25 14,27-13,-26 0,26 12,0-12,26-13,1-27,-1 0,14 0,13-14,-27-12,1-14,-27 27,26 13,14 0,-14 0,1 0,-1-26</inkml:trace>
  <inkml:trace contextRef="#ctx0" brushRef="#br0" timeOffset="63372.6044">5543 12369,'0'0,"40"0,-40 27,0 26,0-14,0 1,-27 0,1-1,26-12,-40-27</inkml:trace>
  <inkml:trace contextRef="#ctx0" brushRef="#br0" timeOffset="63589.8748">5993 11933,'26'0,"-26"39,40 28,0 25,-1 14,-39 13,53-26,-53-40,0-14</inkml:trace>
  <inkml:trace contextRef="#ctx0" brushRef="#br0" timeOffset="63852.0686">6191 12356,'0'0,"27"-66,-27 26,53 14,-27-1,1 27,-1 0,0 14,-26 12,0-13,0 14,0-1,0 1,40-27,-13 0,-1-27,-26 1,27-1,-27-12,-14-14,-25 53,39-27,-27 27</inkml:trace>
  <inkml:trace contextRef="#ctx0" brushRef="#br0" timeOffset="64302.5996">7051 11893,'0'66,"40"14,-40 12,0-39,26 13,-26 14,0-28,0-25,27-67,39-52,-26 12,12 54,-25 26,-1 0,-26 53,0-27,-39 14,12-14,1-26,26 27,0-40,53-40,0 13</inkml:trace>
  <inkml:trace contextRef="#ctx0" brushRef="#br0" timeOffset="64505.0204">7514 12144,'27'-39,"-54"78,80-78,-13-27,-14 39,-26 1,27 26,-54 0,-26 53,0-14,53 14,-26-26,26 26,53-14,-13-39,26 27,13-27,14-27,-27 1</inkml:trace>
  <inkml:trace contextRef="#ctx0" brushRef="#br0" timeOffset="65022.2477">8797 11509,'0'0,"0"27,0 52,67 14,-67-14,52-13,-52-26,27 0,-67-93,40 0,-39 13,39 133,0-14,13 14,-13-27,39-13,-39 0,27-14,-27 1</inkml:trace>
  <inkml:trace contextRef="#ctx0" brushRef="#br0" timeOffset="68946.8512">8612 9075,'27'-26,"12"-1,-12 1,26-1,-27 27,1-39,12 39,27-40,-13 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23:44.3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6548 1138,'0'0,"-39"-27,39 1,0 52,0 54,0 25,26 41,-26-40,0-53,40 0,-40-27,26 1</inkml:trace>
  <inkml:trace contextRef="#ctx0" brushRef="#br0" timeOffset="410.76">6998 1455,'13'-13,"54"13,-14-26,-1 26,-12 0,-13 0,12 0,1 0,-14-27</inkml:trace>
  <inkml:trace contextRef="#ctx0" brushRef="#br0" timeOffset="813.5305">7183 1310,'0'0,"0"26,0 14,0 0,14 12,-14-12,0-13,26-1,-26 14,0-14,0 14,0 13</inkml:trace>
  <inkml:trace contextRef="#ctx0" brushRef="#br0" timeOffset="1370.5361">7607 1177,'0'-26,"13"39,13-13,1 40,-1-40,1 26,13-26,12 27,-38-27,25 26,-25-26,12 0,-26 27,0-1,-26 1,-14 26,-13-14,13-12,14-1,-14 14,14 13,26-27,-27 1,27-1</inkml:trace>
  <inkml:trace contextRef="#ctx0" brushRef="#br0" timeOffset="1710.2519">8612 1244,'-13'0,"26"0,27 0,39 0,-26 0,13 0,-39 0,-1 0</inkml:trace>
  <inkml:trace contextRef="#ctx0" brushRef="#br0" timeOffset="1852.7845">8665 1416,'66'0,"-13"0,40-14,-40 14,13 0,-13-53,-27 53</inkml:trace>
  <inkml:trace contextRef="#ctx0" brushRef="#br0" timeOffset="2272.8969">9935 873,'0'0,"0"53,27 0,-27 0,0-13,0-1,0 1,0 0,0 13,0-27</inkml:trace>
  <inkml:trace contextRef="#ctx0" brushRef="#br0" timeOffset="2491.0148">9684 1376,'-27'0,"67"0,39 0,54-27,-1 27,0 0,-13 0,-39 0,-14-26,-26 26</inkml:trace>
  <inkml:trace contextRef="#ctx0" brushRef="#br0" timeOffset="3097.43">9697 2051,'13'26,"14"0,-1 1,1-1,-1-26,14 27,-27-27,13 0,1 0,-1 0,-26-13,0-27,0 0,0-26,0 13,0-13,0 13,0 13,0 1,-13-1,13 0,13 40,53-53,-13 53,14 0,-15 0,1 0,-26 0,13 0,-14 0</inkml:trace>
  <inkml:trace contextRef="#ctx0" brushRef="#br0" timeOffset="3464.644">10226 1879,'13'-27,"14"27,-1 0,1 0,-27 13,0 27,-53 13,26-27,27 1,14-27,12 0,14 0,-1 0,1 0,-13 0,-1 0</inkml:trace>
  <inkml:trace contextRef="#ctx0" brushRef="#br0" timeOffset="4328.25">11298 1032,'0'0,"-14"13,-52 53,-13 53,39 0,40-13,0-26,0-27,40 13,0-13,13-14,-14 14,27-26,1-27,-28 0</inkml:trace>
  <inkml:trace contextRef="#ctx0" brushRef="#br0" timeOffset="4596.3143">11721 1336,'0'40,"0"26,0-13,40 13,-40-26,0-1,0 1,26 13</inkml:trace>
  <inkml:trace contextRef="#ctx0" brushRef="#br0" timeOffset="4996.393">12211 1349,'-14'0,"-12"14,26 12,-27 1,27-1,0 14,14-40,12 26,1-26,-1 0,0 0,-26-13,0-14,0 1,0 13,0-14,0-26,0 40,-13 13</inkml:trace>
  <inkml:trace contextRef="#ctx0" brushRef="#br0" timeOffset="5504.9765">12382 1244,'27'26,"-1"-26,14 0,-13 26,25-26,-25 0,-14 0,-13 27,53-27,-26 0,-27 26,0 14,-40 0,-26 39,-14-26,54-13,-1-40,27 39,-39-39,39 27,-27 13</inkml:trace>
  <inkml:trace contextRef="#ctx0" brushRef="#br0" timeOffset="5954.8919">13084 1468,'13'0,"40"0,26 0,14-26,-27 26,-40 0,-12 0</inkml:trace>
  <inkml:trace contextRef="#ctx0" brushRef="#br0" timeOffset="6210.0296">13322 1363,'0'-27,"0"54,0-1,13 14,-13-27,0 13,26 14,-26-27,0 14,0-1</inkml:trace>
  <inkml:trace contextRef="#ctx0" brushRef="#br0" timeOffset="7104.0587">13864 1310,'0'-27,"0"80,0-26,0 12,0 1,0 0,0-14,0 1,0-1,0 1,0-1</inkml:trace>
  <inkml:trace contextRef="#ctx0" brushRef="#br0" timeOffset="7439.9596">14261 1323,'0'26,"0"1,0-1,0 14,0-14,0 1,-26-1</inkml:trace>
  <inkml:trace contextRef="#ctx0" brushRef="#br0" timeOffset="7838.2691">14459 1177,'0'0,"53"40,0-13,-13-1,0-26,-14 53,1-53,-27 26,26-26,-26 27,0 13,0-14,-53 14,27-14,-1 14,1-40,26 40,-40-40,40 39,-40-39,1 66</inkml:trace>
  <inkml:trace contextRef="#ctx0" brushRef="#br0" timeOffset="8274.259">14936 952,'53'0,"26"80,27 12,-40 14,0 0,-66 13,0-13,0 0,0-27,0-39,-26 0,-14-14,-39 27,-14-27,14-26</inkml:trace>
  <inkml:trace contextRef="#ctx0" brushRef="#br0" timeOffset="9105.0544">8665 3268,'53'-40,"13"13,0 27,-13 0,13-39,-13 39,0 0</inkml:trace>
  <inkml:trace contextRef="#ctx0" brushRef="#br0" timeOffset="9271.027">8824 3440,'53'0,"0"-27,13 27,13-53,-13 53,-13 0,13 0,-26-26</inkml:trace>
  <inkml:trace contextRef="#ctx0" brushRef="#br0" timeOffset="9598.9685">10213 2831,'0'53,"0"13,40 0,-40-26,0 13,0 0</inkml:trace>
  <inkml:trace contextRef="#ctx0" brushRef="#br0" timeOffset="9846.7753">9895 3440,'80'-40,"-1"40,14-40,13 40,26-39,0 39,-13 0,-39 0,-27 0</inkml:trace>
  <inkml:trace contextRef="#ctx0" brushRef="#br0" timeOffset="10396.8752">10041 3995,'53'53,"-13"-53,12 27,-12-27,0 0,0 0,12 0,-38 0,12 0,27-27,-53 1,27-1,-27-12,0-14,0 26,0-13,-27 14,27 0,-53 26,53-27,80-26,-1 53,13-26,-39 26,0 0,-39 0,12 0</inkml:trace>
  <inkml:trace contextRef="#ctx0" brushRef="#br0" timeOffset="10866.9781">10702 3850,'14'0,"12"0,1 0,-27 26,0 1,0-1,-14 1,14-1,-26-26,26 26,13 1,14-27,-1 0,14 0,-14-13,1 13,-1 0</inkml:trace>
  <inkml:trace contextRef="#ctx0" brushRef="#br0" timeOffset="12112.2221">11867 2791,'0'0,"-93"0,0 67,1-28,26-39,39 27,1-27,26 53,0 13,0 13,0 27,0-27,0 1,0-14,0 13,0-26,0 13,-27 0,27-26,0-13,0-1,0 0,0 14,0-13,13-27,14 0,26 0,-27 0,1 0,-27-14,39 14</inkml:trace>
  <inkml:trace contextRef="#ctx0" brushRef="#br0" timeOffset="13924.4416">11986 2765,'0'-27,"-14"27,-12 0,-27 0,27 0,-14 14,27-14,-14 0,27 26,-39 27,39-26,-40 12,40-12,-27-1,27 1,0 12,0-12,0-1,0 1,14-27,-14 26,0 1,0-1,-27-26,27 40,-26-40,26 26,-27-26,27 27,0-1</inkml:trace>
  <inkml:trace contextRef="#ctx0" brushRef="#br0" timeOffset="15708.0431">11946 2712,'-53'40,"27"-40,-1 39,1-12,-1 13,-12-14,39 14,-27-1,27 1,0 13,0-13,0-1,0 1,0 0,0 13,0-14,0-12,0-1,-26-26,-1 27,1-27,-1 0,40 0,-13 26,0 1,0 12,0 41,0 25,-39 15,-1-28,14-26,26-52,-27-14,27 26,13 14,27-40,26 26,-13-26,13 27,-26-27,13 53,-27-53,-26 26,27-26,-1-40</inkml:trace>
  <inkml:trace contextRef="#ctx0" brushRef="#br0" timeOffset="16662.2166">12793 2924,'-93'0,"-13"39,14 1,52-40,40 26,0 14,0 0,0 26,0 13,-40 40,40 14,-40-1,40-26,-39-14,39-52,0-13,0-1,13-26,13 0,1 0,-1 0,14 0,0 0,-14 0,1 0,-1 0,-26-13</inkml:trace>
  <inkml:trace contextRef="#ctx0" brushRef="#br0" timeOffset="17575.9278">13348 2937,'0'-27,"0"54,0 13,0-14,0 0,0 1,0-1,0 14,0 0,0-14</inkml:trace>
  <inkml:trace contextRef="#ctx0" brushRef="#br0" timeOffset="18032.8632">13481 3638,'-27'0,"1"40,-14-14,40 1,-27-1,27 27,40-27,13-26,-26 0,-1 0,-26-52,0 25,0 1,0-14,-13 13,13 1,-27 0,27-1,0 1</inkml:trace>
  <inkml:trace contextRef="#ctx0" brushRef="#br0" timeOffset="18601.4468">13851 2963,'0'0,"66"0,0-26,-26 26,0 0,-14 0,-26 13,0 40,0 53,0 53,0 26,0-53,0-26,0 0,0-40,0-13,0 0,0-40,-26-13,-1-13,1 13,-1 0,-12 0,-14 0,13 39</inkml:trace>
  <inkml:trace contextRef="#ctx0" brushRef="#br0" timeOffset="19646.6378">15147 3413,'-26'0,"39"0,53-13,14 13,12-40,-12 40,-27 0,-14 0,-12 0</inkml:trace>
  <inkml:trace contextRef="#ctx0" brushRef="#br0" timeOffset="19963.0586">15399 3254,'0'27,"0"13,0-14,0 14,13 13,-13-14,0 1,0 0,0-14,0 1,26-27</inkml:trace>
  <inkml:trace contextRef="#ctx0" brushRef="#br0" timeOffset="21222.0838">16325 2937,'0'-27,"-27"27,-26 27,27-27,13 0,-40 0,13 0,14 0,26 26,0 14,0 39,0 27,0 27,0-1,0-26,-40 13,40-13,0-67,0-12,0-1,40-26,-27 0,40 0,-14 0,1-13,-13 13,-1 0,1 0,12 0,-39-27</inkml:trace>
  <inkml:trace contextRef="#ctx0" brushRef="#br0" timeOffset="21866.5034">17039 2871,'0'-13,"-13"13,-14 13,27 13,-26 1,26-1,0 1,53 12,-13-39,13 0,-14 0,-12 0,-27-13,0-13,0 12,-27-25,27-1,-39 40,39-26,-27 26,-13 52,40-12</inkml:trace>
  <inkml:trace contextRef="#ctx0" brushRef="#br0" timeOffset="22132.1493">17079 3559,'0'26,"0"40,26-26,-26 0,0-14,0 1,0-1,0 0</inkml:trace>
  <inkml:trace contextRef="#ctx0" brushRef="#br0" timeOffset="22707.1477">17568 2924,'0'0,"14"0,38 0,-12 0,-13 0,-1 0,-13 0,-13 13,40 13,-40 1,0 26,0 13,0 40,0 0,0-27,0 27,0-27,0 0,0-12,0-14,0-1,-26-25,-14-1,13-26,1 0,-1 0,1 0,13 0,-14 0,27-13</inkml:trace>
  <inkml:trace contextRef="#ctx0" brushRef="#br0" timeOffset="23580.9876">18084 2699,'27'0,"-1"0,14 0,0 0,-1 26,-12 1,-27-1,0 14,0 0,0-1,-27 14,1 0,26-27,-27-26,27 53,0-39,14-14,-14 26,0 1,0 25,0 1,0 27,0-1,39 14,-12-1,12-26,-12 1,-27-28,53-12,-53-1,-13-26,-14 27,1-27,-1 26,1-26,-1 0</inkml:trace>
  <inkml:trace contextRef="#ctx0" brushRef="#br0" timeOffset="25075.0234">8943 5649,'0'0,"0"-13,26 13,41-40,12 40,40-66,-13 66,-27 0,-13 0</inkml:trace>
  <inkml:trace contextRef="#ctx0" brushRef="#br0" timeOffset="25227.9894">9260 5755,'14'0,"12"0,27-14,0 14,13-52,13 52,14-53</inkml:trace>
  <inkml:trace contextRef="#ctx0" brushRef="#br0" timeOffset="25945.065">10848 4974,'0'0,"0"13,0 54,0-15,0-12,26 13,-26-13,0-1,27-12,-27-1,0 1</inkml:trace>
  <inkml:trace contextRef="#ctx0" brushRef="#br0" timeOffset="26135.0486">10504 5530,'40'0,"52"-40,67 0,-27 40,40-66,-13 66,-27-39,-39 39,-40 0</inkml:trace>
  <inkml:trace contextRef="#ctx0" brushRef="#br0" timeOffset="26871.0068">10623 6085,'0'0,"0"40,40-13,-14-1,1-26,-1 40,1-40,12 39,-12-39,-1 0,-26-39,40 39,-40-53,40 26,-40-12,26-14,-26 0,0-13,0-14,0 27,0 14,-40-1,1 14,92 26,26 0,0 0,1 0,-27 0,-1 0,-25 0</inkml:trace>
  <inkml:trace contextRef="#ctx0" brushRef="#br0" timeOffset="27332.1385">11205 5913,'0'-13,"53"13,-13 0,-40 13,0 14,0 13,-40 12,40-25,13-27,40 0,-13 0,0 0,-14 0,0 0,14 0</inkml:trace>
  <inkml:trace contextRef="#ctx0" brushRef="#br0" timeOffset="31033.0528">12581 4895,'26'0</inkml:trace>
  <inkml:trace contextRef="#ctx0" brushRef="#br0" timeOffset="33124.334">12647 4921,'-26'0,"-14"27,0-27,-13 0,14 26,-1-26,0 0,14 0,-1 0,27 53,0 0,14-13,-14 13,0 0,0 26,39 14,-39-14,27 13,-27-39,0 14,39-41,-39 0,0 1,0-1,0 1,0-1,0-12,0 12,0 0,0 1,0-1,0 1,0-1,14-26,52 0,-27 0,28 0,-14-13,-1 13,-12 0,0 0,-14-40,14 40,-66 0,-1 0,1 0,-1 0</inkml:trace>
  <inkml:trace contextRef="#ctx0" brushRef="#br0" timeOffset="34220.329">12224 4551,'0'-27,"-13"27,-27 0,-13 80,0-41,13 41,1-41,39 1,-27 13,27-13,0-1,0 1,0 0,0 13,0-14,0 1,0 0,-26-14,26 1,-40-1,-13 14,27-40,39 0,13 0,1 26,-27 14,53 39,-53 40,39 67,-39-1,0-53,40 14,-40-40,0-54,40 1,-40-39,0 12,0 27,0-27,13-26,13 0,1 0,26 0,-13-26,-1 26,-12 0,-1 0,14-26</inkml:trace>
  <inkml:trace contextRef="#ctx0" brushRef="#br0" timeOffset="35149.3571">13335 4882,'0'-53,"0"39,0-12,0 39,0 40,0 0,0 26,0-12,0-28,0-12,0-1,26 14,-26-14</inkml:trace>
  <inkml:trace contextRef="#ctx0" brushRef="#br0" timeOffset="35569.2707">13388 5636,'0'13,"0"40,0-27,26 14,-26 0,0-14,0 1,0 12,0-12</inkml:trace>
  <inkml:trace contextRef="#ctx0" brushRef="#br0" timeOffset="36386.6635">13851 4934,'-27'-26,"41"26,39 0,-14 0,-12 0,26 13,-27 40,1-13,-27 26,53 0,-53-26,39 0,-39-14,0 0,27 1,-27-1,0 1,0-1,0 1,0-1,0 1,0-1,0 1,0 12,39-12,-39-1,0 1,0-1,-39 1,-1-27,-26 26,13-26,-13 0,66 26</inkml:trace>
  <inkml:trace contextRef="#ctx0" brushRef="#br0" timeOffset="37259.1998">14671 4458,'0'0,"-26"0,39 0,27 0,-14 27,-26-1,0 14,0 26,0 13,0-26,-40 13,40-26,-26 0,26-27,0 40,0-27,13-26,27 0,-14 0,-26 14,0 12,0 27,0 26,0 27,40 27,-40-28,40 14,-40-13,39-13,-39-40,0 13,0-26,0-14,-53-26,14 0,12 0,-12 0</inkml:trace>
  <inkml:trace contextRef="#ctx0" brushRef="#br0" timeOffset="40106.9028">18521 4286,'0'0,"-27"-26,-12 79,-67 185,-132 145,-53 94,39-14,54-53,39-106,40-13,26-92,41-54,12-39,40-40,-27-39,27-41,0-12</inkml:trace>
  <inkml:trace contextRef="#ctx0" brushRef="#br0" timeOffset="41184.7558">19222 5239,'0'0,"0"-40,0 80,0 39,26 40,-26-39,0-14,40-13,-40 0,0-27,0-13,27-13,-27 27</inkml:trace>
  <inkml:trace contextRef="#ctx0" brushRef="#br0" timeOffset="41730.2479">19672 5398,'13'0,"27"0,13 0,26 0,-13 0,-26 0,-1 0</inkml:trace>
  <inkml:trace contextRef="#ctx0" brushRef="#br0" timeOffset="42261.1782">20108 5199,'-13'0,"13"-26,0 39,13 13,40 27,-13-26,26-1,27 14,-27-14,-13-26,-27 40,1-40,-27 13,-14 40,-25-26,12-27,1 26,-14 0,-26 27,40-26,-14 26,-13 13,0 0,13-39</inkml:trace>
  <inkml:trace contextRef="#ctx0" brushRef="#br0" timeOffset="43012.3856">21008 5265,'13'0,"40"0,0 0,-13 0,-1 0,-12 0,-1 0,1 0,-1 0,1 0,-67 0</inkml:trace>
  <inkml:trace contextRef="#ctx0" brushRef="#br0" timeOffset="43286.6647">20942 5530,'26'0,"40"0,-13 0,-13 0,-14 0,1 0,-1 0</inkml:trace>
  <inkml:trace contextRef="#ctx0" brushRef="#br0" timeOffset="44268.4417">22212 4842,'0'0,"0"-27,0 1,0 66,0 13,13-14,-13 1,0 0,0 13,0-14,0 1,26 0,-26-14</inkml:trace>
  <inkml:trace contextRef="#ctx0" brushRef="#br0" timeOffset="44456.1224">22066 5358,'66'-13,"14"13,39-67,-13 67,-1 0,-25 0,-14 0,-26 0,-40-13</inkml:trace>
  <inkml:trace contextRef="#ctx0" brushRef="#br0" timeOffset="45115.4514">21709 6099,'40'26,"-14"-26,1 40,12-40,14 0,0 0,-13 0,0 0,-1-27,-12 27,12-53,-39 27,27-27,-27 0,0 13,0-12,-13 12,13 0,-40 14,40-1,93-12,-41 39,-12 0,0 0,-14 0,1 0</inkml:trace>
  <inkml:trace contextRef="#ctx0" brushRef="#br0" timeOffset="45523.6262">22251 5980,'40'-14,"0"14,0 0,-14 0,0 0,-26 27,0-1,0 1,-26-1,-14 1,54-27,25 26,1-26,0 0,-1 0,-12 0,-1 0,1 0</inkml:trace>
  <inkml:trace contextRef="#ctx0" brushRef="#br0" timeOffset="46564.0197">23323 4683,'-13'0,"-14"0,-26 0,14 0,-1 0,14 0,-1 0,27 13,-26 14,26-1,0 14,0-14,0 14,0 39,0 41,0 12,-40 27,40-1,-66 41,66-40,0-54,0-52,0-13,-27 0,27-14,14-26,-14 13,53-13,-27 0,27 0,-13 0,-14 0,1 0,-1-26</inkml:trace>
  <inkml:trace contextRef="#ctx0" brushRef="#br0" timeOffset="47544.4081">23984 4696,'0'-26,"0"39,0 27,0 26,0 13,0 1,0-14,0-26,0-1,0 1,0-14,0 14,-13-13</inkml:trace>
  <inkml:trace contextRef="#ctx0" brushRef="#br0" timeOffset="48372.7978">23323 5808,'26'0,"14"0,26 0,-13-14,0 14,-13 0,-14 0,-39 0,-27 0,-26 0,27 0,12 0,40 0,27 0,26 0</inkml:trace>
  <inkml:trace contextRef="#ctx0" brushRef="#br0" timeOffset="48723.7351">23998 5728,'0'13,"0"54,0-28,0-12,0-1,0 1,0 12,13-39,-13 27,0-1,26-26</inkml:trace>
  <inkml:trace contextRef="#ctx0" brushRef="#br0" timeOffset="50157.9058">24395 4683,'66'0,"26"0,-12 0,-41 27,-12-27,-27 26,26-26,-26 53,0 0,-26 26,-14 80,0 13,40-40,-39-13,39-13,0-26,0-1,0 0,0-13,0-13,0-13,0-14,0 1,0-1,0 1,0-1,-53 1,-40 39,27-40</inkml:trace>
  <inkml:trace contextRef="#ctx0" brushRef="#br0" timeOffset="58142.3952">2686 8824,'-27'0,"1"0,65 0,27 0,27 0,13 0,13-27,13 27,14-53,-40 53,13-39,-14 39,1 0,13-40,-79 40,-13 0,-41 0,-25 0,-14 0,13 0,0-26,1 26,-1-27,0 27,14-40,-14 40,80 0,26 0,0 27,13-27,-12 53,-28-27,1 1,-40-1,0 1,0-1,-40 14,-26 13,0-14,0-12,39-1</inkml:trace>
  <inkml:trace contextRef="#ctx0" brushRef="#br0" timeOffset="58894.0049">5252 8639,'0'-27,"-40"27,14 0,-14 0,-39 40,-14 39,14-26,52-13,27 13,0-40,0 13,0 1,27 13,26-40,0 26,39-26,-12 0,12-26,-12-1,-1-26</inkml:trace>
  <inkml:trace contextRef="#ctx0" brushRef="#br0" timeOffset="59150.4386">5556 8744,'0'0,"-26"0,-1-26,-12 26,39 13,-27-13,27 53,0 0,13-13,14-14,26-26,0 40,13-40,-26-27,-14 27,-26-39,0 12,0-12,0-1,-13 13,-14 1,1 26,26-26,-40 26,40 26</inkml:trace>
  <inkml:trace contextRef="#ctx0" brushRef="#br0" timeOffset="59554.4865">5861 8692,'26'13,"-26"26,53 14,-53-13,0 0,0-14,0 1,0-41,26-25,1-14,-1 13,14 0,-40 14,13 26,14 0,-1 0,-26 13,0 27,0-14,0 1,0-1,0 1,27-27</inkml:trace>
  <inkml:trace contextRef="#ctx0" brushRef="#br0" timeOffset="59883.9171">6429 8639,'27'0,"-27"53,40 13,-40-13,39 26,-39 14,0-40,0 13,-39 0,39-53,-27-13,1 0,-1 0,27-26,-26-1,26-13,0-26,0 13,0-13,0-13</inkml:trace>
  <inkml:trace contextRef="#ctx0" brushRef="#br0" timeOffset="60011.2061">6548 8467</inkml:trace>
  <inkml:trace contextRef="#ctx0" brushRef="#br0" timeOffset="60395.9513">6747 8572,'0'67,"0"-14,0-1,26-12,1-13,-1-27,14 26,13-26,-13 0,-14-40,0-13,14 14,-40-1,0 14,0-1,0 67,27 13,-27-14,39-12,-12-1,12 1,-12-27</inkml:trace>
  <inkml:trace contextRef="#ctx0" brushRef="#br0" timeOffset="61718.1792">7594 8586,'26'0,"-52"-27,-1 27,-13 0,1 13,12-13,27 40,-26-13,26 26,13-27,13-26,1 0,26 0,-13 0,-14 0,0 40,-26 39,0-13,0-13,-26 13,0 0,-1-39,1-27,-1 40,1-40,-1 0,-12 0,39-14,0-12,0-14,0 1,66-28,0 14,13 1,-39 25</inkml:trace>
  <inkml:trace contextRef="#ctx0" brushRef="#br0" timeOffset="62380.5263">8176 8612,'0'-26,"0"-1,-14 27,-12 0,-14 0,-13 0,14 0,12 40,1 0,26-1,26 1,1-40,12 0,1 0,13-40,-27 14,-26-1,27 27,-27 14,66 12,-40-26,1 40,13-40,-1 0,14-40,-26 0,-27-26,26-13,-26 13,0 13,0-13,0 26,0 53,0 53,0 14,40 26,-40-14,0-12,39-14,-39-27,0-12</inkml:trace>
  <inkml:trace contextRef="#ctx0" brushRef="#br0" timeOffset="62501.8917">8665 8625,'0'-26,"27"26,25-27,1 27,14 0,-28 0</inkml:trace>
  <inkml:trace contextRef="#ctx0" brushRef="#br0" timeOffset="62772.8543">8956 8625,'66'-13,"-26"13,-14-53,1 53,-27-39,26 39,-26-27,-13 27,-27-26,-39 26,-14 0,27 26,40-26,26 27,0 12,40 27,39 1,27-28,0-39,39 40,-13-40,-65-40</inkml:trace>
  <inkml:trace contextRef="#ctx0" brushRef="#br0" timeOffset="66159.4189">10054 8440,'0'-26,"13"26,14 13,-27 13,40 1,-40-1,52 14,-52-27,40 27,-40-14,40-26,-40 27,26-27,-26-93,40 27,-40 40,0-1,26 27,-26-39,0 12,14 27</inkml:trace>
  <inkml:trace contextRef="#ctx0" brushRef="#br0" timeOffset="66564.246">10649 8506,'27'0,"13"0,-1 0,14-39,-13 39,-14-27,1 27,-27-26,0-14,-27 40,1 0,-1 0,-25 0,-1 0,26 13,1-13,26 40,0-14,0 1,0-1,13 1,27-1,-1 1,14-27,13 0,-13 0,0 0</inkml:trace>
  <inkml:trace contextRef="#ctx0" brushRef="#br0" timeOffset="66872.0816">11337 8374,'0'-26,"-53"39,14 27,39-14,-40 0,40 1,0-1,27 14,-1-40,14 26,-1-26,1 0,0-26</inkml:trace>
  <inkml:trace contextRef="#ctx0" brushRef="#br0" timeOffset="67103.9625">11496 8149,'0'-26,"0"65,0 28,40 12,-40-13,0-26,0-1,0 1,0 0,0 13</inkml:trace>
  <inkml:trace contextRef="#ctx0" brushRef="#br0" timeOffset="67246.4834">11602 8361,'66'-40,"-26"40,26-26,-26 26,26 0,-13-27,13 27,-40 0</inkml:trace>
  <inkml:trace contextRef="#ctx0" brushRef="#br0" timeOffset="67733.4733">12144 8268,'27'0,"-80"0,13 0,-13 0,0 53,27-26,26-1,0 1,0-1,0-13,13 27,27-40,0 26,26-26,-13 0,13-39,-13 12,-27 1,-26-1,0-12,27-1,-27 27,0-14,26 27,0 0,1 13,-27 14,40 13,-40-1,0 14,0-13,0-14,0 1,53-107,-27 41,14-27,-14-1,14 1,0 27,-14 39,-26-27,40 27</inkml:trace>
  <inkml:trace contextRef="#ctx0" brushRef="#br0" timeOffset="132020.036">6826 10213,'-13'0,"92"0,67-40,13 40,52-66,14 13,-40 53,-26-40,-79 40,-14 0,-40 0,-26-26,-13 26</inkml:trace>
  <inkml:trace contextRef="#ctx0" brushRef="#br0" timeOffset="132424.742">9168 9776,'-13'0,"-54"0,28 27,-14 12,0 41,26-40,27-14,0 27,14-13,12-40,27 39,-13-39,13 0,26 0,-13 0</inkml:trace>
  <inkml:trace contextRef="#ctx0" brushRef="#br0" timeOffset="132716.9658">9538 9869,'0'0,"-26"0,26 40,-53-14,53 1,0-1,0 0,0-12,26 25,1-12,12-27,1 0,26 0,-26-13,-14-27,-26 0,0 1,0-1,0 0,-13-13,-13 27,-1 26,27-27,-26 27,26 14,0 25</inkml:trace>
  <inkml:trace contextRef="#ctx0" brushRef="#br0" timeOffset="133159.1859">9935 9803,'0'26,"0"14,0 0,0-14,0 1,0 12,27-39,-1-66,0 26,14-13,-13 27,12 0,1 26,13 0,-53 13,13-13,-13 39,0 1,27-40,-27 40,0 13,0-27</inkml:trace>
  <inkml:trace contextRef="#ctx0" brushRef="#br0" timeOffset="133697.8511">10319 9935,'0'-26,"0"-1,0 1,0-1,0 1,13 26,13-40,1 40,13 0,-1 0,-12 0,-1 0,-26 13,27 14,-27-1,0 1,0-14,0 13,0 27,0-26</inkml:trace>
  <inkml:trace contextRef="#ctx0" brushRef="#br0" timeOffset="134217.4359">10782 9763,'26'0,"-26"13,27 14,-27 12,26 1,-26 0,0 13,0-14,0-12,0-1,-13 14,13-80,0-13,0 1,0-15,13-12,-13 26,53-13,-26 13,-27 27,52 26,-12 0,-13 39,-27 1,0 0,0-1,-27 14,27-26,-53-1,14 1,12-27</inkml:trace>
  <inkml:trace contextRef="#ctx0" brushRef="#br0" timeOffset="134419.8676">11192 9604,'0'14,"0"12,26 14,-26-1,27 14,-27-13,26 0,-26-14,0 1,27-27</inkml:trace>
  <inkml:trace contextRef="#ctx0" brushRef="#br0" timeOffset="134751.9965">11668 9750,'0'-27,"40"27,-40-39,66 39,-40-53,-26 26,0 1,-52 26,12 0,0 26,14-26,26 40,-27-13,27-1,0 0,13 1,-13-1,53-26,0 27,-13-27,0-13</inkml:trace>
  <inkml:trace contextRef="#ctx0" brushRef="#br0" timeOffset="135203.8391">11959 9644,'27'0,"26"0,-53 40,26-1,-26-12,0-1,-40 1,27-27,13 26,0-39,0-13,40-1,13 1,-14-14,1 14,13 26,-13-40,-14 40,-52 26,-27 27,53-40,0 14,0-1,0 1,26-1,40-26,14 0,-1 0</inkml:trace>
  <inkml:trace contextRef="#ctx0" brushRef="#br0" timeOffset="136085.3596">13309 9512,'-27'0,"-13"0,-13 53,27-27,0 14,26-14,0 1,0-1,26 1,0-27,14 26,26-26,-13 0,0-26</inkml:trace>
  <inkml:trace contextRef="#ctx0" brushRef="#br0" timeOffset="136356.9866">13639 9551,'-26'0,"-14"0,40 14,0-1,0 13,0 1,13-1,14-26,12 40,14-40,-13 0,-13-40,-27 14,0 13,0-40,0 26,0 1,-27 26,1-40,-1 40,27 27,0-1</inkml:trace>
  <inkml:trace contextRef="#ctx0" brushRef="#br0" timeOffset="136769.9518">13957 9485,'26'0,"-26"27,27 12,-27 1,0 0,0-14,0 1,0-54,0-26,26 14,-26-1,53 14,-13-14,-14 40,14 0,-40 13,40-13,-40 27,0-1,26-26,-26 40,0-14,0 1</inkml:trace>
  <inkml:trace contextRef="#ctx0" brushRef="#br0" timeOffset="137157.6891">14539 9499,'40'39,"-40"-12,26 12,-26 14,0 13,0-26,0 0,0-14,-26-26,26 27,-27-27,1-14,-14-25,13-14,27 26,0 1,0-14,0 1</inkml:trace>
  <inkml:trace contextRef="#ctx0" brushRef="#br0" timeOffset="137306.9265">14631 9260,'0'-26,"0"39</inkml:trace>
  <inkml:trace contextRef="#ctx0" brushRef="#br0" timeOffset="137692.9006">14843 9353,'0'26,"0"1,0-1,27 1,-1-1,0-26,14 0,0 0,0 0,-14 0,0-13,-26-13,27 26,-27 13,40 13,-27-26,27 27</inkml:trace>
  <inkml:trace contextRef="#ctx0" brushRef="#br0" timeOffset="138297.8427">15544 9379,'27'0,"-27"-26,-27 26,1 0,-1 0,1 0,-14 0,14 0,-1 26,1 1,26-1,26 1,1-27,12 0,-12 0,-1 0,-26 40,0-1,0 41,0-1,-13-26,13-13,-26-14,26 0,-27-26,1 0,-1-13,27-53,0 53,14-27,12 14,0 26,14-40,-13 40</inkml:trace>
  <inkml:trace contextRef="#ctx0" brushRef="#br0" timeOffset="138884.2675">15941 9459,'0'-27,"27"27,-1 0,-26-26,-13 26,-40 0,0 0,13 13,1-13,39 40,-27-40,27 26,13 1,14-27,13 0,-1 0,14 0,-13-13,-14 13,-26-27,27 67,-1-40,1 26,-1-26,1 0</inkml:trace>
  <inkml:trace contextRef="#ctx0" brushRef="#br0" timeOffset="139047.1448">16285 9260,'0'0,"0"27,0 39,0-13,40 13,-40-26,0 13,26-14</inkml:trace>
  <inkml:trace contextRef="#ctx0" brushRef="#br0" timeOffset="139184.2717">16431 9446,'0'-27,"26"27,1-26,39 26,13 0,-26 0,-13 0</inkml:trace>
  <inkml:trace contextRef="#ctx0" brushRef="#br0" timeOffset="139477.5745">16748 9459,'27'0,"26"-13,-27 13,14 0,-14-40,1 40,-27-13,0-14,-53 27,-27 0,1 13,26 27,27 13,26-26,13-1,13 14,40-14,-13-26,40 27,-14-27,-26 0,-13-27</inkml:trace>
  <inkml:trace contextRef="#ctx0" brushRef="#br0" timeOffset="141786.2037">17582 9472,'-14'0,"80"-13,40 13,13-66,14 66,-14-27,-40 27,-39 0,-14 0,1 0,-54-39,1 39,-1 0</inkml:trace>
  <inkml:trace contextRef="#ctx0" brushRef="#br0" timeOffset="142071.3102">17965 9234,'-26'0,"26"13,26 27,-26 26,0-26,27 26,-27-26,0 12,0 1,0-26,26-1,-26 1,27-27</inkml:trace>
  <inkml:trace contextRef="#ctx0" brushRef="#br0" timeOffset="143044.7881">18865 9022,'0'53,"26"-13,-26 26,27-13,-27 13,39 0,-39-26,0 0,0 26,0-27</inkml:trace>
  <inkml:trace contextRef="#ctx0" brushRef="#br0" timeOffset="143227.9218">18865 9379,'0'-26,"0"0,26-1,40 27,14-40,-1 40,1 0,-28 0</inkml:trace>
  <inkml:trace contextRef="#ctx0" brushRef="#br0" timeOffset="143504.0983">19420 9260,'14'0,"25"27,-39-1,0-12,0 12,0 40,0-79,0-27,0 1,53-14,-13 26,0-12,-1 39,14-27,-40 27</inkml:trace>
  <inkml:trace contextRef="#ctx0" brushRef="#br0" timeOffset="143885.1743">19910 9194,'0'-13,"0"-13,-40 26,1 0,-14 39,26-39,27 53,-40 0,40-26,0-14,14 26,12-39,1 27,-1-27,1 0,-1-13,-26-14,53 27,-13 27,-1-27,-12 39</inkml:trace>
  <inkml:trace contextRef="#ctx0" brushRef="#br0" timeOffset="144223.3145">20214 9221,'0'26,"0"27,0-13,0-14,0 1,0-1,-13-26,13-13,0-14,0-12,0-14,13 13,-13 14,27 26,-27-27,26 27,27 14,-27 38,-26-25,0-1,0-12,0 12,27 14</inkml:trace>
  <inkml:trace contextRef="#ctx0" brushRef="#br0" timeOffset="144556.3577">20796 9141,'0'-26,"-26"26,-27 0,-13 40,39-40,27 26,0 1,53 25,0 15,-53-28,0 1,-92 39,-28-79</inkml:trace>
  <inkml:trace contextRef="#ctx0" brushRef="#br0" timeOffset="145723.4449">21167 9208,'0'0,"0"-27,0 67,0 26,-27 13,27-26,0 13,-39 0,39-26,0-13,-27-27,27 26,-26-79,26 0,0-26,0-14,0-13,66-13,-27 27,-12 26,-1 39,40 1,-39 26,-1 0,1 26,-1 1,-26 26,0-14,0-12,0-1,0 1,0-1,-26-26,-1 40,1-40,-14 0,40 26</inkml:trace>
  <inkml:trace contextRef="#ctx0" brushRef="#br0" timeOffset="146033.0703">21709 9022,'0'0,"-53"27,40-27,-27 39,40-12,-26-1,26 1,0-1,13 1,13-27,14 0,13 0,-26 0,-1-13,-26-14,40-26,-40 0,0 27,0-1,0-12</inkml:trace>
  <inkml:trace contextRef="#ctx0" brushRef="#br0" timeOffset="146293.5735">22093 8983,'-53'0,"26"0,27 13,0 13,0 1,0 12,0 1,40 13,-40-40,0 14,0 26,-53-53,40 0,-14 0,1 0,26-53,26 13</inkml:trace>
  <inkml:trace contextRef="#ctx0" brushRef="#br0" timeOffset="146624.4492">22595 9009,'0'0,"27"0,-1 0,1-13,-1-14,-26 1,-26 26,-1 0,-26 0,14 53,12-13,27 12,0-38,0 39,13-14,27-12,26 12,40-39,0 0</inkml:trace>
  <inkml:trace contextRef="#ctx0" brushRef="#br0" timeOffset="150890.3321">6496 11139,'-27'0,"27"-13,0-14,0 1,0-1,0 54,0 39,0-13,0 0,0 13,27-26,-27 13,26-27,-26 0,0 1,26-27,-26-13,27-27</inkml:trace>
  <inkml:trace contextRef="#ctx0" brushRef="#br0" timeOffset="151609.3482">7117 11126,'0'-27,"-13"27,-27 0,1 0,-1 0,-13 27,27-27,26 66,0-13,39-14,1-39,0 0,-1 0,-12 0,-1-13,1 13,-54 40,-12 26,12 0,1 0,-14-26,40-13,-26-27,26 26,26-66,14 14,-14 26,1-27,-1 27,1-26,-1 26</inkml:trace>
  <inkml:trace contextRef="#ctx0" brushRef="#br0" timeOffset="152118.911">7514 10993,'-13'0,"66"0,-13 40,-1-40,14 27,-13-27,-14 39,1-39,-27 53,26-26,-26 12,-13-12,-13-1,-14 1,-13 12,26-39,27 27,-26-27,26 26,0-12,-26-14,26 52,-27-25</inkml:trace>
  <inkml:trace contextRef="#ctx0" brushRef="#br0" timeOffset="153323.4155">7488 11046,'-27'0,"27"-26,13 26,40 26,0-26,13 40,14-40,-14 53,0-53,-26 40,0-40,-1 26,-39 1,-39-1,-41 27,1 0,26-13,-13-14,13-26,13 53,14-53,-1 26,1 1,26-1,13-39</inkml:trace>
  <inkml:trace contextRef="#ctx0" brushRef="#br0" timeOffset="154424.5913">9062 11152,'0'0,"-26"0,26-13,-27 13,93 0,14 0,52 0,0 0,0 0,-26 0,-13 0,-40 0,-14 0,-12 0,-27-27,-27 27,1-26,0 26,-1-26,1 26,52 0,1 0,-1 0,-26 26,26-26,-26 40,0 13,-52-27,25 14,1-40</inkml:trace>
  <inkml:trace contextRef="#ctx0" brushRef="#br0" timeOffset="157805.2059">11734 10861,'0'-13,"0"-14,14 41,-14 25,0 14,39 40,-39-14,0 1,0-14,27-13,-27 0,0-27,39 14</inkml:trace>
  <inkml:trace contextRef="#ctx0" brushRef="#br0" timeOffset="159151.0491">12568 10927,'0'-26,"0"-1,-14 27,-12 0,-14 0,-26 0,26 14,-12-14,12 39,40-12,0-14,53-13,-14 40,1-40,0 0,-14 0,-26-14,40 14,-40-26,0 52,-13 14,13 26,-66 0,39-26,1 13,-1-27,27 1,-26-27,-1 0,27 26,-26-26,26 27,-27-27,27 40,14-40,52-27,-27 27,-12-26,-1 26,-26-27</inkml:trace>
  <inkml:trace contextRef="#ctx0" brushRef="#br0" timeOffset="160088.0387">12872 10821,'-13'0,"13"-26,-27 26,41 0,12 26,14 1,-1 13,1-40,13 39,-13-39,-14 27,1-27,-27 26,26-26,-66 53,1-13,-14 26,0 0,26-13,27-27,-26 1,26-1,-27-26,27 27</inkml:trace>
  <inkml:trace contextRef="#ctx0" brushRef="#br0" timeOffset="161662.2878">13600 10610,'0'-27,"0"1,0-1,26 1,-26-14,0 14,0-14,40 53,-40 14,26-1,-26 1,27-1,-27 14,26 0,-26-14,27 0,-27 1,-27-27,-13 0,1 0,12 0,1 0,-1-27,1 27,-1-26,1 26,26-26,26-14,1 40,13 0,26-53,-27 53,14 0,-13-26,-14 26,1 0,-40 0,-40 26,13 14,0-14,1 1,12 12,27-12,-26-27,26 26,0 1,-27-27,27 26,-26-26,26 27,26-41</inkml:trace>
  <inkml:trace contextRef="#ctx0" brushRef="#br0" timeOffset="164144.0629">14314 10769,'0'-27,"40"27,13 0,26 0,-13 0,-13 0,-13 0,-14 0,-26 27,0 12,0 41,-13 12,13-12,-40 12,40-12,0 12,0-12,0 25,0-25,0 26,0-27,0-26,-26-53,-14 0,0 0,-13 0,40 0,-40-27,14 27,-1 0,14 0</inkml:trace>
  <inkml:trace contextRef="#ctx0" brushRef="#br0" timeOffset="165344.9033">11298 10729,'-27'0,"-12"0,-1 0,-13 13,26-13,14 0,-40 0,53 53,0-13,0 13,0 26,0 53,0 27,0-13,-39-41,39 1,0 0,0-13,0-14,0-26,0 13,0-26,0-14,0 1,39-27,1 0,0-14,39 14,0 0,-12 0,-14 0,-27 0</inkml:trace>
  <inkml:trace contextRef="#ctx0" brushRef="#br0" timeOffset="166539.2861">15333 10372,'0'0,"0"-27,0 40,0 27,0 0,0 13,0-14,13-12,-13-1,0 14,26-14,-26-39</inkml:trace>
  <inkml:trace contextRef="#ctx0" brushRef="#br0" timeOffset="167246.8949">15094 10332,'0'0,"40"0,0 0,0 0,12 0,28 0,12 0,-12 0,-27 0,-14 0,-12 0,-54 0</inkml:trace>
  <inkml:trace contextRef="#ctx0" brushRef="#br0" timeOffset="169229.3071">16722 10941,'53'0,"26"0,14-27,-14 27,-26 0,0 0,-40 0,13 0</inkml:trace>
  <inkml:trace contextRef="#ctx0" brushRef="#br0" timeOffset="169491.2712">16761 11245,'14'0,"52"-27,40 27,13 0,-40 0,-26 0,-27 0</inkml:trace>
  <inkml:trace contextRef="#ctx0" brushRef="#br0" timeOffset="170043.0205">16907 11589,'26'0,"54"0,39-53,-40 53,1 0,-14 0,-27 0,-12 0</inkml:trace>
  <inkml:trace contextRef="#ctx0" brushRef="#br0" timeOffset="175959.7316">19063 10358,'0'40,"0"26,40 14,-40-1,0-13,26-26,-26-14,0 1,27 12,-27-52,0-13,-53 26,13-27,-26 27,13 0,-26 0,39 14,40 12,0 0,0 1,0-1,40 1,26-27,0 40,-13-40,13 0,-26 0,-14 0</inkml:trace>
  <inkml:trace contextRef="#ctx0" brushRef="#br0" timeOffset="176452.1377">19566 10702,'0'-26,"0"-1,0 14,-27 13,-25 0,12 0,0 0,1 13,12-13,27 40,-26-40,26 40,0-14,13-26,27 53,26-53,13 0,0 0,-39 0,-13 0,-27-13,26 13,14 26,13-26,-27 27,1-27</inkml:trace>
  <inkml:trace contextRef="#ctx0" brushRef="#br0" timeOffset="177006.9692">20095 10689,'0'-26,"-26"26,-1 0,-13 0,1 0,-1 0,0 26,1 14,39 0,26-1,27-39,-13 0,-1 0,1 0,-13 0,-27-13,0 39,0 27,0 0,-14 13,14-13,-53 0,27-26,26-1,-40-26,14 0,-1 27,-12-27,39-14,0-39,26 1,40-1,0 26,1-12,-41 39</inkml:trace>
  <inkml:trace contextRef="#ctx0" brushRef="#br0" timeOffset="177569.2051">20598 10676,'0'-27,"-13"27,-40 0,26 0,-12 0,-14 0,26 53,27-26,-26-27,26 40,13-40,13 26,1-26,13 0,-1 0,-12 0,-1-13,1 13,-27 53,-14 0,-25 39,-14 1,0-27,26-13,27-27,-39-26,39 27,-27-27,1-13,26-54,0 41,13-1,-13 1,66 0,-26-14,0 40,-14-40</inkml:trace>
  <inkml:trace contextRef="#ctx0" brushRef="#br0" timeOffset="177891.2004">20757 10901,'39'0,"1"-40,-27 40,40 0,-53-26,0-14,0 0,-13 40,-53 0,39 53,1-26,26-1,0 1,0-1,0 1,26-1,1-26,12 40,14-40,-13 0,-14-27</inkml:trace>
  <inkml:trace contextRef="#ctx0" brushRef="#br0" timeOffset="178196.9807">21074 10848,'0'0,"0"-40,0 14,27-14,-1 40,14-26,13 26,-14 0,-12 0,-1 39,1-12,-27 12,26 1,-26 0,0-14,0 1,-26-27,26-27,0-12,0-1,0-26,0 26,13 14,13-1,27 27,-13-26,0 26,-1 0,1 13</inkml:trace>
  <inkml:trace contextRef="#ctx0" brushRef="#br0" timeOffset="180507.6745">19394 12025,'0'-26,"0"66,0 26,26 0,-26 13,0-26,0 0,40-13,-40-14,0 1,27-1,-27 1,0-54,0-26,39 53</inkml:trace>
  <inkml:trace contextRef="#ctx0" brushRef="#br0" timeOffset="181301.8909">20122 12091,'0'-26,"-14"26,14-26,-39 26,-1 0,0 0,1 0,-14 13,26-13,27 39,-26-39,26 40,0 13,53-53,-14 27,1-27,26 0,-26 0,-14-14,1 14,-80 27,0 52,0-13,13-26,14 0,26-27,-40 27,1-14,12-26,27 26,27-78,-1 25,0 1,14 26,13-53,-13 53,-14-27</inkml:trace>
  <inkml:trace contextRef="#ctx0" brushRef="#br0" timeOffset="182120.36">20413 11972,'-27'0,"40"0,14 0,-1 14,14-14,0 39,26-39,-26 40,-1-40,-12 0,-27 26,0-12,0 12,-27 27,1-26,26-1,-66 27,39-13,-26-1,14 14,-1-13,13-14,1 14,39-40</inkml:trace>
  <inkml:trace contextRef="#ctx0" brushRef="#br0" timeOffset="182992.2915">20942 11589,'0'-13,"0"79,0 13,0-26,0 13,0-13,0 0,0-27,0-12</inkml:trace>
  <inkml:trace contextRef="#ctx0" brushRef="#br0" timeOffset="184183.0474">20849 11748,'-13'0,"13"-27,13 27,27 0,0 0,26 0,13-40,-26 40,-40 0,14 0,-41 0</inkml:trace>
  <inkml:trace contextRef="#ctx0" brushRef="#br0" timeOffset="188801.9802">13652 8334,'-26'0,"26"-13,-26 13,39 0,40 0,53 0,26 0,27-40,-27 40,-26 0,-14 0,-52 0,-66 0,-14 14</inkml:trace>
  <inkml:trace contextRef="#ctx0" brushRef="#br0" timeOffset="189439.1192">15333 7779,'0'-27,"0"41,0 25,39 41,-39 52,27-13,-27-40,53-13,-53-13,39-13,-39 0,0-14,0 1,27-27,-27-14,0-12,0-14,0 14,-13 26,13-40,-67 40,28-26,-67 26,0 0,13 13,54-13,39 40,0-14,0 27,66-27,0 14,40-40,13 40,-40-40,-12 0,-28 0,-12 0,-27-40</inkml:trace>
  <inkml:trace contextRef="#ctx0" brushRef="#br0" timeOffset="189896.5039">16034 8189,'0'-27,"-13"1,-40 26,13 0,-13 26,13 1,14-1,26 1,-27 12,27-12,0-1,40 14,0-40,-1 0,1 0,-13 0,-27-26,26 26,-26-27,27 27,12 27,14-27,-13 0</inkml:trace>
  <inkml:trace contextRef="#ctx0" brushRef="#br0" timeOffset="190257.1181">16444 8162,'0'-26,"-13"26,-14 0,-13 0,1 0,-14 13,26-13,27 27,-13-27,13 26,27 14,39-40,0 0,0 0,-26 0,-14 0</inkml:trace>
  <inkml:trace contextRef="#ctx0" brushRef="#br0" timeOffset="190429.5769">16523 8268,'0'0,"-13"146,-40-120,27 14,-14 13,13-53,-12 0,39-13,0-14,0 1,0-1,13 1</inkml:trace>
  <inkml:trace contextRef="#ctx0" brushRef="#br0" timeOffset="190961.9652">16986 8123,'0'-27,"0"1,-26 26,-1 0,-26 13,14-13,39 40,-27-40,27 26,14-26,-14 27,39-27,-39 39,0-12,0 12,0 14,0-13,-13 0,13-14,-53-26,53 27,-26-27,26-27,0 1,26-1,1 1,25-14,-12 40,0-40</inkml:trace>
  <inkml:trace contextRef="#ctx0" brushRef="#br0" timeOffset="191477.3251">17224 8229,'27'0,"-1"0,-26-40,40 40,-40-27,0 1,0 13,-13 13,-14 0,-12 0,-1 0,13 0,1 26,26 1,0-1,0 1,0-1,13 0,14-26,12 0,1 0,-13 0,12-26,1-14,-14 14,1-14,-27 14,26 26,-26-27,40 27,0 0,-14 27,14-1,-40 1,26-27,-26 39,0-12,-13-27,13-13,0-14,0 14,26-27,41 0,-41 40,1 0,-1-39,0 39</inkml:trace>
  <inkml:trace contextRef="#ctx0" brushRef="#br0" timeOffset="192498.2375">18812 8030,'-13'0,"-14"0,-13 0,1 0,-27 40,39-14,27 1,-26-1,26 1,13 12,27-39,13 40,26-40,0 0,14-26,-53-1,-14-13,-26 27,0-13,-13-14,-14 14,1 26,-27-27,40 27,13 27,0 25,26-52</inkml:trace>
  <inkml:trace contextRef="#ctx0" brushRef="#br0" timeOffset="192896.2818">19209 8123,'0'26,"0"40,0-13,0 13,0-13,0-13,0 0,-27-1,27-52,-26-40,26-26,0-1,26-12,27-1,27 1,-14 26,-13 26,-27 40,14 0,-40 13,0 40,0-40,-53 27,26-14,-25 14,52-14</inkml:trace>
  <inkml:trace contextRef="#ctx0" brushRef="#br0" timeOffset="193174.2003">19619 8043,'66'-26,"-40"26,1-27,-1 27,-26-52,40 52,-40-14,-40 14,-26 0,13 0,0 0,27 14,26 38,0-12,0 13,40-27,-1-26,27 27,-13-27,-13 0</inkml:trace>
  <inkml:trace contextRef="#ctx0" brushRef="#br0" timeOffset="193397.8125">19963 7990,'53'-39,"-106"78,132-78,-39 39,-40 26,26-26,-26 40,0-14,0 1,-13-27,13-27,0 1,0-1,13 1,14 0,26-14,-14 13,28 1,-1-14</inkml:trace>
  <inkml:trace contextRef="#ctx0" brushRef="#br0" timeOffset="193877.4928">20717 7938,'0'-14,"-27"14,-12 0,-27 0,13 0,0 27,26-27,1 26,26 14,40-14,-1-26,14 0,13-13,-26 13,-40-26,26 26,-26 13,53 13,-13 1,0-27,-14 0</inkml:trace>
  <inkml:trace contextRef="#ctx0" brushRef="#br0" timeOffset="194103.3147">21021 7699,'0'0,"0"27,27 39,-27 13,0-26,26 13,-26-26,0 13,0-13,0-1</inkml:trace>
  <inkml:trace contextRef="#ctx0" brushRef="#br0" timeOffset="194350.4296">21114 8004,'26'0,"14"-53,0 53,12 0,-12-27,-13 27,-27 27,0-1,26 1,-26-1,0 1,27-1</inkml:trace>
  <inkml:trace contextRef="#ctx0" brushRef="#br0" timeOffset="194478.2232">21405 7620,'-13'0,"65"53,-38-53</inkml:trace>
  <inkml:trace contextRef="#ctx0" brushRef="#br0" timeOffset="195076.1277">21960 7858,'-26'0,"-14"0,-26 0,26 40,14-40,26 53,-26-53,26 39,26 1,14-40,13 0,-14 0,1 0,-14-13,-26-14,27 1,-27 0,40-14,-27 40,53 0,-40 13,-26 14,40-1,-40 0,40 1,-40-1,0 1,0-40,0-14,0-13,39 1,-39-14,67 13,-41 0,1 40,-27-13,39 13,-12 0,-1 13,1 14,-27 13,39-1,-39 14,0-13,27 0</inkml:trace>
  <inkml:trace contextRef="#ctx0" brushRef="#br0" timeOffset="226226.894">4855 12859,'0'-27,"0"1,-26 26,26-27,0 41,0 65,0 0,0 1,0-1,0-13,0-26,13-14,-13 1,0-1,26 1,27-54</inkml:trace>
  <inkml:trace contextRef="#ctx0" brushRef="#br0" timeOffset="226820.4203">5464 12872,'0'-26,"-14"26,-25 0,-14 52,26 1,27-13,-26-13,26-1,0 0,53 1,-13-1,12-26,28 0,12 0,-39 0,-13-13,0-13,-40-1,0-12,0-28,0 14,-40 1,0 25,1 27,-14-26,26 26,-12 0,39 26,0 1</inkml:trace>
  <inkml:trace contextRef="#ctx0" brushRef="#br0" timeOffset="227986.4634">5887 12674,'-26'0,"-1"0,27-27,13 27,-13 13,27-13,-1 0,40 27,-26-27,26 26,-13-26,40 40,-14-40,14 40,-40-40,-14 39,-12-39,-27 27,-40 79,-39 13,-14-27,14 27,-1-13,41-66,12-14,-13 1,1 12,12-39,41 0</inkml:trace>
  <inkml:trace contextRef="#ctx0" brushRef="#br0" timeOffset="232741.0979">7951 13070,'-27'0,"1"0,52 0,27 0,27-13,-1 13,40-39,13 39,1-40,-14 40,-14 0,-25 0,-40 0,-14 0,-26-40,-26 40,-1-53,1 53,-27-26,13 26,14-27,-1 27,-13 0,40-26,14 39,12-13,-26 27,27-27,-1 26,0-26,1 0,-1 0,1 26,-1-26,1 0,-1 0,-26 27,0-1,0 1,-39 13,-14 39,13-39,-13 12,27-25,-1-1,40-26</inkml:trace>
  <inkml:trace contextRef="#ctx0" brushRef="#br0" timeOffset="234021.329">10147 12779,'0'-39,"-27"-27,27 39,0 54,0 52,0 0,0 27,0 13,27-13,-27-27,0-12,0-28,26-12,-26-1</inkml:trace>
  <inkml:trace contextRef="#ctx0" brushRef="#br0" timeOffset="234486.8837">10636 12978,'0'-27,"-26"41,-1 12,27 1,-53-1,53 0,0 1,0 13,40-40,-13 0,12 0,1 0,0 0,-14-27,-26 1,40-1,-40 1,0-1,-27 1,1 26,-1-40,1 40,-1 0,27-26</inkml:trace>
  <inkml:trace contextRef="#ctx0" brushRef="#br0" timeOffset="235243.4334">10980 12779,'0'-26,"-26"26,26 13,13 14,13-1,27 1,0-27,13 39,-13-39,13 27,-26-27,-13 0,-27 26,0 1,0-1,-67 40,15 0,25-13,27-13,-53-14,53 1,-40-1,40 1,-26-27,26 26</inkml:trace>
  <inkml:trace contextRef="#ctx0" brushRef="#br0" timeOffset="235807.0421">11800 12211,'0'0,"-13"0,13 39,0 41,0-1,0 0,40 1,-40-54,0 1,0-14,-13-13</inkml:trace>
  <inkml:trace contextRef="#ctx0" brushRef="#br0" timeOffset="236122.5684">11589 12502,'13'-53,"53"26,-13 27,40-40,12 40,1 0,-13-26,-40 26,-27 0</inkml:trace>
  <inkml:trace contextRef="#ctx0" brushRef="#br0" timeOffset="237495.0421">13097 12925,'0'-27,"13"27,-13-26,-40 0,1 26,-14 0,-40 52,27 1,0 0,13-13,53 13,0-27,0-12,13-14,53 52,14-52,-1 0,40 0,-39 0,-28 0,1-26,-26 0,-27-1,0 1,0-1,0 1,0-1,0 1,0-1,0 1,26-1,1 27,-1-26,1 26,-1 0,14 0,-14 26,1 1,12 26,-39-27,0 1,0 12,-13-52,13-13,0-14,0-13,27 13,-27 14,39 26,-12-40,26 40,-14-39,1 39,0 0</inkml:trace>
  <inkml:trace contextRef="#ctx0" brushRef="#br0" timeOffset="239467.8835">15782 12713,'27'0,"-27"-26</inkml:trace>
  <inkml:trace contextRef="#ctx0" brushRef="#br0" timeOffset="240277.296">15769 12753,'-13'0,"-53"53,-27 0,1 0,25-27,1 14,0-14,0 14,13-14,13 1,14-27,26 26,13-26,27 0,13 40,0-40,13 40,0-40,-13 53,0-27,-13-26,-1 27,-12-27,-1 0,-26 26,27-26,-1-13</inkml:trace>
  <inkml:trace contextRef="#ctx0" brushRef="#br0" timeOffset="241004.5198">16259 12885,'-27'0,"-26"13,-13 40,26-26,14 13,26-27,0 40,13-53,27 0,0 26,26-26,-13 0,-14 0,-12 0,12-13,-12-14,-27-25,0 25,0 14,-13-27,13 27,-53-27,26 40,27-26,-26 26</inkml:trace>
  <inkml:trace contextRef="#ctx0" brushRef="#br0" timeOffset="241820.3581">16603 12819,'0'-26,"0"-1,0 1,0 52,0 27,26 40,-26-14,0 0,40-12,-40-28,26 14,-26-26,0-14,27-13,-27 26,0 1,0-1,0 1,0-1,26-26</inkml:trace>
  <inkml:trace contextRef="#ctx0" brushRef="#br0" timeOffset="243769.0765">15544 13824,'-13'0,"-13"0,26-13,26 13,67-39,39 39,27-53,-1 53,41-53,-40 53,-54 0,-25 0,-40 0</inkml:trace>
  <inkml:trace contextRef="#ctx0" brushRef="#br0" timeOffset="244085.1119">15518 14155,'79'-39,"14"12,13-13,39 1,14-1,26 40,-13-66,-13 66,-27 0,-52 0,-14 0,-40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22:38.9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5821 1535,'-13'0,"-14"0,1 0,-1 0</inkml:trace>
  <inkml:trace contextRef="#ctx0" brushRef="#br0" timeOffset="696.5792">5768 1230,'0'0,"0"40,0 26,0 14,0-1,0 0,26-13,-26 1,40-1,-40-13,27 13,-27-27,0-12,0 13,0-80</inkml:trace>
  <inkml:trace contextRef="#ctx0" brushRef="#br0" timeOffset="867.6985">5556 1349,'0'0,"0"-53,0 14,0 12,0 1,53-27,53 0,40 13,-14 40,-26 0,-14 14,1 52,-53-66</inkml:trace>
  <inkml:trace contextRef="#ctx0" brushRef="#br0" timeOffset="1466.5066">6509 1733,'0'13,"0"27,0 13,0 0,0-27,0-13,26-13,-26 27,27-27,-27-13,26-27,-26-13,53-40,-53 41,27 25,-27 1,26 26,0 0,-26 26,27 14,-27 26,0-26,26-14,1 14,-1-40,40-27,-13-26,0-13,-13 27,-14-1,14 0,-13 14</inkml:trace>
  <inkml:trace contextRef="#ctx0" brushRef="#br0" timeOffset="1729.8323">7236 1720,'-39'39,"39"1,-27 13,27-26,0 12,13-39,40 0,0 0,-13-39,13-1,-27 0,-26-13,0 14,0-1,0 0,-13 14,-13-14,26 53</inkml:trace>
  <inkml:trace contextRef="#ctx0" brushRef="#br0" timeOffset="1970.2635">7858 1799,'0'-13,"13"13,54-27,-15 27,15 0,-28 0,14-39</inkml:trace>
  <inkml:trace contextRef="#ctx0" brushRef="#br0" timeOffset="2668.0656">8758 1482,'0'-27,"-14"27,-25 0,-27 27,-1-1,1 14,27-14,-1 14,80-40,-14 0,27 0,0-26,-40 26,-13 39,-13 54,-66 52,-27 1,0-27,27-27,39-39,13-26,94-54,25-26,-26 1,0 25,-13-13,-26 1</inkml:trace>
  <inkml:trace contextRef="#ctx0" brushRef="#br0" timeOffset="3161.7693">8969 1627,'0'0,"0"13,-39 14,39 26,-40-27,40 1,0 12,13-39,14 27,12-27,-12 0,-1-27,1 1,12-14,-39 27,27-27,-27 14,0 66,0-14,40 0,-40 1,39-1,-12-26</inkml:trace>
  <inkml:trace contextRef="#ctx0" brushRef="#br0" timeOffset="3725.1295">9565 1270,'0'0,"0"-26,0 52,0 53,-27 27,27 13,-39-13,39 0,-40-13,40-54,0-12,-27-27,27-14,40-25,26-41,-13 41,-13 39,-14-27,1 27,-1 13,-26 40,0-26,-13 26,-13-53,-1 39,1-39,26 27,-27-27</inkml:trace>
  <inkml:trace contextRef="#ctx0" brushRef="#br0" timeOffset="3903.6896">10067 1614,'0'13,"0"14,0-1,0 1,0-1,0 14,-13-40,13 26</inkml:trace>
  <inkml:trace contextRef="#ctx0" brushRef="#br0" timeOffset="4012.3902">10054 1468,'0'0,"-26"0</inkml:trace>
  <inkml:trace contextRef="#ctx0" brushRef="#br0" timeOffset="4212.3556">10372 1402,'0'27,"0"-1,26 14,-26 0,0 26,0-13,0 13,0 13,0 1,-13 12,13-39,-27-53</inkml:trace>
  <inkml:trace contextRef="#ctx0" brushRef="#br0" timeOffset="4325.2988">10530 1812,'27'0,"-1"-26,27 26,-13 0,0 0</inkml:trace>
  <inkml:trace contextRef="#ctx0" brushRef="#br0" timeOffset="5380.3753">11774 1495,'0'-27,"26"27,-26-26,-13 26,-26 0,-67 0,-40 53,-13 0,67 13,39-40,53 1,0 13,53-40,26 0,27 0,0 0,-27 0,-13-40,-13 40,-26 0,-27 40,0 39,-53 66,-27 1,-25-27,12-13,27-53,0-53,26 26,14-26,-27-13,53-13,0-27,0 13,79-26,14-14,26 1,0 26</inkml:trace>
  <inkml:trace contextRef="#ctx0" brushRef="#br0" timeOffset="5884.7715">12343 1733,'0'-26,"26"26,-26-27,0 1,-39 26,-1 0,0 0,1 13,12-13,27 40,-26-40,26 26,13 0,13-26,14 0,0 0,-14 0,1 0,25 53,-12-26,26 13,14-40,-27 0</inkml:trace>
  <inkml:trace contextRef="#ctx0" brushRef="#br0" timeOffset="6047.3284">12832 1455,'0'0,"0"-26,27 92,-27 0,39 0,-39-13,27 13,-27 14,0-14</inkml:trace>
  <inkml:trace contextRef="#ctx0" brushRef="#br0" timeOffset="6347.5103">13150 1707,'26'-27,"1"27,-1-26,1 26,-1 0,14-40,-14 40,-26-13,0-14,0-26,0 40,-26 13,-14 0,0 0,14 27,26 26,0-1,0-12,40-13,13-1,-1-26,41 53,39-53,-79 0</inkml:trace>
  <inkml:trace contextRef="#ctx0" brushRef="#br0" timeOffset="55028.5211">6919 3347,'0'0,"0"-26,-13 26,-14 0,-39 0,13 0,-39 79,-28 13,28 14,12-13,80-53,0-1,14-39,52 53,13-53,27 0,0 0,0 0,-14 0,-39 0,-26-13</inkml:trace>
  <inkml:trace contextRef="#ctx0" brushRef="#br0" timeOffset="55764.1972">7289 3321,'0'0,"-26"-27,26 40,0 27,13 26,-13 0,26-26,-26 0,27 13,-27-14,0-12,40-1,-40 1,0-1,26 1,40-1,-53-26</inkml:trace>
  <inkml:trace contextRef="#ctx0" brushRef="#br0" timeOffset="56061.7373">7766 3254,'0'0,"0"-26,0 66,0-1,52 14,-25 13,-27-13,66 13,-66-13,27-13,-27-14,0 1,39-1,-39 1</inkml:trace>
  <inkml:trace contextRef="#ctx0" brushRef="#br0" timeOffset="56358.2702">7514 3532,'-53'-26,"93"52,0-26,26 53,-13-53,13 27,-26-27,12 26,-12-26,0 0</inkml:trace>
  <inkml:trace contextRef="#ctx0" brushRef="#br0" timeOffset="56687.6194">8348 3321,'-53'0,"26"26,-12 27,12 0,27 13,0-26,0-1,53 1,-13-40,-1 26,1-26,13 0,-27-13,-26-13,27-1,-27-12,0-14,0 13,-27 14,27-1,-52 27,78 13,-13-13</inkml:trace>
  <inkml:trace contextRef="#ctx0" brushRef="#br0" timeOffset="56872.0268">8718 3294,'26'27,"-26"25,40 1,-40 13,27 1,-27-14,26-14,-26 14,0-26</inkml:trace>
  <inkml:trace contextRef="#ctx0" brushRef="#br0" timeOffset="57046.2723">8572 3294,'0'0,"0"-13,93-67,39 41,14-1,13 40,-27 0,-53 0,-39 0</inkml:trace>
  <inkml:trace contextRef="#ctx0" brushRef="#br0" timeOffset="59087.4762">10636 3360,'0'-53,"0"14,-26 39,-40 0,13 0,-40 39,1 14,-1 0,53 0,14-27,26 1,13-1,13-26,14 0,0 0,-14 0,1-13,-1 13,-26-26,0 39,-13-13,13 26,40-39,-1-27,-12 40,-27-13,0-13,26 26,-26-27,40 27,-14-26,14-14,-40 14,0-1,0 67,0 53,0 65,0 1,0-27,-13-13,13-39,-40-27,40-27,-26-26,26 13,-27-13,-12 0,12 0,-13 0,1 0,12-39,27 12,-53-26,53 14,0-1,0 0,40-13,0 27,26-1,13 27,14-39,-40 39</inkml:trace>
  <inkml:trace contextRef="#ctx0" brushRef="#br0" timeOffset="59641.1624">11165 3400,'0'-27,"-26"27,-1 0,1 0,-14 0,1 0,-14 40,13-13,14-1,26 0,-27 1,27 26,27-53,-1 40,14-40,26 0,-13 0,13-40,-13 13,-40 27,-13-39,27 39,-27-27,0 1,39 39,-26-13,27 26,0-26,0 0,-1 0,-12 0,-27-13</inkml:trace>
  <inkml:trace contextRef="#ctx0" brushRef="#br0" timeOffset="59815.3263">11470 3188,'0'-13,"-40"13,40-26,0 52,13 14,-13-1,66 28,-26-1,-13 0,-27 0,52 0,-52-26,27-40</inkml:trace>
  <inkml:trace contextRef="#ctx0" brushRef="#br0" timeOffset="60130.3811">11800 3400,'0'0,"0"-27,40 27,-13-26,-1 26,0 0,1-26,-1 26,1 0,13-27,-40 1,0-1,-40 27,-26 0,0 27,-1 12,28-12,39 12,0-12,0-1,92 14,-12-40,39 40,-13-40,-27 0,-26 0</inkml:trace>
  <inkml:trace contextRef="#ctx0" brushRef="#br0" timeOffset="60714.6542">6826 5054,'0'0,"-66"0,40-14,52 14,106-79,54 13,38 0,-12 26,-27 40,1 0,-14-40,-67 40,1 0,-53 0,-13 0,0 13,-54-13</inkml:trace>
  <inkml:trace contextRef="#ctx0" brushRef="#br0" timeOffset="60990.7761">7276 5331,'0'0,"93"-39,39-27,66-1,14 14,92-26,14 13,-1-13,-52 79,-67-40,-65 40,-54 0,-39 0,-40 13</inkml:trace>
  <inkml:trace contextRef="#ctx0" brushRef="#br0" timeOffset="62311.2695">13891 3479,'-40'0,"13"0,-25 0,38 0,14-13,80 13,65-40,14 1,26 39,14-53,-67 53,-53-40,-13 40,-39 0,-1 0,-39 13</inkml:trace>
  <inkml:trace contextRef="#ctx0" brushRef="#br0" timeOffset="62602.9297">14221 3651,'0'0,"-39"40,52-40,53-27,13 27,40-52,-13 52,13-40,-13 40,-13-40,-40 40,0 0,-40 0</inkml:trace>
  <inkml:trace contextRef="#ctx0" brushRef="#br0" timeOffset="62837.806">14843 3056,'27'0,"39"0,0 40,26 13,-25-1,-14 15,-1-1,-52 0,27-26,-27 12,-53 41,-26 26,-1 0,-26-26</inkml:trace>
  <inkml:trace contextRef="#ctx0" brushRef="#br0" timeOffset="64121.4473">16417 3201,'0'0,"0"-26,0 0,0-1,-26 27,-40 0,-14 0,-39 66,0 0,27-13,26 0,39-26,27-1,0 1,27 12,25-39,28 0,26 0,-1 0,-12-53,-27 14,-26-1,0-13,-40 27,0 39,0 13,39 1,-12 12,-1-39,1 40,-1-40,1 27,-1-27</inkml:trace>
  <inkml:trace contextRef="#ctx0" brushRef="#br0" timeOffset="64516.3966">16722 3201,'0'-13,"26"40,-26-1,40 1,-40 12,40 14,-40-13,0-14,0 1,0-40,0-27,0-26,26 0,-26 13,40 0,-40 13,53 14,-14 26,1 0,-14 0,-26 39,40 1,-40-14,40 1,-40-1,0 1,0-14,0 40,39-53</inkml:trace>
  <inkml:trace contextRef="#ctx0" brushRef="#br0" timeOffset="65012.391">17555 3122,'0'-26,"0"-1,-40 27,1 0,-1 0,-26 40,26-14,1 14,39-27,-27 27,27-27,13 27,14-40,26 26,0-26,13 0,0-39,-26 12,-14 1,-26-14,0 66,53 14,-27-13,1-27,-1 0</inkml:trace>
  <inkml:trace contextRef="#ctx0" brushRef="#br0" timeOffset="65199.3038">17978 2738,'0'40,"0"13,0 53,0-27,0-26,27 13,-27-26,40 13,-40-27,53-26</inkml:trace>
  <inkml:trace contextRef="#ctx0" brushRef="#br0" timeOffset="65454.6225">18415 2791,'-13'0,"-27"40,14 0,26 13,0 13,0-27,0 1,13-13,13-27,14 0,-14 0,1 0,-1-27,-26-13,0 1,0-14,0 13,0 1,0 12,-26 40</inkml:trace>
  <inkml:trace contextRef="#ctx0" brushRef="#br0" timeOffset="66233.2522">18865 2897,'0'0,"-27"0,-12 0,-28 0,15 0,12 13,40 14,13-27,27 26,-1-26,-12 40,-27 13,0-13,0 13,0 26,-66 14,13-14,13-53,14-26,-1 0,27-66,40 0,26-13,40-14,-13 40,-27 0,0 0,-13 27,-14-14,28 14,-1-1,-27 27,-12-39,-1 39,-26 39,-13-12,13-1,0 1,0 12,13 1,27-40,0 0,26 0,-13 0,0-26,-53 39,-40 53,-13 40,13 13,1 0,-1-13,0 39,-13-52</inkml:trace>
  <inkml:trace contextRef="#ctx0" brushRef="#br0" timeOffset="67076.589">20571 3016,'0'0,"-26"0,-27 0,-40 13,14 27,13-13,13 26,53-14,0-12,0-1,40 14,13-40,13 0,-13 0,-14 0,14-27,-53 1,27-1,-27-12,0-1,0 14,-14 26</inkml:trace>
  <inkml:trace contextRef="#ctx0" brushRef="#br0" timeOffset="67362.1576">20981 3360,'27'0,"-27"-13,0-13,0-1,0-13,0-39,0 0,0-1,-27-12,27 12,0 1,0 13,0 13,0 0,14 53,12 0,1 53,-27 13,0 13,-80-12</inkml:trace>
  <inkml:trace contextRef="#ctx0" brushRef="#br0" timeOffset="67453.2851">20862 2990,'67'-27,"-28"27,27 0,1-26,-28 26,1 0</inkml:trace>
  <inkml:trace contextRef="#ctx0" brushRef="#br0" timeOffset="67834.4357">21312 2672,'0'0,"-26"0,79 27,39-1,54 40,13 1,-14-28,-13 1,-13-14,-52 14,-28-40,-12 26,-27 1</inkml:trace>
  <inkml:trace contextRef="#ctx0" brushRef="#br0" timeOffset="68104.3617">22265 2765,'0'-27,"-14"27,-25 14,-41 39,-12 0,12 26,54-39,26-1,-40-12,40-1,0 14,0-14</inkml:trace>
  <inkml:trace contextRef="#ctx0" brushRef="#br0" timeOffset="68599.4225">22794 2725,'0'0,"-40"0,-13 0,-13 27,0 12,26 1,1 13,39-13,0-1,0-12,39-1,1-26,13 0,13 0,-13 0,0-13,-27-13,-26-1,27-13,-27 1,0-14,0 26,-13 1</inkml:trace>
  <inkml:trace contextRef="#ctx0" brushRef="#br0" timeOffset="69064.6516">22979 2765,'27'13,"-27"40,0-26,0 12,0 1,0-14,0 1,0-1,0 1,-27-67,27 0,0-13,0-26,0-40,0 40,66-14,-13 27,0 13,-13 53,-1 0,1 0,-13 0,-1 40,-26-1,0 14,0 13,-53 1,-13-15,26-12,40-13,0-1,66-26,1 40,-15-40,15 26,-28-26,1 27,13-27,-53 26,40-26,-40 27</inkml:trace>
  <inkml:trace contextRef="#ctx0" brushRef="#br0" timeOffset="71541.4448">16245 4736,'0'0,"0"-26,0-1,-26 27,-1 0,-12 13,-14 27,-13 0,26 13,14-27,26 1,0 12,39-39,1 0,26 0,-13 0,26 0,1-39,-41 12,-12 1,-27-14,-27 40,54 13,13-13,26 53,0-53,0 40,-39-40</inkml:trace>
  <inkml:trace contextRef="#ctx0" brushRef="#br0" timeOffset="72423.5434">18336 4366,'0'0,"0"39,-14 41,14 39,0-13,0-27,0-26,0 0,0-27,40-79,0-26,39 26,-13 27,-26 26,-14 0,1 0,-27 26,26 0,-26 1,0-1,-13 1,-40 13,-26-14,-14 14,1-14,39-26,26 40</inkml:trace>
  <inkml:trace contextRef="#ctx0" brushRef="#br0" timeOffset="76036.6396">20902 4392,'-26'0,"26"-26,13 26,-13 13,26 13,-26 1,27 12,-27 1,0 26,0-26,0 0,0-1,0 1,0 13,0-13,-13-14,13 1,-27-27,27 26,-26-26</inkml:trace>
  <inkml:trace contextRef="#ctx0" brushRef="#br0" timeOffset="76774.3683">20889 4379,'13'26,"-13"27,0 0,40 13,-40-13,0 13,0-13,0 13,0-13,0-13,0 13,-40-27,14 1,-1-27,27-13,0-14</inkml:trace>
  <inkml:trace contextRef="#ctx0" brushRef="#br0" timeOffset="77372.7936">21167 4339,'26'0,"1"0,-1 40,0 13,14-14,-40 28,40-1,-40-13,0 13,0-27,0 1,0-13,0-1,-13 1,13-1,-53-26,26 26,-26-26</inkml:trace>
  <inkml:trace contextRef="#ctx0" brushRef="#br0" timeOffset="78334.669">21378 4247,'0'-27,"14"27,38 0,-12 0,0 0,-14 0,14 0,0 0,13 40,-14-40,14 66,-13-40,-14 1,1-1,-1 1,-26-1,40 27,-40-40,0 40,26-26,-26-1,0 14,0-14,0 1,-13 12,-26 1,-1 0,13-14,1 1,-27-1,27-26,-1 27,1-27,-1 0,27 26,-40-26,14 0,0 0,-1 0,1 0,12 0,-12 0,-1 27,1-27,0 0,26-27</inkml:trace>
  <inkml:trace contextRef="#ctx0" brushRef="#br0" timeOffset="78877.632">20413 4524,'26'0,"40"0,14 0,12-13,-39 13,13 0,-26 0,-14 0</inkml:trace>
  <inkml:trace contextRef="#ctx0" brushRef="#br0" timeOffset="79105.6279">20532 4842,'53'-27,"-14"27,14-26,0 26,0-40</inkml:trace>
  <inkml:trace contextRef="#ctx0" brushRef="#br0" timeOffset="79673.4564">22013 4617,'66'-13,"1"13,12 0,27 0,0 0,-14-40,-12 40,-14 0,-13 0,-27-26,-39 26</inkml:trace>
  <inkml:trace contextRef="#ctx0" brushRef="#br0" timeOffset="82359.7597">21074 3956,'0'-40,"-26"40,39 0,40 0,0 0,13 40,0-40,-13 52,0-52,-27 40,1-40,-27 27,39-27,-39 26</inkml:trace>
  <inkml:trace contextRef="#ctx0" brushRef="#br0" timeOffset="82576.385">21405 3889,'-27'0,"1"0,-1 0,1 53,-1-26,27-1,-52 1,52-1,0 1,0 12</inkml:trace>
  <inkml:trace contextRef="#ctx0" brushRef="#br0" timeOffset="82919.9544">21709 3850,'-53'0,"27"0,-1 13,27 13,-26 14,26-27,0 14,13-1,13-26,27 40,-13-40,0 0,-14 0,1 0,-27-13,26-14,-26 1,0-1,0-12,-13-1,13 27,-27 13,41 0</inkml:trace>
  <inkml:trace contextRef="#ctx0" brushRef="#br0" timeOffset="83371.6942">22066 3850,'0'26,"0"27,0-26,0 12,0-12,-13-27,13-40,-26 14,26-14,0-13,0-13,52 0,-25-1,-1 28,1 39,13-27,-1 27,-39 27,0-1,0 14,-26 26,-1 0,1-26,26-14,13 1,14-27,12 0,1 26,-14-26,1 0,-27 27,40-27,-40 26,26-26</inkml:trace>
  <inkml:trace contextRef="#ctx0" brushRef="#br0" timeOffset="88556.4131">16550 5927,'0'0,"0"-27,0 1,0-1,-40 27,0 0,-52 66,39 1,26-1,27-27,0-12,0-1,40-26,26 27,14-27,-1 0,0 0,1-40,-41 14,-12-41,-27 41,0-14,-27 14,1-1,-27 1,106 26</inkml:trace>
  <inkml:trace contextRef="#ctx0" brushRef="#br0" timeOffset="89133.2432">18600 5874,'0'0,"-26"0,-14 0,-13 0,40 0,-14 0,27 13,0 27,27-1,13-39,-1 0,14 0,-26 0,-1-13,-26-13,0-1,0 1,-53-1,27 27,-14-26,-13 26,27 13,-1-13</inkml:trace>
  <inkml:trace contextRef="#ctx0" brushRef="#br0" timeOffset="89829.0577">16854 6892,'0'0,"0"-26,0-1,-13 27,-53 0,39 40,1-13,-1-1,27 1,-26-1,39 14,27-40,26 39,40-39,-1 0,15-26,-41 26,-13-53,-39 27,-27-1,0 1,0-14,-53-13,13 27,0 26,14 0,-1 0,41 0</inkml:trace>
  <inkml:trace contextRef="#ctx0" brushRef="#br0" timeOffset="90245.5533">18613 6641,'0'0,"0"-26,0-1,0 54,0 12,27 14,-27 0,0 26,0 54,0-54</inkml:trace>
  <inkml:trace contextRef="#ctx0" brushRef="#br0" timeOffset="90706.1887">17224 7739,'0'40,"0"-14,0 1,27-1,-27 1,40-1</inkml:trace>
  <inkml:trace contextRef="#ctx0" brushRef="#br0" timeOffset="92433.1605">18653 7541,'0'-27,"-26"27,-27 27,53 12,-27 1,27-14,14-26,12 27,0-27,14 0,0 0,13 0,-27-13,1 13,-27-53,0 26,0 14,0-13,-40-14,13 40,1-40,0 40,-1 0,1 0,-1 27,27-1,-26 1</inkml:trace>
  <inkml:trace contextRef="#ctx0" brushRef="#br0" timeOffset="92934.6089">17608 8440,'0'0,"0"13,0 27,0 13,0 13,0-26,40 0,-40 12,53-25,-53-1,39 1</inkml:trace>
  <inkml:trace contextRef="#ctx0" brushRef="#br0" timeOffset="93279.6583">18653 8361,'27'13,"-27"14,26-1,-26 0,53 1,-53-1,40 14,-40-14,0 14,0-13</inkml:trace>
  <inkml:trace contextRef="#ctx0" brushRef="#br0" timeOffset="106790.4587">21048 6641,'26'-13,"-26"-27,0 14,-53 26,13 53,-12 13,-1 0,53-26,-27 12,27-25,0-1,13-26,14 40,-1-40,1 0,12 0,1 0,13-26,-26-14,-27 27,26-27,-26 14,0 12,0-12,-26 26,26-27,-53 27,13 27</inkml:trace>
  <inkml:trace contextRef="#ctx0" brushRef="#br0" timeOffset="107405.4963">21074 7686,'0'-26,"0"-1,-13 27,-14 13,1 40,26-13,-27 0,27-1,0-12,0-1,27-26,-1 27,1-27,13 0,-1 0,14-13,-26-14,-27 1,0-1,0 1,0-1,-14 1,-12 26,26-40,-66 40,66-26,-27 26</inkml:trace>
  <inkml:trace contextRef="#ctx0" brushRef="#br0" timeOffset="110629.102">21034 5517,'0'0,"0"-27,0 14,0-14,0 1,-26 26,26 13,0 14,0 26,0 13,0-13,0 0,0-1,0-12,0-13,0-1,0 1,13-27</inkml:trace>
  <inkml:trace contextRef="#ctx0" brushRef="#br0" timeOffset="112475.4833">21259 8480,'0'0,"0"-27,-13 1,13 92,0-13,0-13,0-14,0 1,13 12,-13-12,0-1,27-26,-27 27,0-1,0 1</inkml:trace>
  <inkml:trace contextRef="#ctx0" brushRef="#br0" timeOffset="119874.5379">20995 5622,'0'0,"0"-26,39-1,-12 27,-1 0,14 0,-14 27,-26-1,-13 27,-13-13,-27 26,0 27,53-27,-27-26,27-1,0 1,0 13,0-40,0 14,0 25,0-12,14 0,-14 0,0 12,0-12,26 0,-26 0,0 12,0-12,0 0,0 0,0-1,0-12,0-1,0 1,0-1,0 0,0 14,0-13,0-1,0 1,40-1,0 0,-27-26,-13 40,53-40,-53 53,0-13,0-14,0 1,-14-1,14 14,0-1,0 1,0-13,0-1,0 1,0-1,0 0,-39 1,39-1,0 1,0-1,0 14,13-40,-13 26,40-26,-40 40,53-40,-53 53,0-13,0-14,0 1,-27 12,27 1,-40-13,40-1,0 0,0 1,0-1,14 1,12-1,1 1,-27 26,0-27,0-13,0 14,0-1,0 1,0 12,0-12,0-1,0 1,0-1,0 1,0-1,0 1,39-1,-39 0,27 1,-1 13,-26-14,27-26,-27 27,-14 25,14-25,14-27,12 0,-26-13</inkml:trace>
  <inkml:trace contextRef="#ctx0" brushRef="#br0" timeOffset="122272.9227">22490 5424</inkml:trace>
  <inkml:trace contextRef="#ctx0" brushRef="#br0" timeOffset="122898.2752">22503 5450,'0'-13,"-13"13,-14 0,27 13,-40-13,1 53,39-13,-27-14,27 1,0-1,0 1,14-1,38 14,-25-40,-1 0,1 0,12 0,-12-13,-27-27,26 14,-26-1,0 1,0-1,-13 1,-13-14,-1 40,27 27</inkml:trace>
  <inkml:trace contextRef="#ctx0" brushRef="#br0" timeOffset="123622.4729">22542 6429,'0'14,"0"39,0-1,0 15,0-28,0 1,0-14,0 1,0-1,0 1</inkml:trace>
  <inkml:trace contextRef="#ctx0" brushRef="#br0" timeOffset="124072.2891">22503 7527,'0'14,"0"25,0 1,0 0,26 13,-26-14,0 1,40-14,-40 1,0-1</inkml:trace>
  <inkml:trace contextRef="#ctx0" brushRef="#br0" timeOffset="124853.0464">22688 8692,'0'0,"-26"0,-1 13,1 26,26-12,0-1,0 1,26 13,1-40,-1 39,0-39,1 0,-1 0,14 0,-13 0,-27-13,0-40,0 40,0-40,0 26,-27 1,1 26,-14 0</inkml:trace>
  <inkml:trace contextRef="#ctx0" brushRef="#br0" timeOffset="128131.4907">22027 6363,'0'0,"13"-26</inkml:trace>
  <inkml:trace contextRef="#ctx0" brushRef="#br0" timeOffset="131042.2397">21934 5940,'0'-13,"-13"13,26 0,-13 13</inkml:trace>
  <inkml:trace contextRef="#ctx0" brushRef="#br0" timeOffset="145781.1147">53 8665,'0'-13</inkml:trace>
  <inkml:trace contextRef="#ctx0" brushRef="#br0" timeOffset="147965.7061">3638 6813,'0'0,"0"-66,0 39,-13 1,13 0,0 92,0 92,0 81,0-1,0-27,0-78,26-41,-26-52,27-14,-27 1,26-27</inkml:trace>
  <inkml:trace contextRef="#ctx0" brushRef="#br0" timeOffset="148736.333">4577 7064,'0'-26,"0"-1,27 27,-27-26,0 0,-27 26,1 0,-14 0,-13 13,14 26,12-12,1-1,39-26,0 0,14 0,25 0,-25-26,-1 26,1 0,-27 26,0 54,-27 52,-12 14,-1-14,0-13,1-26,39-54,-27-39,27 27,0-41,13-25,-13 12,53-12,-26 12</inkml:trace>
  <inkml:trace contextRef="#ctx0" brushRef="#br0" timeOffset="149261.5059">4895 7541,'0'-27,"0"1,0 52,0 14,0 0,26 12,-26-25,0-1,27-26,-27 27,0-14</inkml:trace>
  <inkml:trace contextRef="#ctx0" brushRef="#br0" timeOffset="150431.2069">6297 6985,'0'-13,"0"0,0-14,-26 27,-1 0,-13 0,-12 13,12 14,-13-1,26 14,27 0,0-14,14 1,12-27,1 0,12 0,14-40,-13 40,-14-40,1 40,-27 27,0 39,-40 13,14 40,-14-26,0-27,40-26,-26-14,26 1,0-41,40-12</inkml:trace>
  <inkml:trace contextRef="#ctx0" brushRef="#br0" timeOffset="150836.2808">6522 7422,'0'-14,"26"14,1 0,-27 27,0 12,0 14,0-13,-27-40,27 27,53-27,-13 0</inkml:trace>
  <inkml:trace contextRef="#ctx0" brushRef="#br0" timeOffset="151925.0502">6879 6813,'0'0,"-26"0,-1-26,1 26,39 0,13 13,27 26,-13-12,0-1,13 1,-14 13,1-14,13 0,-13-26,-14 67,27-28,-53-12,26-27,-26 26,27-26,-27 27,26-27,-26 26,14-26,-14 27,-14 12,-12 14,-14-13,-13 26,0-13,14-13,-14 13,26-27,27 0,-39-26,39 27,-27-27,27 26</inkml:trace>
  <inkml:trace contextRef="#ctx0" brushRef="#br0" timeOffset="158817.4998">4789 8493,'0'0,"-40"-26,40-1,0 1,-13 26,13-40,0 14,0 65,0 41,0 25,26 41,-26-14,27-39,-27-40,0-13,26-1,-26-26,53-13,-13 0,39 0,27 0,53-39,53 39,13-66,-14 26,27-13,0 13,14 1,-41-28,1 15,-53 52,-40-27,-66 27,-27 0,-26-26,-13 26,13-27,-40 27,40-26,-39 26,39-27,-40 27,40-26,0-1,13 27,14 0,-1 0,14 14,-14 12,1 14,-27-27,26 27,-26 13,0-27,-13 14,-13 13,26-27,-27-26,27 27</inkml:trace>
  <inkml:trace contextRef="#ctx0" brushRef="#br0" timeOffset="161601.3521">8453 8401,'0'-27,"0"1,-52 79,-28-1,-12 28,52-41,40-12,-27-27,27 40,14 13,12-53,14 0,26 0,-13 0,13 0,-13 0,-13-27,12 1</inkml:trace>
  <inkml:trace contextRef="#ctx0" brushRef="#br0" timeOffset="161901.8769">8811 8361,'0'-27,"-27"27,1 27,-14-1,0 14,40-14,27 1,-1-27,-13 0,14 0,-1 0,-26-13,27 13,-27-40,0 0,0 14,-13 26,-14 0,27 13</inkml:trace>
  <inkml:trace contextRef="#ctx0" brushRef="#br0" timeOffset="162396.6525">8996 8361,'0'0,"-13"0,52 13,-39 14,27 12,-27-26,26 27,-26 0,27-93,-27 13,0 1,39-14,-39 13,27 0,-27 14,26 26,-26-27,40 27,0 14,-40 12,26 0,-26 1,0-1,40 1,-40-1,0 1,26-27,-26 26,13-26,14 0</inkml:trace>
  <inkml:trace contextRef="#ctx0" brushRef="#br0" timeOffset="162619.7332">9406 8109,'40'40,"-40"13,39-13,-39-1,53 14,-53-13,27 0,-27-1,0-12</inkml:trace>
  <inkml:trace contextRef="#ctx0" brushRef="#br0" timeOffset="163047.6086">9591 8281,'0'-26,"0"0,40 26,-14-27,14 27,-14 0,14 0,-40 13,27-13,-27 53,0-13,-14 13,14-66,0-14,0 1,0-1,40 1,-14-1,1 1,-1-14</inkml:trace>
  <inkml:trace contextRef="#ctx0" brushRef="#br0" timeOffset="163319.6365">10067 8123,'0'13,"-39"40,39-40,-40-13,40 27,0-1,26-26,1 0,-1 0,1 0,-1-26,-26-1,0 1,-26 26,-27 0</inkml:trace>
  <inkml:trace contextRef="#ctx0" brushRef="#br0" timeOffset="163540.8346">10239 7885,'0'0,"0"39,27 27,-27 1,26-15,-26 15,40-1,-40-13,0-27</inkml:trace>
  <inkml:trace contextRef="#ctx0" brushRef="#br0" timeOffset="164616.4283">10980 7779,'-26'0,"26"-27,0 93,0 14,0-1,26 14,-26-40,0 13,27-26,-27-14,0 0,26-26,-26-13,66-40,-39 14,12-1,-12 40,-27-27,26 27,1 27,-27-1,0 1,0-1,-27-26,27 27,-39-27,-1 26</inkml:trace>
  <inkml:trace contextRef="#ctx0" brushRef="#br0" timeOffset="164772.8743">11404 8109,'0'53,"0"-26,26-27,-26 40,0-1</inkml:trace>
  <inkml:trace contextRef="#ctx0" brushRef="#br0" timeOffset="164894.5821">11364 7805,'-27'0,"27"27</inkml:trace>
  <inkml:trace contextRef="#ctx0" brushRef="#br0" timeOffset="165095.7486">11615 7779,'27'53,"-27"0,0 13,53 13,-53-13,26 0,-26-13,27 13,-27-39</inkml:trace>
  <inkml:trace contextRef="#ctx0" brushRef="#br0" timeOffset="165218.9629">11800 8096,'27'-53,"-1"53,14-39,26 39,-26-40</inkml:trace>
  <inkml:trace contextRef="#ctx0" brushRef="#br0" timeOffset="167595.5443">6337 6773,'0'-13,"0"-13,0-14,0-39,-40-14,40 27,-53 26,27-13,26 27,-66-1,39 27,27-39,-26 39,39 0,53-40,40 40,39-40,41 40,-1-39,0 39,0-40,0 40,-52 0,12 0,-39 0,-66 0,-14 0,-39 0,-53-27,26 27,40-26,53-14,0 40,-13 0,13 0,-27 13,-26 14,27-1,-27 1,0-1,-14 27,-25-13,-1 0,0-1,1-12</inkml:trace>
  <inkml:trace contextRef="#ctx0" brushRef="#br0" timeOffset="168195.9429">8665 5808,'0'0,"0"-27,0 1,0 12,-26 14,26-26,0 39,0 27,26 39,-26 1,40 12,-40-26,39-13,-39 13,53-26,-53 13,40-26,-40-1,27-26,-27-13,0-14,-27 1,27-1,-66 27,26-26,1 26,-1 0,-26 0,26 26,14-26,26 27,0 13,26-40,14 26,26-26,-13 0,26 0,14-13,-27-27</inkml:trace>
  <inkml:trace contextRef="#ctx0" brushRef="#br0" timeOffset="168755.9775">9340 6085,'-13'-39,"-27"39,13 0,-12 39,-1-39,0 27,14-27,26 26,-40-26,40 27,0-1,27-26,-1 0,27 0,-13 0,-1 0,-12 0,-1 0,-26-13,40 26,-14-13,1 0,-1 0</inkml:trace>
  <inkml:trace contextRef="#ctx0" brushRef="#br0" timeOffset="168936.3967">9472 5887,'0'13,"27"53,-27-13,52 13,-52-26,40 26,-40 0,0-26</inkml:trace>
  <inkml:trace contextRef="#ctx0" brushRef="#br0" timeOffset="169057.3416">9644 6085,'0'0,"40"-39,-14 39,14-27,13 27,-14 0</inkml:trace>
  <inkml:trace contextRef="#ctx0" brushRef="#br0" timeOffset="169456.4517">10001 5980,'-13'0,"-27"0,1 0,-14 39,13-12,14-1,26 14,0-14,26 14,0-40,1 0,-1-26,41 26,-28 0,1 0,0 0,-14 0</inkml:trace>
  <inkml:trace contextRef="#ctx0" brushRef="#br0" timeOffset="170002.5622">10544 5517,'0'0,"0"66,0 13,39 14,-39-14,0-13,0-26,0 0,0-14,0-39,0-14,40 1,-14-1,1 27,-1-39,14 39,-40 13,27-13,-27 53,0-27,0 14,-27-40,27 26,-40-26,40 27,-26-27</inkml:trace>
  <inkml:trace contextRef="#ctx0" brushRef="#br0" timeOffset="170174.4255">10954 5794,'0'14,"26"-14,-26 39,27-12,-27 26,0-14</inkml:trace>
  <inkml:trace contextRef="#ctx0" brushRef="#br0" timeOffset="170310.4338">10967 5583,'-26'13,"26"13</inkml:trace>
  <inkml:trace contextRef="#ctx0" brushRef="#br0" timeOffset="170505.4734">11218 5543,'27'26,"-27"1,39 26,-39 0,40 13,-40-13,0 26,0 40,0-39,-26-54</inkml:trace>
  <inkml:trace contextRef="#ctx0" brushRef="#br0" timeOffset="171389.6197">11377 5794,'27'0,"-1"0,27-13,-13 13</inkml:trace>
  <inkml:trace contextRef="#ctx0" brushRef="#br0" timeOffset="172942.156">4961 10253,'-27'-40,"27"53,14 40,-14-13,39 26,-39-26,27-1,-27-12,0-1,26 1,-26-1,27-26,-27-13</inkml:trace>
  <inkml:trace contextRef="#ctx0" brushRef="#br0" timeOffset="173136.5358">4617 10292,'66'-79,"27"0,26 12,-13 28,13 39,-13-27,-40 27</inkml:trace>
  <inkml:trace contextRef="#ctx0" brushRef="#br0" timeOffset="173360.2246">5622 10054</inkml:trace>
  <inkml:trace contextRef="#ctx0" brushRef="#br0" timeOffset="173625.5244">5861 10081,'0'26,"0"1,26 12,-26 1,40 13,-40-40,26 40,1-13,-27-1,26-39</inkml:trace>
  <inkml:trace contextRef="#ctx0" brushRef="#br0" timeOffset="173782.6028">5622 10081,'0'-27,"40"-26,39 27,41-14,12 40,-26 0,-40-40</inkml:trace>
  <inkml:trace contextRef="#ctx0" brushRef="#br0" timeOffset="173942.8906">6403 10160,'0'-26,"26"26</inkml:trace>
  <inkml:trace contextRef="#ctx0" brushRef="#br0" timeOffset="174367.3315">7355 10120,'0'0,"0"-26,-26 26,-1 0,-25 0,12 53,-13-27,27 1,-1 26,27-14,13-39,14 27,-1-27,14 0,0 0,12-40,-25 40,-27-40,40 14,-40-14,0 1,0 12,0-13</inkml:trace>
  <inkml:trace contextRef="#ctx0" brushRef="#br0" timeOffset="174744.3837">7673 10213,'0'-13,"0"-1,-27-52,27 0,-26 0,26 13,-40-26,40-14,0 40,0 27,0-1,27 67,-27 0,0 13,0 13,-27-27,27-12,27-27,26 0,-14-13,28 13,-28-53</inkml:trace>
  <inkml:trace contextRef="#ctx0" brushRef="#br0" timeOffset="175601.73">8771 9684,'0'-27,"0"1,0-1,-40 67,-26 26,-13 14,39-14,40-27,-40-12,40-1,40-26,0 40,-1-40,28 0,-15 0,15 0,-1-13,-27 13,-12-27</inkml:trace>
  <inkml:trace contextRef="#ctx0" brushRef="#br0" timeOffset="175847.3107">9141 9697,'0'-26,"0"39,0 0,40 27,-40-27,27 40,-27-14,26 28,-26-28,26-12</inkml:trace>
  <inkml:trace contextRef="#ctx0" brushRef="#br0" timeOffset="176072.0142">9525 9538,'0'-26,"26"26,-26 39,40 1,-40-13,53-1,-53 1,27 12,-27 14,0-13,0-1,0-12</inkml:trace>
  <inkml:trace contextRef="#ctx0" brushRef="#br0" timeOffset="176243.1751">9393 9723,'0'0,"39"0,14 0,0 0,0 0,13 14,0-14,-26 0</inkml:trace>
  <inkml:trace contextRef="#ctx0" brushRef="#br0" timeOffset="176495.5046">10001 9551,'-26'14,"-1"12,27 14,14 13,12-53,14 0,26 0,-26 0,-14 0,-26-13,26-14,-26 1,0-27,0 26,-13 1</inkml:trace>
  <inkml:trace contextRef="#ctx0" brushRef="#br0" timeOffset="176640.3267">10213 9446,'0'0,"13"0,14 0,26 39,-27-12,0 12,-26 1,53 13,-53-13</inkml:trace>
  <inkml:trace contextRef="#ctx0" brushRef="#br0" timeOffset="176775.7212">10319 9446,'0'0,"26"-27,14 27,26-26,-13 26,13-40,-13 40,-27 0</inkml:trace>
  <inkml:trace contextRef="#ctx0" brushRef="#br0" timeOffset="178320.9087">4008 11708,'0'0,"-26"0,0 0,12 0,54-13,26 13,40-53,26 13,93-13,-13 13,-27 1,0 39,-66-40,-39 40,-14 0,-26 0,-14 0,-39 0,13-26,-27 26,-12 0,12 0,1 0,-1 0,1-27,-1 27,-12 0,-14-26,13 26,0-27,14 27,26-26,26 26,27 0,13 0,-13 0,13 13,-13 13,-26 1,-27 26,26-14,-26 1,0 0,0-14,-13 14,13-27,-26 27,26-27</inkml:trace>
  <inkml:trace contextRef="#ctx0" brushRef="#br0" timeOffset="179663.779">6773 11152,'0'-26,"-26"26,-1 0,-12 26,-1 27,-13 13,27-26,26 13,-27-27,27 1,27-27,12 0,28 0,12 0,0 0,14-27,-40 27,13-66,-40 40</inkml:trace>
  <inkml:trace contextRef="#ctx0" brushRef="#br0" timeOffset="179956.5519">7170 11139,'-13'-27,"-13"27,-14 14,27-14,13 66,-40-40,40 1,0 12,40-39,-14 27,14-27,-1 0,14-13,-13-14,-14 1,-26-1,0 1,0-27,-26 53,26-13,-40 13,14 0,39 39</inkml:trace>
  <inkml:trace contextRef="#ctx0" brushRef="#br0" timeOffset="180374.6573">7474 11099,'0'-26,"27"26,-27 26,53 1,-53-1,40 1,-40-1,26 1,-26-1,0-52,0-14,0 0,53-26,-53 26,66-13,-39 27,12-14,1 40,0 27,-40 12,26-12,-26-1,0 1,0 12,0-12</inkml:trace>
  <inkml:trace contextRef="#ctx0" brushRef="#br0" timeOffset="180674.5639">8109 10861,'0'0,"0"40,0 13,27-14,-27 1,0 0,26 13,-26-14,0 1,0-13</inkml:trace>
  <inkml:trace contextRef="#ctx0" brushRef="#br0" timeOffset="181350.5005">8176 11060,'0'-14,"0"-12,13 26,13-40,1 40,-1-26,1 26,-1-27,40 27,-52 0,12 0,-26 14,26-14,-26 39,0 14,0-40,0-52,53-1,-26-13,-1 27,1-1,-1 1,27-14,-26 40,-27 53,0-27,0 1,-14-1,14 1,0-1,27 1,26-27,-27 0,1 0,-1-14,-26-12,0-14,0 14,-13 26</inkml:trace>
  <inkml:trace contextRef="#ctx0" brushRef="#br0" timeOffset="181559.5413">9022 10795,'0'26,"0"1,0-1,0-12,0 39,0-14,0-12</inkml:trace>
  <inkml:trace contextRef="#ctx0" brushRef="#br0" timeOffset="182324.3926">9062 10610,'0'0,"0"-27,0 1,0 52,0 40,0 14,0-27,0 13,13-13,-13 0,40-14,-40-12,26-1</inkml:trace>
  <inkml:trace contextRef="#ctx0" brushRef="#br0" timeOffset="183037.5488">9816 10689,'0'27,"0"26,0-40,26-13,-26 26,0-39,0-27,0-39,0-27,-26 14,26 12,-26 14,26 26,0 14,0 52,0 54,0 26,39 13,-39-14,40-12,-40-14,0-26,0-39,0 12,0-52,66-27,-39 13,-1 13,0 1,1 26,26 0,-27 0,-26 26,0 1,0-1,-13-26,13 40,-53-40,53 27,-26-27</inkml:trace>
  <inkml:trace contextRef="#ctx0" brushRef="#br0" timeOffset="183202.9997">10292 10716,'27'0,"-27"26,26-26,-26 66,0-26,0-14</inkml:trace>
  <inkml:trace contextRef="#ctx0" brushRef="#br0" timeOffset="183330.6515">10332 10478,'0'0</inkml:trace>
  <inkml:trace contextRef="#ctx0" brushRef="#br0" timeOffset="183517.3734">10583 10478,'0'0,"27"39,-27-12,39 12,-39 1,40 13,-40-13,0-1,0-12</inkml:trace>
  <inkml:trace contextRef="#ctx0" brushRef="#br0" timeOffset="183622.8851">10729 10729,'0'0,"26"-40,14 14,0 26,13-27,-27 27,-26-39</inkml:trace>
  <inkml:trace contextRef="#ctx0" brushRef="#br0" timeOffset="184545.035">11351 10676,'0'13,"0"14,39-1,-39 1,0-1</inkml:trace>
  <inkml:trace contextRef="#ctx0" brushRef="#br0" timeOffset="184657.4632">11337 10411,'0'0</inkml:trace>
  <inkml:trace contextRef="#ctx0" brushRef="#br0" timeOffset="185009.6464">11814 10517,'0'-13,"-14"13,-25 0,12 13,1-13,26 27,0 12,53-39,13 40,-13-40,13 53,-26-53,-40 40,26-40,-26 66,-26-27,-41 14,15-26,12 13,13-40,1 0</inkml:trace>
  <inkml:trace contextRef="#ctx0" brushRef="#br0" timeOffset="185541.5536">12621 10292,'0'0,"0"14,0 25,53 27,-53 1,39-28,-39 27,53 0,-53-26,27 0</inkml:trace>
  <inkml:trace contextRef="#ctx0" brushRef="#br0" timeOffset="186225.7391">14367 10517,'0'53,"-27"13,-12 27,-1-1,14-25</inkml:trace>
  <inkml:trace contextRef="#ctx0" brushRef="#br0" timeOffset="186944.8691">15028 10530,'0'27,"0"-1,0 1,0-1,27-26,-27 40,0-106,0-40,0-26,-27-27,27 13,-66-12,66 25,0 54,0 26,53 80,-26 12,-1 27,14 27,-40 13,0-53</inkml:trace>
  <inkml:trace contextRef="#ctx0" brushRef="#br0" timeOffset="187094.3911">15015 10239,'0'-26,"27"-14,-1 40,0-26,1 26,-1 0,-12 0,12 0</inkml:trace>
  <inkml:trace contextRef="#ctx0" brushRef="#br0" timeOffset="187364.6427">15425 9962,'0'39,"0"27,0 14,27-1,-27 1,39 12,-39-26,27 0,-27-26,0 0</inkml:trace>
  <inkml:trace contextRef="#ctx0" brushRef="#br0" timeOffset="187552.9112">15862 10345,'0'40,"0"-14,26 27,-26-13,0-14,0 1,0-1</inkml:trace>
  <inkml:trace contextRef="#ctx0" brushRef="#br0" timeOffset="187697.4559">15888 10054,'0'13,"0"27,0-13</inkml:trace>
  <inkml:trace contextRef="#ctx0" brushRef="#br0" timeOffset="188217.5892">16166 10306,'0'26,"0"27,40 40,-40-41,0 15,0-15,0 15,0-28,0-12,0-1,0-65,0-1,0-13,0-13,0 13,0-26,0-1,0-12,53 25,-53 28,53 12,-1 27,-25 0,-14 0,-13 13,53 27,-53 0,0 0,0 12,0-12,-26-13,-14-1,0 1,1 25,-1-12</inkml:trace>
  <inkml:trace contextRef="#ctx0" brushRef="#br0" timeOffset="189065.3812">17052 10094,'0'0,"0"-27,0 80,14 0,-14 13,39 1,-39-28,0 14,0 13,0-13,0 13,0-26</inkml:trace>
  <inkml:trace contextRef="#ctx0" brushRef="#br0" timeOffset="189527.7157">16986 10464,'0'0,"0"-26,27-1,39-12,26 12,-25-12,-1 12,-27-13,-12 1,-27 12,40 1,-40-1,0 80,26 0,-26 13,53 0,-27 1,-26-28,27 1,-27-14,0 1,0-67,0-13,40 14,-40 12,0 1,26-1,-26 1,26 26,14 0,13 0,-13 39,-14-39,1 53,-27-26,39-27</inkml:trace>
  <inkml:trace contextRef="#ctx0" brushRef="#br0" timeOffset="189822.5804">17992 10411,'0'0,"26"-26,1 26,-27-27,39 27,-39-26,0 0,-13 26,-13 0,-14 0,13 13,27 13,-26 1,26-1,0 1,0-1,26 1,1-27,-1 26,14-26,13 0,0 0,-13 0,-14-13</inkml:trace>
  <inkml:trace contextRef="#ctx0" brushRef="#br0" timeOffset="190655.3274">19050 10041,'-53'0,"53"-27,-13 27,13 27,0 39,0 13,0 1,26-14,14 0,-40-26,40 13,-40-27,39 1,-39-1</inkml:trace>
  <inkml:trace contextRef="#ctx0" brushRef="#br0" timeOffset="191113.5122">19090 10504,'0'-13,"0"-14,-14 27,-25 0,-14 0,13 0,0 14,1-14,-1 52,40-12,0-13,40 12,-1-39,28 0,12 0,0 0,1 0,-14-13</inkml:trace>
  <inkml:trace contextRef="#ctx0" brushRef="#br0" timeOffset="191667.9831">19539 10438,'0'0,"0"-27,0 1,-13 26,-26 0,12 0,-13 0,1 0,12 0,-12 13,39 14,0 12,39 1,-12-40,12 0,1 0,-13 0,-1 0,-26-13,26 13,1 0,-1 13,1-13,-1 0,1 26</inkml:trace>
  <inkml:trace contextRef="#ctx0" brushRef="#br0" timeOffset="191854.5583">19751 10266,'0'-27,"0"80,0-13,0 0,27-1,-27 14,0-13,0 0,0-1,0-12</inkml:trace>
  <inkml:trace contextRef="#ctx0" brushRef="#br0" timeOffset="192299.3925">19870 10398,'53'-26,"0"26,-13-53,-1 53,1 0,13 0,-40 0,14 0,26 0,-27 0,-26-27,-26 1,-1 26,14 0,-40 0,27 0,12 0,14 13,-26-13,26 27,0 12,13-39,14 27,12-27,1 0,-14 0,1 0,26 0,0 0,-14 0,-12 0</inkml:trace>
  <inkml:trace contextRef="#ctx0" brushRef="#br0" timeOffset="192770.4655">20809 9948,'0'14,"0"52,-13 13,13 0,0 27,0-13,0-40,0-13,-26-14,39-52,53-27,0 26,-13 27,0-26,-26 26,-1 13,-26 27,0-14,-40 1,27-27,-40 52,27-52,-1 27,1-27</inkml:trace>
  <inkml:trace contextRef="#ctx0" brushRef="#br0" timeOffset="192934.8987">21286 10332,'26'0,"-26"13,0 27,27-14,-27 1,0 13</inkml:trace>
  <inkml:trace contextRef="#ctx0" brushRef="#br0" timeOffset="193078.7344">21299 10041,'0'0,"0"13,0 27</inkml:trace>
  <inkml:trace contextRef="#ctx0" brushRef="#br0" timeOffset="193280.43">21524 10067,'40'14,"-40"25,39 27,-39 1,40 12,-40-26,26 13,-26-26,0-14</inkml:trace>
  <inkml:trace contextRef="#ctx0" brushRef="#br0" timeOffset="193421.6614">21669 10345,'0'0,"27"0,13-26,-14 26,0 0,1 0,-1 0</inkml:trace>
  <inkml:trace contextRef="#ctx0" brushRef="#br0" timeOffset="195329.8402">4247 12541,'0'0,"-40"0,13 0,107 0,92-39,39-1,-12 0,-14 0,0 1,-13-1,-13-26,-13 26,-54 1,-79 39,-13-27,-26 27,-1 0,67 0,-27 0,-13 27,40 12,-40 1,0 13,-40 13,14-13,-1-53</inkml:trace>
  <inkml:trace contextRef="#ctx0" brushRef="#br0" timeOffset="196019.5598">7673 12316,'0'-13,"119"13,13-53,27 53,39-66,14 66,-53-66,0 66,13-40,-67 40,-38-26</inkml:trace>
  <inkml:trace contextRef="#ctx0" brushRef="#br0" timeOffset="196167.4396">9499 11972,'-14'27,"14"-1</inkml:trace>
  <inkml:trace contextRef="#ctx0" brushRef="#br0" timeOffset="196294.4463">9763 12012,'-13'27</inkml:trace>
  <inkml:trace contextRef="#ctx0" brushRef="#br0" timeOffset="196504.7278">10160 11972,'26'-26,"41"-1,12 27,40-39,-13 39,0 0,13-40,-40 40,-39 0,-14 0,-26-26</inkml:trace>
  <inkml:trace contextRef="#ctx0" brushRef="#br0" timeOffset="197430.2027">12846 11681,'-27'0,"-26"0,0 14,-13 25,0-12,13 26,53-14,0 1,0-14,13 1,53-27,14 40,-1-40,14-27,-27 1,0-14,-39 0,-27 1,0-14,0 13,-53-13,-14 27,-12 26,26 0,-13 0,40 13</inkml:trace>
  <inkml:trace contextRef="#ctx0" brushRef="#br0" timeOffset="198255.2987">14751 11986,'-27'39,"-13"14,40-13,-39 0,39-14,-27-26</inkml:trace>
  <inkml:trace contextRef="#ctx0" brushRef="#br0" timeOffset="199562.9621">15650 11311,'0'13,"0"53,0 27,0 0,27-14,-27-13,39 0,-39-26,27-14,-27 14,0-66,-14-1,-52-26,0 53,13 0,-39 27,39-27,13 39,40-12,0 12,27-39,39 53,13-53,0 0,1 0,-1 0,14-39,-1-1</inkml:trace>
  <inkml:trace contextRef="#ctx0" brushRef="#br0" timeOffset="199806.681">16285 11681,'0'0,"-26"0,-1 0,1 14,-1 25,27-12,0-1,13 1,14-27,13 26,13-26,-14 0,-12-13,-1-53,-26 26,0 14,0-1,-13 27,13-26,-27 26,27 13</inkml:trace>
  <inkml:trace contextRef="#ctx0" brushRef="#br0" timeOffset="200447.5871">16708 11655,'0'0,"27"0,-27 40,40-14,-40 1,0 12,0 1,0 0,0-14,0 0,0-52,0-40,0 13,39-13,-12 26,-27-13,53 53,-53-39,39 39,1 0,-14 0,-26 26,27-26,-27 53,0-27,26 1,-26 13,0-1</inkml:trace>
  <inkml:trace contextRef="#ctx0" brushRef="#br0" timeOffset="200763.6686">17317 11695,'-26'0,"-1"0,1 0,-14 0,40 13,0 13,0 1,0-1,53-26,-13 40,-1-40,-12 0,-1 0,-26-13,27-14,-27 1,0-14,0 14,0-14,-14 40,28 13</inkml:trace>
  <inkml:trace contextRef="#ctx0" brushRef="#br0" timeOffset="200966.0007">17608 11456,'0'0,"0"53,26 14,-26-15,40 15,-40-14,0 13,0-13,0 13,-40 0,14-66</inkml:trace>
  <inkml:trace contextRef="#ctx0" brushRef="#br0" timeOffset="201131.1911">17621 11734,'0'-26,"53"26,0 0,0-27,0 27,-27 0,1-39,-1 39,-26-66</inkml:trace>
  <inkml:trace contextRef="#ctx0" brushRef="#br0" timeOffset="201474.4886">17939 11523,'0'0,"0"-27,0 67,0-14,0 14,26 0,-26-1,0-12,0-1,0 1,0-1,27-26,-27-26,39-1,-39 1,27 26,-27-53,26 53,14 0,-40 40,53-1,-53 1,26-14,-26 1,27-1,-27 1</inkml:trace>
  <inkml:trace contextRef="#ctx0" brushRef="#br0" timeOffset="201640.4435">18455 11708,'0'13,"0"14,0-1,0 14</inkml:trace>
  <inkml:trace contextRef="#ctx0" brushRef="#br0" timeOffset="201760.5625">18481 11456,'0'0,"-13"27</inkml:trace>
  <inkml:trace contextRef="#ctx0" brushRef="#br0" timeOffset="202194.6823">18534 11642,'27'26,"-27"1,26-1,-26 1,0-1,0 0,-13-39,13-13,0-14,0-13,13 13,13 1,14 12,-27 27,53 0,-39 0,13 0,-14 27,1-1,-27 1,39-1,-39 1,0-1,0 14,-39-40</inkml:trace>
  <inkml:trace contextRef="#ctx0" brushRef="#br0" timeOffset="202735.0104">19301 11628,'0'-26,"-13"26,-66-26,52 26,1 0,26 26,-40 0,40 14,0 0,27-40,12 40,-12-40,26 26,-53 0,0 14,0 13,0 26,-53 14,0 26,-27-13,28-40,12-66,0 26,0-26,-12 0,52-13,-40-13,40-1,0-12,40-27,-1 13,27 26,1 27,-15-40,1 40,-13 0,-13 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26:07.8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4749 1072,'0'0,"0"-27,-13 27,13-26,-53 26,13 0,1 13,-27 27,-1 12,1 1,13-13,27-13,26-1,26-26,14 0,13 0,0-13,13-27,0 14,-13 26,-53 66,-53 53,-13 40,-13 13,-1-27,1-26,26-53,27-39,39-27,53-27,27-52,26 0,0-1,-27 27,-26 0</inkml:trace>
  <inkml:trace contextRef="#ctx0" brushRef="#br0" timeOffset="141.3456">5093 1521,'0'27,"0"-1,-13 27,13 0,0 13,0-26,13-40</inkml:trace>
  <inkml:trace contextRef="#ctx0" brushRef="#br0" timeOffset="1041.6169">7355 1072,'0'-27,"-13"1,-27 26,1 0,-14 0,0 26,0 1,27-27,26 39,-14-39,14 27,14-1,12-26,-13 0,40 0,-26 0,-1 0,-26 27,-53 26,-13 39,0 1,-13-27,26 0,13-13,13-27,27 1,27-27,-1-27,1 27,-1-52,1 52,-1-40,1 40</inkml:trace>
  <inkml:trace contextRef="#ctx0" brushRef="#br0" timeOffset="1649.869">7435 1535,'26'-14,"1"14,-1 0,1 0,-54 53,1-13,-1-14,1 1,26-1,0 1,-27-1,93-26,14 0,39-39,-40 39,-26 0,-26 0</inkml:trace>
  <inkml:trace contextRef="#ctx0" brushRef="#br0" timeOffset="5358.4074">14539 2103,'0'-26,"0"0,-40 26,-26 39,-40 54,14 26,12-13,54-53,26 0,0-14,0 1,26-14,14 14,26-40,13 0,1 0,26 0,-14-53,-26 27,-39-1</inkml:trace>
  <inkml:trace contextRef="#ctx0" brushRef="#br0" timeOffset="5627.8133">14896 2262,'0'-40,"0"93,40 0,-40 0,26-13,-26 0,0-1,27 14,-27-26</inkml:trace>
  <inkml:trace contextRef="#ctx0" brushRef="#br0" timeOffset="5867.1026">15412 2024,'40'53,"-40"0,26 13,-26-26,27 13,-27-14,0 1,0-14,0 1,0-1</inkml:trace>
  <inkml:trace contextRef="#ctx0" brushRef="#br0" timeOffset="6070.5426">15161 2209,'-27'0,"40"0,14 27,26 12,-14-39,1 27,0-27,13 26,-14-26,-12 0</inkml:trace>
  <inkml:trace contextRef="#ctx0" brushRef="#br0" timeOffset="6511.3552">15743 2037,'0'0,"-14"40,-25 26,-1 13,40-12,0-41,0 1,13-27,27 26,-27-26,40 0,-26 0,-1-53,-26 27,27-1,-27-13,0 1,-14-14,14 26,-39 27,39-26,-27 26</inkml:trace>
  <inkml:trace contextRef="#ctx0" brushRef="#br0" timeOffset="6706.1551">16272 2064,'0'39,"0"-12,0 13,0 12,0-12,0 0,0-14</inkml:trace>
  <inkml:trace contextRef="#ctx0" brushRef="#br0" timeOffset="6856.9153">16087 2024,'39'0,"1"-40,26 40,14 0,-1 0,-39 0</inkml:trace>
  <inkml:trace contextRef="#ctx0" brushRef="#br0" timeOffset="7171.0375">16682 1786,'0'66,"0"13,40 67,-40-14,39-26,-39-13,27-27,-27-13,0-14,26-12,-26-1</inkml:trace>
  <inkml:trace contextRef="#ctx0" brushRef="#br0" timeOffset="8012.5693">17449 1931,'0'-26,"-13"26,-13 0,-14 0,-39 26,-14 14,40-13,27-1,26 14,0-14,39 1,1-27,0 0,-1 0,-12 0,-27 26,0 14,-53 26,-27 40,14-40,13-13,27-27,26 1,13-27,14-13,26-27,-14 13,1 1,0-1,-40 1,13 26</inkml:trace>
  <inkml:trace contextRef="#ctx0" brushRef="#br0" timeOffset="8349.1745">17701 2302,'0'26,"0"14,0 0,0-14,0 1,26-1</inkml:trace>
  <inkml:trace contextRef="#ctx0" brushRef="#br0" timeOffset="9077.9425">18574 1865,'-53'0,"-27"0,14 40,27-40,12 53,1-27,26 1,26-27,27 0,0 0,-13 0,-14 0,1 0,-27 26,0 1,-14 26,-65 26,13-26,39-13,27-14,-26-26,26 27,26-27,-26-27,27 27,-27-26,40 26,-14-27,0 27,1-40</inkml:trace>
  <inkml:trace contextRef="#ctx0" brushRef="#br0" timeOffset="9457.9887">18706 2249,'-13'0,"39"-27,27 27,-53 40,0 13,0-26,0-1,40-26,0 0,26-40</inkml:trace>
  <inkml:trace contextRef="#ctx0" brushRef="#br0" timeOffset="9910.4174">19076 1852,'0'0,"-39"-40,78 54,1-14,0 53,13-53,13 39,-26-39,26 40,-27-40,1 26,-13-26,-27 27,0 13,-27 12,-52 15,13-1,13-27,26 1,1 0,-1 13,-12 13,12-26,27-1,-26-39</inkml:trace>
  <inkml:trace contextRef="#ctx0" brushRef="#br0" timeOffset="11085.1543">20069 2328,'92'0,"41"0,25-53,1 53,-13-39,-14 39,0-40,-13 40,-13-40,-27 40,-26 0,-53-26,-66 26,0 0,13 0,27 0,26-13,39 13,1 0,13 0,-13 13,-14-13,-26 26,27-26,-27 27,0-1,0-13,-40 40,-13-53</inkml:trace>
  <inkml:trace contextRef="#ctx0" brushRef="#br0" timeOffset="11641.2527">22225 2196,'0'0,"-53"0,13 0,14-13,26-14,0 1,66 26,-26 0,-1 0,1 0,-13 0,-27 26,0 27,0-13,-14 26,-25 0,12 0,1-13,-14 13,0 27,40 39,-26-39</inkml:trace>
  <inkml:trace contextRef="#ctx0" brushRef="#br0" timeOffset="11761.1205">22251 3096,'0'-14,"27"14,-27-39</inkml:trace>
  <inkml:trace contextRef="#ctx0" brushRef="#br0" timeOffset="13965.491">1601 556,'0'0,"-27"-27,27 1,-26 26,26-27,-27 27,27-26</inkml:trace>
  <inkml:trace contextRef="#ctx0" brushRef="#br0" timeOffset="15676.2852">10557 952,'0'0,"0"-39,0 12,26 93,-26 1,53 12,-53 0,0 40,0-39,0-27,0-14,0-12,-13-27,13 26,-26-26,-1 0,1-26,-1-14,27-26,-39-13,39-27,0-13,52-14,15-38,12 25,-13 80,0 26,-13 40,-13 0,0 0,-14 0,0 53,-26-13,0 39,-13 14,-40-27,0-13,14-27,12-26,27 27,40-27,13 26,-13-26,-1 0,-12 27,-1-27,27 39,-53 1</inkml:trace>
  <inkml:trace contextRef="#ctx0" brushRef="#br0" timeOffset="15871.7934">10623 1601,'53'-13,"26"13,40-67,-13 67,13-39,-13 39,-53 0</inkml:trace>
  <inkml:trace contextRef="#ctx0" brushRef="#br0" timeOffset="16016.508">10927 1931,'14'0,"25"0,27-52,27 12,-27 13,-26-12</inkml:trace>
  <inkml:trace contextRef="#ctx0" brushRef="#br0" timeOffset="17071.8752">4736 3029,'0'0,"0"-39,0 12,-13 27,-14 0,-26 53,1 40,-1-1,13-25,40-28,0-12,0-1,26-26,27 27,0-27,13-27,0 1,1-27,-14 13,-27-26,-26 0,0-14,0 28,-13-1,-40 26,13 27,14-26,-1 26</inkml:trace>
  <inkml:trace contextRef="#ctx0" brushRef="#br0" timeOffset="17726.5935">7713 2910,'-14'-26,"-25"26,12 0,-26 0,-39 53,-1-13,27-14,26 0,40 1,-26-1,26 1,13-1,27-26,-1 0,28 0,12 0,14-53,-1-13,-26 27,-39-14,-27 26,0 1,0-1,-27 1,-12 26,-28-27,-38 27,-14 40,13-40</inkml:trace>
  <inkml:trace contextRef="#ctx0" brushRef="#br0" timeOffset="18700.62">5040 4194,'0'0,"-66"39,-13 27,26 27,26-27,27 0,-39-26,39 0,39-1,1-39,26 27,14-27,-1 0,40-66,-26 26,-27-13,-40 13,-26 1,0-1,0-13,-13 13,-13 14,-1 0,1 26,26-27</inkml:trace>
  <inkml:trace contextRef="#ctx0" brushRef="#br0" timeOffset="19113.0487">8599 3995,'0'66,"0"-13,0 27,0-14,0-13,40 13,-40 0,0-13,0 13,0-26</inkml:trace>
  <inkml:trace contextRef="#ctx0" brushRef="#br0" timeOffset="19795.8143">5199 5794,'0'14,"0"39,0-14,0 41,40 25,-40-12,39-14,-39-12,40-1,0 0,0-26,12-40</inkml:trace>
  <inkml:trace contextRef="#ctx0" brushRef="#br0" timeOffset="20413.5122">8295 5609,'-27'0,"-12"0,-28 53,14-13,14 13,12-14,27 1,0 13,0-27,14 1,25-27,27 26,14-26,-1 0,1-53,-41 14,-12 12,-27-12,0-14,0-13,-14-1,-38 28,12 12,-40 27,-25 0</inkml:trace>
  <inkml:trace contextRef="#ctx0" brushRef="#br0" timeOffset="20966.4565">5741 7686,'0'0,"-26"0,26 13,53 54,-27-1,14 0,-13-13,12 0,-12-14,-27 1,79 13,-26-13,-13-40</inkml:trace>
  <inkml:trace contextRef="#ctx0" brushRef="#br0" timeOffset="21408.8314">8215 7316,'27'0,"-27"39,39 28,-39-1,40-27,-40 1,0 13,0-27,27 1,-27-1</inkml:trace>
  <inkml:trace contextRef="#ctx0" brushRef="#br0" timeOffset="23284.8447">3347 463,'13'0</inkml:trace>
  <inkml:trace contextRef="#ctx0" brushRef="#br0" timeOffset="23944.1106">3373 489,'-13'0,"-13"0,-1 40,-12 13,12-13,27-14,0 1,0-1,27-26,26 0,-1 0,15-13,-28 13,-12-53</inkml:trace>
  <inkml:trace contextRef="#ctx0" brushRef="#br0" timeOffset="24677.9252">3664 489,'0'-26,"-13"26,-26 0,-1 0,40 13,-53-13,53 40,0 0,0-14,40-26,-1 0,-12 0,-1 0,1-13,-27-27,0 14,-14-1,-12 27</inkml:trace>
  <inkml:trace contextRef="#ctx0" brushRef="#br0" timeOffset="25195.5781">3836 450,'0'-27,"0"41,0 12,27 0,-27 1,0-1,0 1,26-27,-26 26,0-39,0-13,0-14,40-13,-13 27,12-1,1 27,-14 0,-26 13,27 14,-27 12,0 14,0-39</inkml:trace>
  <inkml:trace contextRef="#ctx0" brushRef="#br0" timeOffset="25443.3637">4207 370,'26'0,"1"40,-27 0,26-1,-26 1,0 13,40-13,-40-14,0 1</inkml:trace>
  <inkml:trace contextRef="#ctx0" brushRef="#br0" timeOffset="25819.7901">4313 569,'0'0,"0"-27,0 1,13 26,-13-27,13 27,27-26,-14 26,-12 0,12 0,27 13,-53 14,0 12,0-12,-27-27,27 26,-26-26,39-26,14-27,-1 26</inkml:trace>
  <inkml:trace contextRef="#ctx0" brushRef="#br0" timeOffset="26080.8155">4670 397,'-13'0,"-40"40,53-14,0 0,0-12,0 12,13-26,-13 27,40-27,13 0,-53-14,0-25,0-1,0 14,-14 26</inkml:trace>
  <inkml:trace contextRef="#ctx0" brushRef="#br0" timeOffset="26251.4678">4868 437,'0'13,"27"53,-27-40,0 1</inkml:trace>
  <inkml:trace contextRef="#ctx0" brushRef="#br0" timeOffset="26591.6556">4855 331,'0'0,"0"-27,0 1,13 26,-13-27,0 41,0 25,0 14,0 0,27-13,-27 13,39-14,-39 1,0 0,27-40</inkml:trace>
  <inkml:trace contextRef="#ctx0" brushRef="#br0" timeOffset="27753.267">6932 304,'0'-26,"-13"26,13 66,26 13,-26-26,53 13,-53-13,40 13,-40-26,0 13,0-26,0-14,26-13,-26-27,-13 27,13-26,-26 26,-1-27,1 27,-1 0,-26 0,14 0,-1 14,-13 25,53-12,0-1,27 1,-1-1,14-26,13 0,13 0,-13 0,13-13,0-14,-40-25</inkml:trace>
  <inkml:trace contextRef="#ctx0" brushRef="#br0" timeOffset="28219.0954">7461 556,'-13'0,"-53"0,26 0,14 26,-14-26,-13 53,53-27,-40-26,40 53,0-39,14-14,-1 0,40 0,0 0,13 0,-26-14,-1-12,-12 26,-27-40,26 53,1-13,-1 0,1 0,-1 0</inkml:trace>
  <inkml:trace contextRef="#ctx0" brushRef="#br0" timeOffset="28398.8165">7713 423,'0'27,"0"12,26 14,-26-26,27-1,-27 1,0-14,26 27</inkml:trace>
  <inkml:trace contextRef="#ctx0" brushRef="#br0" timeOffset="28961.201">7792 569,'0'-27,"40"27,-40-39,66 39,-40-40,1 40,-1 0,1-26,-54 52,1 0,-14 1,14 13,26-14,13 1,13-27,1 0,-1 0,1-14,-1-12,1 26,-1 0,14 0,13 13,-14-13,1 0,-14 27</inkml:trace>
  <inkml:trace contextRef="#ctx0" brushRef="#br0" timeOffset="30056.3241">4538 3678,'0'-27,"92"-12,1-1,-14 13,14-12,-14 39,-26-27</inkml:trace>
  <inkml:trace contextRef="#ctx0" brushRef="#br0" timeOffset="30213.703">4762 3717,'0'0,"27"-13,39 13,13-66,41 66,-28-79</inkml:trace>
  <inkml:trace contextRef="#ctx0" brushRef="#br0" timeOffset="31008.9159">7501 3373,'93'-26,"-41"26,-25-26</inkml:trace>
  <inkml:trace contextRef="#ctx0" brushRef="#br0" timeOffset="31127.8818">7673 3440,'66'-14,"13"14,41-39,-41 39</inkml:trace>
  <inkml:trace contextRef="#ctx0" brushRef="#br0" timeOffset="32573.728">11033 2593,'0'-27,"-26"27,-1 0,-12 27,-14 26,26-13,27-1,-26 14,26-13,0 0,26-14,1-26,12 53,27-53,-13 0,13 0,1-27,-28 1,-12 0,-27-14,0-26,0 13,0-13,-53 26,13 0,-26 40,13 0,13 0,1 40,39-14</inkml:trace>
  <inkml:trace contextRef="#ctx0" brushRef="#br0" timeOffset="33640.6166">12039 2447,'0'0,"0"-26,-14 26,-12 0,-27 53,26-13,1 12,26-25,0-1,0 14,0-13,0-1,40-26,13 26,-14-26,27 0,-13 0,0-52,-13 25,-14-26,-26 13,0 1,0-14,-13 0,-26 26,-28 27,-12 0,-14 27,54-1</inkml:trace>
  <inkml:trace contextRef="#ctx0" brushRef="#br0" timeOffset="35343.1995">1032 2011,'0'0,"0"13,0 14,40-1,-40 14,39-1,-39 14,27-26</inkml:trace>
  <inkml:trace contextRef="#ctx0" brushRef="#br0" timeOffset="35471.184">1032 1839,'0'-13,"-27"13</inkml:trace>
  <inkml:trace contextRef="#ctx0" brushRef="#br0" timeOffset="35900.0188">1495 1918,'0'27,"0"12,40 28,-40 12,26 13,-26-39,40-13,-40-13,0-1,0 0,-27-52,27-40,0-14,0-25,27-1,12-40,1 27,-13 80,25 12,-25 27,-27 40,0-1,0 28,-66 12,39 14,-12-27,12 0,1-40</inkml:trace>
  <inkml:trace contextRef="#ctx0" brushRef="#br0" timeOffset="36723.2708">1019 3492,'0'0,"-40"40,-13 0,0 26,53-13,-26-13,26-14,13-26,13 27,14-27,39 0,14 0,0-40,-27 0,-40 14,-26-1,0 1,0-1,0 14,-13-27,-13 40,26-39,-53 39</inkml:trace>
  <inkml:trace contextRef="#ctx0" brushRef="#br0" timeOffset="37030.8414">1812 3519,'0'0,"-39"0,12 0,1 0,26 13,0 27,0-14,13-26,27 53,26-53,-13 0,-14 0,1-13,-40-13,0-1,0 1,-53-14,14 40,-28-27,1 27,13 0</inkml:trace>
  <inkml:trace contextRef="#ctx0" brushRef="#br0" timeOffset="37413.2157">635 3559,'-26'0,"26"66,0-13,0 13,0-26,26-14,-26 0,53 27,-53-13,26-13</inkml:trace>
  <inkml:trace contextRef="#ctx0" brushRef="#br0" timeOffset="37902.1176">2381 3069,'-26'0,"52"0,14 0,26 40,13-40,-12 26,-14-26,-14 40,1-40,-40 26,-13 54,-67 39,-26 26,-26 1,13-27,13-13,53-14,27 1,26-40,-27-53</inkml:trace>
  <inkml:trace contextRef="#ctx0" brushRef="#br0" timeOffset="38449.1431">979 4921,'-53'-26,"53"52,0 54,53 39,-27-27,14-26,-13 1,12-28,-12 14,-27-40,39-13</inkml:trace>
  <inkml:trace contextRef="#ctx0" brushRef="#br0" timeOffset="38900.5329">1601 4974,'-13'0,"-14"0,-26 0,53 53,-40-26,40 25,0-25,14-27,12 40,14-40,13 0,-14 0,1-40,-13 13,12 1,-39 0,0-1,0 1,0-1,-39 27,39-40,-40 40,93 0</inkml:trace>
  <inkml:trace contextRef="#ctx0" brushRef="#br0" timeOffset="39092.6224">2143 4842,'0'26,"0"14,0-14,27 1,-27-1,26 14,-26-27,40-13</inkml:trace>
  <inkml:trace contextRef="#ctx0" brushRef="#br0" timeOffset="39408.9194">2328 4657,'-13'0,"26"0,27 0,26 0,0 39,-13-39,13 27,-26-27,-13 39,12 14,-39 0,-39 0,-1-13,-40 39,41-39,-14-14,26 1,27-1,0 27,0-13</inkml:trace>
  <inkml:trace contextRef="#ctx0" brushRef="#br0" timeOffset="40249.9552">1389 6892,'0'80,"40"12,13 1,-14-27,-12-13,-1-27,-26 1,40-1,-40 1,26-27</inkml:trace>
  <inkml:trace contextRef="#ctx0" brushRef="#br0" timeOffset="40473.0377">1998 6641,'0'-26,"26"26,-26 53,53 13,-53-13,40 13,-40-13,39-14,-39 1,40-14,-14-26</inkml:trace>
  <inkml:trace contextRef="#ctx0" brushRef="#br0" timeOffset="40969.3422">2593 6628,'0'0</inkml:trace>
  <inkml:trace contextRef="#ctx0" brushRef="#br0" timeOffset="41291.3085">2765 6628,'-40'0,"14"0,13 0,-27 13,40 14,-27-27,27 66,0-40,27 1,-1-27,14 26,0-26,-1 0,1 0,13 0,-27-13,1-27,-27 14,0-27,-27 13,-25-13,-15 27,28 26,-1 0,14 0,26-27</inkml:trace>
  <inkml:trace contextRef="#ctx0" brushRef="#br0" timeOffset="41609.1966">2963 6416,'40'0,"26"0,14 0,-1 0,0 0,-26 0,0 0,-26 27,-1-27,-26 26,0 1,0 25,-66 68,-13 12,-27 0,13-39,14 26,-1 0,27-27,53-25,-26-41</inkml:trace>
  <inkml:trace contextRef="#ctx0" brushRef="#br0" timeOffset="42116.9713">1865 8678,'0'14,"0"65,27 14,-27-41,39 1,-39-26,53-1,-53 1,40-27,-40 26,53-26,-53-26</inkml:trace>
  <inkml:trace contextRef="#ctx0" brushRef="#br0" timeOffset="42331.8839">2461 8453,'0'53,"26"0,-26 13,40-26,-40 13,53-13,-53-1,39 1,-12-40</inkml:trace>
  <inkml:trace contextRef="#ctx0" brushRef="#br0" timeOffset="42776.8506">3149 8414,'0'39,"0"14,39 0,-39-26,40-1,-40 1,53-1,-27-26</inkml:trace>
  <inkml:trace contextRef="#ctx0" brushRef="#br0" timeOffset="43129.2993">3215 7977,'53'0,"13"53,13-53,14 53,13-53,-1 0,-12 40,-27-40,-39 0,-27 26,13-26,-13 27,-13 39,-40 26,0-25,0-28,13 14,14-13,26-14,0 1,0-1,0 1,13-27</inkml:trace>
  <inkml:trace contextRef="#ctx0" brushRef="#br0" timeOffset="44464.8966">10530 2672,'0'14,"0"65,40 27,-40 0,53-14,-27-26,14 0,-13 1,-27-41</inkml:trace>
  <inkml:trace contextRef="#ctx0" brushRef="#br0" timeOffset="45229.7658">12105 2130,'26'40,"67"-1,65-39,14 66,-13-66,13 67,-66-67,-13 66,-54-66,-12 53,-27-27,-27 14,-26 13,-13 13,27-26,-1 12,40 1,-40 14,1 25,39-13,-80 14,54-40</inkml:trace>
  <inkml:trace contextRef="#ctx0" brushRef="#br0" timeOffset="47481.0768">4948 5001,'0'0,"-27"0,40 0,40-27,0 1,40-14,26 0,-26 1</inkml:trace>
  <inkml:trace contextRef="#ctx0" brushRef="#br0" timeOffset="47681.6029">5186 5106,'26'-13,"40"-40,40 0,13 14</inkml:trace>
  <inkml:trace contextRef="#ctx0" brushRef="#br0" timeOffset="48768.9958">11112 4061,'0'80,"27"12,-27-26,26-26,-26-13,27-1,-27 14,26-14,-26 1</inkml:trace>
  <inkml:trace contextRef="#ctx0" brushRef="#br0" timeOffset="49090.6593">11602 4061,'0'0,"-26"0,-1 0,1 27,-1 26,27-27,0-13,0 14,27 13,-1-40,40 26,-13-26,13 0,-26-13,-14 13,-26-40,0 14,0-1,0 1,0-1,-13 27,13-26,-39 26</inkml:trace>
  <inkml:trace contextRef="#ctx0" brushRef="#br0" timeOffset="49563.1888">12316 3929,'-13'0,"13"27,0 12,13 14,-13-26,40-1,-40 14,26-14,-26 1,0-1</inkml:trace>
  <inkml:trace contextRef="#ctx0" brushRef="#br0" timeOffset="50373.7187">12554 3664,'-26'0,"0"0,52 0,0 0,41 27,-14-27,26 0,14 53,-27-53,0 53,-26-53,-14 39,0-12,-26-1,0 1,0 39,0-13,-39 40,12-14,-26 0,0-39,27-14,0 1,-27-27</inkml:trace>
  <inkml:trace contextRef="#ctx0" brushRef="#br0" timeOffset="51934.8677">5212 6826,'0'0,"-26"0,39 0,27-39,26-14,0 26,27 27,-1-53,-39 53,-13-53</inkml:trace>
  <inkml:trace contextRef="#ctx0" brushRef="#br0" timeOffset="52131.0504">5252 6985,'0'0,"-26"0,52-13,27-27,40 0,-1 14,1-14,-14 1,-26 12</inkml:trace>
  <inkml:trace contextRef="#ctx0" brushRef="#br0" timeOffset="54990.0941">11179 5345,'0'0,"0"-27,0 67,0 39,66 67,-27-27,-39-40,67-13,-67-13,53-26,-53-1,13-26,-13-13</inkml:trace>
  <inkml:trace contextRef="#ctx0" brushRef="#br0" timeOffset="55452.3112">11972 5358,'0'0,"0"-13,27 66,-27-14,53 27,-53-26,26 13,-26-13,0-14,27-26,-27 40,0-14,0 1</inkml:trace>
  <inkml:trace contextRef="#ctx0" brushRef="#br0" timeOffset="56039.5656">12674 5371,'0'27,"0"25,26-12,-26 0,26-1,-26-12,27 13,-27-27,26-13,-26 26</inkml:trace>
  <inkml:trace contextRef="#ctx0" brushRef="#br0" timeOffset="56862.3446">13044 5040,'-26'0,"39"0,26 53,28-13,12 13,0-13,14-1,-27-39,0 53,-13-53,-13 0,-14 0,-26 53,-92 53,-14 39,26-26,1 1,26-28,13-26,40-13,-39-26,39-1,-27-26</inkml:trace>
  <inkml:trace contextRef="#ctx0" brushRef="#br0" timeOffset="58830.1074">5940 8401,'40'-27,"-14"1,14 26,-1-53,-12 53,13-40</inkml:trace>
  <inkml:trace contextRef="#ctx0" brushRef="#br0" timeOffset="59024.7454">5847 8572,'14'0,"38"-26,-12 0,13-14,-13 13,-1 27</inkml:trace>
  <inkml:trace contextRef="#ctx0" brushRef="#br0" timeOffset="61331.1804">11364 6919,'0'13,"26"66,-26 14,0-14,53-12,-53-28,27 14,-27-13,39-14,-39 1,0-1,0 1,0-1</inkml:trace>
  <inkml:trace contextRef="#ctx0" brushRef="#br0" timeOffset="61715.0416">11946 7025,'0'39,"0"28,0 12,53-39,-53-1,26 14,-26-26,0-1,0 1,27-1,-27 0</inkml:trace>
  <inkml:trace contextRef="#ctx0" brushRef="#br0" timeOffset="62224.8423">12859 7104,'-13'0,"-14"0,1 0,-1 53,-13-13,40-1,0 1,0 13,0-40,27 27,-14-40,27 26,0-26,-1 0,1 0,0 0,-1-39,-39-14,0 13,0-26,0 13,-39 13,-1 14,0 26,1 0,12 0</inkml:trace>
  <inkml:trace contextRef="#ctx0" brushRef="#br0" timeOffset="63276.8124">13084 6839,'0'0,"0"-26,-27 26,67 40,0-1,52 28,27-41,0 14,-39-40,-14 53,0-53,-26 39,-14-39,1 27,-41 12,-39 28,-26 25,0 1,39-14,0-39,40 0,-39-14,39 0,-27-26,27 53,-26-26,26-40,-27 13</inkml:trace>
  <inkml:trace contextRef="#ctx0" brushRef="#br0" timeOffset="63561.1308">4088 10028,'-27'0,"41"0</inkml:trace>
  <inkml:trace contextRef="#ctx0" brushRef="#br0" timeOffset="63988.7521">3969 10067,'-27'0,"80"0,27-13,105-27,132-65,120-41,158-13,53-13,133 27,13-1,-54 14,-65 26,53 0,-54 14,-105-14,-106 53,-53 0,-171 13,-54-12,-79 52,-40-27,-66 1,-27 26,1 0,-14 0,0 0,1 0,-1 13,27-13,-27 26</inkml:trace>
  <inkml:trace contextRef="#ctx0" brushRef="#br0" timeOffset="64692.3193">7792 10279,'26'-13,"41"-27,52 0,13 1,53-1,133-53,65-12,199-67,106 39,40 28,-40-1,-80 53,-118 53,-173-80,-26 80,-105-66,-54 66,-40-53,-52 53,-13 0,-67 14,-26-14</inkml:trace>
  <inkml:trace contextRef="#ctx0" brushRef="#br0" timeOffset="87022.4235">12925 7448,'26'0,"1"0,-27-13</inkml:trace>
  <inkml:trace contextRef="#ctx0" brushRef="#br0" timeOffset="92186.739">6178 5768,'0'-27,"0"41,0 12,0 27,40-13,-40-1,26 28,-26 12,53 14,-53 12,66 14,-66-13,53 13,-53-39,53 12,-53-12,66 12,-66 1,53 0,-53-14,80 13,-80-12,39-14,-39 0,53 0,-53-26,53 0,-53 13,40-14,-40 27,53 1,-53-28,39-12,-39-1,27 1,-27-1,0 1,26-1,-26 0,0 14,27-40,-27 27,0-1,0 1,26-1,-26 0,0 1,0-54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6:28:13.3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1879,'0'-27,"0"14,-53 13,13 26,-39 67,26 26,-13 0,66-40,0-52,0-1,0 1,39-1,14-26,27 0,52 0,13-92,1 12,-1-26,-52 14,-27-1</inkml:trace>
  <inkml:trace contextRef="#ctx0" brushRef="#br0" timeOffset="286.2063">5371 1667,'0'26,"-26"40,26 1,0-28,0-12,0 12,26-39,1 0,-1 0,0 0,-26-13,27-13,-27-1,0 1,0-1,-27 27,27-39,-52 39,25 0,27-27,0 40</inkml:trace>
  <inkml:trace contextRef="#ctx0" brushRef="#br0" timeOffset="1008.8602">5649 1746,'0'-26,"26"39,-26 13,27 27,-27-13,39 0,-39-14,0 1,27-93,-27-1,53 28,-53-1,40 0,-14 40,0 0,14 0,-40 53,0-26,27-1,-27 1,26-27,-26-27,26-26,-26 14,53-1,-53 13,27 27,-1 0,1 14,-27 12,26 1,-26-1,0 0,0 1,27-1,-27 1</inkml:trace>
  <inkml:trace contextRef="#ctx0" brushRef="#br0" timeOffset="1500.2175">6390 1349,'0'-26,"0"39,39 27,-39 39,0 27,40 40,-40-41,0-25,27-14,-27-26,0-14,0-66,0 1,0-41,79 1,-53 52,14 27,0 0,-40 27,26 26,-26-13,0-1,-26 14,-1 0,-12-13,12-14,27-39</inkml:trace>
  <inkml:trace contextRef="#ctx0" brushRef="#br0" timeOffset="1663.0095">6972 1667,'0'13,"0"0,0 14,0 26,0-14,0 1,0-13,0-1</inkml:trace>
  <inkml:trace contextRef="#ctx0" brushRef="#br0" timeOffset="1782.0245">6985 1363,'0'39,"0"1</inkml:trace>
  <inkml:trace contextRef="#ctx0" brushRef="#br0" timeOffset="2190.1712">7302 1680,'0'0,"14"27,-14-14,53 26,-53-12,0-1,0-12,0-41,0-13,0 1,26-14,-26 40,27-27,-1 40,0 0,-26 40,27-40,-27 53,40-27,-40 0,26-26</inkml:trace>
  <inkml:trace contextRef="#ctx0" brushRef="#br0" timeOffset="2750.8257">8043 1588,'-13'0,"-13"0,-27 0,13 0,-13 13,13-13,1 26,12-26,27 53,-26-26,26-1,0 14,13-40,27 39,-1-39,14 0,0 0,-13 0,-14-26,27 26,-26 0,12 0,1 0,0 0,-14 0</inkml:trace>
  <inkml:trace contextRef="#ctx0" brushRef="#br0" timeOffset="2939.0639">8295 1429,'0'26,"26"67,-26-40,53 13,-53 0,27 0,-27 14,0-1,0-53</inkml:trace>
  <inkml:trace contextRef="#ctx0" brushRef="#br0" timeOffset="3111.4736">8387 1852,'0'-26,"40"-41,13 41,0 26,13-40,-40 40</inkml:trace>
  <inkml:trace contextRef="#ctx0" brushRef="#br0" timeOffset="3208.7204">8665 1707,'0'0,"0"26,27 0,-27 1,0-1,26 1</inkml:trace>
  <inkml:trace contextRef="#ctx0" brushRef="#br0" timeOffset="3345.8439">8705 1548,'13'0,"13"0</inkml:trace>
  <inkml:trace contextRef="#ctx0" brushRef="#br0" timeOffset="3614.1983">9287 1601,'0'0,"-40"-27,-13 27,14 0,-28 40,28-14,-1 14,14 13,26 0,0-13,0 13,53-27,-14-26,1 26,26-26,-26-13,13-26,-27-14</inkml:trace>
  <inkml:trace contextRef="#ctx0" brushRef="#br0" timeOffset="3733.1459">9393 1667,'39'0,"-39"26,40 14,-40-14,27-26,-27 40</inkml:trace>
  <inkml:trace contextRef="#ctx0" brushRef="#br0" timeOffset="3876.3215">9565 1627,'0'-26,"39"26,-39-40,27 40,-1 0,14 13,-14 53,-26-26,0 13,-13 13,-26-66</inkml:trace>
  <inkml:trace contextRef="#ctx0" brushRef="#br0" timeOffset="4864.8579">10663 1588,'26'-14,"-26"-12,-13 26,-14 0,-25 40,12 26,0 26,40-52,0 0,0-14,27-26,12 27,27-27,-13 0,0-53,-26 26,-27-13,26 1,-26-27,0 13,0 26</inkml:trace>
  <inkml:trace contextRef="#ctx0" brushRef="#br0" timeOffset="5173.1307">11126 1799,'0'-13,"0"-27,0-66,0 27,-27-14,27 14,0 0,0 13,0 26,13 13,40 27,-13 0,0 14,-14 39,-26 26,0 0,-13-13</inkml:trace>
  <inkml:trace contextRef="#ctx0" brushRef="#br0" timeOffset="5240.0721">11179 1561,'92'-40,"-39"14</inkml:trace>
  <inkml:trace contextRef="#ctx0" brushRef="#br0" timeOffset="6156.0353">12515 1138,'-13'-27,"13"40,0 67,0 26,0 26,26-13,-26-40,53-12,-53-15,26-12,-26-13,40-27,-40 26,27-26</inkml:trace>
  <inkml:trace contextRef="#ctx0" brushRef="#br0" timeOffset="6618.2154">13070 1455,'0'-26,"-26"26,0 13,-1 27,1 13,26-14,0-12,0-1,26 14,14-40,13 0,-14 0,1-27,-14 1,-26 0,0-41,0 41,-26-1,-14 27</inkml:trace>
  <inkml:trace contextRef="#ctx0" brushRef="#br0" timeOffset="7182.1952">13679 1389,'0'-26,"-27"26,-12 0,-27 13,13-13,0 53,26-14,27 1,14-40,12 40,14-40,-1 0,14 26,-26-26,-27 53,26 0,-26-13,0 13,-26 13,-1-40,1 1,-1-27,-12 53,-1-53,14 0,-1 0,27-27,0-26,27 14,26-28,13 15,13-28,-13 41</inkml:trace>
  <inkml:trace contextRef="#ctx0" brushRef="#br0" timeOffset="7316.7064">13930 1363,'0'0,"0"13,0 13,40 27,-40-13,26 0</inkml:trace>
  <inkml:trace contextRef="#ctx0" brushRef="#br0" timeOffset="7458.7928">13983 1204,'27'0,"-27"13</inkml:trace>
  <inkml:trace contextRef="#ctx0" brushRef="#br0" timeOffset="7669.1474">14274 1336,'0'0,"-26"0,-40 93,26-54,-13 14,27-13,26 0,13-40,27 39,26-39,13 0,0 0,14-52,-53 25</inkml:trace>
  <inkml:trace contextRef="#ctx0" brushRef="#br0" timeOffset="8585.7291">15782 1508,'0'-26,"0"-1,-13 27,-13 0,-14 0,-26 0,-13 0,12 27,28-27,12 39,1 14,26-13,39-40,1 0,26 0,-13 0,13 0,-26-26,-14 26,-26 39,27-12,-27 12,-13 27,-27 1,14-1,-27-27,13-12,0-27,14 40,-1-40,1-27,26-13,26-39,41-14,-28 41,27-1,14 0,-14 26,-13 1</inkml:trace>
  <inkml:trace contextRef="#ctx0" brushRef="#br0" timeOffset="9145.7018">16259 1402,'0'-26,"-40"26,0 0,-13 0,-13 26,27-26,39 40,-53-14,53 1,0-1,0 1,13-1,40-26,0 0,26 0,-39 0,-14 0,1 0,-27-26,0-1,26 27,1 0,12 0,27-39,-26 12,13-12,-27-14,-26 13,27 13,-27 1,-13 26,13 53,13-13,-13-1,40 14,-40-13,26-14</inkml:trace>
  <inkml:trace contextRef="#ctx0" brushRef="#br0" timeOffset="9589.1648">16828 1416,'39'-40,"-12"40,-27-27,39 27,14 0,-26 0,12-26,1 26,-13-40,-1 40,-26-26,-13 26,-27 0,-13 0,-13 39,13-12,27 26,26-27,0 14,26 0,27-1,26-39,27 0,0 0,-13-26</inkml:trace>
  <inkml:trace contextRef="#ctx0" brushRef="#br0" timeOffset="9747.6205">17661 1204,'26'0,"-26"13,27 14,-27 12,0 27,0-13,-40 13,-26 14,-13-14,-14-13,14-53</inkml:trace>
  <inkml:trace contextRef="#ctx0" brushRef="#br0" timeOffset="10737.1756">7501 3492,'0'0,"-27"-13,107 13,65-92,1 39,39 13,-53 40,14-40,-40 40,-67 0</inkml:trace>
  <inkml:trace contextRef="#ctx0" brushRef="#br0" timeOffset="10962.1706">7501 4075,'93'-40,"26"0,26-26,-13 13,40 13,-13 1,-53 39,-13-66,-27 39</inkml:trace>
  <inkml:trace contextRef="#ctx0" brushRef="#br0" timeOffset="11345.0991">8520 3162,'26'0,"53"0,40 39,-26 14,-14 27,-26 12,-53 41,40-1,-40 0,-53 14,13-27,-12-53,25-26,1-40</inkml:trace>
  <inkml:trace contextRef="#ctx0" brushRef="#br0" timeOffset="12468.9413">10941 3122,'0'0,"0"-26,0-1,-14 27,-12 0,-40 0,-14 40,-39 13,27 13,52-40,0 1,40-1,14-26,38 0,1 0,53 0,-26-26,-14 26,-27-40,-12 40,-27 13,-13 40,-27 66,-39 53,-14 0,0-53,14-52,39-15,14-12,79-40,13-40,26-12,1-28,-27 27,-26 14,13-1,0-40,-27 14</inkml:trace>
  <inkml:trace contextRef="#ctx0" brushRef="#br0" timeOffset="12876.7214">11271 3188,'0'-26,"-13"52,13 14,0-14,0 1,0-1,13 1,14-27,-1 0,1 0,-1 0,1-13,-1-14,-26 1,26 39,-26 13,40 1,13-27,-13 0,-1 0</inkml:trace>
  <inkml:trace contextRef="#ctx0" brushRef="#br0" timeOffset="13189.6646">11840 3215,'0'-53,"-13"53,13-27,-27 27,-39 0,53 0,-13 0,-14 27,40-14,-13-13,13 66,0-39,39-1,-12-26,26 40,-14-40,-12 0,-27-40,26 40,1 0,-1 0,-13 0,40 0,-26 0</inkml:trace>
  <inkml:trace contextRef="#ctx0" brushRef="#br0" timeOffset="13511.2141">12078 3162,'27'13,"-1"53,-26-39,0 12,0-65,0-14,0-13,0 14,27 12,-1 1,1 26,12 0,14 26,-53 1,27-1,-27 0,0 1,0-1</inkml:trace>
  <inkml:trace contextRef="#ctx0" brushRef="#br0" timeOffset="13706.9493">12449 2897,'53'53,"-53"40,52-1,-52-39,53 13,-53 14,0-1,0-52</inkml:trace>
  <inkml:trace contextRef="#ctx0" brushRef="#br0" timeOffset="14068.1255">12634 3321,'0'-40,"40"13,-14 1,14-1,-14 27,1-66,12 40,-12 26,-54 53,27-14,0-12,0-1,0 1,0-1,40-26,0 0,13 0,-14 0,-12-13,-27-13,0-1,26 40,-26 14,27-27,-27 26</inkml:trace>
  <inkml:trace contextRef="#ctx0" brushRef="#br0" timeOffset="14387.9851">13216 3135,'26'27,"-26"-1,0 1,27-1,-27 14,0-80,0 0,0-26,0 13,26 0,-26 27,27 26,-1 26,1 1,-27 13,39-1,-39-12</inkml:trace>
  <inkml:trace contextRef="#ctx0" brushRef="#br0" timeOffset="14539.0973">13494 3056,'0'0,"0"-27,26 27,-26-39,40 39,0 0,-14 0,-26 13,0 13,0 1,0 26,-13 26,-40-26</inkml:trace>
  <inkml:trace contextRef="#ctx0" brushRef="#br0" timeOffset="15403.6871">15240 3003,'0'0,"26"0,-26-40,-26 40,-14 0,-52 40,26 13,26-13,40-14,-27 1,27-1,27 0,13-26,39 40,40-40,13-26,40-14,-79-39</inkml:trace>
  <inkml:trace contextRef="#ctx0" brushRef="#br0" timeOffset="15925.9908">15782 2646,'0'40,"0"-1,0 14,0 53,0 0,0-53,0 0,0-27,27-52,26-41,0 1,13 0,13-26,-13 12,-13 54,-26 26,-67 0,14 26,26 27,0-13,13-40,26 40,28-40,-14 0,-1 0,-12-14,-13-12,-27-1,26 1,-26-1,0 41,53 25,-27 14,1-13,-27 0,26-14</inkml:trace>
  <inkml:trace contextRef="#ctx0" brushRef="#br0" timeOffset="16037.23">16656 2765,'39'-66,"27"13,27 26,39-39,14 27,-54-1</inkml:trace>
  <inkml:trace contextRef="#ctx0" brushRef="#br0" timeOffset="29246.0801">11867 7051,'-27'0,"40"0,1 0</inkml:trace>
  <inkml:trace contextRef="#ctx0" brushRef="#br0" timeOffset="31953.1358">4776 6522,'0'-13,"26"39,1 14,-1-14,-26-92,-26-66,-14-14,0 41,1-41,12 40,-13-13,1 27,39 52,-27 40,27-27,14 27,12 27,27 13,-13 26,-1 0,-39-26</inkml:trace>
  <inkml:trace contextRef="#ctx0" brushRef="#br0" timeOffset="32111.267">4670 6204,'13'-13,"53"-13,14 26,12-53,-26 53</inkml:trace>
  <inkml:trace contextRef="#ctx0" brushRef="#br0" timeOffset="32267.0979">5186 6059,'0'66,"0"-39,0-1,0 0,0 14,0-13,26-1,-26 1,27-27</inkml:trace>
  <inkml:trace contextRef="#ctx0" brushRef="#br0" timeOffset="32389.818">5080 5768,'0'0,"40"13</inkml:trace>
  <inkml:trace contextRef="#ctx0" brushRef="#br0" timeOffset="32852.7838">5503 5993,'27'0,"26"26,-53-13,26 27,-26-13,0 12,0-12,0-1,0-39,0-40,0-26,27 13,-27 26,53 13,-27 1,0 26,14 26,-40 1,27-1,-27 1,0-1,53 1,-53-1,39-26,-12 40</inkml:trace>
  <inkml:trace contextRef="#ctx0" brushRef="#br0" timeOffset="33306.7942">6350 5861,'-13'0,"13"-27,-40 27,14 0,-41 53,1 26,13-13,14 1,39-14,0-27,0 27,53-13,-14-40,14 0,0 0,13-67,-13-25,-13-27,-40 13,40 13,-40-12,0 25,-40-12,13 39,-12 26,26 27,13 27,26 39,14 26,-14-25,14-1,-14 0,14-26</inkml:trace>
  <inkml:trace contextRef="#ctx0" brushRef="#br0" timeOffset="34150.2494">7660 5609,'-53'-66,"53"40,-40-14,40 13,-26 27,26-13,0 79,13 14,-13 26,66 13,-40-27,14 1,0-27,-40-13,40 13,-40-26,26-1</inkml:trace>
  <inkml:trace contextRef="#ctx0" brushRef="#br0" timeOffset="34337.9283">7488 5966,'0'-39,"66"-1,0 14,13-27,-12 0,-1 0,0 0,-13 13</inkml:trace>
  <inkml:trace contextRef="#ctx0" brushRef="#br0" timeOffset="34632.0359">7990 5556,'0'0,"0"40,0 0,27 52,-27-39,53 13,-53-26,53 13,-53-13,39-14,-12 0,-27-52,26-14,-26 1,0-14,0 40,27-27,-1 40,27 0,-40 0,14 0,-1 26,27-26,-13 27,-14-27</inkml:trace>
  <inkml:trace contextRef="#ctx0" brushRef="#br0" timeOffset="34938.9173">8705 5834,'0'-26,"26"26,1 0,-1-53,1 53,-27-40,26 40,-26-26,-26 26,-1 0,-13 0,-26 39,13-12,27-27,26 26,0 14,13-40,40 53,-13-53,13 0,26 0,14 0</inkml:trace>
  <inkml:trace contextRef="#ctx0" brushRef="#br0" timeOffset="35831.054">10239 5556,'0'0,"0"-53,-53 53,14 0,-27 53,13 0,26-13,1 13,26-27,0-13,26 27,14-40,53 27,39-27,13-40,-39-26,-13 13,-40 13,-53-13,0 27,0-1,-27 1,-39-1,-13 27,-14 0,40 0,27 0,52 27,27-27</inkml:trace>
  <inkml:trace contextRef="#ctx0" brushRef="#br0" timeOffset="36023.8628">11086 5239,'-26'0,"-1"13,1 53,-40 53,13 13,-14 40,67-39,-39-14,39-40,0 1,0-14,39-13</inkml:trace>
  <inkml:trace contextRef="#ctx0" brushRef="#br0" timeOffset="36414.0216">11523 5569,'0'27,"0"13,-14 26,14-13,0 26,0-13,0-26,0 0,0-14,-26-26,-1-66,27-27,0-13,0 1,14-1,25 13,1 27,-13 40,-1 26,0 0,14 26,-40 14,0 26,0-13,0 13,-40 0,14-26,0-14,-1-26</inkml:trace>
  <inkml:trace contextRef="#ctx0" brushRef="#br0" timeOffset="37053.3246">13123 5371,'0'-26,"-13"26,-13 0,-27 0,-40 53,27-1,13 28,27-14,26-13,0-13,0-14,39 14,14-40,0 0,0 0,0 0,-13 0,-14-40,-26 14,27-14,-27-26,0 26,0 14,0-14</inkml:trace>
  <inkml:trace contextRef="#ctx0" brushRef="#br0" timeOffset="37406.0713">13533 5596,'0'-40,"0"-26,0 13,-13-13,13-13,0-27,0-26,0 39,0 53,0 14,53-1,-40 27,40 0,-26 0,-1 53,-26 27,0 52,-40-39</inkml:trace>
  <inkml:trace contextRef="#ctx0" brushRef="#br0" timeOffset="37482.0842">13626 5411,'40'0,"26"-13,-13 13</inkml:trace>
  <inkml:trace contextRef="#ctx0" brushRef="#br0" timeOffset="40687.1006">5014 7832,'0'-40,"0"14,-27 26,27-27,0 93,0 40,0 53,0-27,27-13,-27-39,40-14,-40-40,0 1,26-1</inkml:trace>
  <inkml:trace contextRef="#ctx0" brushRef="#br0" timeOffset="41478.1103">5808 7858,'0'-26,"-14"-1,-12 27,-1 13,-12 14,-14 13,13 13,14-27,-14 0,40 1,53-27,-13 0,-1 0,14-27,-13 27,-14-39,1 39,-27 66,-27 26,-26 28,1-1,12-53,13-27,27-12,-26-27,26 26,0-52,26-1,1-12,-1 39,-26-13,40 13,-14 0,14-40</inkml:trace>
  <inkml:trace contextRef="#ctx0" brushRef="#br0" timeOffset="41845.7808">6099 8242,'0'0,"0"13,0 0,0 14,26-1,-26 40,0-39,27-27,-27 26</inkml:trace>
  <inkml:trace contextRef="#ctx0" brushRef="#br0" timeOffset="42698.9203">6297 7766,'0'0,"-26"-27,-1 27,40 0,27 0,13 27,0 12,40-12,-1 12,-26 1,27-13,-27 12,-26-12,-14-27,1 39,-1-39,-26 27,27-27,-27 26,0 1,0-1,-27 1,1-1,-27 14,13-14,-13 1,13-1,1 14,12-14,1-26,26 27,0-67</inkml:trace>
  <inkml:trace contextRef="#ctx0" brushRef="#br0" timeOffset="43532.2919">5252 10081,'0'0,"0"-27,0 40,0 54,13-15,-13 15,53-1,-53-13,27 0,-27-14,0-12,26-1,-26 1</inkml:trace>
  <inkml:trace contextRef="#ctx0" brushRef="#br0" timeOffset="44176.2735">5993 10001,'0'-26,"0"13,0-14,-13 27,-40 0,0 13,13 14,14-1,26 1,-27-27,27 39,0-12,13-27,14 0,-1 0,14 0,0-27,-1 1,-12 26,-27 40,-40 52,0 14,1-13,-1-1,40-39,-26 0,26-13,0-53,13-14,40-26</inkml:trace>
  <inkml:trace contextRef="#ctx0" brushRef="#br0" timeOffset="44597.8408">6204 10517,'-13'0,"13"-13,0-13,0-1,13 27,-13 40,0 13,0-27,0-13,27-13,-1 0,14 0,0 0</inkml:trace>
  <inkml:trace contextRef="#ctx0" brushRef="#br0" timeOffset="45271.3125">6469 9988,'0'0,"-26"0,39 0,27 13,-14-13,0 27,14-27,13 26,0-26,0 27,-13-27,-14 39,0-39,-26 27,27-27,-27 13,0 13,-79 54,-14-14,0 13,27-26,40-26,26-1,-53 1,53 26,0-14,0 1</inkml:trace>
  <inkml:trace contextRef="#ctx0" brushRef="#br0" timeOffset="46547.2112">6906 8136,'0'0,"53"-13,13 13,53 0,39 0,1-40,53 40,26 0,27-53,-1 53,-26-40,53 40,-52 0,-28-39,-79 39,-39 0,-53 0,-14 0,-39 0,-13 0,-14 0,13 13,1-13</inkml:trace>
  <inkml:trace contextRef="#ctx0" brushRef="#br0" timeOffset="47846.9775">7051 10239,'-26'0,"26"-13,66 13,0-26,13 26,14-40,-14 40,27 0,0 0,0 0,66 0,13-40,-26 40,0-39,-1 39,14-40,-39 40,-54 0,0 0,-13-40,-26 40,13 0,-13 0,26-26,-13 26,-14 0,1 0,13 0,-26 0,-1 0,-13 0,-13-27,0 1</inkml:trace>
  <inkml:trace contextRef="#ctx0" brushRef="#br0" timeOffset="66792.3933">9776 7501,'0'0,"0"-27,0 14,0-13,0-1,-13 27,13-26,0 132,0 52,-40 1,40 0,0-40,0-40,40-39,-40-13,27-1,-27 0,26 1,0 26,-26-13,0-14,0 14,27-14,-27 1,0-1,26 0,-26 1,0-40,0-14</inkml:trace>
  <inkml:trace contextRef="#ctx0" brushRef="#br0" timeOffset="68134.9916">9882 7501,'-26'0,"105"-27,-26 27,13-39,14 39,12-53,14 53,-13-53,12 53,14-40,-13 40,-26 0,-14-39,-13 39,-27 0,-13 0,27 39,-40-12,27 12,-27 28,52-15,-52 68,53 12,-53 27,40-14,-40-39,40 13,-40-13,39-40,-39-26,0-14,27 1,-40-27,-14 0,1 0,-1 0,1 0,-14 0,-26 0,0 66,-27-13,1 0,-27 26,-14-13,14-26,0-1,40-39,-14 40,40-40,14 0,12 0,1 0,-14 0,40-13,0-14,13 1</inkml:trace>
  <inkml:trace contextRef="#ctx0" brushRef="#br0" timeOffset="68741.3809">10134 7898,'0'0,"26"0,-26 53,53 13,-53 13,40 14,-40-14,0-26,26 0,-26-26,0-1,0 14,27-40,-27-14,26 14,-26-26</inkml:trace>
  <inkml:trace contextRef="#ctx0" brushRef="#br0" timeOffset="69047.8841">10332 8374,'0'-26,"66"-27,-26 26,-14 27,1-66,12 40,-39-1,0 1,0 12,0-12,0 0,0-1,0 1,-13 26,13 26,0 14,0 26,13 0,-13-13,53 13,-26 0,12 0,-39-26,40 13</inkml:trace>
  <inkml:trace contextRef="#ctx0" brushRef="#br0" timeOffset="71443.2789">9327 9988,'13'0,"26"0,1 0,-13 0,39 0,-40 0,1 0,-1-13,1 13,-1 0,-13 0,14 0,-1 0,1 0,-1 0,1 0,-1-40,0 40,1 0,-1 0,-26-13,40 13,0 0,13 0,-14 0,1 0,0 0,-1 0,14 0,-13 0,-13 0,-1 0,0-40,1 40,-1 0,1 0,-14 0,14 0,-1 0,0 0,1 0,-1 0,1 0,-1 0,1 0,-1 0,14 0,-14 0,14 0,-14 0,1 0,-1 0,1 0,-1 0,1 0,-14 0,13 0,27 0,-26 0,-14 0,27-26,-27 26,13 0,1 0,-1 0,1 0,-1 0,14 0,0 0,-14 0,1 0,-1-27,0 27,1 0,-1 0,1 0,-1 0,1-26,-1 26,1 0,-1 0,1 0,-1 0,1-27,-1 27,0 0,1 0,-1 0,-26-26,40 26,-14 0,14 0,-13 0,-27-27,26 27,14 0,-1 0,-12 0,39-26,-39 26,-1 0,0 0,1-26,-1 26,1 0,12-40,1 40,-13 0,-1-27,1 27,-1 0,0 0,14 0,-13 0,-1 0,1 0,-41-26</inkml:trace>
  <inkml:trace contextRef="#ctx0" brushRef="#br0" timeOffset="72977.6978">11205 7858,'27'0,"-1"-13,14 13,26 0,-13-40,39 40,1-53,13 53,13-53,-13 53,0-39,-14 39,-12 0,-14-40,-27 40,-12 0,-27-13,26 13</inkml:trace>
  <inkml:trace contextRef="#ctx0" brushRef="#br0" timeOffset="74347.0155">12462 7210,'0'-27,"0"80,0-39,0 38,40-12,-40 0,26 13,-26-14,26 1,-26 26,0-13,40 13,-40 14,0-1,27-13,-27 0,0-13,26 13,-26 1,0-14,40 13,-40-27,0 1,26 13,-26-13,0-1,27 1,-27 13,0-13,39-1,-39 1,0 13,27 0,-27-13,26 12,-26-12,27-13,-27-1,0 14,53 26,-53-26,26 13,-26-14,27-12,-27-1,0 1,26-27,-26 39,0 1,0 13,27-53,-27 40,0-1,26-39,-26 40,0 0,0 13,0-27,26-26,-26 13,0 40,0-26,0-1,0-13,0 14,27-1,-27 1,0-1,0-52</inkml:trace>
  <inkml:trace contextRef="#ctx0" brushRef="#br0" timeOffset="77158.9063">12528 7078,'40'0,"26"-40,13 40,14-40,-14 40,40-26,-13 26,0-40,13 40,-13-66,-14 66,-25-53,-28 53,-12 0,-27-26,26 26,1 0,-27 13,26-13,1 0,-27 26,26-26,-26 40,0 13,0 0,26 13,-26 13,0 1,0 25,0 15,40-41,-40-13,0-13,0 13,27 0,-27-13,0 13,0-13,0 27,39 39,-39-13,0-27,27-13,-27 13,39 14,-39-14,0-12,40-15,-40 1,0-13,0 0,0-1,0 1,27 13,-27-13,0-1,0 1,0 13,0-13,26-1,-26-12,0-1,0 1,27-1,-27 1,0-1,0 1,0-1,26 1,-26-1,0 0,0 1,0-1,0-12,0 12,26 14,-26-27,0 13,0 1,0-1,-52-26,25-13,-13 13,1 0,12 0,1 0,-1 0,1 0,-1 0,-12 13,-27-13,39 27,1-27,-1 0,-13 0,1 0,-1 0,0 0,14 0,0 0,-1 0,1 0,-1 0,1 0,-1 0,1 13,-1-13,1 26,-1-26,1 0,-1 0,1 0,0 0,26-26</inkml:trace>
  <inkml:trace contextRef="#ctx0" brushRef="#br0" timeOffset="79211.929">12263 7633,'0'0,"14"0,25-13,-12 13,12 0,14 0,-13 0,0-26,-1 26,14 0,-13 0,0 0,-14 0,1-27,-1 27,1 0,-1 0,1 0,-1-26,0 26,14 0,-13 0,-1 0,1 0,-1 0,0 0,-12 0,-14-27,-27 27</inkml:trace>
  <inkml:trace contextRef="#ctx0" brushRef="#br0" timeOffset="80367.7348">13137 7488,'-14'0,"-12"0,26-14,26-25,1 39,12 0,-39 13,27 13,-27 27,0-13,-13-40,13 27,-27-27,1 0,-1 0,27-27,-26-13,26 27,0-13,0-1,0 1,26-1,27 27,-13 0,-14 27,-26-1,0 14,0-14,-26 1,-1-1,1-26,26 27,-53-27,40 0,13-27,0-26,0 27,0-1,0 1,26 26,1-26,12 26,-12 0,-27 13,0 26,0 14,-13-26,-14 13,-12-40,12 0,27-14,0-39,0 27,13-1,27 27,0 0</inkml:trace>
  <inkml:trace contextRef="#ctx0" brushRef="#br0" timeOffset="82178.0442">13229 7660,'0'-27,"0"1,-26 26,26 13,0 27,0-14,0 1,0-1,13 1,-13-1,0 0,0 1,26-1,-26 1,0-1,0 1,27-1,-27 1,0 12,40 14,-40-13,0 0,0-1,0 1,26-40,-26 26,0 1,0 13,0 13,26-14,-26 1,0-14,0 14,0-14,0 27,0-39,27 39,-27-27,0 0,0 14,0 0,0-14,26 1,-26-1,0 14,0 0,0-14,27 27,-27-27,0 1,40-1,-40 14,0 0,0-14,0 1,13-27,-13 26,0 1,0-1,0-66</inkml:trace>
  <inkml:trace contextRef="#ctx0" brushRef="#br0" timeOffset="84808.7595">12488 9618,'14'0,"38"0,-25 0,-1-14,1 14,-1 0,-12 0,12 0,0 0,1 0,-1-26,1 26,-1 0,1 0,-1-27,1 27,-1 0,1 0,-1 0,1-26,12 26,1 0,-14 0,1 0,-1 0,-26-26,27 26,-1 0,1 0,-1 0,1 0,-1 0,14-27,-14 27,1 0,-1 0,1 0,-1 0,0-26,1 26,-1-40,1 40,-1 0,14-27,-14 27,1 0,-27-26,26 26,1 0</inkml:trace>
  <inkml:trace contextRef="#ctx0" brushRef="#br0" timeOffset="85993.7797">13547 9208,'0'13,"0"26,13-12,-13-1,0 1,0-1,40 1,-40-1,0 1,13-27,-13 26,39 1,-39-1,27 0,-27 1,26-1,-26-39,0-13</inkml:trace>
  <inkml:trace contextRef="#ctx0" brushRef="#br0" timeOffset="88117.9686">13639 9141,'-26'0,"26"-26,-27 26,1 0,-1 0,1 0,0 0,-1 0,27 13,-13-13,13 27,-27-27,-12 26,39 1,-14-27,14 26,0 0,-39 1,39-1,0 1,0 12,0-12,0-1,0 1,0-1,0-12,0 12,13-26,-13 26,26-26,-26 27,27-27,-1 26,27 14,-26-40,-27 27,13-27,13 0,1 0,-27 13,26-13,1 0,-1 0,1 0,-1 0,1 0,-1 0,1 0,-1 0,0 0,-26-27,27-12,-27 25,26-25,-26 25,0-12,27 26,-27-26,0-1,26 27,-26-26,0-1,0 1,-13 26,13-27,0 1,-26 26,26-27,0 1,-27 26,27-27,0 1,-26 26,26-13,-27 13,27-27,-26 27,-1 0,27-26,-26 26,-1-27,1 27,-1 0,1 0,0 0,12 0</inkml:trace>
  <inkml:trace contextRef="#ctx0" brushRef="#br0" timeOffset="91558.9139">13176 7501,'0'26,"27"-26,-1 0,1 0,-1 0,-13 0,27-13,0 13,-1 0,-12-26,-1 26,1 0,12 0,-12 0,-1-27,1 27,12 0,14 0,-13-26,-13 26,-1 0,0 0,27-40,0 40,-26 0,-14 0,13 0,1 0,26-26,-27 26,14 0,-14 0,1 0,26 0,-27 0,1-27,-1 27,1 0,-1-26,1 26,-1 0,0 0,1-27,13 27,-14 0,1 0,-1 0,0 0,1 0,26 0,0-39,-27 39,1 0,-14 0,13 0,27 0,-26 0,-27-27,13 27,13 0,1 0,-1 0,1 0,-1 0,14-26,13 26,-13 0,-14 0,0 0,1 0,-40 0</inkml:trace>
  <inkml:trace contextRef="#ctx0" brushRef="#br0" timeOffset="93822.6209">13917 9340,'27'0,"-1"0,0 0,1 0,-1-13,1 13,-14 0,40 0,-13 0,-1 0,1-40,13 40,-13 0,-1-40,14 40,-13 0,0-26,-1 26,-12 0,-1 0,14 0,13-27,-13 27,-1 0,1-39,-14 39,1 0,26-27,-27 27,1 0,-14 0,27-26,-27 26,13 0,1 0,-1 0,1 0,26-27,-40 27,13 0,1 0,-1 0,1 0,12-39,14 39,-26 0,-1 0,1-27,-1 27,1 0,-14 0,-13-26,26 26,1 0,-1 0,1 0,-27-27,26 27,0 0,1 0,-1 0,-26-13,27 13</inkml:trace>
  <inkml:trace contextRef="#ctx0" brushRef="#br0" timeOffset="94723.8997">15703 8652,'-13'0,"13"-27,0 54,13 39,-13 13,53 14,-13 0,-40-40,53 13,-53-27,26 1,-26 0,26-40,-26 26,0 1,27-27,-27 13,0 13,26-26,-26 27,0-40,0-14</inkml:trace>
  <inkml:trace contextRef="#ctx0" brushRef="#br0" timeOffset="95839.0115">15809 8533,'0'0,"26"0,14 0,53-53,12 53,1-53,13 53,-26-66,-40 66,-13-27,12 27,-25 0,13 0,-14 0,-26 14,27-14,-27 26,26-26,-26 53,26 0,-26-13,0 26,27-13,-27 13,26-27,-26 1,40 13,-40-13,27-14,-27 1,0-1,26-26,-26 27,0-1,0 1,-40-1,14-26,13 0,-27 26,13-26,-12 27,-1-27,0 40,-13-40,27 0,0 39,-1-39,1 27,-1-27,1 0,-1 39,-12-39,-14 53,13-53,13 40,1-40,-14 0,40-13</inkml:trace>
  <inkml:trace contextRef="#ctx0" brushRef="#br0" timeOffset="96344.3615">16113 8797,'53'53,"-13"-53,26 53,-26-53,-1 0,14 27,-13-27,-14 0,1 0,-1 0,-39 0</inkml:trace>
  <inkml:trace contextRef="#ctx0" brushRef="#br0" timeOffset="97040.2768">16457 8731,'0'-26,"-53"52,27 27,-1-13,1 0,26-1,-40 1,40 0,-26-40,26 26,0 1,0-1,-14-26,14 13,0 14,-26-27,26 26,0 1,-27-27,27 26</inkml:trace>
  <inkml:trace contextRef="#ctx0" brushRef="#br0" timeOffset="99612.2585">15266 7223,'27'0,"-1"0,1 0,-1 0,14 0,-40-13,40 13,13 0,-14 0,-39-27,40 27,0 0,-14 0,-26-26,27 26,-1 0,0 0,1 0,-1 0,-26-26,40 26,-13 0,-1 0,14 0,-40-14,26 14,14 0,0 0,-14 0,0-39,1 39,-1 0,1 0,-1 0,1-27,-1 27,1 0,-1 0,1 0,12-26,-12 26,12 0,14-27,-13 27,-14 0,14 0,0 0,-40-26,40 26,12 0,-12 0,-40-27,40 27,-14 0,1 0,-1-26,1 26,12 0,1-27,13 27,-27 0,1-39,-1 39,1 0,-14 0,40-27,-27 27,14 0,0-26,13 26,-14 0,1-27,26 27,-26-39,13 39,0 0,-14-27,1 27,0 0,13 0,-14 0,-12-26,-1 26,1 0,-1 0,1-27,-1 27,1 0,-1 0,1 0,-27 14</inkml:trace>
  <inkml:trace contextRef="#ctx0" brushRef="#br0" timeOffset="101348.784">16854 8652,'0'-27,"40"27,13 0,26 0,40-53,-13 53,39-66,-39 66,40-53,-14 53,0-66,-13 66,14-79,12 39,1 1,-40-1,-27 40,-26-27,-14 27,-12 0,-1 0,-26 14,-13-14</inkml:trace>
  <inkml:trace contextRef="#ctx0" brushRef="#br0" timeOffset="102048.0243">19487 6839,'-14'0,"1"0,-40 14,-13 39,26-14,1 27,39 1,-27-14,27-1,0-25,13-27,14 40,13-40,-1 0,14 0,-13 0,-14 0,-26-14,27 14,-27-53,0 1,0-1,-40-14,40 41,-40 0,80 26</inkml:trace>
  <inkml:trace contextRef="#ctx0" brushRef="#br0" timeOffset="102315.7781">20016 6839,'0'14,"-53"92,-13 66,26-40,40-53,-40 14,40-40,-26 13,26 0,0-26,-27-1,27-12,14-27</inkml:trace>
  <inkml:trace contextRef="#ctx0" brushRef="#br0" timeOffset="102773.3873">20545 6998,'0'40,"0"13,0 26,0-13,0-13,0 13,0-13,0-13,0-14,-13-26,13 27,-27-27,27-13,-26-27,26 0,0-26,0 13,0-26,26-40,14 0,0 39,-14 14,1 40,-1 26,0 0,14 13,-40 27,0-1,0 1,0 26,0-26,-13 0,-14-1,1-12,0-27,26 26,-27-26,27-13</inkml:trace>
  <inkml:trace contextRef="#ctx0" brushRef="#br0" timeOffset="103281.5192">21788 6416,'0'-26,"0"12,-26 14,26-26,0 0,0-1,26 1,1 26,-1-40,1 40,13 0,-14 0,0 53,-26-13,0 39,-66 40,-13 0,26-26,27-27,26 0,-27-26,27-1,0 14,-40-26,40-1,0 1,0-1,0-13,0 40,0-13</inkml:trace>
  <inkml:trace contextRef="#ctx0" brushRef="#br0" timeOffset="103432.401">21762 7461,'-40'-13</inkml:trace>
  <inkml:trace contextRef="#ctx0" brushRef="#br0" timeOffset="105449.68">10014 11258,'0'-13,"0"-14,0 14,0-13,-26 26,13 0,-40 0,13 13,-26 40,0 13,13-26,13 13,40-27,-26-26,26 26,13-26,-13 27,53-27,-13 0,13-53,-14 27,14-14,-13 40,-14-27,-26 41,0 25,0 27,-13 14,-27 39,1-13,-1-14,40-52,-40 13,40-27,-26-26,26 27,0-40,13-40,14 13,-1 0,-26 14,53-14,-53 27,40 13,-40-53,39 53,-12-26</inkml:trace>
  <inkml:trace contextRef="#ctx0" brushRef="#br0" timeOffset="105846.9991">10213 11271,'0'-26,"0"79,0-14,0 14,0-13,0-14,40-26,-40 27,66-27,-40 0,-13 0,27-53,-13 13,-27-13,53-13,-53 40,26 39,-26 13,40 1,-14-1,14 1,-27-27,27 26</inkml:trace>
  <inkml:trace contextRef="#ctx0" brushRef="#br0" timeOffset="106447.836">10874 11232,'0'-27,"-13"27,13-13,-40 13,1 0,12 0,1 0,-14 26,27-26,-27 66,40-26,0-13,0-1,27-26,26 27,0-27,-14 0,14-14,-13-25,-14 12,-26-13,0 14,-13 26,13 13,0 14,40-27,-40 39,53-39</inkml:trace>
  <inkml:trace contextRef="#ctx0" brushRef="#br0" timeOffset="106806.6475">11179 11192,'0'40,"0"-27,0 13,0 1,0-1,26 1,-26-67,0 0,0-13,27 14,-27 12,0 1,26 26,0 0,-26 13,0 13,27 1,-27-1,0 1,26-1</inkml:trace>
  <inkml:trace contextRef="#ctx0" brushRef="#br0" timeOffset="107031.742">11351 10967,'0'13,"26"53,-26 0,40 1,-40-14,53-1,-53-12,26 0,-26 0</inkml:trace>
  <inkml:trace contextRef="#ctx0" brushRef="#br0" timeOffset="107443.5015">11496 11232,'0'0,"0"-53,27 53,-1-40,1 40,-1-40,0 40,-26-26,53 26,-53 13,-26 27,26-14,0 14,0 0,40-40,-27 0,13 0,27-14,-53-12,27 26,-27-40,0 53,39 14,-39-1,27 1</inkml:trace>
  <inkml:trace contextRef="#ctx0" brushRef="#br0" timeOffset="107950.1245">12052 11086,'0'40,"0"-14,0 1,26-1,-26 1,0-54,27-13,-27-26,26 0,-26 26,40 14,-14 0,1 26,-1 13,1 26,-27 14,26-53,14-39,-1 12,-12 1,-1-1,1 27,-1-53,1 53,-1 0,1 27,-27 13,0 12,0 28,-14-27</inkml:trace>
  <inkml:trace contextRef="#ctx0" brushRef="#br0" timeOffset="110621.2662">13586 10729,'0'0,"0"-27,0 1,-13 26,-27 0,-26 53,-26 26,26-13,13-13,53-26,-27-1,27 1,0-1,13-26,14 40,13-40,26 0,13 0,14-27,-40 27,-14-39</inkml:trace>
  <inkml:trace contextRef="#ctx0" brushRef="#br0" timeOffset="111190.7548">13811 10676,'0'0,"0"-27,0 67,40 0,-40 13,0 0,26-14,-26-12,0-1,0 1,0-1,27-39,-27-13,40-14,-1 13,-12-12,-1-14,1 13,12 0,-39 14,14 26,-41 26,1 27,26-13,-27-14,40 14,14-40,-1 0,14 0,0 0,-1 0,-12 0</inkml:trace>
  <inkml:trace contextRef="#ctx0" brushRef="#br0" timeOffset="111408.0047">14354 10649,'0'-26,"0"66,39 13,-12-14,-1 27,-26-13,53 14,-53-1,0-27</inkml:trace>
  <inkml:trace contextRef="#ctx0" brushRef="#br0" timeOffset="111548.7764">14552 10835,'0'0,"27"-27,-27 1,52-1,-25 27,-1-53,14 53,0 0,13-26</inkml:trace>
  <inkml:trace contextRef="#ctx0" brushRef="#br0" timeOffset="126235.6657">18547 10808,'0'0,"-26"0,26 66,40 27,-40 0,79-1,-39-26,-14 0,14 1,-14-28,-26-12,40-1,-14-26</inkml:trace>
  <inkml:trace contextRef="#ctx0" brushRef="#br0" timeOffset="126579.0973">18825 11232,'0'-40,"0"13,27-12,-1-14,27 26,-13 1,-14-1,1 1,-27 0,52-27,-52 13,0 13,0 1,0 52,0 41,0 25,0 27,0-39,53-14,-26-27,-1 14,1-26,12-1,1 1</inkml:trace>
  <inkml:trace contextRef="#ctx0" brushRef="#br0" timeOffset="127189.5055">19434 10874,'0'0,"0"-13,0 40,26 12,1 41,12 12,1 1,-14-53,1 12,26-12,-27-40,1-53,-27-26,53-14,-53 14,39 13,-39 39,40 27,-14 14,1 12,-1 27,14-27,-14 1,14-27,0 0,0 0,-14 0,14-66,-14 0,-26-14,40-39,-40 13,0 27,0 26,0 40,-13 13,13-53,-27 53,27 53,-40-14</inkml:trace>
  <inkml:trace contextRef="#ctx0" brushRef="#br0" timeOffset="137014.0967">5702 12793,'0'0,"-27"-27,27 1,-26 26,26-27,0 1,0 52,0 27,0 0,0 13,0-13,26 0,-26-13,0-14,27 1,-27 12,0-12,26-27,-26 26,0 1,27-27,-1-14</inkml:trace>
  <inkml:trace contextRef="#ctx0" brushRef="#br0" timeOffset="137942.3722">5847 13018,'-13'0,"26"-14,14 14,-1-53,1 53,-1-39,1 39,-1-27,0 27,-26-26,-13 26,13-27,0 1,0-14,-26 40,26-40,0 14,0 66,0-1,26 14,-26-13,27-14,-27 1,26-1,-26 14,27-40,-27 40,0-14,0 1,0-1,26-26,-26 27</inkml:trace>
  <inkml:trace contextRef="#ctx0" brushRef="#br0" timeOffset="138364.1262">6376 12541,'0'0,"0"66,0 14,27 12,-27-39,40 0,-14-13,-26 0,40 13,-40-40,0 13,26 1,1-41</inkml:trace>
  <inkml:trace contextRef="#ctx0" brushRef="#br0" timeOffset="139099.1161">7064 12674,'0'-27,"0"1,-13 26,-27 0,14 0,-14 0,-13 0,-13 39,27-12,-1-1,13 14,27-27,-26-13,26 27,26-27,1 26,13-26,-1 0,14-13,-26 13,-1-40,-26 14,40-1,-40 40,0 40,0 53,-40 13,40-13,-53-40,53-26,0-14,0-65,27-14,12 13,-12 14,-1-14,1 40,-27-13,39 13</inkml:trace>
  <inkml:trace contextRef="#ctx0" brushRef="#br0" timeOffset="139293.6906">7236 12925,'0'13,"0"14,0 12,0-12,27-1,-27 1</inkml:trace>
  <inkml:trace contextRef="#ctx0" brushRef="#br0" timeOffset="140300.5781">7408 12568,'0'0,"-26"0,-1 0,41 0,12 0,1 0,12 26,1-26,13 27,-13-27,-14 26,0-26,1 53,13-27,-14-26,-26 27,-13 52,-27-13,-13 1,27-1,26-40,-27 1,27-1,0 1,-26-27,26 26</inkml:trace>
  <inkml:trace contextRef="#ctx0" brushRef="#br0" timeOffset="143352.0081">12277 12435,'0'-26,"0"13,0-14,-14 27,-38 13,-15 54,1-1,13 26,14-25,39-15,0-38,0 12,53 14,-14-40,27 0,-13 0,13 0,1-27,-28 27,-12-26</inkml:trace>
  <inkml:trace contextRef="#ctx0" brushRef="#br0" timeOffset="144028.8305">12634 12488,'-27'-26,"27"-1,-26 27,26 27,0 13,13 12,-13-12,27-13,-27-1,26-26,-26 40,27-14,-1-26,0-13</inkml:trace>
  <inkml:trace contextRef="#ctx0" brushRef="#br0" timeOffset="144289.3567">12898 12343,'0'0,"0"26,27 27,-27-13,26 0,-26-14,40 0,-40 1,27 26,-27-27,0 14</inkml:trace>
  <inkml:trace contextRef="#ctx0" brushRef="#br0" timeOffset="144515.9289">12740 12554,'0'0,"13"0,13 0,14 27,13-27,-13 0,-1 0,-12 26</inkml:trace>
  <inkml:trace contextRef="#ctx0" brushRef="#br0" timeOffset="144814.4484">13163 12475,'0'13,"-26"27,26 0,0-14,0 1,0-1,13-26,-13 27,39-27,-12 0,-27-14,0-25,0 12,0 1,0-1,0 1,53 26,-53-27</inkml:trace>
  <inkml:trace contextRef="#ctx0" brushRef="#br0" timeOffset="144971.6377">13388 12435,'0'0,"26"0,-26 27,27-1,-27 1,40 12,-40 1,39 0,-39 0,0-14,0 0</inkml:trace>
  <inkml:trace contextRef="#ctx0" brushRef="#br0" timeOffset="145113.8828">13441 12396,'26'0,"14"-53,13 53,0-27,13 27,-40 0</inkml:trace>
  <inkml:trace contextRef="#ctx0" brushRef="#br0" timeOffset="147121.454">14116 12025,'0'0,"0"-26,-27 26,54 92,-27 14,0 27,39-1,-39 13,66-39,-39-13,13-1,-14-25,14-28,-40-12,26-27,-26 39,0-12,27-27,-27 26,0 1,0-40</inkml:trace>
  <inkml:trace contextRef="#ctx0" brushRef="#br0" timeOffset="148765.7782">14737 12263,'0'-26,"-26"26,39 40,-13 13,27 13,-27-13,52 0,-52-27,40 0,-40 1,27-27,-27-13</inkml:trace>
  <inkml:trace contextRef="#ctx0" brushRef="#br0" timeOffset="149223.4079">14883 12409,'0'-40,"26"40,-26-26,40 26,-40-13,26 13,-26-27,0 1,0-1,0 1,0-1,-13 27,13 14,0 25,0 27,27-13,-27 13,39-26,-39-13,40-1,-40 0,26-26,-26-13</inkml:trace>
  <inkml:trace contextRef="#ctx0" brushRef="#br0" timeOffset="149599.3058">15266 12237,'0'0,"0"40,0-1,0 14,53-13,-53 0,27 13,-27-27,0 0,26-26,-26 14</inkml:trace>
  <inkml:trace contextRef="#ctx0" brushRef="#br0" timeOffset="150376.4382">15743 12197,'0'-26,"-14"26,-25 0,12 0,1 26,-1-26,1 53,-14-26,40-1,40-26,13 0,-27 0,-26-13,40 13,-40-27,0 54,0-1,0 14,0 13,-13 0,13 13,-27-40,27-39,0-26,27 39,-27-40,39 40,-12-27,-1 27</inkml:trace>
  <inkml:trace contextRef="#ctx0" brushRef="#br0" timeOffset="150578.8307">15941 12343,'0'13,"0"13,27 1,-27-1,0 27,26-26,-26-1</inkml:trace>
  <inkml:trace contextRef="#ctx0" brushRef="#br0" timeOffset="151158.9976">16073 12211,'-26'0,"0"0,26-27,26 40,0-13,14 27,-27-27,27 26,-27-26,-13 27,53-27,-26 0,-27 26,-27 1,-13 25,40-25,-66-1,66 1,-39-1,39 1,-27-1,27 27</inkml:trace>
  <inkml:trace contextRef="#ctx0" brushRef="#br0" timeOffset="152928.614">17013 12224</inkml:trace>
  <inkml:trace contextRef="#ctx0" brushRef="#br0" timeOffset="153371.4186">16841 12144,'0'0,"0"14,0 25,13 1,-13 26,26-26,-26 13,0-40,40 27,-40-27,27-13</inkml:trace>
  <inkml:trace contextRef="#ctx0" brushRef="#br0" timeOffset="153851.5937">17277 12105</inkml:trace>
  <inkml:trace contextRef="#ctx0" brushRef="#br0" timeOffset="154541.0072">17304 12158,'0'-27,"0"1,0-1,-13 27,-14 0,1 27,-1 12,1 1,26-13,0-1,13-26,27 0,-14 0,1 0,-1-13,-26 52,0 1,0 13,0-13,0-1,-13-12,13-1,26-52,1 26,-27-27,26 27</inkml:trace>
  <inkml:trace contextRef="#ctx0" brushRef="#br0" timeOffset="155554.2194">17542 12356,'0'13,"0"-26,26-27,1 40,-27 14,0 12,0 27,0-13,0-1,-13-12,13 12,-27-39,27 27,27-40,-1 13,14 0,-14-27</inkml:trace>
  <inkml:trace contextRef="#ctx0" brushRef="#br0" timeOffset="156992.148">17701 12118,'-14'0,"14"-27,-26 27,39 14,40-14,-13 26,-1-26,14 40,-13-40,0 0,-14 26,1-26,-27 40,-14-14,-12-26,26 40,-26-13,26-1,-27 0,27 27,-26-26,26-1</inkml:trace>
  <inkml:trace contextRef="#ctx0" brushRef="#br0" timeOffset="159294.0253">18084 11880,'0'-27,"0"54,0 39,0 27,40 26,-40-40,26-13,-26-13,53 13,-53-13,27-13,-27-14,0 14,26 0,-26 13,0-14,0-12,0-1,0 1,0-1,27-26,-27 13</inkml:trace>
  <inkml:trace contextRef="#ctx0" brushRef="#br0" timeOffset="162221.3383">10676 12541,'0'0,"-27"0,1-26,39 26,14 39,12-12,14 13,13 13,1 26,25-53,1 14,-14-40,-26 27,-40-27</inkml:trace>
  <inkml:trace contextRef="#ctx0" brushRef="#br0" timeOffset="162567.8766">11020 12515,'-27'0,"27"13,-39 53,-1 27,0 13,1 39,-1-79,40-26,-40-14,40 1,0-40,27-14</inkml:trace>
  <inkml:trace contextRef="#ctx0" brushRef="#br0" timeOffset="163518.3837">11919 12052,'0'-13,"-26"13,-14 0,14 13,-1 13,-12 1,-1 12,14 14,26-26,-27-27,27 39,13 1,14-40,-1 27,1-27,-1 0,-26 26,40-26,-40 26,26-26,-26 67,0-14,-39 39,12-12,-12-14,39 0,-40-26,40-14,-27-26,41 0,25 0,-39 79,40 14,-40 13,0 0,0-1,26-38,-26-41,27-26,-27 27,26-27,1 0,-1 0,1 0,-1 0,1-14,-1 14,-26-26</inkml:trace>
  <inkml:trace contextRef="#ctx0" brushRef="#br0" timeOffset="165476.0586">18415 11774,'0'0,"0"-13,53 13,-27-27,1 27,-1 0,14 0,0 0,-14 0,1 0,-27 40,26-14,-26 27,0 0,-40 13,14-26,26-13,-27-27,27 26,27-26,-1 0,1 0,-1 0,1 0,-1 26,-26 27,0-26,27 13,-27 12,39 15,-12-1,26 26,13 1,-13 0,0-1,0-26,-27-13,-26-26,0-1,0-13,-40-13,-13 40,27-40,13 0,13 27,-27-27</inkml:trace>
  <inkml:trace contextRef="#ctx0" brushRef="#br0" timeOffset="170087.019">10623 12647,'0'0,"-26"0,-1 0,1 0,26-13,13 13,79-106,28 0,-1 27,0 26,0-13,-27 39,-26-12,-26 39,-106 92,-53 14,0 0,0 13,26-66,54-53,118-66,14-40,26 26,0 1,-27 26,1 0,-27 14,-40 39,-118 66,-1 0,27-13,0-14,39-39,54 0,13 0,26 0,13-52,14 12,-40 40,-27 0,-26-27,0 41,0 12,-26 14,-1-14,27 1,0-1,0 1,66-27,-26 0,0 0,-1 26,14 14,-53 13,0-14,0 1,0-13,0-1,0 0,0 1,0 13,0-14,0 14,0 13,0-27,0 1,0-14,27-13,-27 26,53-26,-27 0,1 0,-27 27,0 12,0 14,-27-13,-12 26,12 0,27-26,-26-14,26 1,26-27,1 0,-27 26,26-26,-26 27</inkml:trace>
  <inkml:trace contextRef="#ctx0" brushRef="#br0" timeOffset="172661.8477">18931 12065,'0'0,"-27"0,54-26,13 26,13-40,-27 40,-13 0,-13 26,0 27,-13 53,-27-13,14-27,26-40,-27-26,54 0,13 0,26 0,0-39,-26 39,-14 0,0 26,-26 0,-13 27,13-26,40-27,0 0</inkml:trace>
  <inkml:trace contextRef="#ctx0" brushRef="#br0" timeOffset="173352.3071">19897 12052,'-27'0,"1"0,-1 0,93 0,27-53,26 13,0 0,-13 1,13-1,-53 14,-13 26,0-53,-26 53,-54-27,14 27,-14 0,54 0,-1 0,1 0,-1 0,-26 53,-39-13,12 13,1-27,-14-26</inkml:trace>
  <inkml:trace contextRef="#ctx0" brushRef="#br0" timeOffset="175257.7152">21855 11483,'-27'-27,"14"27,13-26,66 52,0 1,-13-27,13 66,0-66,1 53,-28-53,-12 26,-1-26,1 27,-41-27</inkml:trace>
  <inkml:trace contextRef="#ctx0" brushRef="#br0" timeOffset="175451.9825">22225 11417,'0'-27,"-26"27,-27 53,13 13,13 1,27-15,-52 15,52-1,0-13,-27 13,27-27,-26-12</inkml:trace>
  <inkml:trace contextRef="#ctx0" brushRef="#br0" timeOffset="175766.3881">22476 11390,'0'53,"0"-13,0 0,27-1,-27 14,39-13,-39-14,27 1,-27-1,26 1</inkml:trace>
  <inkml:trace contextRef="#ctx0" brushRef="#br0" timeOffset="176368.0018">22992 11404,'0'-27,"0"1,0-1,-13 27,-13 0,-1 13,-13 27,-12 0,25-14,27 1,-26-27,26 39,0-12,13-27,13 0,1 0,-1 0,1-13,-1 13,-26 13,0 13,-26 40,-1 1,-12-1,39-27,-27-12,67-40,-14-14,1 27,-1-26,1 26,-1-40</inkml:trace>
  <inkml:trace contextRef="#ctx0" brushRef="#br0" timeOffset="176846.6091">23191 11311,'-27'0,"27"-27,-13 27</inkml:trace>
  <inkml:trace contextRef="#ctx0" brushRef="#br0" timeOffset="177245.9155">23204 11761,'0'-13,"0"-27,0 13,53-12,-27 39,-26-27,40 27,-40 40,0-14,0-12,-13-14,13 26,13-26,40-13,-13 13,-40-27,26 27</inkml:trace>
  <inkml:trace contextRef="#ctx0" brushRef="#br0" timeOffset="177882.447">23442 11192,'-40'-27,"80"41,0-14,26 53,13-53,14 39,-14-39,14 27,-53-27,-14 39,0-12,-26-1,-26 1,26-1,-26 1,-14 39,13 0,-26 0,1 0,25-26,27-14,-26-26,26 27,0-40</inkml:trace>
  <inkml:trace contextRef="#ctx0" brushRef="#br0" timeOffset="187920.8514">17410 9485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27:53.6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6112 1349,'-27'-39,"27"-1,0 14,-26 26,26 79,26 66,-26 14,40-13,-40-14,40 0,-40-52,26-14,-26-13,0-40,0 13,0-39,27 13,-27-13</inkml:trace>
  <inkml:trace contextRef="#ctx0" brushRef="#br0" timeOffset="461.2885">6641 1707,'-13'0,"26"0,27 0,39 0,14-40,13 40,-14-27,-39 27,-13 0,-14 0,-39 0</inkml:trace>
  <inkml:trace contextRef="#ctx0" brushRef="#br0" timeOffset="747.3888">6892 1482,'0'-27,"0"40,0 27,14 13,-14-13,53 26,-53-13,26 0,-26-14,0 1,0-13,0-1,0 0,0 1</inkml:trace>
  <inkml:trace contextRef="#ctx0" brushRef="#br0" timeOffset="1842.71">7448 1349,'0'0,"-40"-13,-13 13,80 13,-1 14,14-1,26 14,0-14,27 14,-14-40,14 53,-14-53,-13 0,-26 27,-13-27,-41 39,-52-12,27-1,-28 14,14-14,27 1,-14 12,-13 41,0-14,1 0,25 0,27-39</inkml:trace>
  <inkml:trace contextRef="#ctx0" brushRef="#br0" timeOffset="2546.7445">9671 1720,'-27'0,"54"-27,52 27,40-39,-13 39,-27 0,-13 0,-26 0,-14 0</inkml:trace>
  <inkml:trace contextRef="#ctx0" brushRef="#br0" timeOffset="2758.3123">9803 1945,'0'26,"66"-26,0-13,13 13,-12 0,-28-27,1 27,-14 0,1 0,-27-26,40 26,-40-26</inkml:trace>
  <inkml:trace contextRef="#ctx0" brushRef="#br0" timeOffset="2974.4365">10239 1640,'14'0,"39"-26,-1 26,1 0,14 13,-15 40,-25-13,-27-1,0 28,-40 38,-92 41,-14-27,54-79</inkml:trace>
  <inkml:trace contextRef="#ctx0" brushRef="#br0" timeOffset="4134.3309">11906 1773,'13'0,"-79"39,0 28,-13-15,52-12,27-13,0 12,14-39,12 53,27-53,0 0,26 0,27 0,-13-39</inkml:trace>
  <inkml:trace contextRef="#ctx0" brushRef="#br0" timeOffset="4411.0132">12369 1799,'-26'0,"-1"0,27 13,0 14,0-1,0 1,40-27,-14 39,1-39,-1 0,1 0,-27-13,0-13,0-14,0 14,0-1,-13 27,13-26,0 39</inkml:trace>
  <inkml:trace contextRef="#ctx0" brushRef="#br0" timeOffset="4812.1036">12634 1799,'0'40,"0"0,26-1,-26-12,0-1,0 1,27-80,-1 13,14-13,-14 27,14-1,-13 27,-1 0,-26 13,0 14,26-27,-26 40,0-1,27-39</inkml:trace>
  <inkml:trace contextRef="#ctx0" brushRef="#br0" timeOffset="5694.4579">13229 1799,'0'-26,"0"65,0 14,0 27,0-1,0 27,-40-14,40-52,-26-13,26-1,-26-26,26-13,-40-14,13 1,27-14,-52-13,52 14,0-1,0-13,0 0</inkml:trace>
  <inkml:trace contextRef="#ctx0" brushRef="#br0" timeOffset="5851.2509">13335 1548,'0'0</inkml:trace>
  <inkml:trace contextRef="#ctx0" brushRef="#br0" timeOffset="6310.2175">13560 1667,'0'26,"0"1,0-1,0 1,0-1,26 14,27 0,-13-40,0-27,-14 1,1 65,12 1,-12-40,-1 40,1-40,-1 0</inkml:trace>
  <inkml:trace contextRef="#ctx0" brushRef="#br0" timeOffset="6941.1339">14248 1759,'0'-26,"0"13,-13-27,-27 40,13 0,1 0,-14 0,1 27,-14-1,26-26,27 40,0-1,27-12,12-27,-12 0,-1 0,1 0,-14 0,-13 66,0-13,0 26,0 1,-13-14,13-27,-27-12,-26 13,40-40,-13 0,-14-14,40-39,0 27,0-14,79-13,-39 27,26 0,0-14,1 13</inkml:trace>
  <inkml:trace contextRef="#ctx0" brushRef="#br0" timeOffset="7404.9736">14764 1680,'-27'-26,"1"26,-1 0,1 0,-1 0,-12 13,12-13,1 53,26-27,-27-26,27 40,53 13,-13-53,0 0,-1 0,28 0,-28 0,-12-40,-27 14,0 39,0 13,26 1,40-27,-39 0</inkml:trace>
  <inkml:trace contextRef="#ctx0" brushRef="#br0" timeOffset="7569.4772">15121 1548,'0'53,"0"0,0 26,0-13,0-26,0 0,0-14</inkml:trace>
  <inkml:trace contextRef="#ctx0" brushRef="#br0" timeOffset="7862.2232">15227 1799,'0'-26,"53"26,0-40,-14 40,1 0,0 0,-14 0,1 0,39-26,-40 26,-26-27,40 27,-40-26,-13-1,-14 27,-39 0,13 13,27-13,26 27,0 26,0-27,0 1,13-27,13 53,14-53,0 0,-1 0,1-27</inkml:trace>
  <inkml:trace contextRef="#ctx0" brushRef="#br0" timeOffset="8772.1736">16536 1680,'0'-26,"-39"26,-1 0,0 26,14-26,26 53,0-27,0 1,13-1,14 1,26-1,-80 14,-13-40,1 0,-1 0,14 0,-1 0,27-13,53 13</inkml:trace>
  <inkml:trace contextRef="#ctx0" brushRef="#br0" timeOffset="8980.4695">16920 1508,'0'40,"0"13,0 0,0 26,0 0,0 1,0-14,-13-26</inkml:trace>
  <inkml:trace contextRef="#ctx0" brushRef="#br0" timeOffset="9433.6161">17066 1799,'66'-40,"-27"40,14-39,-13 39,13 0,0-27,-13 27,-1 0,1 0,-53 0,-14 0,-12 0,-1 0,0 0,1 0,-14 0,13 27,13-27,27 53,0-14,14-39,25 40,28-40,-15 0,1 0,-26 0,26 0,13 40,-13-40,13-40,0 14</inkml:trace>
  <inkml:trace contextRef="#ctx0" brushRef="#br0" timeOffset="9576.718">17806 1680,'0'-26,"0"52,0 14,0 13,0 13,27-26,-27-14,26-26</inkml:trace>
  <inkml:trace contextRef="#ctx0" brushRef="#br0" timeOffset="9832.4444">17939 1812,'0'0,"39"-26,1 26,13-53,-13 53,-1 0,-12 0,-1-26,1-1,-27 1,-13 26,-27 0,13 0,1 26,26 27,0-13,0-1,0 1,13-13,27 12,13-39,0 0,-14 0</inkml:trace>
  <inkml:trace contextRef="#ctx0" brushRef="#br0" timeOffset="10931.1385">11880 3016,'0'13,"0"27,26 26,-26-13,27 13,-27-26,0 13,26-27,-26 1</inkml:trace>
  <inkml:trace contextRef="#ctx0" brushRef="#br0" timeOffset="11098.5511">11721 2963,'40'-39,"52"-1,14 0,0 40,0 0,-14 0,-52 14</inkml:trace>
  <inkml:trace contextRef="#ctx0" brushRef="#br0" timeOffset="11280.4895">11761 3559,'39'0,"41"0,79 0,65-53,-65 13,-27 40,-26-79</inkml:trace>
  <inkml:trace contextRef="#ctx0" brushRef="#br0" timeOffset="11864.11">13229 3082,'0'14,"0"12,0 1,27-1,26 0,-14-26,-12 0,-1-52,14 12,-14 0,-26 14,0 39,27 13,-27 1,39-1,1-26,13 27,-13-27,-14 0,1 0,-27-27,0-12,0 12,-14 1,14-1,-26 27,26-26,13 26</inkml:trace>
  <inkml:trace contextRef="#ctx0" brushRef="#br0" timeOffset="12150.75">13970 3043,'26'0,"-26"26,27 1,-27-1,0 1,0-1,-13-26,13-13,0-27,26-26,1 26,-1 1,1-1</inkml:trace>
  <inkml:trace contextRef="#ctx0" brushRef="#br0" timeOffset="12289.3095">14208 2924,'27'39,"-27"1,39-14,-39 1,0-1,0 1</inkml:trace>
  <inkml:trace contextRef="#ctx0" brushRef="#br0" timeOffset="12431.074">14221 2580,'0'39,"27"1</inkml:trace>
  <inkml:trace contextRef="#ctx0" brushRef="#br0" timeOffset="12603.3903">14420 2712,'0'53,"0"-13,53 26,-53 0,0-13,0 13,0-40</inkml:trace>
  <inkml:trace contextRef="#ctx0" brushRef="#br0" timeOffset="12723.9566">14645 2950,'0'0,"39"-26,1 26,13-27,-13 27,-1 0,-12 0</inkml:trace>
  <inkml:trace contextRef="#ctx0" brushRef="#br0" timeOffset="12972.0929">14883 2937,'26'0,"1"0,-1-40,14 40,0-39,-40 12,0 1,-27 26,-26 0,0 0,0 13,40-13,13 53,0-40,0 13,0 1,66 13,0-14,14-26,12 40,-39-40</inkml:trace>
  <inkml:trace contextRef="#ctx0" brushRef="#br0" timeOffset="13613.2231">16126 2897,'0'-26,"0"-1,-13 1,-13 26,-14 0,-13 0,-13 13,13 14,27-1,-1 40,27-39,27 12,-1-39,14 0,13 0,-14 0,1-26,-14-1,41 67,-15-40,1 0,-26 0,-1-26,1-14,12 0,-12-13,-1 14,1 12,-1 27,27 13,-53 14,27-1,-27 1,0-1,0 1,-40-1,0 1,1-27,-14 39,26-52</inkml:trace>
  <inkml:trace contextRef="#ctx0" brushRef="#br0" timeOffset="14764.9124">18481 2633,'-53'53,"-39"-1,-27 15,-27-14,67-14,13-39,26 27,13-27,1 0,26 26,26 1,27 12,0-12,40 12,26 1,-13-13,-14-27,-26 52,-26-52,-40 27,27-27</inkml:trace>
  <inkml:trace contextRef="#ctx0" brushRef="#br0" timeOffset="16210.4242">18971 2844</inkml:trace>
  <inkml:trace contextRef="#ctx0" brushRef="#br0" timeOffset="16468.316">18878 2910,'66'-26,"0"26,-13 0,13-26,-13 26,0 0,-40 0,27-27,-80 27</inkml:trace>
  <inkml:trace contextRef="#ctx0" brushRef="#br0" timeOffset="16774.0984">19129 2725,'0'-26,"-26"26,26-27,0 54,0 39,0-13,26 13,-26-13,0 0,27-27,-27 1,0-1,0-13</inkml:trace>
  <inkml:trace contextRef="#ctx0" brushRef="#br0" timeOffset="17514.7053">19725 2633,'0'-27,"0"1,0 65,0 41,0 26,0-27,0 0,0-13,26-26,-26 0,0-14,0 1,0-1,27-26</inkml:trace>
  <inkml:trace contextRef="#ctx0" brushRef="#br0" timeOffset="24617.1821">6125 4961,'0'53,"0"0,0 26,0 1,27 12,-27-52,26 13,-26-27,26 1,-26-1,0 1</inkml:trace>
  <inkml:trace contextRef="#ctx0" brushRef="#br0" timeOffset="24926.357">6548 5080,'-26'0,"79"0,0 0,39-26,-52 26,0 0,-1 0,-12 0,-1 0,1 0</inkml:trace>
  <inkml:trace contextRef="#ctx0" brushRef="#br0" timeOffset="25189.1361">6641 4934,'0'0,"0"40,0 0,13 26,-13 0,27-26,-27 0,39-1,-39 14</inkml:trace>
  <inkml:trace contextRef="#ctx0" brushRef="#br0" timeOffset="25706.0932">7144 4789,'-27'0,"54"0,-1 0,1 40,-1-40,14 0,13 26,-14-26,1 0,13 40,-13-40,-14 26,1 27,-27-26,0 12,-40 27,-13 27,0-27,13-13,14-26,-14 12,40-12,-39-1,39 14,-40 0</inkml:trace>
  <inkml:trace contextRef="#ctx0" brushRef="#br0" timeOffset="26064.9202">8599 4829,'0'-14,"40"14,52-39,-12 39,12-27,-12 27,-41 0</inkml:trace>
  <inkml:trace contextRef="#ctx0" brushRef="#br0" timeOffset="26230.1892">8771 5027,'26'0,"14"0,26-26,-13 26,27-27,-14 27,-27 0</inkml:trace>
  <inkml:trace contextRef="#ctx0" brushRef="#br0" timeOffset="26658.9585">9935 4458,'0'0,"0"13,0 27,27 26,-27 14,0-1,0 0,0 27,0 13,-27-79</inkml:trace>
  <inkml:trace contextRef="#ctx0" brushRef="#br0" timeOffset="26823.308">9723 5252,'93'-40,"26"1,27-1,-14 40,-26-40,0 40,13 0,-53-26</inkml:trace>
  <inkml:trace contextRef="#ctx0" brushRef="#br0" timeOffset="27296.204">9816 5887,'-26'0,"78"26,-12 1,26 13,0-40,-13 26,0-26,-13 0,-14 0,-26-26,0-1,-39-26,39 0,-27-13,27 26,0 14,0 0,0-1,14 27,12-26,14 26,-14 0,14 0,0 0,12 0,-12 0,-13 0</inkml:trace>
  <inkml:trace contextRef="#ctx0" brushRef="#br0" timeOffset="27565.4715">10372 5887,'0'40,"0"-14,26-26,-26 27,40-27,-14 0,1 0,-1 0,1 0</inkml:trace>
  <inkml:trace contextRef="#ctx0" brushRef="#br0" timeOffset="28309.1878">11417 4577,'-66'0,"-27"14,40-14,0 39,27-39,-1 0,27 53,0 53,-39 53,-28 52,1 41,13-67,53-79,-39-40,39-13,0-27,13-26,13 0,14-26,26 26,0-40,-13 40,0-40,-13 40,0 0,-14-26,0 0</inkml:trace>
  <inkml:trace contextRef="#ctx0" brushRef="#br0" timeOffset="28674.1272">11946 4696,'0'27,"40"39,-40 13,0-13,26-13,-26 14,0-28</inkml:trace>
  <inkml:trace contextRef="#ctx0" brushRef="#br0" timeOffset="29004.2021">12065 5503,'0'27,"0"-1,0 1,0 12,0-12,0-1,0 1,0-1</inkml:trace>
  <inkml:trace contextRef="#ctx0" brushRef="#br0" timeOffset="29689.0013">12515 4524,'26'0,"40"0,40 27,0-27,-13 53,-54-27,-12 27,-27 26,0 27,0 27,-27 52,-12 13,-1-39,40-53,-40-40,40-26,0-14,0 1,0-1,-26-26,26 27,-13-27,-14 0,40 0,-13-27,0 1</inkml:trace>
  <inkml:trace contextRef="#ctx0" brushRef="#br0" timeOffset="30364.1017">12475 5953,'0'0,"-26"-13,105 13,14-40,-14 40,0 0,-26-26,-13 26,-14 0</inkml:trace>
  <inkml:trace contextRef="#ctx0" brushRef="#br0" timeOffset="31300.2639">14830 5040,'13'0,"40"0,26 0,40-26,-13 26,0 0,-40 0</inkml:trace>
  <inkml:trace contextRef="#ctx0" brushRef="#br0" timeOffset="31465.7506">15068 5226,'53'0,"0"0,26 0,1 0,12 0,-52-40</inkml:trace>
  <inkml:trace contextRef="#ctx0" brushRef="#br0" timeOffset="31670.095">15544 4895,'0'0,"27"0,39 0,-13 0,13 53,-26-27,-1 14,-39 26,0-26,-26 26,-40 0,-27 13,1-26</inkml:trace>
  <inkml:trace contextRef="#ctx0" brushRef="#br0" timeOffset="32823.2103">17714 4710,'26'0,"-39"26,-40 40,-39 14,-1 25,0-38,14-15,39-52,14 27,-1-27,41 0,25 0,27 40,-13-40,13 26,1-26,-28 27,1-27,-14 39,1-39,26 27</inkml:trace>
  <inkml:trace contextRef="#ctx0" brushRef="#br0" timeOffset="33305.9819">18058 4961,'-27'0,"41"0,12 0,27 0,0 0,13 0,0-13,-26 13,-14 0,-26-27</inkml:trace>
  <inkml:trace contextRef="#ctx0" brushRef="#br0" timeOffset="33580.4032">18243 4842,'0'0,"-26"0,26 13,0 14,0-1,0 0,0-12,0 12,0 1,0-1,0 1,0-1,0 0,0 1,-27-27</inkml:trace>
  <inkml:trace contextRef="#ctx0" brushRef="#br0" timeOffset="34547.9213">18666 4762,'0'-26,"0"52,0 14,0 13,0-13,0-1,0 1,0 0,0 13,0 0,0-27,0 1,0-1,0 1,0-1,0 0,0-12</inkml:trace>
  <inkml:trace contextRef="#ctx0" brushRef="#br0" timeOffset="36092.1813">19725 4815,'66'0,"-26"0,-1 0,14 0,-26-13</inkml:trace>
  <inkml:trace contextRef="#ctx0" brushRef="#br0" timeOffset="36397.6722">19778 5054,'26'0,"40"-27,14 27,12-26,-12 26,-41-40</inkml:trace>
  <inkml:trace contextRef="#ctx0" brushRef="#br0" timeOffset="37320.8644">20717 4286,'0'0,"0"-26,-13 26,13 39,26 14,-26-13,40 26,-40-26,0 13,0 0</inkml:trace>
  <inkml:trace contextRef="#ctx0" brushRef="#br0" timeOffset="37510.7805">20558 4815,'27'-13,"65"-27,14 40,26-52,27 52,-40 0,-13-40,-27 40,-52 0</inkml:trace>
  <inkml:trace contextRef="#ctx0" brushRef="#br0" timeOffset="38124.1262">20413 5530,'0'-13,"13"26,27-13,12 26,-12-26,-13 0,-1 0,1 0,-1 0,-13 0,27-13,-40-13,0-14,26-26,-26 13,0-13,0 13,0 0,0 40,-13 13,13-27,53-13,-13 40,-1 0,1 0,13 0,-27 0</inkml:trace>
  <inkml:trace contextRef="#ctx0" brushRef="#br0" timeOffset="38456.2003">20981 5331,'14'0,"25"0,-39 53,0-13,-13 13,13-27,-26-26,26 27,39-27,-25 0,12 0,27 0,-13 0,-1 0,-12-13</inkml:trace>
  <inkml:trace contextRef="#ctx0" brushRef="#br0" timeOffset="39701.1227">21921 4352,'-13'0,"-27"14,-13-14,26 0,27 26,0 1,0-1,0 14,0 13,-26 0,26 13,0-13,0-1,-26-25,26-1,0 1,0-14,0 14,0-1,0 0,0 1,0-1,0 14,-27-13,27-1,13-26,14 0,-14 0,40 0,-27 0,1 0,-14 0</inkml:trace>
  <inkml:trace contextRef="#ctx0" brushRef="#br0" timeOffset="40172.2993">22437 4630,'0'13,"0"14,0-1,0 1,0-1,0 14,0-14,0 14</inkml:trace>
  <inkml:trace contextRef="#ctx0" brushRef="#br0" timeOffset="40611.2138">23085 4643,'0'0,"0"27,0-1,0 1,0 12,0 14,0-39,-27 25,27-12,-39-27</inkml:trace>
  <inkml:trace contextRef="#ctx0" brushRef="#br0" timeOffset="41247.7275">23363 4458,'0'-26,"26"26,27 13,-13-13,-14 26,1-26,-27 27,26-27,-26 40,0-14,0 40,0 14,0 25,-26-12,26-40,0 13,-27-13,27-27,0 1,0-1,-66-26,26 0,1 0,12 0,-12 0,12 40,1-40</inkml:trace>
  <inkml:trace contextRef="#ctx0" brushRef="#br0" timeOffset="45125.1954">12766 6231,'0'13,"27"27,-1-14,27 14,-13-14,26 1,26 26,27 13,-13-13,40 13,-1-13,14 13,40 0,12 27,-12-40,12 0,1-53,-14 66,-12-66,-1 0,0 40,53-40,0 0,27 0,-14 0,-13 0,-26 0,-27 0,0 0,1 0,-41-27,14 27,0-40,-1 40,14-66,-13 27,13-1,13 0,1 40,-41-66,-39 26,13 1,-26-1,-1 14,-26-14,0 13,-13-12,14 12,25-12,-26 39,-13-27,13 27,14-40,-1 40,-13-26,0 26,-26-40,-13 40,-1 0,0-39,1 39,-1-27,1 27,-1-26,27 26,-13-53,0 53,12-40,-12 40,-13-26,12 26,-12 0,-1-27,1 27,26-40,-53 27,26 13,-13 0,-13-26,53 26,-26 0,-1 0,-26-27,13 27,40-39,-13 39,-14-40,1 40,-1 0,-26-27,27 27,12-26,-12 26,39-26,-26 26,-40-27,26 27,1 0,-1-53,1 53,-1 0,1-40,25 40,15-52,-14 52,-14 0,-12-27,-41 1,-12-1,0 27,26-26,-27 26,-13-53,1 53,39-27,-27 27,1 0,26-13,26 40,1-27,-1 26,1-26,26 26,-27-26,0 27,1-27,-27 26,26-26,-26 27,0-1,0 40,-66 40,13-13,14-27,39-40,-27 1,27-1,0 1</inkml:trace>
  <inkml:trace contextRef="#ctx0" brushRef="#br0" timeOffset="61371.0927">4974 8123,'0'0,"0"-27,0 1,0-1,0 120,0 13,40 26,-40-26,26-14,-26-25,40-28,-40-12,0-1,13-26,-13 27,27-27</inkml:trace>
  <inkml:trace contextRef="#ctx0" brushRef="#br0" timeOffset="62389.1201">5768 8083,'0'-26,"-13"26,13-27,-40 27,-26 53,-14 26,41-12,-1-28,40-12,0-1,40-26,-27 0,13 0,1 0,13-26,-40 39,0 27,0 39,0 0,-27 14,27-40,-26 0,26-40,0 13,13-92,-13 27,40 39,-40-27,26 27,27-26,-40 26</inkml:trace>
  <inkml:trace contextRef="#ctx0" brushRef="#br0" timeOffset="62913.1363">6046 7898,'0'0,"-27"0,27-27,27 27,26 0,0 0,13 27,-13-27,13 0,-27 26,1-26,0 40,-40-14,40 1,-40 26,0-27,-27 14,-26 0,0 39,0 40,14-66,39 0,-27-13,27-14,-26 0,26 1,-27-1,27 1</inkml:trace>
  <inkml:trace contextRef="#ctx0" brushRef="#br0" timeOffset="63275.1315">7289 8017,'0'0,"0"-13,66 13,1-53,-15 53,15-27,-1 27,-27 0,1 0</inkml:trace>
  <inkml:trace contextRef="#ctx0" brushRef="#br0" timeOffset="63425.0242">7461 8202,'13'0,"27"-13,40 13,12-53,-12 53,-14-53,0 53</inkml:trace>
  <inkml:trace contextRef="#ctx0" brushRef="#br0" timeOffset="64196.946">8771 7461,'-27'0,"-25"0,12 0,0 0,14 13,-1-13,27 120,0 91,-39 54,39-27,0-26,0-54,26 14,-26-13,40-53,-40-13,0-54,0-12,26-27,14-53,13 26,-14-12,1 12,-13 27,-1-26,1 26,-1 0</inkml:trace>
  <inkml:trace contextRef="#ctx0" brushRef="#br0" timeOffset="65271.0131">9578 7554,'0'-13,"0"39,0 14,0-1,0 1,0 13,0-40,53 27,-53-14,40-26,-40 40,26-40,0 27,1-54</inkml:trace>
  <inkml:trace contextRef="#ctx0" brushRef="#br0" timeOffset="66041.4688">9578 7250,'-27'0,"1"0,26-27,13 27,14 0,-27 13,0 27,0-14,-14-26,-12 0,26-13,0-26,13 12,14 27,-27 13,0 14</inkml:trace>
  <inkml:trace contextRef="#ctx0" brushRef="#br0" timeOffset="67160.1907">9141 8837,'0'0,"27"-13,26 13,-14-27,1 27,13-26,-40 26,40 0</inkml:trace>
  <inkml:trace contextRef="#ctx0" brushRef="#br0" timeOffset="67489.2217">9829 8678,'0'53,"0"-13,0 0,0 13,0-14,40-12,-40-1,40-26,-40 27,26-27,1 0,-27-27</inkml:trace>
  <inkml:trace contextRef="#ctx0" brushRef="#br0" timeOffset="68087.6213">9842 8414,'-26'0,"26"-13,0-14,13 27,-13 13,0 14,-13-27,13-13,13 13</inkml:trace>
  <inkml:trace contextRef="#ctx0" brushRef="#br0" timeOffset="69493.4174">10186 7435,'-26'0,"39"0,40 0,27 0,12 0,14 0,0 0,-27 0,-39 0,-14 0,1 26,-27 1,0 39,0-13,39 53,-39-1,40 41,0-14,0-13,-1 0,1-13,-40 13,40-13,-40-27,0-12,0-41,0 1,-14-27,-39 0,27 39,-14-39,14 0,26 27,-27-27,-12 0,39 26,-40-26,14 0,-1 0,1-13</inkml:trace>
  <inkml:trace contextRef="#ctx0" brushRef="#br0" timeOffset="70481.0179">13189 7871,'0'0,"0"-13,0 53,0 0,0-1,27 14,-27-13,0-14,0 1,26-27,-26 26,0 1</inkml:trace>
  <inkml:trace contextRef="#ctx0" brushRef="#br0" timeOffset="70924.5103">13216 7554,'-27'0,"54"0,-1 0,1 0,-40 0,13-27,-27 27,27-26,27 66</inkml:trace>
  <inkml:trace contextRef="#ctx0" brushRef="#br0" timeOffset="71366.4816">13719 7951,'0'-13,"53"-40,26 53,14-27,-41 27,-12 0,13 0,-26 0</inkml:trace>
  <inkml:trace contextRef="#ctx0" brushRef="#br0" timeOffset="71524.676">13851 8176,'53'-27,"13"27,-13-26,13 26,-13 0,0 0,-27-27</inkml:trace>
  <inkml:trace contextRef="#ctx0" brushRef="#br0" timeOffset="72184.4778">14049 8401,'14'0,"25"0,27-27,1 27,-14 0,13-26,-27 26</inkml:trace>
  <inkml:trace contextRef="#ctx0" brushRef="#br0" timeOffset="72866.3831">14790 8401,'0'0,"0"26,27-26,12 40,1-40,0 26,-1-26,14 0,-13 0,0 0,-14 0,1 0,-1 0,1-53,-27 40,26-40,-26 13,0 1,0 12,0 1,-13-1,13 1,0-1,-27 1,27-1,-26 1,26 0,-40-1,40 1,-26-1,26 1,-40-27,40 26,40 27,13-39,39 39,14-40,26 40,27 0,-13 0,-14-40,-26 40,-27 0,-13 0,-39 0,-54 0,-26 0,27 14</inkml:trace>
  <inkml:trace contextRef="#ctx0" brushRef="#br0" timeOffset="73286.2848">15597 8149,'40'0,"26"-13,-26 13,13 0,-40 0,13 0,-26-27</inkml:trace>
  <inkml:trace contextRef="#ctx0" brushRef="#br0" timeOffset="73516.8354">16100 8083,'0'26,"26"1,-26-1,0 1,0 13,0-14,0 14,0-14</inkml:trace>
  <inkml:trace contextRef="#ctx0" brushRef="#br0" timeOffset="75685.7279">6734 10689,'0'-26,"-27"65,-39 41,-27 52,-12-39,38-27,1-13,13-14,-13-12,0-1,26-26,40 27,53-27,0 0,13 39,14-39,-1 0,14 27,-14-27,-13 0,-26 40,-14-40,-26 26,40-26,-40 13</inkml:trace>
  <inkml:trace contextRef="#ctx0" brushRef="#br0" timeOffset="76654.5385">7422 10874,'0'-26,"-27"-1,1 27,-27 0,13 14,-26 39,0-27,13 1,26-1,27 0,0 1,27-27,26 0,0 0,13 0,-13-13,-27 13,1 0,-41 53,-25 13,-14 26,0-26,0 27,27-27,26-26,-27-40,27 26,27-79,12 27,-12 0,-1 26,-26-27,40 27,-40-26,39 26</inkml:trace>
  <inkml:trace contextRef="#ctx0" brushRef="#br0" timeOffset="77249.3404">7739 10504,'0'0,"0"66,0 40,40 92,-40-65,66-14,-26-13,-40-14,39-26,-39-13,0-13,40 0,-53-40</inkml:trace>
  <inkml:trace contextRef="#ctx0" brushRef="#br0" timeOffset="77885.3504">9128 10861,'0'0,"13"0,80-40,13 1,26 39,-13-27,-53 27,-13 0,-26 0</inkml:trace>
  <inkml:trace contextRef="#ctx0" brushRef="#br0" timeOffset="78116.1348">9459 11046,'53'0,"13"-13,13 13,14-40,-40 40,-27-39</inkml:trace>
  <inkml:trace contextRef="#ctx0" brushRef="#br0" timeOffset="83407.6617">11258 10266,'0'-27,"26"27,-39 0,-13 0,-1 0,1 0,-40 27,39-27,1 0,-1 26,1-26,-1 0,27 40,0 39,0 54,0-1,0 0,0-52,0 12,0-39,0 0,27 0,-27-13,0-1,0 1,0-14,0 1,0 26,0-40,0 14,0-1,0 0</inkml:trace>
  <inkml:trace contextRef="#ctx0" brushRef="#br0" timeOffset="96141.1219">11033 11509,'0'-13,"79"-27,14 40,66-66,13 27,-13 39,-27-53,-13 53,-40 0,-39-40,-14 40,-39 0</inkml:trace>
  <inkml:trace contextRef="#ctx0" brushRef="#br0" timeOffset="97342.7208">12065 10557,'-26'0,"-1"0,1 0,-1 0,-13 26,14-26,0 0,39 0,13 0,14 0,0-26,-1 26,-12 0,-1 0,1 0</inkml:trace>
  <inkml:trace contextRef="#ctx0" brushRef="#br0" timeOffset="97610.2534">12422 10451,'0'27,"0"-1,0 0,27-26,-27 40,26-40,-26 27,27-27,-27 26,26-26,-26-26</inkml:trace>
  <inkml:trace contextRef="#ctx0" brushRef="#br0" timeOffset="97874.0812">12356 10279,'0'0,"13"0,14 0,-1 0,-26-26</inkml:trace>
  <inkml:trace contextRef="#ctx0" brushRef="#br0" timeOffset="98374.0616">13414 10464,'0'0,"-13"0,13 14,0 12,0 0,0 1,0 13,27-40,-27 26,26-26,14 0,-14 0,-26-26</inkml:trace>
  <inkml:trace contextRef="#ctx0" brushRef="#br0" timeOffset="98740.0521">13361 10226,'0'-26,"0"-1,53 27,-26 0</inkml:trace>
  <inkml:trace contextRef="#ctx0" brushRef="#br0" timeOffset="99804.5164">13719 10094,'0'-27,"53"1,-14 26,-12 0,12 0,-12 13,-27 14,40 39,-40 13,26 14,-26-14,40 14,-40-40,53 13,-53-13,26 0,-26-14,0-12,27-1,-27 14,-27-40,1 0,-1 0,-39 40,-13-14,-14 14,14-40,26 53,26-53,27-40</inkml:trace>
  <inkml:trace contextRef="#ctx0" brushRef="#br0" timeOffset="101494.193">15531 10372,'0'0,"0"-27,13 27,27-26,13 26,-13 0,-1 0,14 53,-26-27,-27 14,26 13,-26-14,0 1,0-13,-13-27,13 26,-27-39,27-14,0 1,0-14,0-13,14 14,-14 12,26 1,27-14,-27 40,1 0,-1-40,1 40</inkml:trace>
  <inkml:trace contextRef="#ctx0" brushRef="#br0" timeOffset="101793.4413">16192 10292,'-13'0,"-13"0,26 14,-27 12,27 0,0 1,0-1,53-26,-13 27,0-27,13 0,-14 0,-12 0,-27-27,0-26,0 14,0-1,-40 14,14 26,-1-53</inkml:trace>
  <inkml:trace contextRef="#ctx0" brushRef="#br0" timeOffset="102293.4179">16642 10226,'-13'0,"13"13,0 14,13 13,40-1,-26-39,-14 0,53 0,-39 0,-1-13,0-13,-26-1,27 27,-27-26,0 39,0 27,40-40,-40 26,39-26,-12 0,26-13,-27-53,-26 39,0 1,0-14,0 14,-13 26,13-40,0 53</inkml:trace>
  <inkml:trace contextRef="#ctx0" brushRef="#br0" timeOffset="103483.2674">17661 10134,'0'-27,"53"54,-27-1,-26 14,40-1,-40-12,0-1,0 14,0-93,0 13,0 1,53-27,-27 26,1 0,26 14,-40 26,-13 13,53-13,-53 66,26-39,-26-1,0 0,0-12,0-41,0-26,67 14,-28-14,27 0,-13 26,-13 27,-14 0,1 0,13 0,-40 14,0 25,0 27,0-39,0-1,26-26</inkml:trace>
  <inkml:trace contextRef="#ctx0" brushRef="#br0" timeOffset="104015.5715">18732 9962,'0'-27,"0"1,-26 26,0 0,-14 0,0 0,-13 39,14-12,39 12,0 14,53-26,-14-27,1 0,-14 0,1 0,-27-13,0-14,26 27,27 0,-26 13,-1-13,1 0</inkml:trace>
  <inkml:trace contextRef="#ctx0" brushRef="#br0" timeOffset="104239.4821">18957 9684,'-13'0,"13"53,40 13,-40-13,53 13,-53 0,26-26,-26-1,0 1,0-13</inkml:trace>
  <inkml:trace contextRef="#ctx0" brushRef="#br0" timeOffset="104841.9213">19063 10014,'0'-26,"27"26,12-40,1 40,13 0,-27-39,14 39,-40-14,27-25,-1 39,14 0,-14 0,1 39,-27 1,53 0,-53 13,0-27,0-13,0 14,0-40,0-40,26 13,0 0,14 1,0 12,-14 1,-26-1</inkml:trace>
  <inkml:trace contextRef="#ctx0" brushRef="#br0" timeOffset="104969.4375">19725 9842,'0'27,"0"-1,26 14,-26 0,-13-40</inkml:trace>
  <inkml:trace contextRef="#ctx0" brushRef="#br0" timeOffset="105089.2505">19672 9631,'39'40</inkml:trace>
  <inkml:trace contextRef="#ctx0" brushRef="#br0" timeOffset="105642.0334">19910 9763,'0'-13,"53"13,-40 0,27 40,-40-14,26 0,-26 1,0-14,-13 27,-14-14,1-26,26 27,-26-27,26-13,13 13,13-53,14 26,0 27,13-40,-14 40,14-66,-13 66,-14-66,27 40,-26 26,-27-27,-40 80,14-13,26 0,0 12,0-38,26 25,14-12,26-27,-13 0,13 0,-26 0</inkml:trace>
  <inkml:trace contextRef="#ctx0" brushRef="#br0" timeOffset="121652.3666">13692 12316,'0'-26,"0"-1,0 1,0 0,0-1,0 80,0 0,40 39,-40-12,0-1,26-13,-26 1,0-28,40-12,-40-1,0 1,13-27</inkml:trace>
  <inkml:trace contextRef="#ctx0" brushRef="#br0" timeOffset="122361.1024">14526 12237,'0'-26,"-40"26,0 0,-13 0,0 26,14-26,12 40,27-14,0 1,14-1,25-26,1 0,13 0,-14 0,-12 0,-27-13,0 39,0 14,-79 53,-1-1,27 1,0-14,27-39,-1 0,27-14,-26 0,39-39,27-13,0-1,-14 27,-26-26,27 26,-1-27</inkml:trace>
  <inkml:trace contextRef="#ctx0" brushRef="#br0" timeOffset="123024.1837">14856 12131,'0'0,"-13"0,66 40,0-14,0-26,13 53,0-53,-13 27,13-27,-26 26,-14-26,-26 53,40-53,-40 26,0-12,0 52,-26-26,-54 39,-12 0,25-26,28-53,12 40,1-40,-14 40,14-40,26 26,13-26</inkml:trace>
  <inkml:trace contextRef="#ctx0" brushRef="#br0" timeOffset="124321.3981">12581 12277,'0'13,"-53"53,-66 27,0 12,0-25,26-27,1-14,52-39,-13 40,40-40,52 27,1-27,26 39,-13-39,40 53,-14-53,14 53,-14-53,-13 53,0-53,-13 27,0-27,-13 26,-14-26</inkml:trace>
  <inkml:trace contextRef="#ctx0" brushRef="#br0" timeOffset="125289.16">13176 12488,'0'0,"0"-26,0-1,-13 27,-13 0,-14 0,-13 0,-13 40,13-13,26 12,27 1,0 0,27-14,-1-26,27 0,-13 0,0 0,-14-13,1 13,-27-40,26 40,-26 13,0 40,-40 40,-13 0,1-1,-1-26,0-26,26 0,1-14,52-52,27-1,-13 27,0-26,-1 26,14 0,-26 0,12 0,-12-40</inkml:trace>
  <inkml:trace contextRef="#ctx0" brushRef="#br0" timeOffset="126103.7928">17079 12144,'-27'0,"67"0,26-13,14 13,-1 0,-13-40,0 40,-39 0</inkml:trace>
  <inkml:trace contextRef="#ctx0" brushRef="#br0" timeOffset="126279.121">17052 12475,'40'0,"26"-26,-13 26,13-27,0 27,-13 0,-26 0</inkml:trace>
  <inkml:trace contextRef="#ctx0" brushRef="#br0" timeOffset="127537.7633">18455 12105,'0'13,"0"27,0 39,0 40,0-13,0-27,0 1,0-14,0-27,0-12,0-1,-40-26,14-26,-1-14,27-39,0-27,0-26,0-1,79-12,14-1,0 27,-14 66,-26 53,13-39,-13 39,0 39,-13 1,-40 13,0 0,0-13,-14 13,-52-14,-26 14,25-13,28-40,12 26</inkml:trace>
  <inkml:trace contextRef="#ctx0" brushRef="#br0" timeOffset="128009.2929">19143 11906,'0'53,"0"-13,0 0,0-14,39 0,-12-26,-1 27,1-27,-1 0,1 0,-1-27,14 1,-40 0,39-1,-39 1,0-1,0 40,0 14,0-1,40 1,-13-1,12 1,-26-27,27 26</inkml:trace>
  <inkml:trace contextRef="#ctx0" brushRef="#br0" timeOffset="128294.3218">19632 11946,'0'0,"53"0,-13 13,-14 14,1-1,-27 1,26-27,-26 39,0-12,-13-27,-14-14,27-12,0 0,0-14,0 0,0 14,27 26,-27-40,53 40,0 0,0 0,-27 0</inkml:trace>
  <inkml:trace contextRef="#ctx0" brushRef="#br0" timeOffset="128594.1014">20135 12052,'53'0,"-27"0,27-40,-26 40,-1-26,0 26,1-40,-27 13,0 1,-13 26,-27 0,-26 0,-40 53,40-13,39-40,27 39,0 1,0-14,40-26,0 40,13-40,13 0,-13 0,13 0,-26 0</inkml:trace>
  <inkml:trace contextRef="#ctx0" brushRef="#br0" timeOffset="129528.0489">20836 11959,'0'0,"26"0,-26 40,0-14,27 27,-27-13,0 0,0-14,0 1,0-1,-13-26,13-40,0 27,0-40,0 13,53-12,-27 12,14 13,-27 27,40 0,-13 14,-40 12,26 1,-26-1,26 0,-26 1,0-1,27-26,-27 27</inkml:trace>
  <inkml:trace contextRef="#ctx0" brushRef="#br0" timeOffset="130029.6939">21444 11933,'0'-27,"0"67,0 0,0 13,40-27,-40 0,66 1,-39-27,-1 26,1-26,-1 0,14-13,-40-13,26 26,-26-40,0 14,0 39,0 13,40 1,0-1,-40 1,39-27</inkml:trace>
  <inkml:trace contextRef="#ctx0" brushRef="#br0" timeOffset="130383.2749">21921 11999,'0'53,"26"-14,-26 1,0-13,27-1,-27 1,0-54,0 1,26-1,-26 1,0-1,27 27,-27-26,26 26,-26 13,40-13,-40 40,53-1,-53-12,26-27,-26 40</inkml:trace>
  <inkml:trace contextRef="#ctx0" brushRef="#br0" timeOffset="130550.1714">22225 12105,'0'-53,"0"106,26-106,1 53,-1 13,1 40,-1-13,-26-1,0-12</inkml:trace>
  <inkml:trace contextRef="#ctx0" brushRef="#br0" timeOffset="130970.2182">22675 11708,'0'66,"0"0,0 13,26 1,-26 12,0-39,0-13,-13-13,13-54,26-13,1 40,-1-39,14 39,-13 0,25 26,-52 1,0 26,0-40,0 13,-26 27,-14-26,1-27,39-14</inkml:trace>
  <inkml:trace contextRef="#ctx0" brushRef="#br0" timeOffset="131532.3029">23164 12144,'27'0,"12"0,-12 0,-1 0,-26-26,27 26,-27-27,0 1,-40 26,-26 0,26 0,14 13,26 14,0 26,0-40,0 13,0 1,53 12,-40-39,40 27,-27-27,14 0,-14-13,1 13,-1-66,-26 39,53 1,-53-1,66 1,-52 26,25-40,1 40,-13 0,-1 40,0-14,-26 14,27 0,-27-14,0 0,0 1,0-40,0-14,0 1,53-14,-53 0,39 14,-39-1,40 27,-13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30:10.3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5437 1548,'0'0,"0"-27,0-12,0 12,-13 27,13 13,0 93,0 0,0 0,26 13,-26-40,53-12,-53-28,27-12,-27 26</inkml:trace>
  <inkml:trace contextRef="#ctx0" brushRef="#br0" timeOffset="636.5463">6085 1667,'0'-27,"-13"27,-13 0,-1 0,1 0,-14 53,14-26,26-1,0 1,0-1,0 1,39-27,1 39,13-39,13 0,-13 0,0 0,-27-13,1-53,-27 26,0 1,-13-1,-14-13,1 27,-1 26,27-27,-26 27</inkml:trace>
  <inkml:trace contextRef="#ctx0" brushRef="#br0" timeOffset="1251.3265">6456 1468,'-27'0,"1"0,39 0,-13 14,40-14,0 66,-14-40,14 1,26-27,13 53,1-53,-1 0,-13 0,-26 0,-14 0,-26 26,0 1,0 12,-53 27,-26 14,13-14,26-13,-39 0,39-27,14 1,-1-27,27 26,0 1,0-1</inkml:trace>
  <inkml:trace contextRef="#ctx0" brushRef="#br0" timeOffset="1619.9645">8004 1574,'13'-13,"53"13,13-40,1 40,-1 0,-26 0,-53 14</inkml:trace>
  <inkml:trace contextRef="#ctx0" brushRef="#br0" timeOffset="1755.5459">8109 1799,'106'0,"-13"-53,13 53,0-39,-14 39,-12 0,-41-27</inkml:trace>
  <inkml:trace contextRef="#ctx0" brushRef="#br0" timeOffset="2677.8062">10094 1098,'-13'0,"-93"40,-13 26,13-40,-13 14,53-40,39 0,27-13,27 92,-27-26,39 53,-39 0,0 26,0-26,0-14,0-39,0 14,0-28,0-12,0-1,0 14,0-14,27-26,-14 0,40 0,-27 0,1 0</inkml:trace>
  <inkml:trace contextRef="#ctx0" brushRef="#br0" timeOffset="3040.9518">10676 1230,'0'14,"0"38,53 15,-53-14,0 26,-27-13</inkml:trace>
  <inkml:trace contextRef="#ctx0" brushRef="#br0" timeOffset="3461.0982">10861 1958,'-13'0,"-53"0,26 40,-13-1,27-12,26-1,0 1,0-14,0 13,13-26,13 0,1 0,-1 0,1 0,-27-13,26-13,-26-14,0 0,0 14,-13-14,13 14,-26-1,26 1</inkml:trace>
  <inkml:trace contextRef="#ctx0" brushRef="#br0" timeOffset="4020.0646">11390 1085,'14'0,"38"0,1 13,14-13,-1 40,-27-40,-39 13,27-13,-27 53,0-27,0 27,0 27,-27 92,-12-14,39-52,0 0,0-27,0 14,0-40,13-13,-13-14,26-26,-52 0,-27 0,13 0,14 0,-1 0,1 66,-1-39</inkml:trace>
  <inkml:trace contextRef="#ctx0" brushRef="#br0" timeOffset="6056.5592">15769 1574,'-26'0,"-67"106,-26-13,0-14,26-26,27-53,27 53,12-53,1 0,26 26,0 1,92-27,-12 26,65-26,-39 66,-13-26,-27-13,-13-1,-27 0,1-26,-27 27,13-27,-13 26,26-26</inkml:trace>
  <inkml:trace contextRef="#ctx0" brushRef="#br0" timeOffset="6433.0805">16259 1931,'-14'0,"-12"0,-1 0,1 0,0 14,-1 52,27-53,0 14,0-1,13-26,14 53,-1-53,1 0,12 0,-39-40,27 14,-27-14,0 0,0 14,0-1,-13 27,13-26,13 26</inkml:trace>
  <inkml:trace contextRef="#ctx0" brushRef="#br0" timeOffset="6651.6341">16682 1720,'0'0,"0"13,0 53,0 27,40 26,-40-13,39-14,-39-39,0 27,0 12,-13-92</inkml:trace>
  <inkml:trace contextRef="#ctx0" brushRef="#br0" timeOffset="7461.8312">17965 2064,'0'-13,"66"13,1-40,25 40,-13 0,-39 0</inkml:trace>
  <inkml:trace contextRef="#ctx0" brushRef="#br0" timeOffset="7618.8492">17978 2222,'14'0,"65"0,14-13,12 13,28 0,-27 0,-14-39,-52 39</inkml:trace>
  <inkml:trace contextRef="#ctx0" brushRef="#br0" timeOffset="8360.9047">19262 1720,'-93'39,"27"-39,0 27,26-27,14 0,-1 0,27 66,0 13,0 1,0-1,0-26,0 13,0-13,0 0,0-13,0-14,0 1,27-27,12 26,14-26,13 0,-26 0,0-13,-14 13,1 0,-41 0</inkml:trace>
  <inkml:trace contextRef="#ctx0" brushRef="#br0" timeOffset="9184.3606">19685 1905,'0'0,"-26"0,26-26,0 52,0 14,0 13,0-14,0-12,0-1,13 14,-13-14</inkml:trace>
  <inkml:trace contextRef="#ctx0" brushRef="#br0" timeOffset="9710.3596">20479 1998,'0'-27,"-13"27,-14 0,1 13,-27 54,53-15,26 1,1-53,-1 53,1-53,-1 0,0 0,-26-13,0-13,27-14,-27-13,0 13,0 14,-13 26,13-27</inkml:trace>
  <inkml:trace contextRef="#ctx0" brushRef="#br0" timeOffset="10708.2875">20809 1812,'0'0,"-26"0,39 0,14 0,-1 0,14 0,-14 0,-26 14,53 12,-53 1,40 25,-40-12,26 0,-26 0,0 12,0-12,0 0,-13 26,13-26,-26-1,26-12,0-1,0 1,-27-27,-12 0,-28 53,28-53,12 0,27 26,-26-26,-1 0</inkml:trace>
  <inkml:trace contextRef="#ctx0" brushRef="#br0" timeOffset="16325.5819">7885 3559,'0'-14,"-14"28,-91 91,-28 41,14-27,0-13,53-53,13-27,27-26,26 27,-27-27,67 0,13 0,26 39,27-39,-13 0,-14 0,14 27,-14-27,-39 0,-14 40,1-40</inkml:trace>
  <inkml:trace contextRef="#ctx0" brushRef="#br0" timeOffset="16860.1908">8506 3678,'0'-27,"-13"27,-13 13,-27 14,26 13,1-14,26 1,0 25,13-52,14 53,12-53,27 0,-13 0,13 0,-26 0,-13-26,-1-14,-26 14,0-1,-13-12,13-1,-66 0,39 40,27-39,-26 39,65 0,-12 0</inkml:trace>
  <inkml:trace contextRef="#ctx0" brushRef="#br0" timeOffset="17181.8515">8890 3519,'0'0,"-13"0,13 13,0 80,26 52,-26-12,40-1,-40-26,40-40,-40 0,0-40,26 1</inkml:trace>
  <inkml:trace contextRef="#ctx0" brushRef="#br0" timeOffset="22109.8411">9618 3717,'0'-26,"0"-1,-14 27,1 0,-13 0,-14 40,14-13,26 12,0-12,0-1,39 1,-12-27,12 39,1-39,26 0,-13 0,-13 0,13-13,-27-13,-26-1,0-12,0-1,-13-13,-27 26,1 1,-1 26,13-26,-12 26,39 13,13-13</inkml:trace>
  <inkml:trace contextRef="#ctx0" brushRef="#br0" timeOffset="22722.1244">10001 3545,'0'0,"0"-13,-26 13,52 27,40 26,53-14,1 1,12 0,-40-14,1 14,-27-1,-26-39,-14 27,-39-1,-80 41,1 12,26-13,39-39,1 12,26-12,-53-1,53 1,-40-1,40 0,-39-26,39 27</inkml:trace>
  <inkml:trace contextRef="#ctx0" brushRef="#br0" timeOffset="23128.1166">11284 3770,'14'0,"52"0,13 0,27 0,-27 0,-12 0,-41 0</inkml:trace>
  <inkml:trace contextRef="#ctx0" brushRef="#br0" timeOffset="23278.8719">11311 4114,'13'0,"14"0,26 0,13 0,13-13,-13 13,-13 0,-26 0</inkml:trace>
  <inkml:trace contextRef="#ctx0" brushRef="#br0" timeOffset="24955.0461">13494 3413,'26'0,"-92"0,0 0,-13 0,-1 13,14-13,26 0,1 0,12 0,1 0,26 27,26 12,-26 14,0 53,40 0,-40-13,0-14,0 0,0-26,0 14,0-28,0 1,0-14,0 1,26-27,1 0,12 0,1-13,13 13,-26 0,-14 0,40 0,-27-27</inkml:trace>
  <inkml:trace contextRef="#ctx0" brushRef="#br0" timeOffset="25205.7672">13798 3717,'0'67,"26"-15,-26-12,0 0,0-14,0 1,0-1,0 1</inkml:trace>
  <inkml:trace contextRef="#ctx0" brushRef="#br0" timeOffset="25644.0634">14684 3704,'-26'0,"-1"0,-12 0,-1 27,14 26,26-40,0 13,13 14,13-40,14 26,13-26,-27 0,-26-13,0-13,0-1,0-12,0-1,-26 0,26 0,-13 40,13-26</inkml:trace>
  <inkml:trace contextRef="#ctx0" brushRef="#br0" timeOffset="26085.772">14883 3413,'0'0,"26"0,1 0,-1 0,1 0,-27 27,26 25,-26 1,40 27,-40 26,0 39,39-39,-39-27,0-12,0-28,0 1,0-14,0 1,-52-27,12 26,13-26,1 0,-14 0,40 27,-26-27,26 26</inkml:trace>
  <inkml:trace contextRef="#ctx0" brushRef="#br0" timeOffset="27268.8394">15822 3149,'0'0,"-93"26,27-26,27 26,12-26,27 40,0 13,27 53,-27 79,0 27,0-1,0 1,0-53,0-27,0-26,0 13,0-66,0-13,0-14,39-26,-12 0,-1 0,1-13,12 13,-12 0</inkml:trace>
  <inkml:trace contextRef="#ctx0" brushRef="#br0" timeOffset="27756.4088">16510 3307,'0'14,"0"12,0 0,0 14,0-13,0 12,0 27,0-13,0-13</inkml:trace>
  <inkml:trace contextRef="#ctx0" brushRef="#br0" timeOffset="28201.0313">16550 4299,'-27'0,"1"0,-1 0,1 14,-1 12,27 1,-26 26,26-14,0-12,40-27,-14 26,1-26,-1 0,0 0,-26-13,0-14,0 1,0-14,0 14,0-1,0 1,0-14,0 14</inkml:trace>
  <inkml:trace contextRef="#ctx0" brushRef="#br0" timeOffset="29352.0213">16947 3254,'13'0,"26"0,14 0,14 0,-41 0,0 0,-26 14,0 12,0 14,0 39,0 53,-26 14,26 13,0-1,13-38,-13-41,66 13,-66-39,27 14,-27-28,0 14,0-40,0 14,0 26,0-27,-40-26,14 0,-1 0,1 0</inkml:trace>
  <inkml:trace contextRef="#ctx0" brushRef="#br0" timeOffset="33965.5282">14856 4696,'0'0,"0"-26,0-1,0 41,0 12,14 1,-14-1,26 0,-26 1,26-1,-26 1,27 13,-1-14</inkml:trace>
  <inkml:trace contextRef="#ctx0" brushRef="#br0" timeOffset="34250.1435">15121 4696,'0'14,"26"-14,1 26,13-26,-14 0,0 26,27-26,-53 27</inkml:trace>
  <inkml:trace contextRef="#ctx0" brushRef="#br0" timeOffset="34461.9582">15266 4630,'-13'0,"13"53,-39-26,39-1,0 0,0 1,0-14,0 14</inkml:trace>
  <inkml:trace contextRef="#ctx0" brushRef="#br0" timeOffset="34754.6331">15412 4630,'0'0,"26"0,1 0,-1 0,-26 13,0 27,-13 0,-13 13,26-40,0 13,53-26,-14 0,1 0</inkml:trace>
  <inkml:trace contextRef="#ctx0" brushRef="#br0" timeOffset="35490.9805">17238 4908,'-27'0,"27"-26,53-1,-26 27,-1 0,0 0,-26 13,0 14,-39 12,39-12,-27-27,27 40,0-14,14-26,12 0,14 0,-14 0</inkml:trace>
  <inkml:trace contextRef="#ctx0" brushRef="#br0" timeOffset="35659.89">17476 4921,'26'0,"1"0,12 40,1-14,13-26,-13 40,-14-40,1 27</inkml:trace>
  <inkml:trace contextRef="#ctx0" brushRef="#br0" timeOffset="35824.7548">17754 4934,'0'0,"-53"40,26-13,1 12,26-12,-53-1,53 1</inkml:trace>
  <inkml:trace contextRef="#ctx0" brushRef="#br0" timeOffset="36011.1247">17859 4895,'40'39,"-40"-12,27 13,-27-1,0 1,0 0</inkml:trace>
  <inkml:trace contextRef="#ctx0" brushRef="#br0" timeOffset="36985.3599">18997 3876,'40'0,"26"0,13 0,27 0,26 0,-26 0,-53 0</inkml:trace>
  <inkml:trace contextRef="#ctx0" brushRef="#br0" timeOffset="37129.7902">19275 4154,'53'0,"26"-26,1 26,25 0,14 0,-39-40</inkml:trace>
  <inkml:trace contextRef="#ctx0" brushRef="#br0" timeOffset="37991.2203">14989 5252,'-14'0</inkml:trace>
  <inkml:trace contextRef="#ctx0" brushRef="#br0" timeOffset="40599.5209">20743 3850,'0'0,"0"-27,0 14,0-13,0 65,0 41,0-1,0 0,27-12,-27-15,0-12,0 0,0-14,0 1,0-1,0 14</inkml:trace>
  <inkml:trace contextRef="#ctx0" brushRef="#br0" timeOffset="42595.1217">20399 5371,'-39'-26,"52"26,66 0,54 0,12 0,-39 0,-66 0</inkml:trace>
  <inkml:trace contextRef="#ctx0" brushRef="#br0" timeOffset="42746.9997">20479 5649,'26'-13,"14"13,26 0,13-40,-12 40,12 0,0 0,-39 0</inkml:trace>
  <inkml:trace contextRef="#ctx0" brushRef="#br0" timeOffset="43710.0882">21921 5199,'0'0,"13"0,40 53,-27-13,-26 13,40 13,-40 0,0-13,0-14,0-12,-13-27,13-27,-27-12,27-27,0 13,0-13,0 13,27 0,-27 26,39 27,-12 0,13 0,26 0,-27 27,14-1,-26 1,-27-1,26 1,-26-1,0 1,0-1,0 0</inkml:trace>
  <inkml:trace contextRef="#ctx0" brushRef="#br0" timeOffset="44046.0093">22648 5278,'0'-26,"27"0,-27 39,-27 13,27 14,-26-14,26 1,0-1,40 1,-1-27,1 0,-14 0,-26-13,40 13,-40-40,0 13,0 1,0-1,0 1,0 13</inkml:trace>
  <inkml:trace contextRef="#ctx0" brushRef="#br0" timeOffset="44145.048">23138 5331,'-13'0</inkml:trace>
  <inkml:trace contextRef="#ctx0" brushRef="#br0" timeOffset="50860.7271">2725 2209,'-13'0,"106"0,118 0,27 0,14 0,-1-26,-66 26,1 0,-81 0,-25 0,-41 0,-39-27,0 1,-26 26,26-27,-66 27,26 0,-26-39,26 39,14 0,26-27,26 27,14 27,-14-1,1 14,-27-14,26 1,-26 12,0 14,-26-26</inkml:trace>
  <inkml:trace contextRef="#ctx0" brushRef="#br0" timeOffset="53421.1356">8811 5252,'0'0,"13"0,66-13,54 13,39-66,13 66,0-67,-26 67,-40 0,-40 0,-13 27,-26-27</inkml:trace>
  <inkml:trace contextRef="#ctx0" brushRef="#br0" timeOffset="53607.0308">9115 5622,'13'0,"93"0,39-53,14 53,-26-39,-1 39,-26 0,-14 0,-52 0,-14 0</inkml:trace>
  <inkml:trace contextRef="#ctx0" brushRef="#br0" timeOffset="69561.1435">9300 6482</inkml:trace>
  <inkml:trace contextRef="#ctx0" brushRef="#br0" timeOffset="70665.4179">8043 7422,'-13'0,"-13"-27,-1 27,1 0,-1 0,-26 53,0 40,1-1,12 14,40 13,0-39,0-41,13-12,53-27,14 39,-1-39,40-26,13-40,-13-14,14-39,-28-26,-25 26,-40 0,-40 39,0 1,-67 26,28 27,-27 26,-14 0,27 0,14 0,-14 13,26 13,27 27,0 13,0-39</inkml:trace>
  <inkml:trace contextRef="#ctx0" brushRef="#br0" timeOffset="71017.0983">8215 7739,'-39'0,"39"-26,0-1,0 1,0-1,39 1,-25 26,25-27,-12 27,-14 0,27 27,-14-1,1 1,-1 12,0-12,1-1,-1-26,14 40,-27-40,27 26,-14-26,-12 0,12 0,1-13</inkml:trace>
  <inkml:trace contextRef="#ctx0" brushRef="#br0" timeOffset="71400.4705">8969 7474,'-13'27,"13"26,0-13,0-1,0 1,27 0,-1-40,27 26,-13-26,-14 0,14-13,13-40,-27 13,-26 1,27-1,-27 13,0 41,0 12,39 14,-39-27,53-13,-53 53,40-53,-40 26</inkml:trace>
  <inkml:trace contextRef="#ctx0" brushRef="#br0" timeOffset="71835.0219">9618 6985,'0'26,"0"27,39 53,-39 0,40-13,-40-27,26-13,-26 0,0-40,40-79,0 26,13 0,-40 40,27-26,-27 26,27 13,-40 14,26 25,-26-12,0 0,-40 13,14-27,-1 1,1-27,-1 0,1 0,26-14,40-38,-14 12</inkml:trace>
  <inkml:trace contextRef="#ctx0" brushRef="#br0" timeOffset="72005.2466">10292 7408,'0'40,"0"26,0-39,0-1,0-13</inkml:trace>
  <inkml:trace contextRef="#ctx0" brushRef="#br0" timeOffset="72143.1382">10226 6998,'13'13,"-13"14,40 26</inkml:trace>
  <inkml:trace contextRef="#ctx0" brushRef="#br0" timeOffset="72321.9109">10517 6998,'0'27,"0"12,0 28,0 38,0 28,40-28,-40-25,0 12,0-12,0-27</inkml:trace>
  <inkml:trace contextRef="#ctx0" brushRef="#br0" timeOffset="72435.0069">10597 7488,'0'0,"26"-27,40-26,0 27,14 26,-1 0,14-40,-54 40</inkml:trace>
  <inkml:trace contextRef="#ctx0" brushRef="#br0" timeOffset="73446.1552">12713 7117,'0'-26,"-13"26,-27 0,-39 13,-40 53,0 27,-13 39,39-13,27-26,66-14,0 1,26-14,14-13,53-53,12 0,1 0,26-27,14-65,-40-1,-27-26,-79 39,27-39,-27 40,-53 13,-13 13,-27 13,14 40,-1 0,27 0,27 27</inkml:trace>
  <inkml:trace contextRef="#ctx0" brushRef="#br0" timeOffset="74488.8093">13388 7514,'0'0,"0"13,0 67,13 39,-13 13,0 0,40-13,-40-39,0-27,0 13,0-26,0-14,-13-26,-27 0,13-40,27-39,-66-27,66-53,0-26,53 13,13 27,-13 26,0 52,0 41,-40 26,14 0,-1 0,-26 26,40 41,-40-14,-27 13,1-13,0-14,-1-12,1-27,26 39,-27-39</inkml:trace>
  <inkml:trace contextRef="#ctx0" brushRef="#br0" timeOffset="74856.8949">14010 7474,'13'0,"27"-13,-14 13,14-39,-14 39,1-53,-1 53,-26-40,0 13,-26 27,-40 0,-14 0,-12 40,25 0,41-14,26 1,0-1,0 1,53-1,13-26,13 53,1-53,-1 0,-13 0,0-13,-26-27,-13 0</inkml:trace>
  <inkml:trace contextRef="#ctx0" brushRef="#br0" timeOffset="75097.2565">14499 7369,'0'0,"40"-27,0 27,-40 13,26 14,-26-1,0 14,40 13,-40-13,0-1,0-78,26-14,1-13,12 26,-12 0,-1-13,1 53,-27-26,39 26,1 0,-40 39,26-39</inkml:trace>
  <inkml:trace contextRef="#ctx0" brushRef="#br0" timeOffset="75688.3313">15438 7355,'-13'-26,"-26"-1,25 27,-12 0,-27 0,0 0,13 0,-13 14,14-14,12 39,27-12,0-1,0 1,66 26,1-53,12 0,0 0,14-27,-27 1,-39 26,-27-40,0 14,0 39,0 13,52 1,-12-1,-13 1,-1-27</inkml:trace>
  <inkml:trace contextRef="#ctx0" brushRef="#br0" timeOffset="75937.9174">15849 6919,'0'26,"0"27,0 0,0 53,52-13,-12-14,-40-13,53 0,-53-26,0 0,0-14</inkml:trace>
  <inkml:trace contextRef="#ctx0" brushRef="#br0" timeOffset="76177.2637">15981 7382,'0'0,"26"-27,14 27,26-53,0 53,-26-26,-14 26,1 0,-27 13,26 40,-26-40,0 14,27 13,-27-27,0 13,26-26</inkml:trace>
  <inkml:trace contextRef="#ctx0" brushRef="#br0" timeOffset="76318.2551">16391 6932,'0'0,"26"66</inkml:trace>
  <inkml:trace contextRef="#ctx0" brushRef="#br0" timeOffset="77061.8714">17052 7170,'-26'0,"-14"0,-26 0,-13 40,13 13,13-14,26 28,27-1,0-13,0-27,40 14,13-40,0 0,13 0,-13 0,13-27,-26 1,-40-1,39-12,-39-14,0 40,0-40,14 53,-14-27,26 27,0 0,1-26,-1 26,1 0,-1 13,14 27,-40-27,40 27,-40-14,0 1,0-14,26-13,-26 26,0-65,0-28,0 14,53-13,-27 27,1-1,-1 40,1 0,-1 0,14 0,0 26,-14 1,-26-1,40 1,-40-1,0 1,26-1,14-39,-14 13,1-66</inkml:trace>
  <inkml:trace contextRef="#ctx0" brushRef="#br0" timeOffset="77535.1634">18058 7117,'0'-26,"26"26,1 0,26-27,-14 27,-12 0,-1-39,14 39,-106 0,0 39,39-12,27-1,0 27,0-13,13-14,14 1,-27-1,40-26,-40 40,0-14,-40-26,-26 40,-14-40,-39 27,-13-27,-14 39,67-39</inkml:trace>
  <inkml:trace contextRef="#ctx0" brushRef="#br0" timeOffset="80335.8197">8281 8850,'53'0,"0"0,27 0,-14 0,0-13,-13 13,13 0,13 0,1 0,26 0,26 0,27 0,-27 0,40-53,-13 53,-27 0,0 0,-26 0,0 0,0 0,0 0,26 0,0 0,-13 0,14 0,-1-40,0 40,-13-26,-13 26,26 0,-26 0,13-40,-13 40,0 0,0 0,13 0,-13 0,-1-39,1 39,13 0,-13-40,0 40,40-40,-14 40,-13-39,13 39,0 0,-39-40,-14 40,1 0,26 0,-27 0,14-27,-14 27,0 0,14-39,-14 39,14 0,-14 0,14-40,13 40,-27 0,0 0,27 0,13-40,-13 40,0 0,13-39,-39 39,-1 0,0 0,14 0,-14 0,1 0,25 0,-38 0,-15 0,15 0,-14 0,-14-27,14 27,-13 0,13 0,13 0,-13 0,13-26,0 26,-13 0,0 0,13-40,13 40,41 0,-15 0,1 0,0 0,26 0,-26 0,0 0,-13 0,-14 0,-26 0,13 0,-26 0,-14 0,1 0,-1 0,1 0,-1 0,14 0,-14 0,1 0</inkml:trace>
  <inkml:trace contextRef="#ctx0" brushRef="#br0" timeOffset="84675.9471">5490 10054,'-13'40,"13"0,0 12,-27 41,27-40,0-13,14 13,-14-27,0-13,26 27,-26-14,0-12,0 12,0 1,0-1,0-52</inkml:trace>
  <inkml:trace contextRef="#ctx0" brushRef="#br0" timeOffset="85177.1493">5980 10200,'0'-27,"-27"27,1 0,-27 53,53-26,-27-1,27 1,0-1,14 0,12-26,27 27,-13-27,12 0,1 0,-13 0,0-27,-14 1,-26 0,40-14,-40 27,-27-27,1 13,-14 27,1-26,-14 26,39 0</inkml:trace>
  <inkml:trace contextRef="#ctx0" brushRef="#br0" timeOffset="85905.0816">6376 10028,'0'-27,"-39"27,12 0,1-26,-1 26,1 0,39 0,27 13,26 13,27 14,12 0,1-40,40 53,-40-53,-40 53,-13-53,-27 53,1-27,-54 14,-26-1,14-39,-14 40,0-13,0-27,13 53,0-27,1 0,39 1,-40 26,40 0,0-14,0-12,0-1,-26-39,-1-13</inkml:trace>
  <inkml:trace contextRef="#ctx0" brushRef="#br0" timeOffset="87231.2333">7885 10345,'-14'0,"14"-13,40-13,66 26,39-40,-39 40,13-40,-13 40,-27 0,-39 0,-13 0,-27-26,-14 26,-12 0,26 13</inkml:trace>
  <inkml:trace contextRef="#ctx0" brushRef="#br0" timeOffset="88035.2432">8295 10081,'0'-27,"0"1,0 52,0 1,0 12,0 1,0 13,0 0,13-13,-13 12,0-12,26-13,-26-1,0 1,0-1,27-26</inkml:trace>
  <inkml:trace contextRef="#ctx0" brushRef="#br0" timeOffset="88635.293">9525 9948,'0'-26,"0"39,0 40,0 53,0 0,0 0,0-1,40-12,-40-40,26 0,-26-27,0 1,27-27,-41 0,14-14</inkml:trace>
  <inkml:trace contextRef="#ctx0" brushRef="#br0" timeOffset="88980.9774">10120 10120,'0'14,"0"25,0-12,0-1,0 1,0-1,0 1,27-1,-27 0,26-26</inkml:trace>
  <inkml:trace contextRef="#ctx0" brushRef="#br0" timeOffset="89391.7502">10425 9869,'-40'0,"13"0,41 13,12 27,14-14,26 1,13-27,1 53,-27-53,-14 53,14-53,-26 39,-1-39,-26 40,27-40,-27 40,0-14,0 1,-40-1,-26 27,-27 0,27 0,26-27,14 27,26-26,0-1,0 1</inkml:trace>
  <inkml:trace contextRef="#ctx0" brushRef="#br0" timeOffset="90306.2906">12012 10120,'93'-39,"13"39,39-40,-39 40,-40 0,-26 0,-14 0</inkml:trace>
  <inkml:trace contextRef="#ctx0" brushRef="#br0" timeOffset="90465.3277">12065 10358,'13'-13,"40"13,40-53,-14 53,14-26,-14 26,-13 0,-26 0,-14 0</inkml:trace>
  <inkml:trace contextRef="#ctx0" brushRef="#br0" timeOffset="91620.2521">14182 9657,'13'0,"-26"0,-40 0,0 14,-13-14,26 0,14 0,-1 0,1 0,26 26,0 53,0 1,0 26,0 26,0-26,0 39,0-12,0-54,39-13,-39 0,40-13,-40 0,0-40,26 27,1-40,-14 0,40-27,-13 27,-1-26,-12 26,-1 0,1 0,-27-26</inkml:trace>
  <inkml:trace contextRef="#ctx0" brushRef="#br0" timeOffset="92670.9335">14883 9565,'0'-27,"-13"27,13-26,0 52,0 14,0 26,13 0,-13-13,26 0,-26-40,0 14,0-1,0 1</inkml:trace>
  <inkml:trace contextRef="#ctx0" brushRef="#br0" timeOffset="93246.1353">15028 10266,'0'-13,"0"-14,-13 27,-27 0,14 13,-14 14,1 13,39 12,0-12,0-13,0-1,39 1,-12-27,12 0,1 0,0-14,-14 14,-26-66,27 40,-27-14,0 14,-14-1,14 1,-39 26,39-27,-27 27</inkml:trace>
  <inkml:trace contextRef="#ctx0" brushRef="#br0" timeOffset="93775.6096">15491 9538,'0'0,"-26"0,26-26,26 26,41 0,-15 0,15 13,-1-13,-27 0,-12 53,-27-27,26 14,-26 13,0 26,0 40,0 14,0-27,0-1,0-25,0-14,0-26,0-1,0-12,0-1,0 1,-26-27,-14 26,0-26,-12 0,38 0,-39 0,27 0,66 0</inkml:trace>
  <inkml:trace contextRef="#ctx0" brushRef="#br0" timeOffset="94074.4743">16497 10001,'0'-13,"39"13,41 0,26 0,-27 0,14 0,-54 0,-12-40,-1 40,-52-26</inkml:trace>
  <inkml:trace contextRef="#ctx0" brushRef="#br0" timeOffset="94281.7414">16748 9829,'0'27,"0"12,0 1,13 13,-13-13,0-1,27-12,-27-1,0 1,0-1</inkml:trace>
  <inkml:trace contextRef="#ctx0" brushRef="#br0" timeOffset="95167.0969">17661 9538,'0'0</inkml:trace>
  <inkml:trace contextRef="#ctx0" brushRef="#br0" timeOffset="95637.7299">17926 9406,'-53'0,"0"0,-27 0,1 0,-14 13,54-13,12 0,1 0,39 66,-13 14,0 26,0 13,0 13,0 0,0-52,0-28,0 15,0-14,0 13,0-27,0-12,0-1,40-26,26-26,0 26,0-27,-13 27,-13 0,-1 0,-12 0</inkml:trace>
  <inkml:trace contextRef="#ctx0" brushRef="#br0" timeOffset="96240.185">18627 9459,'-40'0,"-13"0,13 0,1 40,12-14,27 0,0 1,0-1,27-26,12 27,28-27,-15 0,-12 0,-13 0,-27-27,0 1,0-1,0 1,0 0,-27-1,1 27,-27 27,53-1</inkml:trace>
  <inkml:trace contextRef="#ctx0" brushRef="#br0" timeOffset="96524.2004">18627 10200,'0'26,"0"1,26-1,-26 14,0-1,27 14,-27-26,0-14,0 14,26-27,-26 52,0-38</inkml:trace>
  <inkml:trace contextRef="#ctx0" brushRef="#br0" timeOffset="97341.0353">19143 9485,'-27'0,"40"0,27 0,13 0,-13 0,-1 0,-39 14,27 12,-27 0,40 41,-40 12,0 53,0 1,0 52,0-53,0-26,0-13,26-14,-26-13,0-26,0-14,0 1,-13-27,-27 0,0 0,1 0,12 0,-26 26,40-26</inkml:trace>
  <inkml:trace contextRef="#ctx0" brushRef="#br0" timeOffset="98230.0475">20294 9948,'0'-13,"66"13,26-26,14 26,-26 0,12 0,-52 0</inkml:trace>
  <inkml:trace contextRef="#ctx0" brushRef="#br0" timeOffset="98392.7591">20452 10226,'40'0,"26"0,-13 0,13 0,-13 0,13 0,-26-26</inkml:trace>
  <inkml:trace contextRef="#ctx0" brushRef="#br0" timeOffset="99068.1659">21683 9485,'-27'0,"1"0,-14 0,0 0,14 0,26 66,0 14,0 26,-40 66,40-67,0 1,0 0,0 0,0 13,0-40,0-26,0 13,0-26,0-13,0-1,13-26,1 0,39-26,-14 26,1 0,0 0,-14 0,1 0,-1-27</inkml:trace>
  <inkml:trace contextRef="#ctx0" brushRef="#br0" timeOffset="105651.8581">22371 9353,'0'0,"0"-26,0-1,0 40,0 14,39 12,-39 1,27 13,-27-26,26-1,-26 0,0 1,27-1,-27 14</inkml:trace>
  <inkml:trace contextRef="#ctx0" brushRef="#br0" timeOffset="108982.1388">22569 10319,'0'0,"0"-27,0 54,0 26,0-14,0 1,13 0,-13-14,0 1,0-1,27 27,-27-40,26-13</inkml:trace>
  <inkml:trace contextRef="#ctx0" brushRef="#br0" timeOffset="109665.9968">22992 9525,'0'-13,"53"-40,0 53,0 0,0 0,-13-27,-14 27,1 0,-27 14,26-14,-26 53,0 13,0 26,0 41,0 25,40 41,-40-40,0-27,39-26,-39 13,40-66,-40 13,0-27,0 1,0-13,0-1,-13-26,-14 0,1 0,-1 0,1 0,0 0,-1 0,1 0,-1 0,1 0,13 0,-14 0,1 0,-1 0,1 0</inkml:trace>
  <inkml:trace contextRef="#ctx0" brushRef="#br0" timeOffset="111934.3811">5781 12197,'0'-13,"0"53,0 26,0-13,40-14,-40 14,26-26,-26-1,0 1,0-14,0 13,0 1,0-1</inkml:trace>
  <inkml:trace contextRef="#ctx0" brushRef="#br0" timeOffset="112331.509">6456 12224,'-27'0,"-26"0,14 39,12-12,1-1,26 1,0-1,0 1,26-27,14 39,26-39,14 0,-28 0,-12 0,13-13,-26-27,-27 14,0 0,-53-14,26 13,1 27,-1-39,1 39,-1 0</inkml:trace>
  <inkml:trace contextRef="#ctx0" brushRef="#br0" timeOffset="112932.895">6906 12039,'-40'0,"13"0,54 13,39-13,27 66,13-26,13-1,-27 14,-26 0,-26-13,0-1,-40-25,0 12,-27 14,-26-14,-39 14,-1-14,27 14,40-40,-1 40,-13 13,40-27,-26-26,26 40,26-40</inkml:trace>
  <inkml:trace contextRef="#ctx0" brushRef="#br0" timeOffset="113608.0563">8374 12409,'27'0,"52"-27,53 27,14-39,-40 39,-54 0,15-27,-41 27,-66 0,-26 14</inkml:trace>
  <inkml:trace contextRef="#ctx0" brushRef="#br0" timeOffset="114665.0888">9975 12052,'0'-40,"0"14,0 65,0 27,0 54,0 12,0-26,0-27,26 14,-26-40,27-1,-27-25,39-1,-39-52,0-1</inkml:trace>
  <inkml:trace contextRef="#ctx0" brushRef="#br0" timeOffset="114984.0731">10504 12263,'0'14,"0"12,0 14,0-14,0 1,0-1,0-13,26 27,-26-27,27 27</inkml:trace>
  <inkml:trace contextRef="#ctx0" brushRef="#br0" timeOffset="115496.0456">10782 12012,'0'0,"-27"0,41 13,12 27,14-40,13 26,-14-26,1 27,26-27,0 66,-26-39,0 12,13-12,-14-1,-12-26,-27 27,0-1,-93 14,0-14,1 27,26-13,39-14,27 1,-39-1,39 1,-27-1,27 1</inkml:trace>
  <inkml:trace contextRef="#ctx0" brushRef="#br0" timeOffset="116374.3428">12475 12250,'0'0,"-26"0,26-13,39 13,41 0,26 0,26 0,13-40,-39 40,-26 0,-41 0</inkml:trace>
  <inkml:trace contextRef="#ctx0" brushRef="#br0" timeOffset="116534.1799">12753 12475,'26'-13,"41"13,12 0,14-27,-14 27,-26 0,13 0,-40-53</inkml:trace>
  <inkml:trace contextRef="#ctx0" brushRef="#br0" timeOffset="117772.9721">14314 11800,'-26'0,"-67"53,0-13,14 0,0-40,12 26,14-26,27 0,39 0,-13 27,53-1,-53 14,27 52,-27-12,0 26,0-27,0 0,0 14,0-53,0-1,0-12,0-1,0 1,0-1,26-26,53 0,-12 0,-14-26,-1 26,-12 0,0 0,0 0,-14-27</inkml:trace>
  <inkml:trace contextRef="#ctx0" brushRef="#br0" timeOffset="118071.9072">15094 11615,'0'0,"0"27,0 26,40 0,-40 13,0-13,0 13,0 13,0-26,-40-53</inkml:trace>
  <inkml:trace contextRef="#ctx0" brushRef="#br0" timeOffset="118474.0839">15161 12515,'0'-13,"-14"13,-25 26,-1 14,40-14,0 1,0-1,40-26,-14 40,14-40,-14 0,1 0,-1 0,-26-13,27-54,-27 41,0-14,0 14,-14-1,-12-12</inkml:trace>
  <inkml:trace contextRef="#ctx0" brushRef="#br0" timeOffset="119007.9556">15650 11774,'-26'0,"26"-26,13 26,27 0,26 26,-27-26,-12 26,-27 1,26-1,-26 27,0 27,0 25,0 15,0-15,0 1,0-26,0-14,40-13,-40 0,0-40,0 13,-13 1,-40-27,0 39,0-39,27 0,12 0</inkml:trace>
  <inkml:trace contextRef="#ctx0" brushRef="#br0" timeOffset="119578.0152">16523 12105,'0'0,"13"0,93 0,27 0,-1 0,-53 0,-26 0,-26 0,-67 0,0 0,14 0,-1 0</inkml:trace>
  <inkml:trace contextRef="#ctx0" brushRef="#br0" timeOffset="120711.5998">18150 11893,'0'-26,"53"26,-13 0,-53 0,-53 0,-14 0,-26 26,14-26,52 0,14 0,52 53,-26 13,27 13,-27 27,0 27,0 25,0-12,0-40,0-27,0-26,0 13,-14-26,14-14,0 1,53-67,-13 14,13-1,-13 27,-14-26,1 26,-1 0,0-27,1 27</inkml:trace>
  <inkml:trace contextRef="#ctx0" brushRef="#br0" timeOffset="121281.9485">19090 11748,'0'-27,"-14"27,-38 0,12 0,-13 13,13 14,14 26,26-14,0-12,0-1,13 1,27-27,-1 26,28-26,-15 0,-12 0,13 0,-53-26,0-1,0 1,-26-14,26 14,-40-1,0 27,14 0,-1 40,27-14</inkml:trace>
  <inkml:trace contextRef="#ctx0" brushRef="#br0" timeOffset="121555.7064">19050 12488,'0'27,"0"39,26-13,-26 13,0-26,27-1,-27 14,0-39,0 12,0 0</inkml:trace>
  <inkml:trace contextRef="#ctx0" brushRef="#br0" timeOffset="122113.2766">19632 11668,'0'0,"0"-26,0 12,40 14,13 0,13 0,-26 0,-1 0,-12 14,-1-14,1 53,-27 0,39-1,-39 67,0 14,-26 26,26-1,-40-12,40-67,0-26,0 13,0-26,0-14,-26-26,-67 27,14-27,39 40,14-14</inkml:trace>
  <inkml:trace contextRef="#ctx0" brushRef="#br0" timeOffset="122892.3051">21339 12105,'53'-14,"26"14,0 0,40-39,-39 39,-27 0,-27 13</inkml:trace>
  <inkml:trace contextRef="#ctx0" brushRef="#br0" timeOffset="123036.0738">21444 12422,'27'0,"26"0,26 0,40-26,-13 26,0 0,-27 0,14-27,-40-12</inkml:trace>
  <inkml:trace contextRef="#ctx0" brushRef="#br0" timeOffset="123600.0197">22741 11748,'0'0,"-27"0,-65 39,-1-12,14-27,13 39,26-39,40 27,0 12,13 28,-13 38,0 28,0-1,0-26,-13 13,13-13,0-27,0-13,0-13,-40 13,40-26,0-13,14-27,25 0,14-40,-26 40,-27-13,39 13,1 0,-40-27,40 27,-40-53</inkml:trace>
  <inkml:trace contextRef="#ctx0" brushRef="#br0" timeOffset="124087.4269">23323 11681,'0'-26,"0"92,0-26,0 13,0-14,26 14,-26-26,0-1,0 1,-26-1</inkml:trace>
  <inkml:trace contextRef="#ctx0" brushRef="#br0" timeOffset="125332.8247">23032 12674,'-26'0,"39"0,53-27,13 27,1 0,-1 0,-26 0,-40 0,14 0,-27-26</inkml:trace>
  <inkml:trace contextRef="#ctx0" brushRef="#br0" timeOffset="125554.1591">23773 12462,'26'53,"-26"13,0-13,40 13,-40 0,0-26,0 0,0-1,0-12</inkml:trace>
  <inkml:trace contextRef="#ctx0" brushRef="#br0" timeOffset="126403.124">24077 11443,'40'0,"39"0,27 0,0 0,13 66,-53-39,-13-1,-27 14,-26 0,27 39,-27 0,0 27,-40 40,40-14,0 0,0-26,0 13,13-39,-13 12,53-26,-53-26,53-13,-53-1,0 0,0 1,-53-27,14-13,-1 13,-26 0,26 13,-26-13,0 66,13-66,26 0</inkml:trace>
  <inkml:trace contextRef="#ctx0" brushRef="#br0" timeOffset="157618.0558">5861 11152,'0'-26,"79"-1,53-12,14-28,-14 28,66-1,-39 40,-53-40,-13 40,-40 0,-14 0,-12 0,-1 0,-26 14,-26-14,-1 0,1 26</inkml:trace>
  <inkml:trace contextRef="#ctx0" brushRef="#br0" timeOffset="157977.2423">6178 11324,'-53'0,"66"0,53-26,40 26,40-53,-40 53,13-66,-13 66,-27 0,-13-27,-26 27,-14 0,-39 0,0 0,-14 0</inkml:trace>
  <inkml:trace contextRef="#ctx0" brushRef="#br0" timeOffset="158895.1792">9763 11073,'-40'0,"67"-13,52 13,40-53,53 13,-13 40,-27-40,-26 40,-26 0,-14-39,-40 39,1 0,-41 0</inkml:trace>
  <inkml:trace contextRef="#ctx0" brushRef="#br0" timeOffset="159477.1942">10094 11165,'13'0,"14"0,-1 0,14-26,26 26,-13 0,13-27,0 27,-26 0,-14 0,1 0</inkml:trace>
  <inkml:trace contextRef="#ctx0" brushRef="#br0" timeOffset="165947.8754">1984 5702,'0'-27,"0"67,0 26,0 14,27 39,-27 39,0-52,40 0,-40 13,26-40,-26 1,40-14,-40-13,0-13,0-14,26 0,-26 1,0-1,0 1,0-1,0-79</inkml:trace>
  <inkml:trace contextRef="#ctx0" brushRef="#br0" timeOffset="167827.6837">3651 5609,'0'0,"-26"0,52 27,27-1,0 1,13 12,53 14,27 13,-14-26,14 0,-27-1,-40 1,-13-40,-26 40,-14-40,1 0,-1 26,-39 27,-53-13,-27 39,-26 27,-13 13,39-26,27-14,13-39,27 26,-14 0,14-26,26-14,-27-26,27 27</inkml:trace>
  <inkml:trace contextRef="#ctx0" brushRef="#br0" timeOffset="179424.4719">10160 10358,'0'27,"0"13,26-40,-26 26,0 1,0-1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32:24.0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8176 1336,'0'0,"-14"0,14-26,14 52,-14 1,26 12,-26 27,0-13,40 14,-40-28,0-12,0-1,0-52,0-27,0-53,53-13,-14 26,-12 54,26 12,-14 27,1 0,0 0,-1 0,1 27,-40-1,40 0,-40 14,0-13,0-1,0 1,0-67,0 0,0-13,0 27,40 26,-40-13,39 13,-12 0,12 26,-39 14,27-14,-27 14,26-40,-26 53</inkml:trace>
  <inkml:trace contextRef="#ctx0" brushRef="#br0" timeOffset="413.0837">9049 1217,'0'13,"0"27,0 26,0-13,26 0,1-27,12 1,1-27,-13 0,-1 0,0 0,-12 0,-14-53,39 27,-39-1,0 1,0 65,14-39,25 40,1 0,-14-1</inkml:trace>
  <inkml:trace contextRef="#ctx0" brushRef="#br0" timeOffset="1005.9943">9697 1164,'0'-26,"-13"-14,13 53,26 27,-26 13,53-13,-53-1,27 27,-27-26,26-13,-26-1,0 14,26-40</inkml:trace>
  <inkml:trace contextRef="#ctx0" brushRef="#br0" timeOffset="1340.6801">10120 1019,'0'39,"0"14,0 27,27-14,-27 0,39 0,-39-13,27 0,-27-13,0-14,0 1</inkml:trace>
  <inkml:trace contextRef="#ctx0" brushRef="#br0" timeOffset="1486.7036">10160 1323,'26'0,"14"0,26 0,14-40,-1 40,-39 0</inkml:trace>
  <inkml:trace contextRef="#ctx0" brushRef="#br0" timeOffset="1605.7919">10544 1270,'0'26,"39"1,-39-1,40 1,-40 13</inkml:trace>
  <inkml:trace contextRef="#ctx0" brushRef="#br0" timeOffset="1731.7124">10517 1032,'0'-27,"0"41,0 12,53 27</inkml:trace>
  <inkml:trace contextRef="#ctx0" brushRef="#br0" timeOffset="2296.7822">10914 1336,'0'13,"27"27,-27 39,39 14,-39-14,0-12,0-28,0-12,0-1,-13-26,-27 0,40-26,-53-27,53-27,0-25,0-1,53-40,0 1,13 52,-26 53,0 14,13 26,-27 0,1 0,-1 53,-26-13,0 26,0-27,0 1,-40 0,14-1,-1-12,1-27,26 40,-27-40</inkml:trace>
  <inkml:trace contextRef="#ctx0" brushRef="#br0" timeOffset="2520.8761">11496 939,'0'53,"0"27,0 25,40 28,-40-14,0-66,26 13,-26-26,0-14</inkml:trace>
  <inkml:trace contextRef="#ctx0" brushRef="#br0" timeOffset="2701.1537">11800 1363,'0'13,"27"40,-27-14,0 1,40-13,-40-1,0 1,0-1</inkml:trace>
  <inkml:trace contextRef="#ctx0" brushRef="#br0" timeOffset="2842.0183">11827 966,'0'0,"26"26,-26 14,53 13</inkml:trace>
  <inkml:trace contextRef="#ctx0" brushRef="#br0" timeOffset="3153.2707">12277 1191,'-40'0,"-26"53,0-1,39-25,27-1,0 1,0-1,27 1,12-27,28 53,-1-53,-13 0,13 0,-13 0</inkml:trace>
  <inkml:trace contextRef="#ctx0" brushRef="#br0" timeOffset="3580.1497">12793 1244,'26'0,"-66"0,1 0,-1 0,0 0,14 26,-1-26,-12 40,39-14,-27 1,27 12,13-39,14 27,-1-27,27 0,-13 0,-14-13,1 13,-1 0,1 0,-1 39,1-39</inkml:trace>
  <inkml:trace contextRef="#ctx0" brushRef="#br0" timeOffset="3871.7842">13123 1072,'0'13,"0"53,0 13,27 1,-27-14,0-26,39-1,-39-12,0-1,0 1,-13-27</inkml:trace>
  <inkml:trace contextRef="#ctx0" brushRef="#br0" timeOffset="4108.7286">13203 1349,'39'0,"-12"0,-1-26,1 26,-1 0,1 0,-27 13,26-13,-26 40,27-14,-27 1,26 26</inkml:trace>
  <inkml:trace contextRef="#ctx0" brushRef="#br0" timeOffset="4245.9895">13454 992,'27'53</inkml:trace>
  <inkml:trace contextRef="#ctx0" brushRef="#br0" timeOffset="4825.359">13838 1270,'0'0,"-27"-40,-26 40,0 0,0 14,27 25,26-12,-26-27,26 39,26-12,27-27,-13 26,13-26,-14 0,1-13,-14 13,14-66,-40 39,40 27,-40-26,26 26,1 0,12 26,-39-12,27 25,-27-25,0 39,0-67,0-12,0-14,53-13,-53 14,39 39,-12-27,-1 27,14 0,-13 0,-1 27,0-1,27 40,-53-13,0-40,-13-13</inkml:trace>
  <inkml:trace contextRef="#ctx0" brushRef="#br0" timeOffset="5714.4994">15253 1389,'0'-26,"-39"26,-14 0,13 0,-13 53,53-27,-26 0,26 1,0-1,26-26,0 27,14-27,13 0,-40 0,14 0,-27-13,0-14,0-13,0 14,0 0</inkml:trace>
  <inkml:trace contextRef="#ctx0" brushRef="#br0" timeOffset="6045.7082">15637 1601,'13'0,"-13"-66,-13-27,13 14,0-1,-53-12,53-1,-40 14,40 12,0 15,0-1,14 53,-14-27,39 27,-12 27,-27 12,0 14,0 13,-66-39</inkml:trace>
  <inkml:trace contextRef="#ctx0" brushRef="#br0" timeOffset="6137.9355">15491 1151,'53'0,"13"0,-13-13,13 13,-39 0</inkml:trace>
  <inkml:trace contextRef="#ctx0" brushRef="#br0" timeOffset="7261.9486">16735 1270,'0'-26,"26"26,-26-27,0 14,-53 13,1 0,-28 0,1 0,-14 40,40-14,53 0,0 1,53-27,0 0,13 0,-13 0,-26 0,-27 26,0 1,-27 13,-79 65,-13-12,0 13,27-27,39-52,92-27,1 0,0-14,13-25,-14 39,1-40,0 40,13-53,-27 27</inkml:trace>
  <inkml:trace contextRef="#ctx0" brushRef="#br0" timeOffset="7698.5798">16894 1310,'0'0,"26"0,-26 13,0 13,-13 14,13-13,0-1,0 0,13 14,27-40,13 0,0 0,0 0,-1 0,-25-13,-1-14,-26 1,0 0,0 52,27-26,-27 40,26-40,-26 53,40-53</inkml:trace>
  <inkml:trace contextRef="#ctx0" brushRef="#br0" timeOffset="8092.743">17542 979,'0'66,"0"40,0 0,0 0,0-27,0-13,0-26,0-14,-13-26,-1 0,14-13,0-13,27-14,-1 13,1 27,12-39,-12 39,-1 0,1 39,-27-12,40-1,-40 1,0-1,-40-26,13 40,1-40,-14 26,14-26,-1 0</inkml:trace>
  <inkml:trace contextRef="#ctx0" brushRef="#br0" timeOffset="8282.7486">18111 1442,'0'40,"0"-14,0 1,0-1,0 14,-13-40</inkml:trace>
  <inkml:trace contextRef="#ctx0" brushRef="#br0" timeOffset="8433.7064">18124 1005,'0'-26,"0"66,0 13,-26 13,26-27</inkml:trace>
  <inkml:trace contextRef="#ctx0" brushRef="#br0" timeOffset="8627.8664">18389 1098,'0'13,"0"14,0 12,39 28,-39-1,0-13,40 13,-40-27,0-12,0-1,-27-26</inkml:trace>
  <inkml:trace contextRef="#ctx0" brushRef="#br0" timeOffset="8918.9036">18402 1363,'39'-53,"-12"53,13 0,26 0,-27 0,28 0,-15 0,15 0,-14 0,13-27,-80 54,14 39,0-13,27 13,26-26,-27-1,-39-39,-66 0,-80 40,0-40,0 0</inkml:trace>
  <inkml:trace contextRef="#ctx0" brushRef="#br0" timeOffset="82880.9308">3598 2977,'0'0,"0"-27,0 1,0-1,0 40,0 40,0 27,0 39,0-40,0-26,0-13,27-1,-27-25,0 12,-13-26</inkml:trace>
  <inkml:trace contextRef="#ctx0" brushRef="#br0" timeOffset="83449.2164">3797 2765,'0'-53,"-13"53,13-40,-27 40,27-39,-53 39,27 0,-27 0,0 0,-40 92,-26 41,-13 12,26 1,53-27,53-40,0-26,0 26,0-13,27-26,26 13,-14-27,27 1,-13-27,13 0,14 0,-1 0,40-79,0-1,-13-39,-26-26,-14 26,-40 26,-26 14,0-1,0-12,-40 25,1 1,-14 27,-13-1,13 40,0 0,13 0,40 13</inkml:trace>
  <inkml:trace contextRef="#ctx0" brushRef="#br0" timeOffset="85287.0427">6032 3029,'0'-66,"0"40,-66 26,0 0,-26 0,-27 53,26-14,27-12,39-1,27 41,14-28,38 1,-12 13,26 0,-13-14,-26 14,-1-13,-26 0,0-14,0 1,-26-27,-1 26,1-26,-14 0,14 0,-1-13,1-14,26 1,39 26</inkml:trace>
  <inkml:trace contextRef="#ctx0" brushRef="#br0" timeOffset="85634.1319">6681 3254,'-13'0,"-67"0,-12 27,25-27,28 66,12-40,27 1,0 13,27-40,12 26,28-26,12 0,0 0,-39 0</inkml:trace>
  <inkml:trace contextRef="#ctx0" brushRef="#br0" timeOffset="86112.0864">7117 3215,'27'0,"-27"-27,-13 27,-14-26,-26 26,13 0,1 0,-1 13,14-13,-14 53,40-27,0 27,26-26,14-27,26 53,-13-53,13 0,-26 0,-40-14,26 14,-26-26,0 0,27 26,-1 13,1-13,-1 26,1-26,-1 0</inkml:trace>
  <inkml:trace contextRef="#ctx0" brushRef="#br0" timeOffset="86312.8619">7461 2977,'0'0,"0"13,0 40,40 13,-40-13,40 13,-40 0,0-13,0-13,0 13,0-27</inkml:trace>
  <inkml:trace contextRef="#ctx0" brushRef="#br0" timeOffset="86854.136">8096 3201,'0'0,"0"-26,0 0,-26-1,-1 27,1 0,-1 0,-12 0,-1 27,14-1,26 0,-40 1,40-1,26 27,1-53,13 27,-1-27,1 0,-14-13,14-27,-40-13,26 66,1-13,-1 53,41-26</inkml:trace>
  <inkml:trace contextRef="#ctx0" brushRef="#br0" timeOffset="87107.6262">8361 3215,'26'-27,"-26"1,27 26,-1 0,-26 26,27 1,-27-1,0 1,0-1,0 1,26-80,-26 26,27 1,-27-1,39 27,1-26,-27 26,14 0,-1 0</inkml:trace>
  <inkml:trace contextRef="#ctx0" brushRef="#br0" timeOffset="88167.1779">9657 3241,'0'40,"0"26,-13 40,13 0,0-27,0-26,0 0,0-27,0-12,-26-14,26 26,-27-26,-26-13,53-14,-26-39,26 13,0-26,39-40,1-13,26 12,0 41,1 26,-1 53,-13 0,13 0,-27 0,-12 53,-27-13,0 13,0-14,-13 1,-14-13,1-27,-1 26,1-26,-1 40</inkml:trace>
  <inkml:trace contextRef="#ctx0" brushRef="#br0" timeOffset="88535.0817">10345 3135,'27'0,"-1"0,14 14,-40 52,0-40,0 1,-13-1,-14 1,1-27,26-14,13-25,27-14,13 26,13-12,-27 39,1-40,-14 40,1-27,-1 27,1-26</inkml:trace>
  <inkml:trace contextRef="#ctx0" brushRef="#br0" timeOffset="88783.9652">10808 3029,'-26'0,"-1"27,1-1,26 1,0 13,0-14,0 0,26-26,40 27,-13-27,-13 0,13-13,-27 13,-26-40,0-13,0 27,-26-27,66 53</inkml:trace>
  <inkml:trace contextRef="#ctx0" brushRef="#br0" timeOffset="89254.9987">11536 3069,'0'-40,"-27"14,14 26,-13 0,-27 0,13 13,0 27,14-14,-14 1,40 13,0-14,13-26,40 26,-13-26,13 0,13 0,0-52,-26 25,0-13,-14-13,-26 1,27-41,-27 14,0-1,0 27,0 27,0 105,-14 14,14-27,0 0,14 0,-14 0,0-26,26-13,-26-1</inkml:trace>
  <inkml:trace contextRef="#ctx0" brushRef="#br0" timeOffset="89644.9739">11986 2990,'0'26,"0"14,39 13,-39-40,27 27,39-14,-26-26,13-13,-14-27,-12 14,-27-1,0 14,0-13,0 52,0 1,53-27,-53 39,39-39,-39 27,27-27</inkml:trace>
  <inkml:trace contextRef="#ctx0" brushRef="#br0" timeOffset="89992.0899">12978 2963,'0'-26,"-27"26,-12 0,-14 0,-13 0,26 26,13 1,27-1,0 1,0-1,0-13,14-13,25 53,1-53,13 27,-13-27,-14 0,1 0,-27-13</inkml:trace>
  <inkml:trace contextRef="#ctx0" brushRef="#br0" timeOffset="90192.9111">13229 2699,'0'13,"0"13,27 41,-27 12,39 14,-39-41,27 15,-27-14,0 13,-27-27,-12-39</inkml:trace>
  <inkml:trace contextRef="#ctx0" brushRef="#br0" timeOffset="90304.8268">13282 3096,'66'0,"-26"0,0 0,13 0,-14 0,-12 0</inkml:trace>
  <inkml:trace contextRef="#ctx0" brushRef="#br0" timeOffset="92028.6843">3585 7289,'-26'0,"26"-13,0-13,13-14,27 0,12 40,-25 0,-1 0,-26 53,27 26,-27 27,0 13,-27 14,-12-14,12-53,27-40,-39-26,39-53,0 14,26 12,0 1,14 26,-13 0,-1-40,1 40,-1 0</inkml:trace>
  <inkml:trace contextRef="#ctx0" brushRef="#br0" timeOffset="92547.0412">3797 6985,'-27'-26,"1"26,-14-27,27 27,-40 0,13 13,-26 40,0 13,-13 53,-14 27,40 13,0 66,53-93,0-53,27-39,12 13,28-27,12-26,40 40,13-40,1 0,25-26,-12-14,-27-13,-53-26,-13 12,-53-12,0-27,0-26,-27 13,-25 53,-15 26,1 14,13 26,0 0,1 0</inkml:trace>
  <inkml:trace contextRef="#ctx0" brushRef="#br0" timeOffset="93105.8861">5252 7183,'26'14,"1"25,-1 27,27 1,-13-14,0-27,-14 0,1-26,-27-66,0 13,26-39,-26 12,40-12,-40 39,26 53,-26-27,40 27,-14 0,1 0,-27 27</inkml:trace>
  <inkml:trace contextRef="#ctx0" brushRef="#br0" timeOffset="93470.2679">5927 7223,'26'-13,"1"13,12 0,1 0,-14 0,-26-27,40 27,-40-26,0 0,0-1,-26 27,-14 0,0 0,-13 13,14 14,12-1,27 1,0-1,0 27,0-40,13 27,27-40,13 40,0-40,13 0,-13 0,0-14</inkml:trace>
  <inkml:trace contextRef="#ctx0" brushRef="#br0" timeOffset="93794.1551">6866 7038,'0'-27,"-66"27,0 53,-27-13,27 13,26-13,1-14,39 1,0 12,39-39,1 40,26-40,-13 0,0 0,0 0,-27 0</inkml:trace>
  <inkml:trace contextRef="#ctx0" brushRef="#br0" timeOffset="94035.2199">7131 6866,'0'13,"0"27,52 52,-52-12,53-14,-53 0,0-13,0 0,0 0,0-27,-13-26</inkml:trace>
  <inkml:trace contextRef="#ctx0" brushRef="#br0" timeOffset="94595.1699">7223 7210,'0'0,"79"0,-12-53,-14 53,13-40,-13 40,0 0,-14-26,1 26,-14 0,27-27,-39 27,-81 0,14 0,-13 27,27-27,12 53,27-14,0 1,27-40,39 40,-27-40,14 0,-13 0,13-27,-27 1,1-1,-27 1,26 0,-26-1,27 27,-27-40,26 40,14-26,-14 26,27 26,-26 41,-27-28,0-12,0-41,0-25,53-1,-14-13,-12 27,-1 26,1-27,26 27</inkml:trace>
  <inkml:trace contextRef="#ctx0" brushRef="#br0" timeOffset="96181.1134">9565 7091,'0'0,"39"53,-39 0,0 26,40-13,-40 27,0-40,0 13,0-26,0-14,-26 0,26 14,-27-40,27-13,0-27,0-26,-40-27,40-26,0 40,0 0,0-1,14 14,25 0,14 0,-13 39,0 27,13-39,-1 39,15 0,-28 39,-12-12,-27 13,0-1,0-12,-13 26,-14-53,1 26,-1-26,1 27</inkml:trace>
  <inkml:trace contextRef="#ctx0" brushRef="#br0" timeOffset="96603.0441">10200 6945,'0'0,"39"0,14 0,-53 53,27-26,-27-1,0 1,26-1,-26 1,0-1,-13-26,13 26,-26-26,-1-39,27-1,13-26,14 26,12-13,1 14,13 12,-13 27,-1 0,-12 0,-1 0,1 0</inkml:trace>
  <inkml:trace contextRef="#ctx0" brushRef="#br0" timeOffset="96982.8688">10821 6919,'27'0,"-27"-13,-13 13,-14 0,1 26,-1-26,27 66,-26-39,26 12,40-12,-1-27,1 0,0 0,-1 0,14-13,-53-14,27 1,-27-1,0 1,0-1,-14 1,-25 26,-14 0</inkml:trace>
  <inkml:trace contextRef="#ctx0" brushRef="#br0" timeOffset="98090.2554">11602 6892,'0'0,"-26"0,-41 0,-12 40,-14 13,40 0,53-40,0 40,0-26,40-1,0-26,39 26,1-26,-14 0,-13 0,0 0,-27 0,-26-13</inkml:trace>
  <inkml:trace contextRef="#ctx0" brushRef="#br0" timeOffset="98351.838">11999 6773,'0'0,"0"14,0 25,40 27,-40-13,52 13,-52-13,27-13,-27 13,0 13,-27-26</inkml:trace>
  <inkml:trace contextRef="#ctx0" brushRef="#br0" timeOffset="99178.4613">12039 7064,'26'-26,"14"26,-1 0,28 0,-15-40,15 40,-28 0,-12 0,-1 0,-26-26,27 26,-27-27,26 27,-79 0</inkml:trace>
  <inkml:trace contextRef="#ctx0" brushRef="#br0" timeOffset="100111.2338">11655 6588,'0'-26,"0"52,0 40,40 14,-40 25,0-12,0-14,0-26,26 0,-26-13,0-14,0 1,0 13,0-14,27 0,-27 1</inkml:trace>
  <inkml:trace contextRef="#ctx0" brushRef="#br0" timeOffset="100953.3186">12039 6813,'0'26,"0"14,0 0,-14 26,14-26,0 13,0-27,0 1,14-1,-14 0,39 1,-12-27,12 40,-25-40,12 0,1 0,-1-14,27-52,-53 27,53-14,-53 39,26-25,-26 12,27-12,-27-1,0 13,0-12,0 78,39 14,1 13,0-26,13 13,-27-26,1-27,-27 39,26-39,-26-13</inkml:trace>
  <inkml:trace contextRef="#ctx0" brushRef="#br0" timeOffset="101201.198">12991 6879,'-13'0,"-14"0,-12 0,-1 0,-13 40,27-14,26 1,0 12,0 1,39 0,1-14,0-26,13 27,-14-27,1 0,-14 0,1-53</inkml:trace>
  <inkml:trace contextRef="#ctx0" brushRef="#br0" timeOffset="101380.3574">13189 6694,'27'0,"-27"26,53 41,-27-1,-26 0,53-26,-53-1,0 1,0 13,-53-13,-13 12,13-52</inkml:trace>
  <inkml:trace contextRef="#ctx0" brushRef="#br0" timeOffset="101478.7112">13242 7078,'40'-27,"-80"54,146-54,-26-13,-1 40,14 0,-41 0,-12 0,-13 0</inkml:trace>
  <inkml:trace contextRef="#ctx0" brushRef="#br0" timeOffset="103131.873">3956 10927,'-53'0,"66"-13,27-13,26 26,-27-27,-12 27,-1 0,-26 27,0-1,-26 14,-27 13,13-27,14-26,39 27,27-27,26 0,-26 0,-1 0,-12 26,-27 0,26 1,-26-1,0 1,-26-27,-1 53,-12-53,-14 0,13 0,0 0,14 0,-1 0,27-40,0 14</inkml:trace>
  <inkml:trace contextRef="#ctx0" brushRef="#br0" timeOffset="103620.1039">4114 10597,'0'-27,"-13"27,0 0,-40 0,-13 40,-27 39,-26 14,26 13,-12 13,65-27,40-12,0-27,53 13,53 13,0-26,39 13,1 0,-14-26,-13-40,-13 0,0 0,-14-26,-26-41,-39 1,-27-26,0-14,0 0,-13-13,-54 26,15 27,12 26,0 14,-13 26,40 0,-13 0,-14 13,40 27</inkml:trace>
  <inkml:trace contextRef="#ctx0" brushRef="#br0" timeOffset="104683.037">6112 10769,'0'0,"0"-53,0 39,0-12,0 52,40 54,-40 26,66 13,-27 0,-12-27,-27-39,53 0,-53-26,0 12</inkml:trace>
  <inkml:trace contextRef="#ctx0" brushRef="#br0" timeOffset="104922.828">5794 10782,'0'0,"0"-27,53 27,53-53,53 53,13-53,-13 53,-27 0,-79 0</inkml:trace>
  <inkml:trace contextRef="#ctx0" brushRef="#br0" timeOffset="105410.0787">6932 11073,'53'0,"-13"-13,-1 13,1 0,13-40,-27 40,-26-27,0 1,-13 26,-13-26,-40 26,13 0,-13 0,-1 26,28 27,12-13,27-1,0 14,0-26,27-1,26-26,39 27,-12-27,25 0,-25 0,-14 0,-40-40</inkml:trace>
  <inkml:trace contextRef="#ctx0" brushRef="#br0" timeOffset="105757.8146">7461 10980,'0'0,"27"0,-1 27,-26-1,53 27,-53-13,27-14,-27 14,-14-40,-12 0,26-27,0-12,0-27,0 13,0 13,26 0,1 40,26-26,-14 26,14 0,0 40,-13-14,-14 0,-26 1,40-1,-40 14,0 0,-26-1,-1-39</inkml:trace>
  <inkml:trace contextRef="#ctx0" brushRef="#br0" timeOffset="106168.6784">8533 10821,'0'0,"-53"0,13 0,1 14,-14 12,26 1,27-1,0 14,0 13,27-14,-1 1,1 0,-27-27,0 13,-40 27,-13-53,-13 27,26-27,14 0,-1 0,40-13,27 13</inkml:trace>
  <inkml:trace contextRef="#ctx0" brushRef="#br0" timeOffset="106640.8398">9009 10874,'-13'-26,"-53"26,26 0,0 40,-13-14,53 1,-26-1,26 0,0 1,40-1,-1-26,1 27,0-27,-1 0,-12 0,13-27,-40 1,26-1,-26 1,0 0,26-1,1 1,39 26,-53 0,27 26,-14 14,1-1,-27-25,26 25,-26-12,-26-27,-1 0,1 0,26-40,0 14,0-14,53 14,-13-1,12 27,-12-40,0 40,-14 0</inkml:trace>
  <inkml:trace contextRef="#ctx0" brushRef="#br0" timeOffset="107638.0692">10530 10888,'0'-27,"14"27,-14 53,39 13,-39 14,40 12,-40-12,0-1,0 0,0-39,0-14,0 1,-13-27,13 26,-40-26,0 0,40-39,-39-27,39-14,0-26,0-13,0 40,92-40,-12 26,12 14,1 26,-14 53,14-40,-40 40,-14 13,-39 14,27 26,-27-40,0 14,-13 12,13-26,-53-13,53 53,-40-53,40 27,-26-27,26 13</inkml:trace>
  <inkml:trace contextRef="#ctx0" brushRef="#br0" timeOffset="107951.4847">11377 10649,'27'0,"12"0,-12 40,-27-13,26 12,-26 1,0 13,-13-27,-14 1,1-27,26 26,0-39,0-13,0-1,26 1,27-14,14 14,-1-1,-27 27,1-40,0 40</inkml:trace>
  <inkml:trace contextRef="#ctx0" brushRef="#br0" timeOffset="108201.1588">11919 10649,'-13'0,"-13"14,-1-14,27 26,-26 1,26-1,0 1,13-1,40-26,-13 40,-1-40,1 0,0 0,-14 0,-26-14,0-38,0 25,0 14,-13 13,13-53,-13 53,-14 0</inkml:trace>
  <inkml:trace contextRef="#ctx0" brushRef="#br0" timeOffset="108792.7525">12515 10716,'-27'0,"1"0,-14 0,-13 0,27 13,-1 13,27 1,-26 26,26-27,0 1,26-27,1 26,12-26,14 0,0 0,-13 0,0-13,-14-27,1 0,-27-12,53-41,-53 14,0-1,0-26,0-13,0 40,0 52,-14 27,14 93,0-14,0 1,40 12,-40-25,53-1,-53-27,0 1,0-13,0-1,0 0,26-26</inkml:trace>
  <inkml:trace contextRef="#ctx0" brushRef="#br0" timeOffset="109167.1713">13018 10557,'0'13,"-27"40,27-13,0-1,13-12,27-1,-27-26,27 40,-14-40,-12 0,12 0,14-40,-14 14,-26-14,27 14,-27-1,26 54,-26-1,27 1,-27-1,26 1,-26-1,0 14</inkml:trace>
  <inkml:trace contextRef="#ctx0" brushRef="#br0" timeOffset="109565.8658">13692 10676,'-13'0,"-14"0,-12 0,-14 0,-13 53,13-27,26 1,27-1,0 1,0-1,27 1,-1-27,27 26,-13-26,0 0,-1 0,-12 0,-27-13,26-14</inkml:trace>
  <inkml:trace contextRef="#ctx0" brushRef="#br0" timeOffset="109790.1369">14010 10451,'39'27,"-39"-1,27 40,-27-13,26 13,-26-13,40 0,-40-13,0-1,-26 1,-1 0</inkml:trace>
  <inkml:trace contextRef="#ctx0" brushRef="#br0" timeOffset="109925.1239">14142 10742,'40'-26,"13"26,13 0,-13 0,13 0,-27 0,-12 0</inkml:trace>
  <inkml:trace contextRef="#ctx0" brushRef="#br0" timeOffset="114413.0459">5530 12078,'0'-13,"-66"13,39 0,40 0</inkml:trace>
  <inkml:trace contextRef="#ctx0" brushRef="#br0" timeOffset="115065.649">5808 11695,'0'-27,"0"40,0 14,0-1,0 14,0-14,0 1,0-1,66-65,-27 12,-12-12,26-1,-66 40,-40 13,13 27,14-14,39-26,13 0,14 0,0 0,-1 0,-12 0,-27-13,26 13,-26-26</inkml:trace>
  <inkml:trace contextRef="#ctx0" brushRef="#br0" timeOffset="120334.0305">4657 4564,'0'-26,"0"-27,0 13,0 133,0 12,0 1,0 0,0 0,0-40,0-13,26 13,-26-26,0-14,27-26,-1 0</inkml:trace>
  <inkml:trace contextRef="#ctx0" brushRef="#br0" timeOffset="121237.6926">5331 4617,'0'-13,"0"-14,-13 27,-53 0,26 0,1 14,12-14,1 39,-1-39,27 40,-26-40,26 26,0 1,13-27,13 0,14 0,0 0,-14 0,1 0,-27-13,26 13,-26 52,-26 15,26 12,-66 14,26-27,40-27,-40 14,40-26,-26-27,26 13,13-13,-13-26,40 26,-14 0,1-27,-1 27</inkml:trace>
  <inkml:trace contextRef="#ctx0" brushRef="#br0" timeOffset="122008.7356">5583 4511,'0'0,"-14"0,14-26,-26 26,26 13,26 13,14 1,0-1,26 14,0-14,0 14,0-13,1 12,-28-12,-12-27,-27 26,26-26,-66 40,1 13,-14 13,0 0,0 0,27-13,-1-26,1-1,-1-26,27 27,0-1</inkml:trace>
  <inkml:trace contextRef="#ctx0" brushRef="#br0" timeOffset="123759.9026">6892 4776,'27'0,"52"0,27 0,0 0,0 0,13-40,-40 40,-13 0,-26 0,-40-26,0-1,0 1,-26 26,26-40,-27 40,27-26,-26 26,26-27,-27 27,54 0,12 13,14 27,-13-14,-14 1,-26-1,27-26,-27 40,-13 26,-14-39,-26-1,27-26</inkml:trace>
  <inkml:trace contextRef="#ctx0" brushRef="#br0" timeOffset="127102.9006">11126 4273,'0'13,"-80"40,14 0,0 0,0-13,26-40,-13 26,14-26,-1 0,13 0,27 27,-26-27,39 0,-13 26,40-26,0 27,-1-27,41 26,26-26,39 66,-39-66,13 53,-40-53,-13 40,-39-40,-1 0,-26 26</inkml:trace>
  <inkml:trace contextRef="#ctx0" brushRef="#br0" timeOffset="128230.1808">11919 4458,'0'-26,"0"-1,0 1,0-1,-26 27,0 0,-1 0,-13 0,1 0,-27 40,26-40,40 40,-27-40,27 26,0 14,14-40,-14 26,53-26,-27 0,1 0,-1 0,14 0,-40-13,26 13,-26-26,27 26,-27 13,-14 40,-25 0,12 13,1-13,-14-14,40-12,-26-27,26 26,13-26,13 0,-26-13,40 13,-14 0,27 0,-53-26,40 26</inkml:trace>
  <inkml:trace contextRef="#ctx0" brushRef="#br0" timeOffset="128806.8598">12197 4247,'0'0,"0"66,0-13,0 13,0 13,0 1,0-28,0-12,0-13,27-1,-27 0,0 1</inkml:trace>
  <inkml:trace contextRef="#ctx0" brushRef="#br0" timeOffset="130048.4454">12846 4458,'0'-26,"26"26,-26-27,26 27,-26-26,0-1,-26 27,0 0,-1 0,-13 0,-13 40,27-40,26 27,-13-27,13 26,0 0,53-26,-14 0,1 0,0 0,-14 0,-26 27,-13-1,-13 14,-1 0,-26 26,27-13,-14-27,40 1,-13-27,39 0,27-14,-26 14,-1 0,14 0,-40-26</inkml:trace>
  <inkml:trace contextRef="#ctx0" brushRef="#br0" timeOffset="131120.7389">13137 4273,'0'0,"0"-13,-27 13,54 13,-1 13,27 1,13 13,0-14,0 27,1 0,-1-27,-27 14,1-40,-40 27,26-27,-39 0,-26 39,-28 14,1 0,13-13,14-14,-14 14,13-14,0-26,-13 27,40-27,13 26</inkml:trace>
  <inkml:trace contextRef="#ctx0" brushRef="#br0" timeOffset="133979.8318">14737 4591,'-26'0,"92"0,0-40,13 40,1 0,-40 0,-14 0,0 0,-26 13</inkml:trace>
  <inkml:trace contextRef="#ctx0" brushRef="#br0" timeOffset="134104.7518">14896 4868,'0'0,"66"-26,14 26,25 0,41-53,-40 53,-40 0</inkml:trace>
  <inkml:trace contextRef="#ctx0" brushRef="#br0" timeOffset="135118.034">16232 4524,'0'0,"-26"-26,26-1,13 27,13 0,14 0,13 14,-13 39,-14-14,-26 1,40 13,-40-27,0-12,0-41,0-26,0 14,0-1,26 13,1 1,12 26,-12 0</inkml:trace>
  <inkml:trace contextRef="#ctx0" brushRef="#br0" timeOffset="135448.6656">16748 4657,'27'0,"-27"-14,53 14,-40 0,26-39,-25 39,25-27,-12 27,-27-26,0-1,-40 27,0 0,-12 0,-15 0,14 53,27 0,26-26,0-1,40 1,-27-27,40 39,-13-39,-1 0,14 0,-13 0</inkml:trace>
  <inkml:trace contextRef="#ctx0" brushRef="#br0" timeOffset="135773.838">17343 4511,'0'-13,"-26"13,0 0,-1 0,-13 13,40 27,0 0,0-1,14 14,-14-13,0-1,0 1,0-13,-27-27,-13 53,14-53,13 0,-40-27,53 1,0 12,26 14,27-66</inkml:trace>
  <inkml:trace contextRef="#ctx0" brushRef="#br0" timeOffset="136167.0959">17568 4591,'0'-27,"0"40,-13 14,13-1,0 1,0-1,13-26,14 40,-1-40,1 0,-1 0,1 0,-1-27,-26 1,0-1,0 41,27-14,-27 53,26-27</inkml:trace>
  <inkml:trace contextRef="#ctx0" brushRef="#br0" timeOffset="136371.9005">18031 4419,'27'39,"-27"1,26 0,-26-1,0 14,27-13,-27 0,0-14</inkml:trace>
  <inkml:trace contextRef="#ctx0" brushRef="#br0" timeOffset="136566.2926">18283 4339,'0'27,"39"39,-39 0,27-13,-27 0,0 0,0 13,-13-13,-40 0</inkml:trace>
  <inkml:trace contextRef="#ctx0" brushRef="#br0" timeOffset="136672.8476">18561 4617,'0'0,"39"0,14 0,-13 0,-14-40</inkml:trace>
  <inkml:trace contextRef="#ctx0" brushRef="#br0" timeOffset="136887.0884">19063 4551,'0'53,"27"-14,-27-12,0-1,0 1,-14-1</inkml:trace>
  <inkml:trace contextRef="#ctx0" brushRef="#br0" timeOffset="137016.741">19169 4180,'0'0,"-13"0,13 14</inkml:trace>
  <inkml:trace contextRef="#ctx0" brushRef="#br0" timeOffset="137248.8286">19354 4445,'27'0,"-27"26,39 14,1 13,-13-26,-27-1,0 0,-53 27,-13-26,-27 12,14-39,12 0</inkml:trace>
  <inkml:trace contextRef="#ctx0" brushRef="#br0" timeOffset="138188.6589">20585 4511,'0'0,"-14"-40,-12 40,-14 0,-13 0,0 0,14 27,12-27,27 53,-39-27,39 1,0-1,39 1,-12-27,12 0,14 0,13 0,-39 0,-27-27,0 1,40 65,-14-12,14-1,-14 1</inkml:trace>
  <inkml:trace contextRef="#ctx0" brushRef="#br0" timeOffset="138774.9859">21405 4551,'0'26,"0"27,0-13,0 0,0-14,13-26,-13 26,0-52,0-14,0-13,0 14,0-1,0 14,26 26,-26-27,53 27,0 0,-26 13,-1 14,-26-1,40 1,-40-1,13-26,-13 53,0-13,27-40</inkml:trace>
  <inkml:trace contextRef="#ctx0" brushRef="#br0" timeOffset="139158.4051">21894 4524,'0'14,"0"12,-13 1,13-1,0 0,13 1,27 13,0-40,13-40,-53 13,26 1,-26 0,26 78,-26-25,40-1,-40 1,13-27,-13 26</inkml:trace>
  <inkml:trace contextRef="#ctx0" brushRef="#br0" timeOffset="139670.1359">22291 4524,'27'14,"-27"12,0 1,26-1,-26 0,0-65,0 12,27 1,-27-1,26 27,14 0,-40 27,26-1,-26 1,0-1,27 1,12-54,-39 1,40-1,0-12,13 39,-40 0,40 26,-53 1,26-27,-26 39,0 1,-13-14,-27 1,27-27</inkml:trace>
  <inkml:trace contextRef="#ctx0" brushRef="#br0" timeOffset="140456.3531">23230 4167,'0'13,"0"14,-26 39,26 13,-40 27,40 13,0-39,0-27,-26-1,26-25,0-67,0 14,53-1,-14 27,-12 0,-1 0,1 53,-27-26,0-1,-13-26,-14 40,1-40,-1 26,-12-26,12 0,27 27,-26-27</inkml:trace>
  <inkml:trace contextRef="#ctx0" brushRef="#br0" timeOffset="140762.9728">23693 4776,'40'0,"13"-27,-53-12,0-14,-66 26,0 27,13 0,0 13,26-13,27 40,0-13,0-1,0 0,0 1,40-1,0 14,-14-40,14 27,-14-27,1 0</inkml:trace>
  <inkml:trace contextRef="#ctx0" brushRef="#br0" timeOffset="141002.8367">23945 4696,'39'0,"-12"0,-27 27,0 12,0-12,0-1,0 1,0-1,26 1,1-40,-27-14,40 1,-40-1,0 1,13 26,-13-27</inkml:trace>
  <inkml:trace contextRef="#ctx0" brushRef="#br0" timeOffset="148366.6663">11800 5345,'0'-27,"14"27,65 0,67 0,-14-40,0 40,-26 0,0 0,-14 0,-25 27,-54-27</inkml:trace>
  <inkml:trace contextRef="#ctx0" brushRef="#br0" timeOffset="148567.4124">11933 5503,'0'0,"119"-39,13 39,14 0,-14-40,27 40,-27 0,-39-40</inkml:trace>
  <inkml:trace contextRef="#ctx0" brushRef="#br0" timeOffset="155041.9638">7461 8652</inkml:trace>
  <inkml:trace contextRef="#ctx0" brushRef="#br0" timeOffset="155882.8113">7461 8625,'0'-26,"0"-1,0 41,0 25,0 28,0-15,0 15,0-14,40-1,-40-12,0-13,0-1,26-26,-26-13</inkml:trace>
  <inkml:trace contextRef="#ctx0" brushRef="#br0" timeOffset="156737.3954">8149 8678,'0'-26,"0"-1,-40 1,-12 26,-1 0,39 0,-38 0,12 26,13 1,1 26,26-27,13 1,27-27,-14 0,1 0,-1 0,14-14,-14 14,-26-26,0 39,0 14,0 12,-39 1,12 26,1-26,-1 13,27-27,-53-26,53 27,-26-27,66 0,-14-40,1 40,-1-26,0 26,1 0,-1-27</inkml:trace>
  <inkml:trace contextRef="#ctx0" brushRef="#br0" timeOffset="157834.8111">8401 8572,'-40'0,"40"-26,-27 26,67 26,26 14,0-13,0 12,1-12,-14-27,-1 53,-25-53,-27 13,13-13,-13 26,-26 14,-14-13,-26 25,0-12,13 13,13-13,0-1,14-12,0-1,-1-26,40 0</inkml:trace>
  <inkml:trace contextRef="#ctx0" brushRef="#br0" timeOffset="158951.1612">9618 8572,'-40'27,"-26"13,13-14,-13 14,13-40,-13 39,26-39,0 53,14-53,-1 27,1-1,26 1,13-27,40 26,13-26,0 53,0-13,1-14,-1 14,-27-40,1 40,-13-40,-27 26,26-26</inkml:trace>
  <inkml:trace contextRef="#ctx0" brushRef="#br0" timeOffset="160998.1722">10173 8731,'0'-26,"0"13,27 13,-27-27,-14 27,-25 0,12 0,1 0,-1 0,1 0,-1 13,27 14,0-1,14 1,12-27,1 0,-1 0,1 0,-27-14,26 14,0 0,-26-26,27 26,-27-26,0-1,-13 27,-14 0,-26 0,14 0,12 0,-13 0,14 27,0-27,26 26,0 0,0 1,13-27,-13 26,39-26,1 0,-13 0,-1 0,-26-13,27 13,-27-26,39 26,-39-40,27 40,-27-26,26 26,-26 52,-26-25,-1 13,27-1,-66 14,26 0,14-26,-1-1,1 1,26-1,-40-26,40 40,-26-40,39 0,27 0,-1 0,-12-14,-1 14,1 0,-1-26</inkml:trace>
  <inkml:trace contextRef="#ctx0" brushRef="#br0" timeOffset="161600.9003">10530 8533,'0'0,"0"13,0 66,0 27,0 27,0-28,0-25,0-14,0-26,0-14,0 1,0-1,0-13</inkml:trace>
  <inkml:trace contextRef="#ctx0" brushRef="#br0" timeOffset="187561.057">17502 6668,'27'0</inkml:trace>
  <inkml:trace contextRef="#ctx0" brushRef="#br0" timeOffset="229780.8359">15200 7276,'0'-26,"66"26,40 0,0 0,-26 0,-1 0,-13 0,-40 26,1-26</inkml:trace>
  <inkml:trace contextRef="#ctx0" brushRef="#br0" timeOffset="229974.0505">15227 7567,'39'0,"1"0,40 0,-1 0,0 0,1 0,-14 0,-13 0</inkml:trace>
  <inkml:trace contextRef="#ctx0" brushRef="#br0" timeOffset="231289.8839">16457 7183,'13'0,"14"0,-1 27,1-1,12 14,-39 0,40-14,-40 14,0-14,0 1,-13-1,13-39,0-27,0-13,53-39,-14-1,-12 1,13 52,-14 13,14 27,-14 0</inkml:trace>
  <inkml:trace contextRef="#ctx0" brushRef="#br0" timeOffset="231641.7145">17013 7157,'26'0,"27"0,-13-40,13 40,-14 0,1-39,-13 39,-27-27,0 1,-27 26,-13 0,-26 0,13 0,-13 39,40-12,26 13,0-14,0 0,0 1,26-1,40-26,14 40,-1-40,27 0,-40 0,-26 0</inkml:trace>
  <inkml:trace contextRef="#ctx0" brushRef="#br0" timeOffset="232055.35">17926 7051,'0'-26,"-27"26,1 0,-27 0,-40 39,53-12,40-1,0 1,0 12,14 1,12 0,27-14,-13 1,-14 12,-26-12,-66-27,13 0,-13 40,26-40,14 0,65 0,14 0</inkml:trace>
  <inkml:trace contextRef="#ctx0" brushRef="#br0" timeOffset="232441.9328">18177 7064,'0'53,"0"-13,26 0,-26-1,40 1,-14-40,14 40,-27-40,14 0,-1 0,-26-14,27-12,-27 0,0-1,0 1,0 79,0-14,53 1,-53 13,39-27</inkml:trace>
  <inkml:trace contextRef="#ctx0" brushRef="#br0" timeOffset="232652.0562">18719 6985,'0'26,"0"14,40 26,-40 0,0-26,26 0,-26-1,0-12</inkml:trace>
  <inkml:trace contextRef="#ctx0" brushRef="#br0" timeOffset="232862.9212">19050 6959,'0'13,"53"66,-53-26,53 13,-53-13,26-13,-26-14,0 1,-13-1,-13-26</inkml:trace>
  <inkml:trace contextRef="#ctx0" brushRef="#br0" timeOffset="233161.4946">19182 7091,'40'0,"0"-40,26 40,-13 0,13 0,-26 0,-1-26,1 26,13 0,-66 0,13 13,0 13,0 14,0 0,0-14,0 1,0-1,0 1,0-1,-53-26,39 0,-25 26,26-26</inkml:trace>
  <inkml:trace contextRef="#ctx0" brushRef="#br0" timeOffset="233450.1043">20479 7131,'0'26,"0"27,0-13,0-14,26 0,-26 1,0-1,-26-26</inkml:trace>
  <inkml:trace contextRef="#ctx0" brushRef="#br0" timeOffset="233584.175">20492 6853,'0'0,"0"13,26-13</inkml:trace>
  <inkml:trace contextRef="#ctx0" brushRef="#br0" timeOffset="233990.0428">20836 7210,'0'13,"40"40,-40-13,26-1,-26 1,0-13,27-27,25-14,-25-12,-27-14,53 0,-13 14,-1 26,14 0,-26 0,-1 0,14 53,-40-27,39-26,-39 40,27 13,-27-13,-13-40</inkml:trace>
  <inkml:trace contextRef="#ctx0" brushRef="#br0" timeOffset="238399.7263">22728 7250,'0'0,"0"-27,0 1,26 26,-39-27,-27 27,-39 0,13 0,0 13,26 14,0 26,40-14,27-12,12-27,1 0,26 0,-13 0,13 0,-39 0,-27-13,39 52,-12-12,-1-1,27 1,-13-1,-14-26,1 53,-1-53</inkml:trace>
  <inkml:trace contextRef="#ctx0" brushRef="#br0" timeOffset="239517.4714">22992 7236,'14'0,"-14"53,26-13,-26-14,0 1,0-1,26-26,-26 40,0-53,0-14,0 1,0-14,0 14,27-1,-1 27,1-26,-1 26,1 0,-1 13,-26 13,53 1,-53-1,0 1,0-1,0 1,53-27</inkml:trace>
  <inkml:trace contextRef="#ctx0" brushRef="#br0" timeOffset="239805.4762">23601 7263,'-27'0,"1"26,-14 14,40-14,0 1,0-1,40-26,0 40,-1-40,14 0,-40 0,27-13,-40-14,0 1,0-1,0 1,0-1,0-12,-13 39,13 13</inkml:trace>
  <inkml:trace contextRef="#ctx0" brushRef="#br0" timeOffset="240004.0126">23945 7104,'0'53,"0"0,0 13,26 0,-26-13,40 13,-40-13,0 13</inkml:trace>
  <inkml:trace contextRef="#ctx0" brushRef="#br0" timeOffset="240125.0735">23945 7342,'0'0,"13"0,27-26,13 26,13 0,-13 0,13 0</inkml:trace>
  <inkml:trace contextRef="#ctx0" brushRef="#br0" timeOffset="240453.9781">24434 7104,'0'13,"0"14,0 12,0 14,0 0,14-13,-14 0,0-14,0 1,-14-27,-12 0,26-27,0 1,0-1,0 1,13 26,-13-27,40 27,-14 0,1 13,-1 14,-26-1,53 14,-53-27,0 14,26-1,-26 1</inkml:trace>
  <inkml:trace contextRef="#ctx0" brushRef="#br0" timeOffset="240897.4961">24844 7382,'0'-27,"27"27,-27-26,0-1,0-12,-13 39,-40 0,13 26,40 14,0 13,0-13,0-1,26-12,1-27,-1 26,1-26,-1 0,14-26,0-1,26-12,0 12,-26-13,26 40,-27-26,-12 26,-1 0,-26 13,0 14,-26-1,-14-26,40-13,0-27,27 40,-27-26,26 26,1 0</inkml:trace>
  <inkml:trace contextRef="#ctx0" brushRef="#br0" timeOffset="242195.0483">16695 7990,'0'27,"0"-1,0 14,0 13,0-13,0-14,0 1,0-67,0 0,40 0,0-26,-1 13,27 27,1-14,-28 40,-12 0,-1 0,1 27,-27-14,26 27,-26-27,0 13,0 1,-13-27,13 26,-27-26,27-26,0-1,0-12,53-14,27 0,-14 26,-13 27,-14 0,1 0,-13 0,-27 27,26-1,-26 1,0-1,0 1,0-1,-26-26,26 53,-27-53</inkml:trace>
  <inkml:trace contextRef="#ctx0" brushRef="#br0" timeOffset="242644.2592">17859 7977,'27'0,"-1"0,-26-39,0 12,-39 1,-1 26,0 0,1 0,-14 26,13-26,13 66,27-39,0-1,0 1,0 12,53 1,-13-40,26 26,-13-26,13-13,-26 13,-40-53,40 53,-14 27,1-27,-1 26</inkml:trace>
  <inkml:trace contextRef="#ctx0" brushRef="#br0" timeOffset="242840.7374">18283 7739,'0'27,"0"25,26-12,-26 13,0 13,53 0,-53-26,0 26,0-13,-40 13,1-66</inkml:trace>
  <inkml:trace contextRef="#ctx0" brushRef="#br0" timeOffset="242960.9764">18230 8109,'0'0,"26"0,27-39,0 39,26 0,-12-27,-28 27,14 0</inkml:trace>
  <inkml:trace contextRef="#ctx0" brushRef="#br0" timeOffset="243222.9688">18587 8017,'40'0,"-1"0,-39 13,40 14,-40-1,0 14,0-1,0-12,0-1,-13-26,13-26,53-27,0 13,-27-13</inkml:trace>
  <inkml:trace contextRef="#ctx0" brushRef="#br0" timeOffset="243349.8658">18997 8083,'0'53,"0"-13,0-14</inkml:trace>
  <inkml:trace contextRef="#ctx0" brushRef="#br0" timeOffset="243478.0767">18997 7766,'0'13,"0"53,0-40</inkml:trace>
  <inkml:trace contextRef="#ctx0" brushRef="#br0" timeOffset="243920.049">19116 8043,'27'27,"-27"12,0 1,0 13,0-13,-27-14,27-52,13-1,14 1,39-14,0 14,0-14,-26 40,-40-26,0 65,0 1,0-14,0 1,40-1,13-26,-14 27,-12-27</inkml:trace>
  <inkml:trace contextRef="#ctx0" brushRef="#br0" timeOffset="244490.7554">20055 8070,'0'0,"0"-27,-39 93,-1 1,40 12,-26 14,26-27,0-13,0-14,13-12,26 26,-12-53,-1 0</inkml:trace>
  <inkml:trace contextRef="#ctx0" brushRef="#br0" timeOffset="244825.2111">20757 8374,'0'0,"-14"0,-12 0,-40 0,26 0,0 0,40 13,-26-13,26 40,0-14,13 14,14-40,12 0,-12 0,-1 0,-26-13,27-14,-27 1,0 0,0 12</inkml:trace>
  <inkml:trace contextRef="#ctx0" brushRef="#br0" timeOffset="245156.554">21034 8586,'0'-53,"0"13,40-52,-40 12,0-26,0 27,53-40,-53 40,93-1,-67 54,0 26,1 0,-1 26,-26 27,0 0,0 26,-105 27,-41-26,67-41</inkml:trace>
  <inkml:trace contextRef="#ctx0" brushRef="#br0" timeOffset="245216.4184">21048 8295,'53'0,"-106"0,185-27,-79 27</inkml:trace>
  <inkml:trace contextRef="#ctx0" brushRef="#br0" timeOffset="246721.975">21974 8281,'0'-26,"26"26,-92 0,0 13,13-13,26 53,27-13,14-14,25 1,1 12,13-12,-27-1,-26 14,0 0,-26-40,-40 0,39 0,1 0,-1-14</inkml:trace>
  <inkml:trace contextRef="#ctx0" brushRef="#br0" timeOffset="247194.0077">22397 8348,'0'0,"-13"0,-14 0,-12 0,-1 0,0 0,14 0,-1 0,27 13,0 13,0 1,0-1,14-26,25 27,1-27,0 0,13 0,-27-14,-26-12,40 66,13-1,-27-39,-26 27,26-27</inkml:trace>
  <inkml:trace contextRef="#ctx0" brushRef="#br0" timeOffset="247698.7814">22595 8387,'27'0,"-27"14,26 38,-26-12,0-13,0-41,0-52,27 27,-27 12,26 27,1 0,-1 27,-26-1,0 0,27-39,-27-13,26 26,-26-27,27 27,-1 0,-26 14,26-14,-26 39,0-12,27-27,13 0</inkml:trace>
  <inkml:trace contextRef="#ctx0" brushRef="#br0" timeOffset="247997.3773">23138 8427,'26'0,"14"0,-14 0,14-26,-40-1,-13 1,-27 26,-13 0,40 0,-27 13,40 40,0-40,0 13,53 14,-13-40,13 40,-13-40,-1 0,-12 0</inkml:trace>
  <inkml:trace contextRef="#ctx0" brushRef="#br0" timeOffset="248634.2666">24064 8414,'0'0,"0"-27,-13 27,-27 0,0 0,-13 0,40 0,-27 14,40 12,-26 0,26 1,0-1,40 1,-14-27,1 0,-14 0,40 0,-27-27,1 27,-1-26,1 26,-1 0,0 0,1 26,-27 14,0-14,0-52,26 0,-26-1,27 27,-27-40,40 14,12 26,-25 13</inkml:trace>
  <inkml:trace contextRef="#ctx0" brushRef="#br0" timeOffset="249016.9501">24580 8467,'-53'-14,"40"14,-14 0,-26 0,53 14,-26 25,26-12,13-27,14 0,-1 0,0 0,1-27,-1-12,-26 25,53-38,-53 12,0 0,0-13,0 40,-13 13,13 26,0 14,0 0,0 0,0 12,0-12,26-13,-26-1,27-26</inkml:trace>
  <inkml:trace contextRef="#ctx0" brushRef="#br0" timeOffset="249490.7569">24844 8440,'0'0,"0"-26,27 26,-27-27,-53 27,26 0,1 0,0 0,26 14,0 12,0 14,13-40,13 0,1 0,12 0,-12 0,-27-14,26 14,-26-26,27 26,26 40,-14-1,-39-12,-13-27,13-13,0-40,0 26,0 1,0-1,0 1</inkml:trace>
  <inkml:trace contextRef="#ctx0" brushRef="#br0" timeOffset="249664.9938">25122 8255,'0'0,"0"40,27 26,-27 13,39 14,-39-14,0 1,0-14,-13-27,-40 28,-39-15,-27 28,39-80</inkml:trace>
  <inkml:trace contextRef="#ctx0" brushRef="#br0" timeOffset="261965.6303">6694 12211,'0'0,"0"-27,0 1,0 52,-13 67,13 12,0-25,0-14,0-26,0-14,0 1,13 12,-13-12,0-1,0-52</inkml:trace>
  <inkml:trace contextRef="#ctx0" brushRef="#br0" timeOffset="263007.9435">7395 12184,'0'-26,"0"-1,-26 27,-41 0,28 0,-1 40,-13-14,14 1,12-1,1 27,26-26,0-1,53-26,-27 0,0 0,-12 0,25-26,-25 26,-14-14,52 14,-52-26,27 26,-27 13,-40 27,14-1,-1 14,-12-13,12 0,1 13,-1-27,1 1,-1-1,27 1,-26-27,52 0,1-27,-1 27,1-53,-1 53,1-26,-1 26,-26-27</inkml:trace>
  <inkml:trace contextRef="#ctx0" brushRef="#br0" timeOffset="264134.9212">7646 12091,'-26'0,"26"-26,-26 26,52 13,-26 14,66-27,-39 53,-1-53,1 39,-1-39,14 0,13 27,-27-27,1 0,-1 0,-26 26,-26 1,-1-1,1 1,-1 12,-13 1,-12 13,12-13,-13-1,13 14,-13-13,14 13,12-27,-13 1,40-1,0-52</inkml:trace>
  <inkml:trace contextRef="#ctx0" brushRef="#br0" timeOffset="264912.735">8453 12091,'0'0,"0"-26,0 52,0 1,0 13,0 26,0-13,0 26,0-13,0-13,0-13,0-14,0 1,0 12,0-12,14-1,-14 1</inkml:trace>
  <inkml:trace contextRef="#ctx0" brushRef="#br0" timeOffset="265873.4645">9208 12290,'0'-27,"0"1,0 0,-53 26,26 0,-13 0,1 0,-1 0,14 0,-1 39,27-26,0 14,13-1,14-26,-1 0,14 0,-14 0,1 0,-1 0,1 0,-1-26,1-1,-27 54,0-1,-13 14,13 13,-67-13,28 13,12-27,1 0,-1-26,1 40,-14 0,53-67,14 27,-27-13,26 13,1 0</inkml:trace>
  <inkml:trace contextRef="#ctx0" brushRef="#br0" timeOffset="266818.9956">9525 12144,'0'0,"0"-53,-13 53,13-13,26 26,1 14,-1-1,1 1,-1-1,27 14,-13-14,-1-26,14 40,-26-40,-27 27,39-27,-78 52,-1-25,-26 26,-27 0,27 0,0-27,26-26,14 27,-1-1,1-26,26 27,-27-27</inkml:trace>
  <inkml:trace contextRef="#ctx0" brushRef="#br0" timeOffset="267606.4966">9208 12621,'0'-27,"-14"27</inkml:trace>
  <inkml:trace contextRef="#ctx0" brushRef="#br0" timeOffset="267861.1738">9194 12594,'0'-26,"-39"39,-14-13,26 53,-12-27,12 1,1-1,-14 1</inkml:trace>
  <inkml:trace contextRef="#ctx0" brushRef="#br0" timeOffset="271496.2072">10835 12343,'0'0,"-40"0,14 0,26-27,13 27,26 0,14 0,14 0,-15 0,15 0,-41 0</inkml:trace>
  <inkml:trace contextRef="#ctx0" brushRef="#br0" timeOffset="271689.8847">10874 12621,'53'-40,"0"40,40-27,-14 27,14-39,-40 39,-27 0</inkml:trace>
  <inkml:trace contextRef="#ctx0" brushRef="#br0" timeOffset="301014.4238">12502 12369,'0'0,"0"-53,0 40,66-27,-27 40,1 0,13 27,-13 13,-14-1,-26 1,53 13,-53-13,0-14,0 0,-13-26,13-26,0-27,0 13,0 1,26-1,1 0,-1 40,1-26,-1 26,1 0,-1 0</inkml:trace>
  <inkml:trace contextRef="#ctx0" brushRef="#br0" timeOffset="301382.7945">13189 12435,'40'0,"-13"-13,-1 13,14-26,-14 26,1-40,-1 40,-26-13,0-14,-26 27,-1 0,-12 0,-1 0,-13 27,26-1,1 1,26-1,0 40,26-26,27-40,-13 0,26 40,14-40,-27 0,-1-27</inkml:trace>
  <inkml:trace contextRef="#ctx0" brushRef="#br0" timeOffset="301699.7128">13983 12197,'0'0,"-13"0,-13 0,-14 0,13 40,27 0,0-14,0 1,40-1,0 0,-40 1,13-27,-13 40,-13 13,-27-53,0 0,1 0,-14 0,26 0,14 0,26-40,27 40</inkml:trace>
  <inkml:trace contextRef="#ctx0" brushRef="#br0" timeOffset="302101.8077">14221 12263,'0'40,"0"-27,0 14,0-1,27 1,-1 12,1-39,-1 0,1 0,-1 0,1 0,-1-26,-26-1,0-12,0 92,0-27,26 1,-26-1</inkml:trace>
  <inkml:trace contextRef="#ctx0" brushRef="#br0" timeOffset="302520.7771">14777 12144,'0'27,"0"13,0 12,0-25,26-1,-26 1,0-1,27 1,-27-1</inkml:trace>
  <inkml:trace contextRef="#ctx0" brushRef="#br0" timeOffset="302747.8191">15028 11986,'0'13,"40"27,-40 39,0 0,26 14,-26-40,0 13,0-13,0 13,0-26,0-1</inkml:trace>
  <inkml:trace contextRef="#ctx0" brushRef="#br0" timeOffset="302875.4596">15134 12343,'0'0,"40"0,0 0,-1-27,14 27,-13 0,0 0</inkml:trace>
  <inkml:trace contextRef="#ctx0" brushRef="#br0" timeOffset="303086.2526">15915 12290,'0'26,"0"14,0 0,26-14,-26 1,27-1</inkml:trace>
  <inkml:trace contextRef="#ctx0" brushRef="#br0" timeOffset="303220.0065">15954 11853,'14'14</inkml:trace>
  <inkml:trace contextRef="#ctx0" brushRef="#br0" timeOffset="303506.9304">16364 12065,'0'0,"-66"0,40 40,-1 13,27-27,0-13,14 27,12 0,-26-14,53 1,-53-1,-40-26,-13 26,-13-26,13 0</inkml:trace>
  <inkml:trace contextRef="#ctx0" brushRef="#br0" timeOffset="304764.1796">17370 12263,'0'-26,"0"0,26 26,-26-27,0 1,-13 26,-13 0,-14 0,-13 0,0 0,0 13,40-13,13 26,-40 1,40-1,0 1,40-1,0 1,26-27,13 0,-26 0,13 0,-26 0,-14-27,-26 1,0-1,0 54,27 12,-1-39,1 40,-1-40</inkml:trace>
  <inkml:trace contextRef="#ctx0" brushRef="#br0" timeOffset="305145.0345">18203 12158,'0'26,"40"1,-40 12,26 1,-26-27,27-13,-27 53,26-53,-12 0,-14-40,53 1,-27-1,-26-13,53 13,-53 14,13 26,14 0,-1 0</inkml:trace>
  <inkml:trace contextRef="#ctx0" brushRef="#br0" timeOffset="305453.3093">18640 12158,'0'0,"40"0,-14 0,0-14,1 14,-1-26,1 26,-27-27,26 27,-26-39,0 12,-26-26,-1 53,1 0,-14 0,-13 0,27 53,26-26,-27-1,27 1,0-1,0 1,14-1,25 1,14-27,-13 26,13-26,0 0</inkml:trace>
  <inkml:trace contextRef="#ctx0" brushRef="#br0" timeOffset="305701.9452">19368 11893,'-67'0,"14"0,-13 40,27-14,12 1,27-1,0 1,0-1,0 0,40-26,0 27,12-27,-12 0,0 0</inkml:trace>
  <inkml:trace contextRef="#ctx0" brushRef="#br0" timeOffset="305910.0805">19513 11708,'0'13,"26"40,-26 53,67 13,-67-27,39-12,-39-14,0-13,-26 0</inkml:trace>
  <inkml:trace contextRef="#ctx0" brushRef="#br0" timeOffset="306592.7284">19857 12012,'26'0,"14"-40,0 40,-1 0,1 0,13 0,-13 0,-14-26,1 26,-1 0,-26-27,-13 1,-14 26,-12 0,-14 0,13 0,-26 53,0 26,26-13,40-26,0 0,0-14,0 1,27-27,12 26,-25-26,38 0,-12-26,-13-1,-1-12,-26 12,53 1,-53-1,40 1,-40-1,39 27,-12-26,-1 26,27 0,-26 0,-14 0,40 0,-27 0,-26 13,27 27,-27-1,26-39,-52 0,26-26,13-14,13 14,14-1,0 27,-14 0</inkml:trace>
  <inkml:trace contextRef="#ctx0" brushRef="#br0" timeOffset="307521.3575">21736 11986,'0'0,"-14"0,-12 0,-14 0,-26 0,0 0,-27 39,40-12,53-1,-26 1,26-1,13 1,27-27,26 39,13-39,14 0,-14 0,-39 0,-14-39,-26 12,0 1,-26-1,0 27,-1-26</inkml:trace>
  <inkml:trace contextRef="#ctx0" brushRef="#br0" timeOffset="307833.0127">22225 12184,'0'-40,"0"1,0-27,0 13,0-14,0-12,0 0,0 26,0 0,40 53,-14 0,1 0,-27 40,0 13,0-14</inkml:trace>
  <inkml:trace contextRef="#ctx0" brushRef="#br0" timeOffset="307909.2271">22291 11933,'53'0,"0"0,-159 0,278-14,-119 14</inkml:trace>
  <inkml:trace contextRef="#ctx0" brushRef="#br0" timeOffset="309727.2712">14605 12991,'0'0,"0"-26,-26 26,26 53,39 13,-39 13,40-13,-40-13,40 13,-40 0,26-39,-26-1,40-65,-40-14,39-13,-39-1,53 28,-26 39,-1-40,1 40,-1 0,1 0,-1 26,1 1,-27-1,26 14,-26 13,40-13,-40-14,26 1,-26-1</inkml:trace>
  <inkml:trace contextRef="#ctx0" brushRef="#br0" timeOffset="309890.9804">15240 13123,'0'27,"26"-1,-26 14,53 26,-53 0,27-39</inkml:trace>
  <inkml:trace contextRef="#ctx0" brushRef="#br0" timeOffset="310035.0856">15266 12978,'40'13,"0"-13,0 53</inkml:trace>
  <inkml:trace contextRef="#ctx0" brushRef="#br0" timeOffset="310610.6516">15782 13110,'0'-26,"27"26,-40 0,-27 0,0 0,-13 39,14-39,12 40,27 0,0-14,40-26,0 0,26 0,-27 0,1 0,-40 27,27-1,-27 27,0-13,-14-1,-12 14,-1-13,-26 0,27-1,0-39,-1 27,1-27,26-53,0 26,53 1,-27 26,0-53</inkml:trace>
  <inkml:trace contextRef="#ctx0" brushRef="#br0" timeOffset="311017.0867">16126 12965,'0'39,"40"14,-40 40,0-14,26 14,-26-14,0-26,0-13,0-14,-13-26,13-39,0-1,0-13,0 26,27-12,12 39,-12 0,-1 0,1 0,-27 13,39-13,-39 40,27-14,-1 27,1-53</inkml:trace>
  <inkml:trace contextRef="#ctx0" brushRef="#br0" timeOffset="311504.2084">16642 13322,'40'-40,"-14"14,1-14,-27 13,-27 27,-12 0,-1 27,-13-1,27 1,26-1,-27-26,27 66,0-52,53 25,-13-12,26-27,-13 0,0 0,-27 0,1-27,-1-26,-26 14,40-1,0 14,-27 26,-13-27,53 27,-14 0,-39 13,40 14,-40-1,0 14,-13-40,13-26,0-1,0 1,40-1,-14 1,0 26,-26-27,40 27</inkml:trace>
  <inkml:trace contextRef="#ctx0" brushRef="#br0" timeOffset="312252.8352">17555 13216,'0'0,"66"0,-26 26,0 14,-14 0,-26-1,27 14,-27-13,0 0,0-14,0-79,0 0,0-13,0 13,52-13,-12 13,13 14,-13 12,-1 27,14-26,-13 26,-13 0</inkml:trace>
  <inkml:trace contextRef="#ctx0" brushRef="#br0" timeOffset="312638.9802">18362 13097,'0'-13,"0"-14,-26 27,-1 0,1 0,-1 13,1 14,26-1,-27 1,27-1,0 1,14-27,12 26,14-26,-1 0,1 0,0-13,-14-14,14 54,0-1</inkml:trace>
  <inkml:trace contextRef="#ctx0" brushRef="#br0" timeOffset="312983.0329">18613 13110,'0'0,"27"0,-27 27,40-1,-40 0,39 1,-39 13,-13-40,13-27,0 1,0-14,26 14,1-1,-1 27,14-26,13 26,-13 0,-1 0,-12 13,-1 27,-26-1,-13 14,-13-26,-1-1,-13-26</inkml:trace>
  <inkml:trace contextRef="#ctx0" brushRef="#br0" timeOffset="313512.8365">19156 12898,'0'27,"40"-1,-40 27,39-13,-39 0,27-14,-27 1,0-1,0 0,0-39,26-13,-26-1,80 1,-1-27,13 0,1-13,-14 39,-12-12,-28 39,-39-27,-26 41,-54 25,-12 14,39 0,53-26,0-1,13 0,40-26,-13 0,26 27,-26-27,-1 0,-12 0,-1 26</inkml:trace>
  <inkml:trace contextRef="#ctx0" brushRef="#br0" timeOffset="315283.5729">24276 8520,'0'0,"-27"0,1 0,26-27,-40 27,-13 0,13-26,14 26,52 0,80 0,79 0,1 0,25 0,-26 0,-26 0,0 0,-53 0,-119 0,-40 0,0 0,-27 0,14 0</inkml:trace>
  <inkml:trace contextRef="#ctx0" brushRef="#br0" timeOffset="315687.0732">23958 8546,'-26'0,"39"0,53 0,13 0,54 0,-1 0,-26 0,26 0,-26 0,-27 0,-13-13,-39 13,-27-27,-27 27,1 0,-1 0,-12 14</inkml:trace>
  <inkml:trace contextRef="#ctx0" brushRef="#br0" timeOffset="315935.0063">24104 8586,'39'-14,"54"14,52-39,14 39,0-40,-27 40,-39 0,-40 0,-27 0,-39 0,-27 0,1 0,-1 0,-13 0,13 0</inkml:trace>
  <inkml:trace contextRef="#ctx0" brushRef="#br0" timeOffset="316646.6759">23270 9208,'-26'-27,"26"1,26 26,14 0,-40 13,39 27,-39-14,0-13,27 27,-27-14,0-12,0-41,0-13,0 1,0-1,0-13,0 13,66 1,-39 39,-1-40,27 40,-27 0</inkml:trace>
  <inkml:trace contextRef="#ctx0" brushRef="#br0" timeOffset="317073.6149">23773 9075,'26'-13,"-52"13,-14 0,0 0,14 13,-27 40,53-26,0-1,0 1,40 12,-27-39,40 0,-13 0,-1 0,-12-13,-27-13,26 26,14 13,13 26</inkml:trace>
  <inkml:trace contextRef="#ctx0" brushRef="#br0" timeOffset="317413.1206">23971 9155,'0'0,"27"0,-1 13,-26 13,0 1,0-14,27-13,-27 53,-14-53,14-13,0-14,0 1,0-1,0 1,0-1,27 27,-1-26,1 26,-1 0,1 0,-27 26,26-26,-26 40,0 13,0-13,0-14,-13-26</inkml:trace>
  <inkml:trace contextRef="#ctx0" brushRef="#br0" timeOffset="317936.8418">24368 9009,'0'53,"0"-40,0 14,0-1,0 1,0-1,40 27,-40-40,40-39,-14-1,-26 1,26 26,-26-27,27 27,-40 0,13 14</inkml:trace>
  <inkml:trace contextRef="#ctx0" brushRef="#br0" timeOffset="318170.595">24514 9155,'-27'0,"1"0</inkml:trace>
  <inkml:trace contextRef="#ctx0" brushRef="#br0" timeOffset="318333.5646">24434 9155,'0'0,"14"0,38 0,-12-40,26 13,-26 1,13 0,-27-14,1 13</inkml:trace>
  <inkml:trace contextRef="#ctx0" brushRef="#br0" timeOffset="318521.8665">24606 9075,'0'27,"13"-27,14 26,-1-26,1 27,-1-27,27 26,-26-26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38:13.0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172 10014,'-13'0,"13"-13,13 13,-13 13,26-13</inkml:trace>
  <inkml:trace contextRef="#ctx0" brushRef="#br0" timeOffset="919.7897">0 10557,'13'0</inkml:trace>
  <inkml:trace contextRef="#ctx0" brushRef="#br0" timeOffset="2172.9731">1072 10306,'0'-27,"13"1,26-14,-12 40,-27-27,26 27,-26 40,0 0,-26 26,-1-26,1-14,26-39,13 13,-13-40,27 40,-27-26</inkml:trace>
  <inkml:trace contextRef="#ctx0" brushRef="#br0" timeOffset="4581.8107">3717 701,'0'0,"0"13,0 67,0 52,27 27,-27-27,40-39,-40-40,39 0,-39-27,40 14</inkml:trace>
  <inkml:trace contextRef="#ctx0" brushRef="#br0" timeOffset="4842.5158">3784 886,'-27'0,"27"-26,13 26,67-53,65 13,-12 1,-28 39,-12 0,-40 0</inkml:trace>
  <inkml:trace contextRef="#ctx0" brushRef="#br0" timeOffset="5016.6189">3916 1072,'66'0,"53"-67,13 67,-13-39,-39 39,-14 0,-40 13</inkml:trace>
  <inkml:trace contextRef="#ctx0" brushRef="#br0" timeOffset="5166.8598">4075 1535,'39'0,"27"-14,1 14,12-53,0 53,-13 0,-26-26</inkml:trace>
  <inkml:trace contextRef="#ctx0" brushRef="#br0" timeOffset="5693.6635">4591 1336,'0'-26,"13"26,-13-27,39 27,-12 0,-1 0,1 53,-27-13,0 13,0 0,-13 13,13-26,-40-40,40 26,-40-39,40-53,40 26,0-13,26 27,0-27,13 0,-13 26,1-12,-1 12,-13-13,0 40,-27-39,-39 39,-27 26,-13 27,13-13,40-14,-26-26,26 27,13 12,14-39,12 40,28-40,-15 0</inkml:trace>
  <inkml:trace contextRef="#ctx0" brushRef="#br0" timeOffset="6088.6006">5636 1164,'-14'0,"1"0,-13 0,-27 27,26-1,1 14,26-14,-27 14,27-14,14 1,12-27,27 0,13 0,-13 0,0-53,-27 26,-26 1,0 0,0-1,0 54,0-1,0 0,40 1</inkml:trace>
  <inkml:trace contextRef="#ctx0" brushRef="#br0" timeOffset="6628.5278">6032 1164,'0'53,"0"-13,0-1,0 14,0-39,0 12,0 1,0-54,0-13,0 1,27 12,-27-26,26 53,14 0,0 0,-40 53,39-26,-39-1,0 1,27-27,-27-27,0-13,53-12,-27 12,1 13,-1-12,1 39,-1-27,1 27,-1 0,1 0,-27 13,0 14,0-1,-14 14,14 13,0-27,0 1</inkml:trace>
  <inkml:trace contextRef="#ctx0" brushRef="#br0" timeOffset="7028.2798">6720 1151,'0'26,"0"14,0 13,0 26,0 14,40-14,-40-12,0-28,0-12,0-1,-13-26,13-26,-40-27,40 0,0-27,0-25,0-1,27-13,12 26,1 27,-14 39,1 27,-1 0,-12 0,25 53,-39-13,0 0,-13 13,13-14,-53 1,27-13,-1 25,27-25,-39-27</inkml:trace>
  <inkml:trace contextRef="#ctx0" brushRef="#br0" timeOffset="7245.7037">7197 807,'0'26,"0"1,0 39,0-13,26-13,-26 26,0-13,27 13,-27-26,26-40</inkml:trace>
  <inkml:trace contextRef="#ctx0" brushRef="#br0" timeOffset="7559.8412">7461 1138,'0'0,"27"0,26-27,-27 27,1-26,-1 26,0-27,1 27,-27-26,26 26,-26-27,-13 27,-13 0,-14 0,-26 0,0 40,26 0,14-14,26 1,0-1,0 1,0-1,39 1,14-27,0 39,40-39,-14 0,14-53</inkml:trace>
  <inkml:trace contextRef="#ctx0" brushRef="#br0" timeOffset="7799.5682">8295 926,'0'0,"0"-26,26 26,-52-40,12 40,14 40,0-14,0 14,0-1,0 1,14 13,-14-40,0 14,0-1,-14-26,-12 0,-14 0,1 0,-14 0,26-26,27-1,-26 27,26-39</inkml:trace>
  <inkml:trace contextRef="#ctx0" brushRef="#br0" timeOffset="8018.7913">9088 595,'27'53,"-27"-26,0-1</inkml:trace>
  <inkml:trace contextRef="#ctx0" brushRef="#br0" timeOffset="8129.6819">9155 1045,'0'-13,"0"-14,-27 27</inkml:trace>
  <inkml:trace contextRef="#ctx0" brushRef="#br0" timeOffset="9299.4701">2196 2937,'0'-27,"0"54,0-1,0 14,26-14,-26 1,27 13,-27-27,26 27,-26-27,27-13</inkml:trace>
  <inkml:trace contextRef="#ctx0" brushRef="#br0" timeOffset="9712.68">2368 2566,'0'0,"-40"-26,1 26,-14 0,-13 0,-14 26,-12 54,-41 26,54 13,26-27,53-12,-40 12,40-12,66 12,1-39,25 0,54-13,-14-40,27 0,-14-40,-26-39,-26-27,-40 13,-53 14,0 0,-79-14,-14 14,27 26,-27 13,27 40,26 0,14 0,26 53,0-13,53-40</inkml:trace>
  <inkml:trace contextRef="#ctx0" brushRef="#br0" timeOffset="10388.125">4524 2580,'0'26,"0"40,0 27,40 26,-40-40,53-26,-53-13,40 0,-40-14,0 1,26-27,-26 39,27-39</inkml:trace>
  <inkml:trace contextRef="#ctx0" brushRef="#br0" timeOffset="10797.966">5186 2778,'0'0,"-27"0,1 0,-1 0,1 40,0-14,26 1,-27-1,27 1,0-1,27-26,-1 27,14-27,26 0,0-27,-26 1,-14-1,-26 1,0-1,0-12,-13 12,-14 1,1 26,0-53,-1 53,1 0</inkml:trace>
  <inkml:trace contextRef="#ctx0" brushRef="#br0" timeOffset="11571.8359">5543 2540,'-53'0,"27"0,39 0,-13 13,26-13,14 53,0-53,26 40,13-40,27 40,-13-40,-14 39,-13-39,-26 0,-14 27,-26-1,-13-26,13 40,-66 13,26 13,-39 26,0-12,12-14,41-13,-27-13</inkml:trace>
  <inkml:trace contextRef="#ctx0" brushRef="#br0" timeOffset="12632.1471">8533 3029,'0'27,"0"-1,26-26,-26 40,40 0,-40-80,0-39,0-14,0-13,-53 0,53-39,-53 13,53 26,0 13,0 67,13 26,27 53,13 26,0 14,-13-14,-40 14,0-40</inkml:trace>
  <inkml:trace contextRef="#ctx0" brushRef="#br0" timeOffset="12727.5668">8731 2765,'0'0,"27"0,-1 0</inkml:trace>
  <inkml:trace contextRef="#ctx0" brushRef="#br0" timeOffset="12834.6766">8811 2765,'26'0,"-52"0,79 0,-53 13,0 27,26 0,0-14</inkml:trace>
  <inkml:trace contextRef="#ctx0" brushRef="#br0" timeOffset="12974.8054">8903 2566,'-39'14,"39"12</inkml:trace>
  <inkml:trace contextRef="#ctx0" brushRef="#br0" timeOffset="13374.9229">9168 2765,'13'26,"-13"1,0-1,27-26,-27 40,0 0,-14-40,14-27,0 1,14-1,12-26,14 53,-40-26,39 26,-12 0,26 40,-14-1,1 14,-13-26,-1-27</inkml:trace>
  <inkml:trace contextRef="#ctx0" brushRef="#br0" timeOffset="13770.0029">9948 2699,'0'0,"0"-27,-26 27,-14 0,-13 0,14 14,12-14,27 66,-26-40,26 1,0-1,0 1,13-27,13 26,1-26,12 0,14-40,14-13,-15-13,-25-26,-27 12,0 1,0 26,0-13,0 26,0 14,0 52,0 40,26 0,14 1,-40-15,40 15,-40-14,0-27</inkml:trace>
  <inkml:trace contextRef="#ctx0" brushRef="#br0" timeOffset="14689.4788">11390 2461,'0'0,"-13"0,-40 0,-26 39,-14 14,27 0,40-26,26 39,26-27,14 1,-1-13,-12-27,-27 26,0 1,-13-27,-14 0,1 0</inkml:trace>
  <inkml:trace contextRef="#ctx0" brushRef="#br0" timeOffset="15091.5525">11880 2580,'0'0,"26"-27,-52 27,-14 0,-26 0,0 27,0-1,26 1,40-1,0 27,0-40,53 27,0-40,39 26,-12-26,-1 0,-13-13</inkml:trace>
  <inkml:trace contextRef="#ctx0" brushRef="#br0" timeOffset="15578.3681">12422 2500,'0'0,"-13"0,-14 0,-12 0,-14 0,-13 27,0 12,13-12,26 13,27-14,53-26,0 0,13 0,-13 0,0 0,0-13,-27 13,-26-40,0 67,27-27,-1 39,1-39,-1 0,1-13</inkml:trace>
  <inkml:trace contextRef="#ctx0" brushRef="#br0" timeOffset="15748.9034">12674 2328,'0'-26,"0"79,39-14,-39 28,53-28,-53 1,27 13,-27-13,0-1</inkml:trace>
  <inkml:trace contextRef="#ctx0" brushRef="#br0" timeOffset="16219.8469">13282 2474,'0'-27,"0"1,-53 26,13 0,-12 0,-1 0,13 13,14-13,26 40,-27-14,27 27,27-53,-1 27,14-27,13 0,-14 0,-12-40,12 40,-39 13,53-13,-39 0,12 0</inkml:trace>
  <inkml:trace contextRef="#ctx0" brushRef="#br0" timeOffset="16437.0006">13494 2434,'26'0,"-26"13,27 14,-27-1,0 1,0-1,0-39,39-40,-39 27,40 26,13 0,-27 0</inkml:trace>
  <inkml:trace contextRef="#ctx0" brushRef="#br0" timeOffset="17607.8169">14565 2527,'0'0,"0"13,0 27,0 39,0 0,0 1,0-14,27 0,-27-26,0-14,-27 1,14-27,13-14,-53-38,53-1,-40-53,40 0,0-26,53-14,-13 40,-13 40,25 26,-12 40,0 0,-14 0,1 0,-27 53,26-13,-26 0,0 13,0-40,-13-13,13 53,-26-53,26 26,-14-26</inkml:trace>
  <inkml:trace contextRef="#ctx0" brushRef="#br0" timeOffset="18112.1711">15002 2315,'0'0,"26"0,14 0,-40 13,40 14,-40-1,0 1,0-1,0 14,-27-40,27-27,13-12,40-14,-13 26,26 1,0-14,-26 40,0-26,-14 26,-26 39,-53 14,27-13,26 13,-40-27,40 1,0-1,27-26,12 27,14-27,-13 0,0-13,-14-14,-26 1,53-14,-53 0,0 14,0-14,0 14,0-1</inkml:trace>
  <inkml:trace contextRef="#ctx0" brushRef="#br0" timeOffset="18576.6608">16047 2249,'0'0,"-13"0,-14 0,-12 0,-1 0,-13 13,27-13,-1 40,27-14,-26-26,26 40,0-14,26-26,27 0,-13 0,13 0,13 0,0-13,-26-13,-14-27,-26 13,40-26,-40 13,0-13,0 13,-14 27,14 65,0 27,0-26,27 0,-27-1,40 14,-40-26,26-27</inkml:trace>
  <inkml:trace contextRef="#ctx0" brushRef="#br0" timeOffset="18816.7198">16523 2130,'0'26,"0"27,0-13,0 0,27-14,-1-26,-26 27,53-27,-26 0,-1-14,-26-12</inkml:trace>
  <inkml:trace contextRef="#ctx0" brushRef="#br0" timeOffset="18929.07">16735 2209,'0'0,"0"-26,0 39,40 13,-14 1,1-1,-27 1,52-27</inkml:trace>
  <inkml:trace contextRef="#ctx0" brushRef="#br0" timeOffset="19168.9394">17185 2117,'-14'0,"-12"0,-14 13,1-13,-1 40,40 12,0-38,0 12,40 14,-1-40,1 26,13-26,-13 0</inkml:trace>
  <inkml:trace contextRef="#ctx0" brushRef="#br0" timeOffset="19357.2296">17410 2011,'0'66,"52"0,-52 0,27 0,-27-26,0 0,0-14,0 1,-40-27</inkml:trace>
  <inkml:trace contextRef="#ctx0" brushRef="#br0" timeOffset="19454.6365">17449 2302,'80'0,"-14"-40,-13 40,13 0,-26 0,-14 0</inkml:trace>
  <inkml:trace contextRef="#ctx0" brushRef="#br0" timeOffset="20202.4764">18746 2342,'39'-27,"-12"1,-1-1,-26 1,-66 26,-13 0,-14 39,40-12,27 13,26-27,0 13,0 1,13-1,40-26,0 40,13-40,-13 0,13-27,-26 1,-1-1</inkml:trace>
  <inkml:trace contextRef="#ctx0" brushRef="#br0" timeOffset="20546.59">19209 2368,'0'0,"0"-93,0 14,0-27,-13 14,13-14,-40 0,40-13,0 66,0 27,13 26,14 0,-1 13,-26 53,0 13,0 1,-26-14,26-27,13-12,40-27,0 40</inkml:trace>
  <inkml:trace contextRef="#ctx0" brushRef="#br0" timeOffset="22998.1086">6125 4260,'-93'66,"-26"13,0 1,27-1,26-26,39-27,1-26,39 40,27-40,52 53,14-13,13-1,-26-12,-1 13,-39-40,0 52,-13-25,-40 13</inkml:trace>
  <inkml:trace contextRef="#ctx0" brushRef="#br0" timeOffset="23386.9093">6879 4577,'0'0,"0"-26,-40 26,-12 0,-15 13,28 14,12-1,27 0,-53 27,53-13,0-14,27-26,26 27,0-27,26 0,-13-13,0-27,-39 14,-27-1,0 1,0-14,0 0,0 14,-13-1,-14 1</inkml:trace>
  <inkml:trace contextRef="#ctx0" brushRef="#br0" timeOffset="23604.6883">7355 4299,'0'53,"0"27,0 26,0-27,40-13,-40 0,40 0,-40-13,0-13,0-14</inkml:trace>
  <inkml:trace contextRef="#ctx0" brushRef="#br0" timeOffset="24431.5683">8083 4432,'0'0,"-26"0,-41 53,28-14,-1 14,40-13,0-14,0 1,13-1,40-26,0 27,13-27,-13 0,13 0,-13-53,-13 26,-40 1,0-14,0 1,0-1,-27-13,-12 27,12 26,27-27,-39 27</inkml:trace>
  <inkml:trace contextRef="#ctx0" brushRef="#br0" timeOffset="24814.7765">8493 4207,'0'0,"-26"0,52 13,27 14,26 12,40 1,-13-14,-13 14,-27 0,-26-14,-14 1,-26 12,0 1,0-13,-79 12,-14 1,27-14,40-26,26 27,-40-27,40 39,0-12,0-1,0 14</inkml:trace>
  <inkml:trace contextRef="#ctx0" brushRef="#br0" timeOffset="25650.6316">10345 4498,'0'-27,"93"-12,-14 39,40-53,-13 53,26 0,-13-40,-66 40</inkml:trace>
  <inkml:trace contextRef="#ctx0" brushRef="#br0" timeOffset="25815.9831">10755 4696,'0'-13,"27"13,12-26,41 26,39-40,-13 40,-27 0,0-53</inkml:trace>
  <inkml:trace contextRef="#ctx0" brushRef="#br0" timeOffset="30880.8699">12951 4022,'0'0,"-39"0,-1 13,-13-13,27 0,-14 0,13 0,27 26,0 14,0 39,0 27,0 27,0-28,0 1,0-13,0-40,0-14,0-12,0-1,14-26,39-13,0 13,13-53,0 53,-26 0,-14 0,0 0,-12 0</inkml:trace>
  <inkml:trace contextRef="#ctx0" brushRef="#br0" timeOffset="31644.7693">13547 4194,'0'-27,"0"54,0 26,0-1,13 15,-13-28,53 1,-53-14,26 14,-26-27,27-13,-27 27</inkml:trace>
  <inkml:trace contextRef="#ctx0" brushRef="#br0" timeOffset="32185.8064">14896 4141,'0'-27,"-13"27,-14 0,1 27,26-1,-27 1,27-1,0 1,14-1,12-26,14 26,26-26,-13 0,13 0,-26 0,-14-13,-26-13,0-1,0 1,-13-1,-14 1,1 26,0-26,-1 26,1 0,26 13</inkml:trace>
  <inkml:trace contextRef="#ctx0" brushRef="#br0" timeOffset="32693.7816">15359 3995,'13'0,"27"-13,13 13,13 0,-13 0,0 0,-27 0,-26 13,0 27,0 13,0 26,0-13,0-13,27 13,-27 1,26-28,-26 1,27-14,-27 1,-27-27,1 0,-1 0,1 0,-1 0,1 26,0 27</inkml:trace>
  <inkml:trace contextRef="#ctx0" brushRef="#br0" timeOffset="34327.9004">16497 3559,'26'-27,"-65"27,-28 27,1-27,27 39,12-39,1 0,26 27,0 26,0 53,26 79,-26 26,0-52,0 26,40-26,-40-40,0-39,0-28,0-12,0 13,0-26,26-27,1 0,-1 0,1 0,-27-14,39 14</inkml:trace>
  <inkml:trace contextRef="#ctx0" brushRef="#br0" timeOffset="37665.6365">16947 3651,'0'-26,"0"-1,0 93,0 1,0 12,0-26,0-13,26-1,-26-25,0 12</inkml:trace>
  <inkml:trace contextRef="#ctx0" brushRef="#br0" timeOffset="38337.3663">17185 4683,'0'-26,"0"-1,-14 27,-12 0,-14 0,-13 13,27 27,-1-13,27 12,-26-12,26-1,53 27,-13-53,-1 0,14 0,-13 0,-14 0,1-13,-27-14,0 1,0-27,0 13,0 1,-13 12,-27-12,40 12</inkml:trace>
  <inkml:trace contextRef="#ctx0" brushRef="#br0" timeOffset="39460.6174">17436 3612,'-26'0,"39"0,40 0,53 0,-1 0,1 0,-13-40,-53 40,-14 0,-26 26,0 40,0 54,-66 78,66-13,-53 0,53 1,26-41,-26-39,80 13,-80-40,53-12,-53-28,0-12,0 12,-14-39,-12 0,13 0,-14 0,27-53</inkml:trace>
  <inkml:trace contextRef="#ctx0" brushRef="#br0" timeOffset="40260.0737">19116 4194,'40'0,"26"-14,13 14,1 0,-1 0,-13 0,-26 0</inkml:trace>
  <inkml:trace contextRef="#ctx0" brushRef="#br0" timeOffset="40407.3672">19063 4498,'40'0,"0"0,26 0,-13 0,13 0,-13 0,-14 0,1-13</inkml:trace>
  <inkml:trace contextRef="#ctx0" brushRef="#br0" timeOffset="43913.964">20320 3982,'0'0,"0"26,26 41,-26-14,27 13,-27 0,0-27,40 1,-40-13,0-1,26 1,1-27</inkml:trace>
  <inkml:trace contextRef="#ctx0" brushRef="#br0" timeOffset="44281.055">20677 4114,'0'40,"40"-14,-14 1,14-1,0-26,13 53,-27-53,-26 27,27-27</inkml:trace>
  <inkml:trace contextRef="#ctx0" brushRef="#br0" timeOffset="44453.6239">20809 4114,'0'0,"0"14,-39 12,39 27,-53-13,53-14,0 0,0 1,0-1</inkml:trace>
  <inkml:trace contextRef="#ctx0" brushRef="#br0" timeOffset="44655.5658">21074 4022,'0'13,"0"13,40 14,-40 0,26 13,-26-14,40-12,-40 12,53 1</inkml:trace>
  <inkml:trace contextRef="#ctx0" brushRef="#br0" timeOffset="44858.9999">21564 4167,'0'0,"39"-13,14 13,-13 0,0 0,-14 0,0-26</inkml:trace>
  <inkml:trace contextRef="#ctx0" brushRef="#br0" timeOffset="45046.7332">21709 4008,'0'27,"0"13,0-1,0 14,0-13,0-14,0 1,0 12,0 1,0-13</inkml:trace>
  <inkml:trace contextRef="#ctx0" brushRef="#br0" timeOffset="45360.5826">22132 3956,'-26'0,"26"13,-40 13,40 1,0-1,0 1,0-1,27-26,-1 40,27-40,-40 0,14 0,-27-27,0 1,0-1,0 1,-13-1,-27 1</inkml:trace>
  <inkml:trace contextRef="#ctx0" brushRef="#br0" timeOffset="45533.89">22344 3982,'27'0,"-27"13,39-13,-12 27,-1-27,14 26,-27-26,-13 27,53-27,-53 26</inkml:trace>
  <inkml:trace contextRef="#ctx0" brushRef="#br0" timeOffset="45683.2095">22556 3942,'-27'0,"-26"53,27-13,26-14,-27 14,27 0,0 13</inkml:trace>
  <inkml:trace contextRef="#ctx0" brushRef="#br0" timeOffset="45999.7881">22728 3995,'26'0,"-26"-13,53 13,-26 0,-1 0,-26 26,0 1,0-1,40 1,-1-27,14 0,-26 0,-1-13,1-40</inkml:trace>
  <inkml:trace contextRef="#ctx0" brushRef="#br0" timeOffset="46245.7728">23376 3889,'0'0,"26"0,1 0,26 0,13 0,-13 0,-13 0,-14 0</inkml:trace>
  <inkml:trace contextRef="#ctx0" brushRef="#br0" timeOffset="46398.0921">23469 4154,'26'0,"14"0,-1 0,14-13,-13 13,0 0,-1 0,1 0,-14 0,1 0</inkml:trace>
  <inkml:trace contextRef="#ctx0" brushRef="#br0" timeOffset="47100.1528">24302 3956,'0'13,"26"40,-26-14,40 1,-40 26,0-26,27 26,-27-26,0-14,0 1,0-1,0-39,0-14,-14 1,14-27,0 13,0 1,0-1,0-26,0 26,0 14,0-1,-39 27</inkml:trace>
  <inkml:trace contextRef="#ctx0" brushRef="#br0" timeOffset="50354.747">225 9115,'0'0,"0"-27,26 1,41-40,-28 39,14 1,-26-1,-1 27,-26-26,26 26,-39 26</inkml:trace>
  <inkml:trace contextRef="#ctx0" brushRef="#br0" timeOffset="51568.9204">2738 6972,'-26'0,"0"0,26-13,26-14,40 1,0-14,-13 40,0 0,-26 0,-27 66,0 13,-67 41,1-28,13 1,14-40,39-27,-27-26,67 0,13-40,0 40,13-39,0 39,-26-40,-1 40,-12-40,-1 14</inkml:trace>
  <inkml:trace contextRef="#ctx0" brushRef="#br0" timeOffset="51958.5985">3029 6773,'0'0,"-26"0,-14-39,27 39,-40 0,0 0,-39 39,-27 41,-27 26,27-14,13 40,27 1,26-41,53-26,0-39,13 13,53 13,53-14,14-39,52 0,0 0,0-53,40-39,-53 12,-106-12,-26-1,-40 14,-27-14,-12 27,-14 13,-13 27,13 26,-13 0,39 0,27 39</inkml:trace>
  <inkml:trace contextRef="#ctx0" brushRef="#br0" timeOffset="53210.2021">5305 6628,'0'0,"0"40,0 26,0-13,26 13,-26-13,40 0,-40-14,27-12,-27-1,0 14,0 13,26-53</inkml:trace>
  <inkml:trace contextRef="#ctx0" brushRef="#br0" timeOffset="53629.6972">5808 6694,'0'0,"0"-26,0 52,26 0,-26 27,0-26,27 12,-27-12,0 13,0-14,0 1</inkml:trace>
  <inkml:trace contextRef="#ctx0" brushRef="#br0" timeOffset="53996.8004">6085 6522,'-39'0,"78"0,28 26,-1-26,13 53,0-53,-12 53,-14-53,-27 27,0-1,-26 1,-13 39,-40 0,-26 13,26-13,13-26,14 13,-14 0,40 13,0-26</inkml:trace>
  <inkml:trace contextRef="#ctx0" brushRef="#br0" timeOffset="54876.852">8123 6773,'26'-13,"14"13,26-26,-13 26,13 0,-13 0,-27 0</inkml:trace>
  <inkml:trace contextRef="#ctx0" brushRef="#br0" timeOffset="55034.8395">8268 7011,'40'-26,"-14"26,1 0,13-26,26 26,-27 0,1 0,-14-27</inkml:trace>
  <inkml:trace contextRef="#ctx0" brushRef="#br0" timeOffset="55245.344">8599 6707,'26'0,"27"0,-53 13,27-13,-27 67,0-54,-27 40,-39 26,-40 53,14-39,26-27,13-66</inkml:trace>
  <inkml:trace contextRef="#ctx0" brushRef="#br0" timeOffset="57464.2832">11126 6416</inkml:trace>
  <inkml:trace contextRef="#ctx0" brushRef="#br0" timeOffset="58129.7495">11245 6363,'0'-26,"-27"39,-52 40,-40 0,26 13,27-13,26-27,-12 1,12-27,0 26,14-26,-14 0,40 53,26-53,14 40,26-40,40 53,-26-53,12 53,-13-53,-12 53,-28-53,1 26,-14-26,-26 27,14-27</inkml:trace>
  <inkml:trace contextRef="#ctx0" brushRef="#br0" timeOffset="58474.7289">11615 6562,'0'-27,"0"40,0 14,0 13,0 13,27-1,-27-25,0-14,0 14,26-27,-26 26,0 0</inkml:trace>
  <inkml:trace contextRef="#ctx0" brushRef="#br0" timeOffset="58800.8451">11972 6403,'0'0,"0"13,0 27,0 13,0 0,53 13,-53-13,66 13,-39-26,-27-14,40-26,-40 26,0 1,-14-27</inkml:trace>
  <inkml:trace contextRef="#ctx0" brushRef="#br0" timeOffset="59726.5332">12846 6482,'-27'-26,"1"26,-14 0,0 26,14 14,26 13,0-13,0-14,0 1,0-1,53-26,-14 40,28-40,-15 0,-12 0,13 0,-40 0,-13-27,0-39,0 26,-13 1,-13-14,-1 26,1 27,26-26,-27 26</inkml:trace>
  <inkml:trace contextRef="#ctx0" brushRef="#br0" timeOffset="60801.9171">13163 6324,'0'0,"-26"-27,78 80,15-13,25-1,1-12,-1 26,14-14,-13 1,-27 0,-26-40,-14 26,1-26,-41 0,-12 40,-1-14,1 27,-27-13,13 26,-39-13,53-26,26-1,-40-26,40 26,-27-26,27 27,0-1,0-39</inkml:trace>
  <inkml:trace contextRef="#ctx0" brushRef="#br0" timeOffset="61775.4072">14751 6443,'-27'0,"40"0,67 0,25 0,1 0,-13 0,-40 0,-13 0,-14 0</inkml:trace>
  <inkml:trace contextRef="#ctx0" brushRef="#br0" timeOffset="61926.0046">14817 6747,'53'0,"-1"-13,15 13,-14 0,13 0,-13 0,13 0</inkml:trace>
  <inkml:trace contextRef="#ctx0" brushRef="#br0" timeOffset="64579.7086">7964 8387,'0'-26,"0"52,0 27,0 27,0 25,26 14,-26-39,53-14,-53-13,27-27,-27 1,0-1</inkml:trace>
  <inkml:trace contextRef="#ctx0" brushRef="#br0" timeOffset="64946.5726">8453 8533,'0'39,"0"1,0 0,0 0,0-14,27-26,-27 66,0-53,40-13,-40 27</inkml:trace>
  <inkml:trace contextRef="#ctx0" brushRef="#br0" timeOffset="65519.3951">8705 8374,'-27'0,"67"27,-14-27,14 39,13-12,0 12,40-12,-27-27,0 53,-26-53,-1 26,1-26,-14 40,-26-27,0 14,-13 12,-26-12,-1-1,0 1,14-1,-1 1,1 39,26-27,-27 1,27-27,-26-13,-1 0</inkml:trace>
  <inkml:trace contextRef="#ctx0" brushRef="#br0" timeOffset="65899.7615">10173 8348,'0'-14,"27"14,39-53,13 53,14-52,-27 52,-13 0,-27-27</inkml:trace>
  <inkml:trace contextRef="#ctx0" brushRef="#br0" timeOffset="66079.1373">10253 8572,'0'0,"26"-13,1 13,39-53,0 53,13-26,-13 26,-26 0,-14 0</inkml:trace>
  <inkml:trace contextRef="#ctx0" brushRef="#br0" timeOffset="67836.5084">11589 7911,'-27'0,"-12"0,-14 13,26-13,-12 0,52 0,26 0,-12 0,13 0,-14 0,-66 0,14 0,-27 27,40-27,-14 0,1 0,26 26,0 54,0 25,-40 41,40-14,-40 27,40 13,0-66,0-27,-39 14,39-40,0-14,0-12,53-40,-14-14,1-13,13 40,-13-39,-14 39,1 0,-1-27,1 27,-27-26</inkml:trace>
  <inkml:trace contextRef="#ctx0" brushRef="#br0" timeOffset="68404.1004">12224 7858,'0'0,"-66"0,52 0,-25 40,12-14,27 1,-26-1,26 1,13-1,13-26,41 27,-14-27,13 0,-27 0,-12 0,-27-27,26 27,-26-53,0 27,-13-1,13-26,-53 27,0-1,27 27,-1 14,-12 25</inkml:trace>
  <inkml:trace contextRef="#ctx0" brushRef="#br0" timeOffset="68739.0828">12330 8665,'0'13,"0"14,26 12,-26-12,0-1,0 1,26-27,-26 53,0-14,0-12</inkml:trace>
  <inkml:trace contextRef="#ctx0" brushRef="#br0" timeOffset="69095.5368">12330 8639,'0'0,"-27"0,27 13</inkml:trace>
  <inkml:trace contextRef="#ctx0" brushRef="#br0" timeOffset="69869.9732">12726 7818,'0'0,"-26"0,79 0,26 0,27 0,0 0,-27 0,-39 0,0 27,-40-1,26 27,-26 0,0 53,0 0,0 0,0-27,0 0,0-12,27-1,-27-13,39 13,-39-27,27 1,-27-13,0-1,-53-26,13 40,0-40,14 0,-14 0,40 13,-26-13,26 53,0-27</inkml:trace>
  <inkml:trace contextRef="#ctx0" brushRef="#br0" timeOffset="71306.8806">14579 8493,'-27'0,"40"-13,67-27,39 40,-13-53,13 53,-40 0,-26 0,-27 0</inkml:trace>
  <inkml:trace contextRef="#ctx0" brushRef="#br0" timeOffset="71471.0726">14922 8692,'14'0,"25"-14,1 14,26 0,-26-39,0 39,-40-14</inkml:trace>
  <inkml:trace contextRef="#ctx0" brushRef="#br0" timeOffset="71681.2882">15200 8374,'0'-40,"14"40,12 0,27 0,-13 0,-1 14,-12 12,-27 1,26-1,-26 14,0 26,-53 13,0 14,0-27,27-26</inkml:trace>
  <inkml:trace contextRef="#ctx0" brushRef="#br0" timeOffset="72316.7378">17370 7951,'0'26,"-27"-26,-39 53,-53 13,-53 14,40-14,13-40,0 14,13-40,40 53,92-53,14 0,13 0,-13 26,-1-26,14 40,-13-40,0 40,-1-40,14 53,-13-53,0 26,-14-26,-26 26,53-26</inkml:trace>
  <inkml:trace contextRef="#ctx0" brushRef="#br0" timeOffset="72540.9989">17502 8242,'0'0,"0"13,0 27,27 13,-27-14,0-12,26-1,-26 14</inkml:trace>
  <inkml:trace contextRef="#ctx0" brushRef="#br0" timeOffset="72841.146">17912 8043,'0'-26,"0"92,0 13,27 14,12 26,1-53,-13 0,-27-26,26 0,-26-1</inkml:trace>
  <inkml:trace contextRef="#ctx0" brushRef="#br0" timeOffset="73530.6595">19262 8149,'-27'0,"27"-13,27 13,26 0,26 0,40-27,-53 27,-26 0,0 0,-14 0</inkml:trace>
  <inkml:trace contextRef="#ctx0" brushRef="#br0" timeOffset="73690.5682">19394 8374,'26'0,"1"0,13 0,26 0,13-13,0 13,14 0,-27-40</inkml:trace>
  <inkml:trace contextRef="#ctx0" brushRef="#br0" timeOffset="74697.94">20452 7845,'-26'0,"-14"0,0 13,14-13,0 0,26 40,0 26,0 13,-40 27,40 13,0-39,0-27,0-1,0-38,0 12,0 1,0 12,0-12,13-27,-13 26,0 1,0-1,27-26,-1 0,14 0,13 0,13-13,-27 13,-12 0,-1 0,1-27,-27-26</inkml:trace>
  <inkml:trace contextRef="#ctx0" brushRef="#br0" timeOffset="75270.9331">21021 8123,'0'-27,"-53"27,14 53,-14-13,53 13,0-27,0-13,0 14,26-27,27 53,0-53,13 0,-26 0,-14 0,1-13,-1-54,-26 28,0-14,0 13,-13 14,13-1,-27 27,27-26,-13 26</inkml:trace>
  <inkml:trace contextRef="#ctx0" brushRef="#br0" timeOffset="75619.0809">22013 8096,'0'-26,"27"65,-27 1,0 0,39 13,-39-14,0 1,0-13,0 12,-26 1</inkml:trace>
  <inkml:trace contextRef="#ctx0" brushRef="#br0" timeOffset="76167.6834">22265 7964,'26'0,"40"-40,-13 40,13 0,-26 0,-14 0,1 0,-27 27,26 26,-26 0,27 39,-27-12,0 25,40-12,-40-14,0-26,0 13,0-26,0-13,0-1,-14-26,-39 0,0 26,14-26,-1 0,-13 0,-39 40,52-40,0 0,1 0,12 0</inkml:trace>
  <inkml:trace contextRef="#ctx0" brushRef="#br0" timeOffset="78581.5748">16391 6125,'0'-13,"-53"13,13 0,1 0,-14 13,13-13,14 0,-1 0,1 27,-14-27,14 0,26 26,0 14,0 26,0 13,0 27,0 26,-40-26,40-13,0-40,0-14,0 1,0 13,26-53,14 0,13-26,-13 26,-1 0,-12-27,-1 27,14 0,-40-26</inkml:trace>
  <inkml:trace contextRef="#ctx0" brushRef="#br0" timeOffset="79051.2974">16880 6284,'0'-27,"-39"27,12 14,1 12,-1-26,27 66,0-26,40 0,0-40,13 0,13 0,-13 0,-14 0,-12 0,-27-53,0 26,-13 1,-14-1,-13 1</inkml:trace>
  <inkml:trace contextRef="#ctx0" brushRef="#br0" timeOffset="79368.7395">17926 6218,'0'53,"0"-14,26 14,-26-13,40-14,-40 1,0-1,0 1,0-1</inkml:trace>
  <inkml:trace contextRef="#ctx0" brushRef="#br0" timeOffset="79975.5278">18217 6072,'0'0,"13"0,66 0,1 0,-1 0,0 0,-13 0,-39 0,-1 0,-26 40,27 0,-27-1,0 41,0-1,0 27,-27 13,27-66,0 13,0-26,0-1,14-12,-14 12,-14-39,-25 0,12 0,1 0,-14 0,14 0,-1 0</inkml:trace>
  <inkml:trace contextRef="#ctx0" brushRef="#br0" timeOffset="81261.9239">19487 5675,'0'0,"26"0,-26-26,-26 39,-27 14,13-1,0-26,14 40,-1-40,27 26,0-13,0 54,0 38,0 28,0 25,0 1,0 0,-39-27,39-52,0-28,0-25,0 13,26-40,14 0,26 0,-13 0,-13 0,-1 0,14 0,-26 0,-14 0,-66 0</inkml:trace>
  <inkml:trace contextRef="#ctx0" brushRef="#br0" timeOffset="83756.8625">20095 5636,'0'26,"0"1,0-1,0 0,0 1,27-1,-27 14</inkml:trace>
  <inkml:trace contextRef="#ctx0" brushRef="#br0" timeOffset="84200.0065">20148 6257,'-40'40,"14"26,26-39,0-1,0 1,0-1,0 1,40-27,-1 26,1-26,0 0,-14 0,-26-13,27-14,-27 1,0-14,-27 0,27 14,-53-14,53 14</inkml:trace>
  <inkml:trace contextRef="#ctx0" brushRef="#br0" timeOffset="84952.9379">20558 5689,'27'0,"26"0,-14 13,1-13,-14 0,-26 39,27-39,-27 40,0 0,0 26,0-13,0 26,0 40,0-39,0-1,0 0,0-12,0-14,26 13,-26-27,0 1,0 0,0-14,-26 14,-14-40,14 0,-1 26,1-26,26 27,-40-27,40-13</inkml:trace>
  <inkml:trace contextRef="#ctx0" brushRef="#br0" timeOffset="85528.8875">21405 6152,'39'-40,"54"40,-40 0,13 0,-26 0,-14 0,1 0,-1 0</inkml:trace>
  <inkml:trace contextRef="#ctx0" brushRef="#br0" timeOffset="85759.4129">21484 6376,'13'0,"27"0,0 0,26 0,-13 0,-13 0,-14 0</inkml:trace>
  <inkml:trace contextRef="#ctx0" brushRef="#br0" timeOffset="97124.7626">22834 6125,'0'0,"0"-26,0-1,-14 27,-12 0,-1 0,1 27,-1-1,27 1,-26 12,26 1,0 0,13-40,-13 39,53-39,-26 27,12-27,14 0,-13 0,0-13,26-14,-27-13,14 1,-26 12,-27 1,26 26,-26-40,0 14,-26-1,-27 27,0-40,-66 40,-27 93,54-14,52-79</inkml:trace>
  <inkml:trace contextRef="#ctx0" brushRef="#br0" timeOffset="101292.9936">6932 10610,'0'0,"27"-27,-41 54,-52 39,-40 79,-26-25,13-15,0-25,26-27,54-14,12-39,1 27,39-27,13 26,1-26,13 0,-1 0,27 27,14-27,-1 0,-13 0,0 39,-26-39,0 0,-14 0,1 0,-1 27,-26-1,27-26</inkml:trace>
  <inkml:trace contextRef="#ctx0" brushRef="#br0" timeOffset="102256.6178">7448 10821,'-13'0,"13"-26,-27 26,1 0,-1 26,-26 14,53 0,0-14,0 1,0-1,0 1,0 12,27-12,13-1,13-26,-27 0,0 0,1 0,-1 0,1-26,26-14,-53 14,0-1,0-12,0 12,-27-26,1 27,-1 26,14 0</inkml:trace>
  <inkml:trace contextRef="#ctx0" brushRef="#br0" timeOffset="103037.8498">7951 10504,'0'-26,"0"92,0 39,0 28,0-27,39 13,-39-40,27-13,-27-26,26 13,-26-27,0 1,27-27,-27 26,0-39</inkml:trace>
  <inkml:trace contextRef="#ctx0" brushRef="#br0" timeOffset="104253.6115">8599 10742,'0'-26,"-13"26,13 13,0 13,13 1,-13-1,0 1,26-27,-26 39,27-12,-27-1,26-26,-26 27,0-1,0 1,27-27,-27 26</inkml:trace>
  <inkml:trace contextRef="#ctx0" brushRef="#br0" timeOffset="106827.458">8864 10478,'-27'0,"40"0,14 0,-1 52,27-52,-13 40,0-40,26 53,0-53,0 26,-13-26,-13 0,12 27,-25-27,13 0,-40 26,26-26,1 0,-27 27,13-27,26 26,-12-26,-67 40,-26-14,0 14,26-13,-13 39,0 26,-26 1,26-27,27-26,-1-1,27-12,-66-1,40 1,-1-1,1 1,26-1,0-39</inkml:trace>
  <inkml:trace contextRef="#ctx0" brushRef="#br0" timeOffset="109171.5434">7422 12449,'0'0,"-40"13,0 53,-39 0,13 14,0-41,-14 14,40 0,-12-13,12 13,-13-14,26-12,27-1,14-26,12 0,1 27,-1-27,14 0,13 0,0 0,26 0,0 0,1 0,12 0,-12 0,-27 0,0 0,-14 39</inkml:trace>
  <inkml:trace contextRef="#ctx0" brushRef="#br0" timeOffset="110066.7955">7964 12607,'0'-26,"0"-1,0 1,0 0,0 78,0 1,26 40,-26-40,27 0,-27-27,40 1,-40-1,0 1,26-1,-26 1,0-67</inkml:trace>
  <inkml:trace contextRef="#ctx0" brushRef="#br0" timeOffset="111166.8906">8520 12303,'0'0,"0"-26,0 52,39 40,-39 14,27 12,-27 14,39-13,-39-40,27 0,-27-14,0-12,40 12,-40-65,0-14</inkml:trace>
  <inkml:trace contextRef="#ctx0" brushRef="#br0" timeOffset="112074.651">9287 12422,'26'53,"-26"-13,27-1,-27-12,26 13,-26-27,0 13,27-26,-27 27,0 12,26 1,-26-13,0-41,0-12</inkml:trace>
  <inkml:trace contextRef="#ctx0" brushRef="#br0" timeOffset="113296.7419">9565 12224,'-27'-27,"40"27,27 14,26 38,27 1,-1 0,1 0,0 0,-1-13,-39-40,13 39,-13-39,0 0,-26 0,12 0,-39 14,-26-14,-27 53,-13-27,0 27,0 0,-1 0,14 0,27-14,0-12,-1-1,27-39,0-13,0-14,0-13</inkml:trace>
  <inkml:trace contextRef="#ctx0" brushRef="#br0" timeOffset="114136.5639">10888 10583,'-27'0,"54"-13,26 13,39-40,-13 40,14-26,-14 26,14-40,-53 40,-1 0,-39-39</inkml:trace>
  <inkml:trace contextRef="#ctx0" brushRef="#br0" timeOffset="114361.6732">10993 10861,'27'0,"52"-26,40-14,14 40,12-53,-13 53,14-79,-40 79,-40-40,-40 40</inkml:trace>
  <inkml:trace contextRef="#ctx0" brushRef="#br0" timeOffset="114925.7893">12713 10266,'0'-27,"-39"27,-14-26,13 26,-39-53,26 53,26-40,27 14,0-1,53-12,-26 39,-1-27,0 27,1 0,13 0,-40 27,0-1,0 27,0 0,-40 13,13 0,-12 0,12 1,27-28,-53 1,53 26,0-26,0-1,0-12,27-1</inkml:trace>
  <inkml:trace contextRef="#ctx0" brushRef="#br0" timeOffset="115050.7951">12554 10755</inkml:trace>
  <inkml:trace contextRef="#ctx0" brushRef="#br0" timeOffset="115756.4805">11576 12356,'0'-13,"13"-14,40 27,-14-26,28 26,-15 0,1 0,13 0,-26 0,-13 0</inkml:trace>
  <inkml:trace contextRef="#ctx0" brushRef="#br0" timeOffset="115930.6255">11589 12515,'26'0,"14"0,39-13,14 13,-14-40,1 40,12 0,-12-40,-14 40,-27 0</inkml:trace>
  <inkml:trace contextRef="#ctx0" brushRef="#br0" timeOffset="116432.1376">13216 12065,'-13'0,"-27"0,14-13,-1 13,1-27,26 1,0-14,0 14,0-1,26 27,1-39,-1 39,0-27,1 27,13 0,-40 27,0 25,-67 15,15 25,-15 1,41-27,0 0,26-26,0-1,0-12,0-1,0 1,0-1,0 1,0-1,39 1</inkml:trace>
  <inkml:trace contextRef="#ctx0" brushRef="#br0" timeOffset="116575.8258">13044 12832,'0'-26,"0"-1</inkml:trace>
  <inkml:trace contextRef="#ctx0" brushRef="#br0" timeOffset="117539.4317">15888 10597,'0'0,"0"13,0 66,0 27,0 26,0 1,40-14,-40-53,40-13,-40 13,39 0,-39-13,0-13,0-14</inkml:trace>
  <inkml:trace contextRef="#ctx0" brushRef="#br0" timeOffset="117856.7879">16021 11271,'0'-53,"26"53,0-26,14 26,26-40,0 40,1-53,-1 14,-27-1,-12 13,-27 1,40 0,-40-27,0 13,0 13,0 94,0-1,0-13,0 13,0-13,39 0,-39-14,27 1,-27-14,0 1,0-1</inkml:trace>
  <inkml:trace contextRef="#ctx0" brushRef="#br0" timeOffset="118404.0518">16788 10716,'0'39,"0"14,0 0,53 40,-53-14,66-13,-40-13,14-13,-14-14,1 1,-1-27,54-40,-1-26,-26 0,0-27,0 1,0-1,-53 40,0 27,26 26,-26 53,27-14,-27 14,53-13,-53-14,39-26,-39 27,40-27,0 0,13-80,0 14,-1-26,-12 25,0-25,-40 13,53 12,-53 28,0-1,-40 40,0 13,1-13</inkml:trace>
  <inkml:trace contextRef="#ctx0" brushRef="#br0" timeOffset="127849.0401">13309 7527,'0'-13</inkml:trace>
  <inkml:trace contextRef="#ctx0" brushRef="#br0" timeOffset="132498.9448">4842 3757,'-27'0,"27"-26,-26 26,26-27,53-26,39 27,14-14,13 0,14 40,12-66,-13 66,-39-26,-53 26,-14 0</inkml:trace>
  <inkml:trace contextRef="#ctx0" brushRef="#br0" timeOffset="133804.6347">5027 3863,'79'-13,"-26"-27,40 0,-14 40,14-53,0 53,-27-53,-13 53,0-26,-27 26,0 0</inkml:trace>
  <inkml:trace contextRef="#ctx0" brushRef="#br0" timeOffset="137485.7005">13560 5265,'13'27,"27"-27,26 0,13 0,1 0,-1 0,0 0,-12 0,-14 0,-1 0,-25 0,-27-27</inkml:trace>
  <inkml:trace contextRef="#ctx0" brushRef="#br0" timeOffset="137748.754">13772 5411,'13'0,"26"-27,28 27,-14 0,26-26,-13 26,-13 0,0 0,-40 0</inkml:trace>
  <inkml:trace contextRef="#ctx0" brushRef="#br0" timeOffset="186986.5885">6257 9684,'-53'0,"-13"0,0 53,-26 13,-14 66,-13 40,-27 106,-26 132,40-66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41:31.5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1574 1416,'0'0,"-26"0,26-14,-27 14,1 0,52-66,27 0,-13 13,26 27,-26 26,-1 0,-12 0,13 92,-40-12,-27 52,-26-13,-26-26,26-41,13-25,14-27,39 0,53-13,27-27,-14 0,14 14,-14 26,14-66,-27 66,-40-40</inkml:trace>
  <inkml:trace contextRef="#ctx0" brushRef="#br0" timeOffset="496.2017">2064 939,'0'0,"0"-26,-13-1,-54-26,28 53,-41 0,-65 53,-27 53,-27 53,-12 66,39-13,0 79,53-53,79-40,40-119,53-26,66 0,40-53,52 40,28-40,12-93,-13-12,-40-15,1-25,-67-27,-52-26,-41 12,-39 54,-13 13,-66 26,-40 27,-27 27,14 39,52-27,14 27,40 40,39 26,27-66</inkml:trace>
  <inkml:trace contextRef="#ctx0" brushRef="#br0" timeOffset="1016.7415">2725 966,'0'66,"66"53,-26-13,-13-14,12-25,-12-28,-27-12,39-27,1-27,-14-92,-26 53,27 26,-27 14,0-1,53 1,-27-14,1 14,-1 26</inkml:trace>
  <inkml:trace contextRef="#ctx0" brushRef="#br0" timeOffset="1434.0986">3440 1336,'26'0,"0"-40,14 40,13-26,-13 26,-14-40,14-13,-40 14,0-1,-66 40,-14 0,-12 40,-1 13,54-14,39-12,-27-1,27 1,0 12,27 1,12-13,27 12,14-39,12 0,-12 0,-27 0</inkml:trace>
  <inkml:trace contextRef="#ctx0" brushRef="#br0" timeOffset="1688.0744">4313 1019,'-14'0,"-52"26,0 53,0-26,26-13,40 0,40 13,-13-53,12 0,27 0,-13 0,13 0</inkml:trace>
  <inkml:trace contextRef="#ctx0" brushRef="#br0" timeOffset="1904.6968">4696 767,'0'0,"0"66,0 14,27 39,-27 13,0 0,39 1,-39-14,0-40,0-39</inkml:trace>
  <inkml:trace contextRef="#ctx0" brushRef="#br0" timeOffset="2437.1182">4895 1402,'0'0,"39"-53,1 14,13-14,-13 26,13 27,-14-39,1 39,0 0,13-40,-14 40,-12 0,13 0,-54 0,-25 0,-1 0,0 0,40 13,0 14,0-1,0 1,0-1,27-26,-1 26,14-26,0 0,12-13,-12-40,13 14,-27-1,-26 13,40 27,-40-39,40 39,-14 0,1 13,-27 40,26-27,-26 14,0-13,0-67,40 0,-40-13,40 27,-1-14,-12 40,-1 0,1-26</inkml:trace>
  <inkml:trace contextRef="#ctx0" brushRef="#br0" timeOffset="9839.2193">7964 1098,'0'0,"0"-26,0 39,0 26,0 14,40 14,-40-28,26-12,-26-1,27-26,-27 66,26-26,-26-14</inkml:trace>
  <inkml:trace contextRef="#ctx0" brushRef="#br0" timeOffset="10464.0533">8744 1045,'0'-26,"0"-1,-26 27,-40 0,39 0,-12 40,-14 0,13 12,14-12,26-13,-27-1,27 1,13-27,1 0,12 0,27 0,-27-14,1-12,-27-1,40 27,-40 67,-27 25,-13 14,14 13,26-40,-40-12,40-41,0 0,-26-26,52-52,-26 25,40 27,-14-40,14-12</inkml:trace>
  <inkml:trace contextRef="#ctx0" brushRef="#br0" timeOffset="10912.3179">9036 1045,'-53'0,"106"0,-1 0,41 40,-14-40,14 53,-27-53,-13 53,0-53,-53 39,26-12,-26 26,-39 26,-41 67,1-54,13-12,13-41,13-12,-13 26,27-14,26-12,0-1,0 1</inkml:trace>
  <inkml:trace contextRef="#ctx0" brushRef="#br0" timeOffset="11492.1628">10663 1283,'0'0,"13"0,40 0,26 0,40 0,-13-13,-27 13,14 0,-40 0,-13 0,-14 0,-26-53,0 27,-13-1,-14 27,27-40,14 40,25 14,1 25,-13 1,-27 0,26-14,-26 14,-13 13,-40 26,-13-26</inkml:trace>
  <inkml:trace contextRef="#ctx0" brushRef="#br0" timeOffset="13141.1514">13467 1164,'0'-26,"0"92,0 0,0 13,27 1,-27-14,0-26,39-1,-39-12,0-1,0 1,27-27,-27-14</inkml:trace>
  <inkml:trace contextRef="#ctx0" brushRef="#br0" timeOffset="13876.5075">14182 1296,'0'-26,"0"0,-27 26,1 0,-14 0,-26 39,26-39,40 40,-26-40,26 26,0 1,26-27,1 0,-1 0,1 0,-1 0,-26-13,27 13,-27 26,-27 27,1 0,-14 13,13-13,27-27,-39 1,12-1,41-39,12 13</inkml:trace>
  <inkml:trace contextRef="#ctx0" brushRef="#br0" timeOffset="14899.3551">14459 1191,'-39'-27,"12"27,67 27,-14-1,14 14,13-40,13 66,-26-40,0 1,13-27,-27 40,14-1,-54 14,-65 27,13-14,0-13,13-27,26 14,1-14,-1-26,27 27,-39-27,65 0,1-14</inkml:trace>
  <inkml:trace contextRef="#ctx0" brushRef="#br0" timeOffset="16014.098">15544 1204,'27'-27,"-40"27,-27 27,-26 13,0-14,-1 14,1-14,27-26,-14 53,13-26,13-27,27 26,14 0,12 1,27-27,13 66,0-26,1-14,-28 1,1 12,-14-12,14-1,-13-26,-27 40,39-40,-39 26</inkml:trace>
  <inkml:trace contextRef="#ctx0" brushRef="#br0" timeOffset="17492.2217">16100 1283,'0'-26,"-13"26,-14 0,-39 0,26 0,1 13,-14-13,13 66,14-66,26 53,-27-53,27 13,0 14,13 12,27-39,-13 0,-1 0,-26-13,40 13,-14 0,-26-26,27 26,-1-27,1 27,-27-26,0 39,-14 40,-25 40,-14-1,13-26,14-26,-1 13,1-13,-1-14,27 1,-26-27,39-14,13 14,1-39,-1 39,1-53,-1 53,1-27,12 27,-12 0,-27-26</inkml:trace>
  <inkml:trace contextRef="#ctx0" brushRef="#br0" timeOffset="18084.3375">16338 1177,'0'0,"0"27,0 52,0 27,-26 13,26 13,0-52,0-1,0-13,0-26,0 0,0-14,0 1</inkml:trace>
  <inkml:trace contextRef="#ctx0" brushRef="#br0" timeOffset="19539.3539">13785 3149,'0'0,"0"26,0 40,39 14,-39-1,40 13,-40-25,40-28,-40-12,26-27,-26 39,27-39,-27 27,26-27</inkml:trace>
  <inkml:trace contextRef="#ctx0" brushRef="#br0" timeOffset="20214.1091">14552 3162,'0'-13,"-13"13,-14 0,-26 0,14 13,-1 13,-13 1,27-27,26 26,0 1,26-1,1-26,12 0,1 0,0-13,-14 13,-26 53,0 13,-40 53,1 0,-1-53,40-39,-26-27,26 26,39-66,-12 40,-1-39,1 12,-27 1</inkml:trace>
  <inkml:trace contextRef="#ctx0" brushRef="#br0" timeOffset="20721.2365">14856 3043,'0'0,"-26"0,52 53,27-27,0 14,13-14,0 14,1-14,-1 14,0-40,-26 40,-14-40,1 26,-54 27,-52 13,-40 14,26-1,27-26,26-27,0 1,14-1,26 14,0-14</inkml:trace>
  <inkml:trace contextRef="#ctx0" brushRef="#br0" timeOffset="22038.3981">16404 2977,'-13'0,"-53"66,-27-13,-26 13,27-27,52-12,0-27,0 40,27-40,-26 26,25-26,-25 27,39-1,39-26,-39 53,40-53,-14 40,14-40,53 52,-14-52,14 40,-40-40,13 27,-27-27,-12 26,-1-26,-26 27,0-41</inkml:trace>
  <inkml:trace contextRef="#ctx0" brushRef="#br0" timeOffset="23356.5828">16867 3135,'0'-26,"0"13,0 39,-39 40,39 14,0-1,-27-13,27-26,0-1,0-12,0-1,0 1,0 13,0-54,0-25,0 12,0 1,0-14,0 0,0 1,13-14,-13 13,40 0,0 1,-14 39,1-27,-1 27,14 0,-40 13,0 14,0-1,0 14,-14 13,-38-27,25-26</inkml:trace>
  <inkml:trace contextRef="#ctx0" brushRef="#br0" timeOffset="24262.5785">17357 3029,'0'-26,"0"79,0 26,0-26,0 13,0-13,26 13,-26-26,0 13,0-40,0 14,0-1,0 1,27-27,-27 26</inkml:trace>
  <inkml:trace contextRef="#ctx0" brushRef="#br0" timeOffset="26487.1909">106 7236,'40'-26,"-1"39,-39 14</inkml:trace>
  <inkml:trace contextRef="#ctx0" brushRef="#br0" timeOffset="27663.6089">2381 5927,'0'0,"0"-27,40-26,-14 14,1-14,26 13,-27 0,-26 14,27 26,-27-27,-27 27,-26 0,0 0,-13 53,-13 13,52-13,27-26,0-14,0 14,14 12,25-12,1-27,13 26,13-26,40 0,26-53,-13 27,-53-27</inkml:trace>
  <inkml:trace contextRef="#ctx0" brushRef="#br0" timeOffset="27856.2022">3043 5622,'0'0,"26"0,27-26,-13 26,-1 0,-12 26,-27 1,53-1,-53 27,0-13,0 0,-27-1,1 1</inkml:trace>
  <inkml:trace contextRef="#ctx0" brushRef="#br0" timeOffset="28066.7121">3188 5874,'0'0,"0"-27,0 1,13-27,40 0,40-13,-27 13,0 26,0-12,-26 39,-13-27,-27 41,0 25,0 14,26-53,0 27,27-27,0 0,13 0</inkml:trace>
  <inkml:trace contextRef="#ctx0" brushRef="#br0" timeOffset="28494.3302">4154 5437,'0'-26,"-13"26,-40 0,40 0,-40 0,13 53,0-27,14 1,26-1,0 0,0 1,0-1,53-26,-14 0,1 0,0 0,13 0,-27-13,-26-13,27 26,12 13,-12-13,-27 26,39-26</inkml:trace>
  <inkml:trace contextRef="#ctx0" brushRef="#br0" timeOffset="28839.6257">4432 5517,'26'13,"-26"26,0 14,0-26,0-14,0 14,0-41,0 1,0-13,0-27,0 39,27-25,12 39,1 39,-13-12,-27-1,26 1,-26 13</inkml:trace>
  <inkml:trace contextRef="#ctx0" brushRef="#br0" timeOffset="29012.2853">4617 5689,'26'-67,"1"14,-1 27,1 0,26 26,-14 0,-12 0,-27 26,0 0,0 1,0 13,0-14,40-26</inkml:trace>
  <inkml:trace contextRef="#ctx0" brushRef="#br0" timeOffset="29402.0612">5159 5490,'0'27,"0"39,0-13,0 26,0-13,0-26,0 0,0-1,0-12,-39-41,39-25,0-1,-27-26,27-40,0 0,27 14,-27 26,26 26,-26 13,40 27,-14-26,27 52,-53 1,27 26,-27 0,0 13,0-13,0-14,0-12,-14-1,14 1</inkml:trace>
  <inkml:trace contextRef="#ctx0" brushRef="#br0" timeOffset="29587.9616">5490 5159,'0'40,"0"13,27 0,-27 13,0-13,39 0,-39-13,0-1,0 1</inkml:trace>
  <inkml:trace contextRef="#ctx0" brushRef="#br0" timeOffset="30040.1773">5913 5450,'0'-26,"27"26,-27-26,40 26,-40-14,52 14,-52-26,-13 26,-13 0,-27 26,13 27,14-13,26-14,0 1,0-1,26 1,1-27,-1 26,1-26,12 0,14-26,-13-14,-14 0,1 1,12-14,1 26,0 1,13 26,-40 0,13 0,-26 13,53 14,-53 12,0 1,0 13,-13-27,13 14,-66-14,13 14,53-53</inkml:trace>
  <inkml:trace contextRef="#ctx0" brushRef="#br0" timeOffset="30279.6022">6906 5398,'26'0,"-26"26,27 53,-27-26</inkml:trace>
  <inkml:trace contextRef="#ctx0" brushRef="#br0" timeOffset="31725.0696">8718 4934,'0'0,"0"14,0 39,0 0,40 13,-40-13,39 13,-39 0,27 0,-27-26,26-14,27 14,-40-40,14 0,-1 0</inkml:trace>
  <inkml:trace contextRef="#ctx0" brushRef="#br0" timeOffset="32092.3218">9459 4948,'-40'0,"27"0,-27 39,14-12,-1-1,27 1,-26-1,26 14,26-40,14 26,26-26,-13 0,13 0,-26 0,-14-26,-26-1,0-25,0 25,-39-13,-1 14,27 26,13-27,-27 27,41-26</inkml:trace>
  <inkml:trace contextRef="#ctx0" brushRef="#br0" timeOffset="32585.9511">9763 4723,'-26'0,"-1"0,67 0,-14 26,14-26,0 40,13-40,-14 0,1 26,0-26,13 27,-14-27,1 26,-14-26,1 53,-27-26,40-1,-40 1,0-14,-40-13,0 66,-13-26,27-40,-1 39,27-12,-39-1,39 14,-53 13,53 0,-40 13,40-26,-53-1</inkml:trace>
  <inkml:trace contextRef="#ctx0" brushRef="#br0" timeOffset="33759.3061">11033 5292,'27'0,"-1"0,27 0,26 0,14-27,-14 27,14-39,-40 39,13-27,-26 27,-14-26,-26-1</inkml:trace>
  <inkml:trace contextRef="#ctx0" brushRef="#br0" timeOffset="33871.145">11642 5146,'0'0,"13"0,13 0,1 13,-1 14,-26-1,0 14,0-14</inkml:trace>
  <inkml:trace contextRef="#ctx0" brushRef="#br0" timeOffset="38759.9579">14221 5054,'0'0,"0"-27,0 54,0 39,27 40,-27-1,53 14,-14-26,-12-27,-27-26,53-14,-53 14,26-40,-26 26,0-39</inkml:trace>
  <inkml:trace contextRef="#ctx0" brushRef="#br0" timeOffset="39187.9469">14949 5212,'0'-26,"-13"26,-27 0,40 26,-26 1,26-1,0 1,0-1,0 1,13-27,13 26,1-26,-1 0,-13 0,14 0,-27-26,0-1,0 1,0-1,0 1,0-1</inkml:trace>
  <inkml:trace contextRef="#ctx0" brushRef="#br0" timeOffset="40126.8728">15161 5040,'-27'0,"27"-26,-26 26,-1 0,40 0,40 53,14-14,-1-12,26 13,-26-14,-13 14,14-40,-28 39,-12-39,-1 40,1-40,-80 80,-66 39,-14 13,41-40,39-25,26-14,27-27,-26-26,26 26,13-65</inkml:trace>
  <inkml:trace contextRef="#ctx0" brushRef="#br0" timeOffset="41451.2869">16682 5080,'-53'66,"-40"-13,1 13,-1-13,1-26,52-27,-13 53,13-53,1 26,-1-26,53 0,27 26,13-26,39 53,1-13,13 0,-14-1,-12-39,-14 27,-26-27,-14 0,-26 26,27-26,12 0</inkml:trace>
  <inkml:trace contextRef="#ctx0" brushRef="#br0" timeOffset="42119.0363">17158 5226,'-39'0,"25"0,-12 0,-14 26,14 0,26 1,-40 26,40-40,0 14,0-1,13 27,14-53,-1 0,14 0,0 0,12 0,-25-13,-1 13,-26-53,0 26,27 1,-27-1,0-12,-13 39,13-40,-27 14</inkml:trace>
  <inkml:trace contextRef="#ctx0" brushRef="#br0" timeOffset="42443.0833">17449 4948,'0'13,"27"66,-27 27,39 13,-39-13,53-40,-53-13,40 0,-40-27,40 14,-54-40,14-26</inkml:trace>
  <inkml:trace contextRef="#ctx0" brushRef="#br0" timeOffset="43123.968">18177 5159,'26'0,"14"0,26-13,-13 13,0 0,-13-40,-1 40,-12 0</inkml:trace>
  <inkml:trace contextRef="#ctx0" brushRef="#br0" timeOffset="43309.9655">18322 5437,'14'0,"12"0,14 0,13 0,39-13,-52 13,0 0</inkml:trace>
  <inkml:trace contextRef="#ctx0" brushRef="#br0" timeOffset="46752.8154">19513 4670,'-53'0,"13"13,14-13,0 27,-1-27,1 0,-1 0,27 26,0 14,27 66,-27-1,0 28,0-1,0-26,39-14,-39-12,0-14,0-26,0-1,14-39,-14 27,26-27,27 0,-13 0,-14 0,0 0,-65 0</inkml:trace>
  <inkml:trace contextRef="#ctx0" brushRef="#br0" timeOffset="48455.3201">20082 4498,'0'-27,"0"1,0 52,0 14,0 26,0-26,26 13,-26-40,40 27,-40-14,26-26,-26 13,14-13</inkml:trace>
  <inkml:trace contextRef="#ctx0" brushRef="#br0" timeOffset="49342.2293">20413 5371,'0'-26,"-14"26,14-27,0 1,-26 26,-14 0,14 0,-14 26,-26 14,26 0,14-1,26-12,0-1,0 1,0-1,13-26,40 40,-13-40,13 0,13 0,-13 0,13-40,-40 14,-26-1,27 1,-27-1,0-12,-27 12,1 1,-14-14,-13 40,27-27,-1 27,40-26,27 0</inkml:trace>
  <inkml:trace contextRef="#ctx0" brushRef="#br0" timeOffset="49932.3429">20757 4551,'13'0,"13"-27,14 27,0 0,-14 0,1 0,25 53,-52-13,53 53,-53 39,40 13,-40-12,40-27,-40-27,53 0,-53-26,39 0,-39-13,27-40,-27 26,-27-26,-12 0,12 0,27 27,-26-27,-1 26</inkml:trace>
  <inkml:trace contextRef="#ctx0" brushRef="#br0" timeOffset="51441.3599">21987 4524,'-13'0,"-14"27,1-27,-14 53,0-53,14 26,-1-26,27 27,0 12,14 41,-14 26,0 13,0-14,0 1,0-53,0-26,0-1,0 1,0-1,0 1,0-1,26-26,14 0,-14 0,27-13,-13 13,0 0,-14-27,0 27,14 0</inkml:trace>
  <inkml:trace contextRef="#ctx0" brushRef="#br0" timeOffset="52365.0497">22476 4736,'0'0,"0"13,0 40,40 27,-40-14,0-13,40 0,-40-27,0 0,26-26,-26 27,0-40</inkml:trace>
  <inkml:trace contextRef="#ctx0" brushRef="#br0" timeOffset="53014.3143">23601 4723,'-27'0,"1"0,-1 0,1 26,26 1,-26 12,26 14,0-39,13 25,13-39,1 27,-1-27,1 0,12 0,-39-14,0-12,0 0,0-1,-13 1,13-1,0 1,0-1</inkml:trace>
  <inkml:trace contextRef="#ctx0" brushRef="#br0" timeOffset="54411.2166">23786 4445,'40'0,"-1"0,14-26,-13 26,0 0,-14 0,1 0,-1 13,-26 13,27 14,-27 66,0 0,0-1,39-12,-39 13,40-14,-40-39,26 0,-26-13,0-14,27-26,-27 27,-27-27,-12 0,39 26,-27-26,1 0,-1 27,1-27,-1 0,1 0</inkml:trace>
  <inkml:trace contextRef="#ctx0" brushRef="#br0" timeOffset="55970.0145">13044 7858,'-40'0,"1"0,52 0,27 0,12 0,28 0,65-26,-12 26,-14-53,-53 13</inkml:trace>
  <inkml:trace contextRef="#ctx0" brushRef="#br0" timeOffset="56186.925">13176 8202,'-26'0,"26"-13,39 13,28-40,12 40,14-40,-14 40,0 0,-13-39,-13 39</inkml:trace>
  <inkml:trace contextRef="#ctx0" brushRef="#br0" timeOffset="58443.7912">15121 7104,'-40'0,"-26"27,0 12,-27-12,40-27,-13 53,27-53,-1 0,40 26,0 14,13 26,-13 40,53 39,0 40,-13-13,-40-39,53 12,-53-39,39-27,-39-26,0-13,0-14,27-26,-27 27,26-27,1 0,-1 0,14 0,-14 0,1 0,-27 26</inkml:trace>
  <inkml:trace contextRef="#ctx0" brushRef="#br0" timeOffset="60356.3543">17634 6985,'0'0,"0"-13,14 13,25 0,1 0,0 0,26-27,-26 27,13 0,-27 0,-13 0,40 0,-53 66,0 14,40 39,-40 13,0 53,0-26,0-27,0-26,0 0,0-27,0-12,0-41,0 1,0-1,0 0,0 1,0 13,0-14,0 1,-40-27,0 0,14 0,0 0,-14 0,0 26,0-26,14 0,-27 0</inkml:trace>
  <inkml:trace contextRef="#ctx0" brushRef="#br0" timeOffset="63746.8782">15319 7131,'0'-40,"0"13,0 67,27 13,-27-13,40-1,-40 1,26 0,-26-14,26-26,-26 13,27-13</inkml:trace>
  <inkml:trace contextRef="#ctx0" brushRef="#br0" timeOffset="64713.3379">20254 4471,'66'-13,"-26"-13</inkml:trace>
  <inkml:trace contextRef="#ctx0" brushRef="#br0" timeOffset="65261.8289">24183 4604,'-27'0,"-12"0</inkml:trace>
  <inkml:trace contextRef="#ctx0" brushRef="#br0" timeOffset="66279.9418">16854 7025,'0'-27,"-13"27,-53 53,13 27,0-14,26-27,27-12,0-1,0 1,27 12,26-39,-14 40,28-40,-15 0,15 0,-15-40,1 14,-13-14,-13 14,-27-1,0 14,0-13,0-1,-14 27,-12-53,-1 53,1-39,-1 39,1 0</inkml:trace>
  <inkml:trace contextRef="#ctx0" brushRef="#br0" timeOffset="67452.254">20280 5728,'27'-39</inkml:trace>
  <inkml:trace contextRef="#ctx0" brushRef="#br0" timeOffset="68078.7864">22119 4710,'0'26,"-26"-26,26 26</inkml:trace>
  <inkml:trace contextRef="#ctx0" brushRef="#br0" timeOffset="70316.0971">15610 8123,'-13'0,"-13"0,-1 13,1-13,26 53,-27-53,27 40,0-1,-26-39,26 40,0-14,0 1,0-1,13 1,14-27,-27 26,39-26,14 0,-13 0,-14 0,1 0,-27-13,26 13,-26-40,13 40,-13-26,27 26,-27-40,26 40,-26-26,0-1,-13 1,-13-1,-1 1,1 26,-1-40</inkml:trace>
  <inkml:trace contextRef="#ctx0" brushRef="#br0" timeOffset="72601.7393">20638 5569,'39'0,"1"-26</inkml:trace>
  <inkml:trace contextRef="#ctx0" brushRef="#br0" timeOffset="73136.0688">22516 4974,'26'0</inkml:trace>
  <inkml:trace contextRef="#ctx0" brushRef="#br0" timeOffset="73600.2721">24117 4591,'-13'0,"-27"26,13-26</inkml:trace>
  <inkml:trace contextRef="#ctx0" brushRef="#br0" timeOffset="75055.1367">17198 8096,'0'-26,"0"-1,-13 27,-27 0,-13 27,13 12,-13-12,53-1,-26-26,26 27,0-1,26 14,-26-14,40-26,-13 40,-1-40,1 0,-1 27,14-27,-14 0,-26-14,40 14,-40-26,53 26,-53-13,0-14,26 27,-26-26,27-27,-27 13,26 14,-26-1,0 1,0-1,-13 27,13-26,-27-1,1 27,26-26,-26 26,-1 0,1 0,-1 40</inkml:trace>
  <inkml:trace contextRef="#ctx0" brushRef="#br0" timeOffset="78368.9613">18547 8546,'-26'-13,"26"-14,0 1,0-1,26-25,27 25,-26 27,-1-26,1 26,-27 13,0 13,-40 14,13 13,1-13,0-14,26 0,13-26,40 0,-27 0,1 0,-1 0,0 0,14 0,0 0,0 0,-40-26</inkml:trace>
  <inkml:trace contextRef="#ctx0" brushRef="#br0" timeOffset="78579.094">18957 8427,'67'53,"-28"-53,1 26,-14-26,1 0,-27 27,40-27,-14 26</inkml:trace>
  <inkml:trace contextRef="#ctx0" brushRef="#br0" timeOffset="78750.0284">19222 8387,'-13'0,"-27"14,14 12,-1 27,-13-13,40-14,-39 0,39 1,-40-27</inkml:trace>
  <inkml:trace contextRef="#ctx0" brushRef="#br0" timeOffset="79128.3996">19592 8374,'0'0,"0"-26,27 26,-27 26,0 1,0 12,-27 27,-12-26,39-14,13-26,13 0,14 0,13 0,-13 0</inkml:trace>
  <inkml:trace contextRef="#ctx0" brushRef="#br0" timeOffset="80228.9122">20466 8493,'0'-13,"0"-14,0 1,0 39,0 14,0-1,39 1,-39-1,0 14,0-14,0-66,40-12,-40 12,40 0,-1-13,-39 40,27 13,-27-26,26 26,1 26,-27 1,0-1,0 0,0 1,26-40,1-40,-1 26,0 27,-26-26,27 26,-1 0,1 13,-27 14,26-27,-26 26,0 40</inkml:trace>
  <inkml:trace contextRef="#ctx0" brushRef="#br0" timeOffset="80722.2171">21193 8361,'0'-27,"-13"27,-14 0,1 0,0 0,-1 27,27-1,-40 14,40 13,14-13,52-40,-53 0,13 0,27 0,-26 0,-14 0,13 0,1 0</inkml:trace>
  <inkml:trace contextRef="#ctx0" brushRef="#br0" timeOffset="80977.9419">21471 8176,'0'39,"0"1,40 13,-40-13,26-1,-26-12,0-1,0 1,0-1,0 1</inkml:trace>
  <inkml:trace contextRef="#ctx0" brushRef="#br0" timeOffset="81422.1885">21537 8414,'0'-27,"0"1,53 26,-27 0,14 0,-40-27,27 27,-1 0,1 0,-14 0,-13 40,0 0,0-14,0-39,0-13,0-1</inkml:trace>
  <inkml:trace contextRef="#ctx0" brushRef="#br0" timeOffset="81562.0185">21960 8268,'0'13,"0"14,0 13,0-14,0 14</inkml:trace>
  <inkml:trace contextRef="#ctx0" brushRef="#br0" timeOffset="81684.1984">22013 8109,'-13'0</inkml:trace>
  <inkml:trace contextRef="#ctx0" brushRef="#br0" timeOffset="82251.1916">22106 8308,'26'26,"-26"1,40 26,-40-14,0 1,0-13,0 12,0-12,-13-27,13 26,-27-39,27-14,0 1,27 0,-1-1,1 1,-1-14,14 14,-27 26,27-40,-14 40,1-40,-1 40,-26-26,27 26,-27 13,-14-13,14 13,0 14,14-27,-14 26,39-26,14 0,-26 0</inkml:trace>
  <inkml:trace contextRef="#ctx0" brushRef="#br0" timeOffset="90135.2376">3850 10081,'-27'-53,"27"26,-26 27,26 53,0 27,26 25,-26 14,53-26,-13-53,-40-1,40-12,-14 13,0-40</inkml:trace>
  <inkml:trace contextRef="#ctx0" brushRef="#br0" timeOffset="90600.2065">4591 10120,'0'-26,"-14"26,-12 0,26 13,-27-13,27 40,0-1,0-12,14-1,52-26,-40 0,1 0,12-13,-39-27,0-12,-13 25,-13 27,26-26,-27 26,1 0</inkml:trace>
  <inkml:trace contextRef="#ctx0" brushRef="#br0" timeOffset="91145.1553">4855 9948,'-40'0,"67"0,26 0,-14 14,1-14,0 0,0 26,12-26,-12 40,-13-40,-1 26,-26 27,-40 0,14 13,-27 0,0 0,0 1,27-14,26-40,-27 26,27-12,0-14,0 14</inkml:trace>
  <inkml:trace contextRef="#ctx0" brushRef="#br0" timeOffset="91620.0483">6032 10160,'0'0,"-52"0,38 0,80 0,-13 0,27 0,-1 0,1 0,12 0,-39 0,13 0,-26 0,-14 0,1 0,-54-40,1 40</inkml:trace>
  <inkml:trace contextRef="#ctx0" brushRef="#br0" timeOffset="91773.9327">6522 10081,'0'0,"0"-27,13 27,14 27,26 12,-53 1,0-14,-14 1,-25 26,12-27,1-26</inkml:trace>
  <inkml:trace contextRef="#ctx0" brushRef="#br0" timeOffset="92935.3303">8467 9856,'-27'0,"27"-27,0 40,0 27,0 40,0-28,13 1,-13-13,40-13,-40-1,0 14,13-40,-13 26,27-26</inkml:trace>
  <inkml:trace contextRef="#ctx0" brushRef="#br0" timeOffset="93448.4549">8943 9935,'-13'0,"-27"0,40 13,-40-13,40 40,0 0,14 13,52-53,-53 0,13 0,1 0,26-27,-27-13,-26 1,0 12,-26 27,26-26,-27 26,1 0</inkml:trace>
  <inkml:trace contextRef="#ctx0" brushRef="#br0" timeOffset="94139.0397">9260 9697,'-26'0,"52"40,1-1,13 1,12 13,15 0,-1 0,-27-27,14 1,-26-27,-1 26,-26 27,-39-13,-1-14,0 1,-13 12,14-39,39 27,-40-27,13 26</inkml:trace>
  <inkml:trace contextRef="#ctx0" brushRef="#br0" timeOffset="95161.1987">10610 9750,'-27'40,"-26"39,-52 14,12-14,0 0,27-39,13-40,27 53,-1-53,41 0,12 26,1-26,25 27,-12-27,0 53,26-53,-26 26,-1-26,-12 0,-1 0,1 27,12-54</inkml:trace>
  <inkml:trace contextRef="#ctx0" brushRef="#br0" timeOffset="95444.0989">10861 9909,'0'13,"0"27,0 26,0 13,27 14,-27-54,0 1,26-13,-26-1</inkml:trace>
  <inkml:trace contextRef="#ctx0" brushRef="#br0" timeOffset="95757.3002">11284 9816,'0'0,"0"40,27 26,-27-13,53 13,-53 0,26 0,-26-26,0-14,0 1,0-1,0-12</inkml:trace>
  <inkml:trace contextRef="#ctx0" brushRef="#br0" timeOffset="99908.0933">12211 10120,'66'0,"0"-39,13 39,40-67,-39 67,-27 0,-14 0,-12 0,-27 14</inkml:trace>
  <inkml:trace contextRef="#ctx0" brushRef="#br0" timeOffset="100109.8502">12475 10279,'0'0,"13"0,27 0,26-40,27 14,26-14,-40 1,-13 39,-39 0</inkml:trace>
  <inkml:trace contextRef="#ctx0" brushRef="#br0" timeOffset="103844.4305">13600 9631,'0'0,"26"0,-79 0,40 0,-14 0,1 0,0 26,-1-26,1 0,-1 0,1 0,65 53,-39 40,40 13,-40 52,0 54,0-27,0-26,27-40,-27-40,0-12,0-28,39-12,-39-1,40-26,-14 0,1 0,-1-13,1 13,12-40,-12 14,-27-1</inkml:trace>
  <inkml:trace contextRef="#ctx0" brushRef="#br0" timeOffset="104345.2668">14288 9565,'0'26,"0"14,0 0,0-1,0 14,0-26,0 12,0 1,0 0,0-1,0 14</inkml:trace>
  <inkml:trace contextRef="#ctx0" brushRef="#br0" timeOffset="104925.1253">14499 10597,'-13'0,"0"0,-40 0,13 0,14 39,-1-12,27 12,-39 1,39 13,0-13,26-14,0-26,1 27,13-27,-1 0,-12 0,-1 0,-26-14,27 14,-27-39,0-1,0-26,0 13,0 26,-14 1,14 0,0-1</inkml:trace>
  <inkml:trace contextRef="#ctx0" brushRef="#br0" timeOffset="105931.2694">14817 9618,'13'0,"27"0,12 0,15 0,-14 0,-1 0,-25 13,-1-13,-26 26,27 1,-27-1,26 40,-26 40,0 53,0 0,0-1,0-52,0 0,0 0,0-27,40-13,-40-13,0-26,26-27,-26 13,-39 27,12-40,27 26,-39-26,-1 27,13-27,27 26,0-39</inkml:trace>
  <inkml:trace contextRef="#ctx0" brushRef="#br0" timeOffset="107758.5015">16047 9842,'-40'0,"1"0,-14 14,13-14,14 0,-1 0,27 26,0 27,0 0,-26 26,26 27,-40-13,40-14,-40 14,40-14,-26-13,26-26,0-14,-27 1,27-1,0 1,27-27,12 0,1 0,26 0,0-13,-13 13,14 0,-28 0,1 0,-14 0,-26-27</inkml:trace>
  <inkml:trace contextRef="#ctx0" brushRef="#br0" timeOffset="111336.3448">16536 10134,'0'0,"0"-27,-13 27,-13 0,-14 0,14 13,-27 14,26-1,1 1,26 26,-27-53,27 39,0-12,0-1,14 1,-14-1,39-26,-39 27,66-27,-39 0,-1 0,14 0,0-27,-14 27,1-40,-27 14,53 0,-27-1,-26 1,40-1,-40 1,0-1,0-39,-27 26,-12 40,39-26,-53 26,53 13,-27-13</inkml:trace>
  <inkml:trace contextRef="#ctx0" brushRef="#br0" timeOffset="112329.7313">17674 10054,'0'-40,"0"54,0 25,13 1,-13 13,27-13,-27-14,26 1,-26-1,0 1</inkml:trace>
  <inkml:trace contextRef="#ctx0" brushRef="#br0" timeOffset="113026.4375">17899 9803,'0'0,"0"-27,13 27,27 0,0 0,-1 0,1 0,0 14,-1-14,1 39,-13 14,25 13,-12 14,0 12,-40 14,0-13,26-14,-26 14,0-40,0-14,-13 14,13-40,0 14,0-1,0 1,-26-27,-41 53,41-53,0 0,26 26,-27-26,14 0,-14 0,1 0,0 0,26 27</inkml:trace>
  <inkml:trace contextRef="#ctx0" brushRef="#br0" timeOffset="113895.2532">19394 10028,'93'0,"-14"-14,14 14,-27-39,-13 39,-14 0,-12 0,-1 0</inkml:trace>
  <inkml:trace contextRef="#ctx0" brushRef="#br0" timeOffset="114270.0562">19513 10332,'13'0,"27"0,13 0,-13 0,-1 0,-12 0,-1 0,1 0,-1 0</inkml:trace>
  <inkml:trace contextRef="#ctx0" brushRef="#br0" timeOffset="115799.9309">21272 9644,'-26'0,"-14"0,-26 13,-26 27,12-40,41 26,39 1,0 26,0 13,0 106,0 26,0 14,-53 13,53-66,0-53,-27-14,27-13,0-39,0-13,0-1,0 1,13-27,14 0,-1 26,27-26,-26 0,12 0,14-13,-13 13,-14 0,1 0,-1 0</inkml:trace>
  <inkml:trace contextRef="#ctx0" brushRef="#br0" timeOffset="117445.244">23720 9538,'-27'0,"54"27,13-27,12 26,1-26,14 27,-15-27,-12 0,0 26,-14-26,-12 0,-14 27,39 25,-39 1,0 27,0 52,0 27,0 0,0-27,-26 13,26-39,0-26,0-14,0-27,-40 1,40 13,0-27,0-12,0 12,-13-26,13 53,0-40,0 14,0-1,0 1,0-1,-27-26,-26 0,1 0,-54 0,0 40,-26-40,-40 39,39-39,41 53,39-53</inkml:trace>
  <inkml:trace contextRef="#ctx0" brushRef="#br0" timeOffset="119476.308">14274 9816,'27'0,"-1"0,-26-13</inkml:trace>
  <inkml:trace contextRef="#ctx0" brushRef="#br0" timeOffset="122495.1654">21762 9657,'0'-26,"-13"26,-14 0,1 0,13 0,13 13,-40 27,40-14,0 1,-27-1,27 14,0 13,0-27,14-26,-14 27,26-27,1 0,-1 26,14-26,-1 0,-12 0,13-13,-14-27,-26 14,27 26,-27-14,26 14,-26-26,0 0,0-1,0 1,0-1,0 1,0-1,-13 27,13-26,-27 26,1 0,-1 0,1 0,-14 13,14-13</inkml:trace>
  <inkml:trace contextRef="#ctx0" brushRef="#br0" timeOffset="126845.8965">23006 9551,'0'-26,"0"39,0 14,26 26,-26-14,0 1,0-14,0 1,0-1,0 1,0-1,0 14,-26-40</inkml:trace>
  <inkml:trace contextRef="#ctx0" brushRef="#br0" timeOffset="129707.1973">21643 10755,'26'0,"1"0</inkml:trace>
  <inkml:trace contextRef="#ctx0" brushRef="#br0" timeOffset="130598.6898">21788 10636,'-13'-26,"-40"26,27 0,-1 0,27 13,-39-13,39 26,-27-26,27 27,-39 13,39-14,0 1,0-1,0 0,0 1,0-1,0 1,0-1,13-26,40 27,-27-27,1 0,-1 0,-13 0,14 0,26-13,-14-27,-12 13,-27-12,26 39,-26-40,0 0,0 14,0-1,0 1,0-1,-13 27,-13 0,-14 0,13 0,-12 0,12 0</inkml:trace>
  <inkml:trace contextRef="#ctx0" brushRef="#br0" timeOffset="132748.7655">14155 11298</inkml:trace>
  <inkml:trace contextRef="#ctx0" brushRef="#br0" timeOffset="133453.5285">17859 10570,'14'0</inkml:trace>
  <inkml:trace contextRef="#ctx0" brushRef="#br0" timeOffset="135432.3831">23164 10610,'0'-27,"-13"27,-27 0,14 0,-14 0,1 27,39 12,-14-39,14 27,0 13,0-1,14 1,-14-14,26-26,14 0,-40 27,39-27,-12 0,13 0,-14 0,0 0,-26-13,27 13,-1-27,1 27,-27-39,0 12,26 27,-26-26,0-1,0 1,0-1,-13 27,13-26,-26 26,26-13,-27 13,1 0,-1 0,1 0,13 0</inkml:trace>
  <inkml:trace contextRef="#ctx0" brushRef="#br0" timeOffset="148826.0264">7990 11456,'0'-26,"-52"52,-28 54,14 12,-40-12,40-27,0-27,0 14,26-14,0-26,14 40,-1-40,41 0,39 53,-1-53,-12 40,26-40,0 53,-13-53,-13 39,13-39,-13 40,-1-40,-12 0,-1 0,1 0</inkml:trace>
  <inkml:trace contextRef="#ctx0" brushRef="#br0" timeOffset="149261.9542">8334 11589,'0'13,"0"27,27 26,-27-13,0 0,26-14,-26 1,0-14,0 14,0-53</inkml:trace>
  <inkml:trace contextRef="#ctx0" brushRef="#br0" timeOffset="150130.0729">8797 11456,'0'0,"0"27,0 26,0 26,0 14,0-40,27-14,-27 14,0-13,0-14,26 1,-26-1,0 1,0-1,0 1,27-1,-27 1,0-14</inkml:trace>
  <inkml:trace contextRef="#ctx0" brushRef="#br0" timeOffset="151273.5298">9644 11655,'0'-27,"-13"27,-14 0,1 0,13 0,-27 53,14-26,26-1,-27-26,27 40,0 0,40 13,-27-53,27 39,-14-39,14 0,0 0,-1 0,1 0,-14 0,14-26,-14-27,-26 26,0 1,0-27,0 27,-13 26,13-40,-39 40,-14-27,26 27</inkml:trace>
  <inkml:trace contextRef="#ctx0" brushRef="#br0" timeOffset="152679.3939">9975 11417,'-27'0,"93"53,1-14,25-12,1 13,-14-40,14 52,-14-52,-13 0,-26 40,-14-40,1 0,-27 27,-27 26,-39 52,-13-12,0 0,52-54,-26 14,14-13,12-14,27 1</inkml:trace>
  <inkml:trace contextRef="#ctx0" brushRef="#br0" timeOffset="153963.9059">11655 12118,'-13'0</inkml:trace>
  <inkml:trace contextRef="#ctx0" brushRef="#br0" timeOffset="154938.9919">5133 12502,'-40'-67,"40"1,-53-13,53-27,-26-13,26 13,0 27,0 13,0 26,0 14,26 26,1 0,12 0,1 13,13 53,-13 53,-40 13</inkml:trace>
  <inkml:trace contextRef="#ctx0" brushRef="#br0" timeOffset="155090.2459">5054 12422,'26'0,"27"-40,40 1,-1-1,-12 0,-14 40,-27-26</inkml:trace>
  <inkml:trace contextRef="#ctx0" brushRef="#br0" timeOffset="155200.3142">5556 12237,'0'13,"0"-26,0 53,0-14,27-26,-27 40,0-1</inkml:trace>
  <inkml:trace contextRef="#ctx0" brushRef="#br0" timeOffset="155320.2647">5490 12091,'53'0,"-27"14</inkml:trace>
  <inkml:trace contextRef="#ctx0" brushRef="#br0" timeOffset="155710.2332">5755 12171,'39'0,"-12"13,-1 14,-26-1,40 0,-40 1,0 13,0-54,-26-12,26-1,0 1,0 0,0-14,13 40,13 0,1 0,-1 0,1 0,-1 0,14 13,-14-13,1 40,26-40</inkml:trace>
  <inkml:trace contextRef="#ctx0" brushRef="#br0" timeOffset="156079.9573">6443 12012,'-14'0,"-39"0,27 27,0 12,-1 1,27 0,13-40,14 0,-1-27,1-39,12-27,-39 40,0-13,0 13,0-13,0 27,0 12,-26 27,26 13,0 54,0-15,26 15,27-1,0 0,-13 26,-40-52</inkml:trace>
  <inkml:trace contextRef="#ctx0" brushRef="#br0" timeOffset="156873.2594">5411 13494,'26'0,"-26"13,0-26,-13-27,13-26,-53-13,13-14,1-13,12-13,27 40,-53 26,93 106,-40 13,26 13,-26 1,0 12,0-52</inkml:trace>
  <inkml:trace contextRef="#ctx0" brushRef="#br0" timeOffset="156941.0193">5278 13295,'0'-13,"0"26,53-79,-26 40,-1-1</inkml:trace>
  <inkml:trace contextRef="#ctx0" brushRef="#br0" timeOffset="157051.0549">5437 13176,'0'27,"0"-54,27 80,-27-26,0-1,26-26,-26 40,27 13</inkml:trace>
  <inkml:trace contextRef="#ctx0" brushRef="#br0" timeOffset="157171.0886">5517 12991,'0'53</inkml:trace>
  <inkml:trace contextRef="#ctx0" brushRef="#br0" timeOffset="157549.2093">5781 13123,'27'27,"-27"-1,53 14,-53-14,26-26,-26 14,-13-14,13-40,0 13,0 1,26 0,1 26,-1 0,14 0,-14 26,1-26,-1 0,1 0,12 0,14 0</inkml:trace>
  <inkml:trace contextRef="#ctx0" brushRef="#br0" timeOffset="157917.1097">6363 13097,'-13'0,"13"13,-40-13,40 40,-26-14,26 1,0-41,53-25,-27-27,-26 0,53 26,-53 0,0-13,0 40,-13 13,13 40,0-1,26 14,-26-26,53 12,-53-12,40-27</inkml:trace>
  <inkml:trace contextRef="#ctx0" brushRef="#br0" timeOffset="158930.468">8215 12766,'0'-26,"0"52,-26 40,-27 14,0-14,-13-13,0-27,13 1,13-27,14 39,-1-39,40 0,14 27,-1-27,14 0,26 26,0-26,-13 53,0-53,-13 27,0-27,-1 0,1 26,0-39,-40-14</inkml:trace>
  <inkml:trace contextRef="#ctx0" brushRef="#br0" timeOffset="159837.5116">8744 12872,'0'-26,"0"39,0 26,27 1,-27 0,0 13,26-27,-26 1,0-1,27-26,-27 13</inkml:trace>
  <inkml:trace contextRef="#ctx0" brushRef="#br0" timeOffset="160522.446">7699 11549,'67'0,"25"53,40 13,67 0,13 14,65 12,-12-26,13 1,-40-1,-53-27,-26-39,-67 40,-52-40,-66 0,-1 0,-13-13,1 13,-14 0</inkml:trace>
  <inkml:trace contextRef="#ctx0" brushRef="#br0" timeOffset="160827.0556">9247 11721,'0'-13,"27"13,39 0,26 0,27 13,27 27,-40-1,13 1,0 0,-40-1,14-12,-27-27,-26 53,-14-53,-39 0,-13 0</inkml:trace>
  <inkml:trace contextRef="#ctx0" brushRef="#br0" timeOffset="161051.0768">9882 11721,'27'0,"52"0,40 40,13-40,1 39,12 1,-39-40,-40 53,-26-53,-40 26</inkml:trace>
  <inkml:trace contextRef="#ctx0" brushRef="#br0" timeOffset="164874.1169">11933 11814,'0'0,"0"13,0 27,53-1,-53 1,26 26,-26-26,0 13,27-27,-27 1,-14-27,14-14</inkml:trace>
  <inkml:trace contextRef="#ctx0" brushRef="#br0" timeOffset="165270.2656">11549 11919,'0'40,"0"26,40 0,-40-13,39 14,-39-28,40-12,-40-1,0 1,27-1</inkml:trace>
  <inkml:trace contextRef="#ctx0" brushRef="#br0" timeOffset="165930.0303">12330 11721,'-27'0,"40"0,-13 13,66-13,-26 66,26-39,0 13,1-14,-28 0,14-26,-26 27,-1-27,-79 79,-26-13,-14 14,27-27,13-27,40-26,13 40,-40-14,40 1,-26-1,26 1</inkml:trace>
  <inkml:trace contextRef="#ctx0" brushRef="#br0" timeOffset="166598.2557">13838 11655,'-14'40,"-52"-1,-26 27,-1-13,27-26,-27 12,27-12,0 13,26-40,40 26,40-26,13 27,-13-27,-1 0,14 26,-13-26,-14 26,1-26,-1 0,-26 27,27-27,-1 40,1-40</inkml:trace>
  <inkml:trace contextRef="#ctx0" brushRef="#br0" timeOffset="166987.2035">14076 11880,'0'-27,"-13"27,-40 0,0 14,26 12,27 0,-26 1,26-1,13 27,14-53,-1 0,27 27,-13-27,-14 0,1-13,-1-14,-26-39,0 39,0 1,-13 0,13-1,-27 27,27-26</inkml:trace>
  <inkml:trace contextRef="#ctx0" brushRef="#br0" timeOffset="167498.1121">14420 11628,'0'0,"0"67,39-1,-39 13,40-13,-40 0,40-26,-40-13,26-1,-26 14,0-14,27 1,-40-27</inkml:trace>
  <inkml:trace contextRef="#ctx0" brushRef="#br0" timeOffset="168573.0342">7858 13216,'-26'0,"26"-27,66-25,26-1,80-13,27-14,-14 14,-13 26,-40 40,-26-39,-13 39,-54 0</inkml:trace>
  <inkml:trace contextRef="#ctx0" brushRef="#br0" timeOffset="168742.9848">8520 13229,'92'-40,"27"1,14-1,-14 0,-14 40,15-52,-15 52,-39 0</inkml:trace>
  <inkml:trace contextRef="#ctx0" brushRef="#br0" timeOffset="170638.0817">11840 12991,'-26'-26,"26"65,0 27,0 14,0-1,13-13,-13-13,26 0,-26-13,0-14,27-26</inkml:trace>
  <inkml:trace contextRef="#ctx0" brushRef="#br0" timeOffset="170947.1799">12171 13097,'0'13,"0"27,26-1,-26 14,0-13,27-40,-27 40</inkml:trace>
  <inkml:trace contextRef="#ctx0" brushRef="#br0" timeOffset="171648.8928">12422 12951,'0'0,"-26"-26,52 39,27 27,13 0,0 12,1 1,-1-13,0-14,-26 1,-14-27,-26 26,0 54,-53-27,27-14,-1 1,-26-13,27-27</inkml:trace>
  <inkml:trace contextRef="#ctx0" brushRef="#br0" timeOffset="172430.0369">13864 12832,'-79'53,"13"27,-1-27,1-27,13 0,1-26,-1 53,13-53,0 0,40 27,-26-27,39 0,-13 26,53-26,0 40,-13-40,-1 26,14-26,-13 53,-14-53,1 0,-1 27,1-27,-1 0,1 0,-27 26,0 1,-14-27</inkml:trace>
  <inkml:trace contextRef="#ctx0" brushRef="#br0" timeOffset="172969.956">14221 12991,'0'-26,"0"52,0 1,27-1,-27 0,0 1,0 13,26-40,-26 26,0 0,0 1,-13-27</inkml:trace>
  <inkml:trace contextRef="#ctx0" brushRef="#br0" timeOffset="173549.2182">14645 12846,'0'-27,"0"67,0 13,0 0,39 13,-39-13,0 13,27-27,-27-12,0-1,0 14,26-40,-26 27</inkml:trace>
  <inkml:trace contextRef="#ctx0" brushRef="#br0" timeOffset="175050.3771">12409 12978,'13'0,"53"26,-26 14,13-14,-13 1,-1-1,14 14,-13-14,13 1,-40-27,-13 26,27-26,-1 0,-26 40,-66 13,13 0,-13-13,26-1,-26-12,0 12,26-39,14 27,-1-27,27 26,13-26</inkml:trace>
  <inkml:trace contextRef="#ctx0" brushRef="#br0" timeOffset="176292.9215">15822 11827,'13'0,"53"0,14-13,-14 13,-13 0,0 26,-27 1,-26-1,0 0,0 1,0 13,-39 13,-1-14,40-12,-27-1,27 14,0 13,27-14,26 14,-14-26,1-1,13 1,-26-27,-27 26,39-26,-39 40,0-14,27 27,-27-13,0 0,0-14,0 1,26-1,-26 0,0 14,0-13,0 12,0-12,-13-1,-14 1,1-27,-14 0,-26 0,26 0,1-27,12 27,27-39,-26 39,26-67,53 28</inkml:trace>
  <inkml:trace contextRef="#ctx0" brushRef="#br0" timeOffset="176599.9481">17582 11800,'0'27,"0"39,0 13,39 14,-39-40,0 13,27 13,-27-26,0 13,0-26</inkml:trace>
  <inkml:trace contextRef="#ctx0" brushRef="#br0" timeOffset="176871.1673">17661 12237,'0'-26,"40"-1,-1 1,14-1,13-13,-26 14,0 0,-14-14,14 13,-40 1,0 13,-27 79,27 13,0-13,0-26,14 0,-14-1,39 14,-39 0</inkml:trace>
  <inkml:trace contextRef="#ctx0" brushRef="#br0" timeOffset="177000.1853">18150 12263,'27'-26</inkml:trace>
  <inkml:trace contextRef="#ctx0" brushRef="#br0" timeOffset="177546.1356">18441 12025,'0'14,"40"38,-40 41,27-27,-27-26,53 0,-53-1,26 1,-26-27,26-13,-26-26,53-54,-26 14,12 0,-39 0,40 26,-40 1,27 39,12 0,-12 0,12 52,-12-25,-1 13,1-14,-1 1,1-27,-1 26,1-26,-1 0,27-40,-53-13,40-13,-40-13,53 13,-53 26,0 14,0-1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44:40.1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2619 1257,'-26'0,"79"-27,13-12,-26 39,13-27,-27 27,1 13,-27 27,-27 53,-26 26,-26-27,39-52,53-40,1 0,38 0,-25 0,-1 27,-26-1,0 0,0 1,0 13,-13-40,-53 39,40-39,-14 0</inkml:trace>
  <inkml:trace contextRef="#ctx0" brushRef="#br0" timeOffset="471.8727">2738 992,'0'0,"-52"40,-81 66,-12 13,-1 53,14 26,26 1,40-54,66-13,0-52,13-41,53 1,40-40,66 40,13-40,1-27,25-39,-12-26,-54 12,-26 1,-26 0,-40-14,-53 14,0-54,0 1,-14 66,-38 0,-15 13,-25 53,-14-40,0 40,14 66,12 0,54-39</inkml:trace>
  <inkml:trace contextRef="#ctx0" brushRef="#br0" timeOffset="825.9208">4419 1138,'0'39,"0"28,26 12,-26-26,26 13,-26 0,40-26,-40 0,0 12,0-12,-13-13</inkml:trace>
  <inkml:trace contextRef="#ctx0" brushRef="#br0" timeOffset="1020.1105">4088 1204,'0'0,"0"-27,40-12,52-1,14 40,39-40,-39 40,-40 0</inkml:trace>
  <inkml:trace contextRef="#ctx0" brushRef="#br0" timeOffset="1362.9147">4882 1376,'26'0,"27"0,0-40,-13 40,-14-40,-26 14,-13 26,-27 0,-13 0,-13 13,26 27,1-14,39 14,0-13,0-1,39 0,1 1,0-27,26 40,0-40,-13 0</inkml:trace>
  <inkml:trace contextRef="#ctx0" brushRef="#br0" timeOffset="1711.2738">5265 1323,'27'0,"-1"0,-26 13,40-13,-40 40,0-14,0 1,0-1,0 1,0-67,0 0,0 1,0-1,40-13,-40 27,52 26,-12 0,0 26,-40 0,39-26,-39 40,27-40,-27 27,0 12,0-12</inkml:trace>
  <inkml:trace contextRef="#ctx0" brushRef="#br0" timeOffset="2086.0358">6152 1124,'-14'0,"-12"0,-14 0,-26 14,26 12,40 1,-26-1,26 1,0-1,26 14,-26-27,40 27,-40-1,0-12,-13-1,-27 1,14-27,-14 0,66 0,14-27</inkml:trace>
  <inkml:trace contextRef="#ctx0" brushRef="#br0" timeOffset="2595.6883">6522 1191,'0'0,"26"0,-26-27,-13 27,-26 0,-1 0,-13 40,26-40,27 40,0-1,14-12,12-27,27 0,-13 0,-14 0,1 0,12-14,-39-25,27 39,-27-27,40 27,-14 0,0 0,1 14,-1 12,27 27,-53-66,0-14,0-26,0 14,0 12,40 1,0 26,-40-27,26 27,1 13</inkml:trace>
  <inkml:trace contextRef="#ctx0" brushRef="#br0" timeOffset="6022.9755">9102 1098,'0'0,"0"-26,0-1</inkml:trace>
  <inkml:trace contextRef="#ctx0" brushRef="#br0" timeOffset="6616.816">9115 1058,'0'0,"0"66,0-13,26 27,-26 12,40-12,-40-14,27-26,-27-14,0 1,26-1</inkml:trace>
  <inkml:trace contextRef="#ctx0" brushRef="#br0" timeOffset="7021.6617">9631 1257,'-13'0,"13"53,13-14,13-39,1 27,-1-27,1 0,12 0,-39-13,0-40,0 26,-13 1,-13-1,-27-26,26 53</inkml:trace>
  <inkml:trace contextRef="#ctx0" brushRef="#br0" timeOffset="7741.9136">9988 1019,'-26'0,"26"-27,13 27,13 13,1-13,12 40,14-40,-13 40,26-40,-26 39,0-39,12 53,-25-53,13 27,-93 65,-53 54,0 0,27-54,52-52,27-14,-26 27</inkml:trace>
  <inkml:trace contextRef="#ctx0" brushRef="#br0" timeOffset="8813.5233">12025 1640,'0'0,"-39"0,105 0,40 0,52 0,54-26,-53 26,0 0,-14-40,-39 40,-27 0,-13-39,-26 39,-13 0,-27-27,26 27,-26-26,-13-1,-14 27,1 0,-14-26,14 26,-1 0,40 0,14 0,13 26,13 14,-14-14,-12 1,-27 13,0-1,-27 1,-39-14,13-26,-39 53,39-53,-13 0</inkml:trace>
  <inkml:trace contextRef="#ctx0" brushRef="#br0" timeOffset="9390.5498">12197 1045,'14'0,"12"27,-26-1,26 0,-26 1,27-27,-27 40,0-1,0 14</inkml:trace>
  <inkml:trace contextRef="#ctx0" brushRef="#br0" timeOffset="9661.4889">11986 1072,'0'-40,"105"0,15 14,25-14,-13 40,27-66,-66 26</inkml:trace>
  <inkml:trace contextRef="#ctx0" brushRef="#br0" timeOffset="10729.0171">14235 1296,'0'0,"0"-13,0-13,0 65,0 28,39 12,-39 0,40 14,-40-14,26-39,-26 13,0-27,27-26,-27-13,0-40</inkml:trace>
  <inkml:trace contextRef="#ctx0" brushRef="#br0" timeOffset="11260.5981">14764 1416,'-13'0,"-14"0,1 13,26 13,-40 1,40-1,0 1,40 12,-14-39,1 27,-1-27,14 0,-1 0,-12 0,-1-27,14-39,-40 40,0-1,0 1,-13 26,13-40,-40 40,14-26,-1 26,1 0,-1 0</inkml:trace>
  <inkml:trace contextRef="#ctx0" brushRef="#br0" timeOffset="12038.9001">15028 1257,'0'0,"-26"0,26-27,-27 27,67 0,-13 14,-1-14,14 52,-1-52,28 27,-15-27,15 53,-1-27,0 14,-13-40,-27 40,14-14,-40 14,-26 13,-27-14,13 1,13-13,1-27,26 26,-26-26,-1 26,1-26,26 27,-27-27,27 26,-26-26</inkml:trace>
  <inkml:trace contextRef="#ctx0" brushRef="#br0" timeOffset="12865.8519">15901 1336,'0'-26,"0"12,27 14,-27 27,26 13,-26 26,27-13,-27 39,53-26,-53-26,53 0,-53-14,26-26,-26 27,0-41</inkml:trace>
  <inkml:trace contextRef="#ctx0" brushRef="#br0" timeOffset="13418.9156">16470 1455,'0'-26,"-13"26,-13 13,26 13,-40 14,40-13,0-14,0 13,0 1,26-27,1 53,-1-53,1 0,-1 0,1 0,-1 0,14-40,-40 14,0-1,0 1,0-1,0 14,0-14,-27-12,1 39,-14-27,14 27,-1 0,27 14</inkml:trace>
  <inkml:trace contextRef="#ctx0" brushRef="#br0" timeOffset="14258.784">16801 1177,'-13'0,"13"-26,13 52,14 1,-1 26,27-14,13 1,0-13,-26-1,0 14,-14-40,14 39,-27-39,-13 27,0 13,-13-1,-53 54,-27-1,-13 14,14-26,52-54,13 1,-26-1</inkml:trace>
  <inkml:trace contextRef="#ctx0" brushRef="#br0" timeOffset="19189.9785">4379 3506,'0'0,"0"26,40 40,-14 27,-26-14,79 14,-39-27,-40 0,40-39,-40 12,26-39,-26 27,-13-27</inkml:trace>
  <inkml:trace contextRef="#ctx0" brushRef="#br0" timeOffset="19682.5698">5159 3664,'-13'0,"-27"0,14 0,-27 40,27-13,26 12,0 1,53 0,-14-40,14 0,-13 0,0 0,-14 0,-26-14,26 14,-26-39,0 12,-13 1,13-1,-53-12,27 39,-1-27,1 27</inkml:trace>
  <inkml:trace contextRef="#ctx0" brushRef="#br0" timeOffset="20156.7686">5411 3466,'0'0,"-27"0,41 0,12 13,0-13,14 27,0-27,-1 53,1-53,13 39,-13-39,-14 53,1-53,-27 13,26-13,-39 40,-53 0,-27 39,-13 14,40-14,40-39,26-14,0 1,-27-1,27 1,0-1,0 14,14-40</inkml:trace>
  <inkml:trace contextRef="#ctx0" brushRef="#br0" timeOffset="20507.0727">6178 3426,'0'40,"0"26,40-26,-40 0,26 12,-26-12,40 0,-40-14,0 1,0-1,0 1</inkml:trace>
  <inkml:trace contextRef="#ctx0" brushRef="#br0" timeOffset="20881.8882">6720 3532,'-13'0,"13"27,-39 26,39-27,0 0,0 1,13-1,13-26,1 27,-1-27,1 0,-1 0,-26-27,40-12,-40 12,0 14,0-13,-14-1,14 1,-52-14,12 0,40 14</inkml:trace>
  <inkml:trace contextRef="#ctx0" brushRef="#br0" timeOffset="21286.6672">6919 3281,'-40'0,"53"13,40-13,0 53,13-53,14 40,-1-40,14 26,-27-26,-26 27,-14-27,-26 66,26-40,-26 1,0 12,-52 14,12-13,-26 13,-14 0,41-27,12 14,1 0,26-14,0 1,0-1</inkml:trace>
  <inkml:trace contextRef="#ctx0" brushRef="#br0" timeOffset="21722.5212">8361 3281,'26'0,"1"0,12 0,1 0,0 0,-1 0,14 0,-13 0,0 0,-14 0</inkml:trace>
  <inkml:trace contextRef="#ctx0" brushRef="#br0" timeOffset="21866.0394">8414 3625,'13'0,"27"0,26 0,0-27,-13 27,-13 0</inkml:trace>
  <inkml:trace contextRef="#ctx0" brushRef="#br0" timeOffset="23708.8807">9975 2924,'-27'0,"-12"26,-28-26,1 66,27-66,12 0,1 0,39 53,-13-13,40 39,-40 27,0 26,0 27,0-13,0-14,0-26,0-27,0-26,0 0,0-27,26-26,1 0,-1 0,-13 0,14 0,-27-13,53 13,-40 0</inkml:trace>
  <inkml:trace contextRef="#ctx0" brushRef="#br0" timeOffset="24832.5791">10570 2884,'0'0,"0"-26,0 78,0-12,0 0,0-14,0 1,27-27,-27 39,0-12</inkml:trace>
  <inkml:trace contextRef="#ctx0" brushRef="#br0" timeOffset="25479.1705">10835 3863,'0'-27,"0"1,-14 26,14-26,-26 26,0 0,-1 0,1 39,-1 1,27 0,13-40,14 26,-1-26,1 0,-14 0,13 0,1 0,-1 0,1-13,-27-40,0 26,0 1,0 0,-27 26,27-27,-39 27,-1 0</inkml:trace>
  <inkml:trace contextRef="#ctx0" brushRef="#br0" timeOffset="26512.9066">11033 2884,'53'0,"-13"0,-1-13,1 13,26 0,-13 0,0 0,-13 0,-1 0,-12 0,-1 0,-26 13,0 13,0 41,0 12,-26 0,26 27,0 13,53-13,-27-13,14-27,-14 0,14 0,-40-26,40 13,-40-14,0 1,0-13,0-1,0 14,0-14,-13-26,-14 0,1 0,-1 27,-12-27,-1 53,13-53,-12 39</inkml:trace>
  <inkml:trace contextRef="#ctx0" brushRef="#br0" timeOffset="27624.5709">12356 2805,'-53'13,"-13"27,13-40,-13 39,13-39,40 0,-14 0,27 40,14 13,-14 26,39 27,-39 40,40-14,-40 0,40-13,-40-39,26-14,-26-27,0-12,0-1,0 1,0 12,0 1,0 13,40-53,-1 0,14-26,-13 26,-14 0,14 0,-40-27</inkml:trace>
  <inkml:trace contextRef="#ctx0" brushRef="#br0" timeOffset="28471.9717">12766 3056,'0'-27,"0"1,0-14,0 14,0-1,0-12,0-1,0 14,-13 26,13 13,0 13,0 1,13 26,-13-27,0 1,0-1,0 0,0 1,0 13,27-14</inkml:trace>
  <inkml:trace contextRef="#ctx0" brushRef="#br0" timeOffset="29081.8241">13031 3717,'0'-26,"-40"26,14 0,-14 26,13 1,1-1,26 1,0 12,26-12,1-27,13 0,-1 0,14 0,-13 0,-14 0,-26-27,0-25,0-1,0 26,-39 1,12-1,1 27,26-39,-40 39,40-40</inkml:trace>
  <inkml:trace contextRef="#ctx0" brushRef="#br0" timeOffset="30105.8328">13242 2778,'0'0,"0"-13,40 13,26 0,-13 0,-13 0,26 0,-26 0,-1 0,1 0,-14 0,27 13,-53 14,27 12,-27 27,0 14,40 39,-40 40,52-54,-52 14,67-13,-67-13,26-27,-26-13,0-13,0 13,0-40,0 13,0 1,0-1,-40-26,-26 0,-13 53,13-53,26 27,14-27,-1 26,1-26,-14 40,-13-40,53 26</inkml:trace>
  <inkml:trace contextRef="#ctx0" brushRef="#br0" timeOffset="31441.1987">15518 3545,'0'-13,"66"13,27-26,-14 26,0 0,14-40,-14 40,-13 0,-39 0</inkml:trace>
  <inkml:trace contextRef="#ctx0" brushRef="#br0" timeOffset="31622.1713">15663 3757,'14'0,"25"0,41 0,39-26,13 26,-26-40,-14 40,-52-27</inkml:trace>
  <inkml:trace contextRef="#ctx0" brushRef="#br0" timeOffset="33242.8147">18203 2196,'0'13,"-39"-13,-14 53,0-53,-13 27,26-27,-13 0,27 26,-1-26,27 53,0-13,0 52,0 41,0 52,0 53,0 0,0 27,0-54,0-78,27-14,-27-40,0 0,0-12,0-15,0 15,0-14,-14 13,14-13,-53 13,53 0,-39-26,39-14,0 14,0-14,26-26,27 0,40-13,-40 13,-14 0,-12 0,-54 0,-12 26,-27-26</inkml:trace>
  <inkml:trace contextRef="#ctx0" brushRef="#br0" timeOffset="35687.9074">19711 2302,'-26'-13,"26"-14,66 27,40 0,13-40,-40 40,1 0,-27 0,13-26,-26 26,-14 0,0 0,-26 26,40 14,-40 40,27 39,-27 39,0 28,0 52,0 0,0-53,0 13,53 1,-53-40,0-1,0-25,0-54,0 0,0-12,0-28,0-12,0-1,0 1,0-1,0 1,0 12,0 1,0-14,0 1,0-1,-14-26,-52 0,26 0,1 0,-1 0,-26 0,13 0,-26 0,-14 0,53 0,40-26</inkml:trace>
  <inkml:trace contextRef="#ctx0" brushRef="#br0" timeOffset="41273.1777">12039 9499,'-14'0,"28"-14,25 14,-39-26</inkml:trace>
  <inkml:trace contextRef="#ctx0" brushRef="#br0" timeOffset="48939.6831">11033 2580,'0'-27,"-26"27,-1 0,1 0,-1 13,27 14,-26 26,26-27,13-26,14 0,12 0,-12 0,-1 0,-26-13,27 13,-27-53,0 13,0 54,0 25,26-12,14-27,-1 40,14-40,-26-14</inkml:trace>
  <inkml:trace contextRef="#ctx0" brushRef="#br0" timeOffset="49170.9006">11351 2447,'0'14,"0"12,39 1,-39-1,40 14,-40-14,53 1</inkml:trace>
  <inkml:trace contextRef="#ctx0" brushRef="#br0" timeOffset="50454.6924">11390 3797,'0'-27,"-66"67,26-14,40 1,-26-1,26 14,13-40,27 0,-14 0,1 0,-1 0,-26-13,27 13,-27-40,0 53,0 14,26-27,-26 26,27-26</inkml:trace>
  <inkml:trace contextRef="#ctx0" brushRef="#br0" timeOffset="50770.8137">11549 3770,'0'-26,"40"26,-40 13,0 14,0-1,0 0,0 1,39-27,-12 0,13 0,-1-40</inkml:trace>
  <inkml:trace contextRef="#ctx0" brushRef="#br0" timeOffset="52180.2007">13309 2315,'0'53,"0"-13,0 13,0 0,13-14,-13 1,0-14,0 1,0-1,0-39,0-13,39 26,-39-40,40 40,-13 0,-1 0,-26 13,0 27,-13-14,-27 1,14-27</inkml:trace>
  <inkml:trace contextRef="#ctx0" brushRef="#br0" timeOffset="52397.351">13613 2394,'0'14,"0"39,0-14,0 14,26-13,-26-14,0 1,53-1</inkml:trace>
  <inkml:trace contextRef="#ctx0" brushRef="#br0" timeOffset="53641.1876">13851 3638</inkml:trace>
  <inkml:trace contextRef="#ctx0" brushRef="#br0" timeOffset="54264.9218">13692 3506,'0'26,"0"14,0 0,0 12,0-12,0 0,0-14,0 1,0-1,13-26,14-53,-1 53,-26-26,40 26,-14 0,-26 13,0 27,-26-40,26 26,-40-26,14 27</inkml:trace>
  <inkml:trace contextRef="#ctx0" brushRef="#br0" timeOffset="54639.8598">14049 3559,'0'0,"0"-27,40 27,0 0,-40 27,0 26,-13-14,-14 1,27 13,0-40,27-13,-1 0,0 0,1-26,-1 26</inkml:trace>
  <inkml:trace contextRef="#ctx0" brushRef="#br0" timeOffset="60588.173">18931 2249,'0'-27,"0"14,0-13,0-1,-13 27,13 40,0 39,0 1,0 12,0-39,0 13,0-26,0-13,0-1,13-26,-13-13</inkml:trace>
  <inkml:trace contextRef="#ctx0" brushRef="#br0" timeOffset="67656.0544">18918 3149,'-27'0,"27"13,-53 13,53 1,-39-27,39 39,0 1,0-13,0 12,0 1,13-40,-13 53,26-53,-26 26,27-26,-1 0,1 27,-1-27,1 0,-1 0,1-14,-1-25,-26 26,0-14,26 27,-26-26,0-1,0 1,0-1,0 1,0-1,-13 27,13-26,-26 26,26-27,-27 27,1-26,-1 26,1 0,-14 0,14 13</inkml:trace>
  <inkml:trace contextRef="#ctx0" brushRef="#br0" timeOffset="69755.4494">11470 4352,'13'0,"-13"-13</inkml:trace>
  <inkml:trace contextRef="#ctx0" brushRef="#br0" timeOffset="72990.2919">19143 4022,'-14'0,"14"-14,-26 14,-14 0,-13 0,40 0,-13 0,26 14,-53-14,26 53,1-27,26 1,0 12,0-12,0-1,13-26,27 0,-1 0,14 0,-39 0,12 0,0 0,1 0,-27-13,26 13,1-27,-27 1,26 26,-26-26,0-1,0 1,-13 26,-13-27,-1 27,1 0</inkml:trace>
  <inkml:trace contextRef="#ctx0" brushRef="#br0" timeOffset="74340.1931">11377 4167,'27'0,"-1"0</inkml:trace>
  <inkml:trace contextRef="#ctx0" brushRef="#br0" timeOffset="76619.3535">19076 4710,'0'-27,"-26"27,0 13,-1 14,-13-1,14-26,-1 66,27-39,0-1,0 14,14-40,-14 26,39-26,-12 0,-1 0,14 0,-14 0,41 0,-28-13,-39-13,0-1,0-12,0 12,0 1,-13-1,13 1,-26 26,26-40,-27 40</inkml:trace>
  <inkml:trace contextRef="#ctx0" brushRef="#br0" timeOffset="78653.4058">21140 2236,'0'-27,"-13"27,-13 0,-1 0,1 0,-14 13,13-13,1 40,26 13,-26-53,26 27,13-1,26 0,1-26,-13 0,-1 0,1 0,-1 0,0-13,27-40,-53 14,0 12,0 40,27 27,12 0,-12-14</inkml:trace>
  <inkml:trace contextRef="#ctx0" brushRef="#br0" timeOffset="78954.8767">21497 2315,'0'-26,"0"52,27-26,-27 40,0-14,0 1,26-27,-26 26</inkml:trace>
  <inkml:trace contextRef="#ctx0" brushRef="#br0" timeOffset="79725.7543">21762 2130,'0'-40,"0"14,0 39,0 13,0 14,0 0,0-1,0 1,0-13,0 12,26-52,-26-13,40-1,0 1,-14 26,-26 13,0 27,0-1,-13-39,13 27,-40-27,14 0,26 26</inkml:trace>
  <inkml:trace contextRef="#ctx0" brushRef="#br0" timeOffset="79928.5062">22040 2209,'26'13,"-26"14,0-1,0-12,27 39,-27-27,0 14,0-1</inkml:trace>
  <inkml:trace contextRef="#ctx0" brushRef="#br0" timeOffset="80852.1027">21114 3149,'0'-27,"-13"1,-27 26,-26 0,26 0,0 13,14 13,-1 1,1-1,26 1,0 26,13-27,14-26,12 0,1 0,0 0,13-26,-14 26,-39-40,27 40,-27-27,-13 27,13 40,13-40,-13 40,39-40,-39 26,27-26,-1 0</inkml:trace>
  <inkml:trace contextRef="#ctx0" brushRef="#br0" timeOffset="81152.2823">21352 3215,'26'0,"-26"13,0 0,-39 40,39-26,26-27,40 0,-13 0,13-40,0 40,-26-27</inkml:trace>
  <inkml:trace contextRef="#ctx0" brushRef="#br0" timeOffset="81865.6189">21788 2897,'0'0,"0"40,0 0,14 12,-14-12,0 0,0 0,0-14,0 0,-14 1</inkml:trace>
  <inkml:trace contextRef="#ctx0" brushRef="#br0" timeOffset="82854.8546">21471 3307,'0'27,"0"-1,0 1,26-1,-26 27,0-93,-13 1,13-1,0 0,0 14,-26 26,39 26,-13 1,0-1,26 1,-26 12,-13-92,13 14,-40-1,40 14,0-1,0 1,0 39,0 13,0 14,0 0,0-14,0 14,0-80,-26 1,26-14,0 26,-26 27,26 13,0 54,0-28,0-12,13-1,-13 1,26-27,-26 39,40-39</inkml:trace>
  <inkml:trace contextRef="#ctx0" brushRef="#br0" timeOffset="83350.1818">21960 3241,'0'-13,"40"13,0-40,-1 40,-12 0,-27 13,0 14,0 26,-27-27,27 1,40-27,13 0,-13-27</inkml:trace>
  <inkml:trace contextRef="#ctx0" brushRef="#br0" timeOffset="84210.9978">21180 4048,'0'-26,"-13"26,13-27,-40 27,14 0,-1 0,1 0,-1 40,1-40,26 40,-40-40,40 39,0 1,13-40,27 0,0 0,-1 0,1 0,13-26,-13-1,-14 27,-26-53,-13 53,-27 0,40 13,0 27,27-40,-1 53,0-53,1 0</inkml:trace>
  <inkml:trace contextRef="#ctx0" brushRef="#br0" timeOffset="84526.4444">21405 4088,'26'0,"-26"-27,40 27,13 0,-40 0,-13 27,0-1,-26 1,26-1,13-26,13 0,1 0,-1 0,1 0,-1 0,1 0</inkml:trace>
  <inkml:trace contextRef="#ctx0" brushRef="#br0" timeOffset="84771.884">21841 4022,'0'26,"0"1,27-1,-27 1,0-1,0 0,40 14</inkml:trace>
  <inkml:trace contextRef="#ctx0" brushRef="#br0" timeOffset="85473.9539">21841 3810,'0'0,"0"53,0-13,0 13,0-14,0 14,0-26,0-1,0-13,0 14,0-1,0-39,27-13,13-1,12 27,-12 0,-13 27,-27-1,0 0,-14 1,-12 26,-1-27,1-26</inkml:trace>
  <inkml:trace contextRef="#ctx0" brushRef="#br0" timeOffset="85642.0875">22238 4048,'27'13,"-27"14,26 13,-26 26</inkml:trace>
  <inkml:trace contextRef="#ctx0" brushRef="#br0" timeOffset="86483.5067">21193 4829,'27'0,"-27"-27,0 1,-40-1,13 27,-12 0,-1 27,-13-1,27 14,-1-14,27 1,13-1,40-26,-13 0,26-26,-13-1,0 1,-27-14,-26 80,27 0,13-40,-1 26,-25-26</inkml:trace>
  <inkml:trace contextRef="#ctx0" brushRef="#br0" timeOffset="87047.5883">21511 4802,'26'0,"1"0,-1 0,-26 13,0 14,0 13,0-14,0 0,-13-26,13 27,13-27,13 0,1 0,-1 0,-12 0,12 0,-26-13,27 13,-27-27</inkml:trace>
  <inkml:trace contextRef="#ctx0" brushRef="#br0" timeOffset="87654.6843">21934 4524,'0'14,"0"25,0 1,0-14,0 14,0-13,0 12,0 14,0-40,-13 27,13-53,13 13,-13-27,26 27,-26-26,40 26,-13 0,-1 0,0 0,1 0,-27 26,0 1,0-1,-13 14,13-14,-53 1,0 13,26-40,1 0,26-14</inkml:trace>
  <inkml:trace contextRef="#ctx0" brushRef="#br0" timeOffset="88050.6479">22225 4829,'26'0,"1"-27,-1 27,-26 53,-13-26,13-1,13-26,14 0,-14 0,27-13,-14 13,1-53</inkml:trace>
  <inkml:trace contextRef="#ctx0" brushRef="#br0" timeOffset="92025.6216">2434 3162,'0'0,"-172"-106,0 53</inkml:trace>
  <inkml:trace contextRef="#ctx0" brushRef="#br0" timeOffset="95487.8883">4882 6482,'-27'0,"27"-26,0 92,0 13,0 27,27 66,-27-92,26-1,-26-13,0-39,26-27,-26 26,40-66,-40 1</inkml:trace>
  <inkml:trace contextRef="#ctx0" brushRef="#br0" timeOffset="95997.7471">5503 6641,'-13'0,"-13"0,-1 27,-12 12,12 1,27-14,0 14,0-14,27-26,12 40,1-40,0 0,-1 0,-12 0,-1-40,14 1,-40 12,0-12,0-14,-40 13,14 14,-1-1,1 1,39 26</inkml:trace>
  <inkml:trace contextRef="#ctx0" brushRef="#br0" timeOffset="96822.5904">5781 6443,'-26'0,"-1"0,67 26,0 1,26-1,13-26,-13 40,-13-40,0 0,-13 26,-14-26,14 0,-40 27,0 39,-53 40,13-14,14-39,26 0,-53-13,53-1,-40 1,40-27,-53 27,53-14,-39 1,39-1,0 1</inkml:trace>
  <inkml:trace contextRef="#ctx0" brushRef="#br0" timeOffset="97850.9714">6747 6443,'0'-27,"0"40,0 54,0 12,0 0,26 14,-26-14,40-39,-40 13,26-27,-26 1,0-1,27-26,-27 27,0-14</inkml:trace>
  <inkml:trace contextRef="#ctx0" brushRef="#br0" timeOffset="98504.685">7302 6601,'0'14,"0"25,14 1,-14 26,0-26,26-14,-26 1,27-1,-27-52,0-1</inkml:trace>
  <inkml:trace contextRef="#ctx0" brushRef="#br0" timeOffset="99325.5622">7607 6324,'0'0,"-27"0,54 26,26 27,13 13,26 13,28-26,-1 14,-27-28,-39-39,0 40,-27-40,1 0,-27 26,0 27,-40 0,14-13,-27 26,0 0,-13-13,26-26,14 12,-1-39,27 40,-26-40,26 26</inkml:trace>
  <inkml:trace contextRef="#ctx0" brushRef="#br0" timeOffset="100970.9381">9313 6773,'40'0,"0"-39,-1 39,28-27,-15 27,15 0,-1-39,-40 39</inkml:trace>
  <inkml:trace contextRef="#ctx0" brushRef="#br0" timeOffset="101157.9745">9472 6998,'0'0,"53"0,13-39,14-1,12 40,1-53,13 13</inkml:trace>
  <inkml:trace contextRef="#ctx0" brushRef="#br0" timeOffset="101907.7116">10967 5966,'-40'0,"-13"27,-13 12,-26-12,12-27,1 53,52-53,14 0,13 66,13 13,-13 54,0 25,0 81,40-41,-40-66,0 1,40-28,-40-12,0-40,0-13,0-14,26-26,-26 27,53-54,-13-13,0 40,12-39,-12 39,0-27,-14 27,1 0,-27-39</inkml:trace>
  <inkml:trace contextRef="#ctx0" brushRef="#br0" timeOffset="102784.6658">11589 5874,'0'-27,"0"14,0 40,0 12,13 1,-13 13,0-14,40 1,-40 0,0-14,0 1,0 12,0-12,0-1</inkml:trace>
  <inkml:trace contextRef="#ctx0" brushRef="#br0" timeOffset="103326.0306">11814 7170,'0'-26,"-27"39,1 13,26 1,-27-27,27 53,14-27,12-26,14 0,26 0,-13 0,13-26,-26-1,-1 1,-39-1,0 1,-26 0,-1-1,-12 1,12-14,-13 40,1-40,-1 14,40-40</inkml:trace>
  <inkml:trace contextRef="#ctx0" brushRef="#br0" timeOffset="104036.7555">12197 5808,'-26'0,"39"0,27 0,-14 0,1 13,-1-13,1 26,-1-26,14 93,13-27,0 27,-14 39,1 66,-40-12,66-28,-26-39,-14-26,-26-40,40 13,-40-26,0-14,0 1,0-1,0 1,-53-1,27-26,-1 26,1-26,26 27,-27-27</inkml:trace>
  <inkml:trace contextRef="#ctx0" brushRef="#br0" timeOffset="105411.0762">13388 5834,'0'-26,"26"26,-65 0,12 0,14 0,-13 0,-41 0,41 0,-14 0,40 26,0 40,0 40,0 53,27 26,-27 0,39 27,-39-80,67-13,-67-39,52 12,-52-26,27 0,-27-13,0-13,0-13,0-1,53-26,-27 0,-12 0,25-13,-12 13,-14 0,27-27,-14 27,-13 0,-13-26</inkml:trace>
  <inkml:trace contextRef="#ctx0" brushRef="#br0" timeOffset="106047.4891">13970 6218,'0'0,"0"-40,-13 40,13-26,-27 26,1 0,-1 0,27 39,-26-12,26 12,26-12,1-27,13 0,12 0,1 0,-13-13,0-14,-40 1,0-1,0-12,0-14,-40 26,0 1,1 26,12-27,-26 27,53 13,0 27,0-13</inkml:trace>
  <inkml:trace contextRef="#ctx0" brushRef="#br0" timeOffset="106406.9137">14248 7104,'0'40,"0"13,0-27,0 14,26-14,-26 1,0 12,27-39,-27 27</inkml:trace>
  <inkml:trace contextRef="#ctx0" brushRef="#br0" timeOffset="107293.3304">14499 5966,'0'0,"0"-39,-26 39,65 0,-12 0,13 0,-14 0,0 0,14 0,-40 53,66-14,-39 27,12 53,-39 67,67-1,-67-13,66 13,-66-26,53-40,-53-13,39-14,-39-12,0-27,0 0,0-14,0-12,0-1,0 1,0-1,-26-26,-40 27,39-27,1 26,26 14,-40-1,40-25,-26-14</inkml:trace>
  <inkml:trace contextRef="#ctx0" brushRef="#br0" timeOffset="108244.7174">16140 6932,'13'-13,"26"13,54-53,-14 53,14-27,-14 27,-26 0,0 0,-26 0</inkml:trace>
  <inkml:trace contextRef="#ctx0" brushRef="#br0" timeOffset="108403.2646">16312 7170,'79'-26,"-26"26,0-27,13 27,0-39,-26 39,-1-27</inkml:trace>
  <inkml:trace contextRef="#ctx0" brushRef="#br0" timeOffset="109763.7819">18468 6152,'-53'0,"0"0,-13 0,13 0,-13 26,26-26,14 0,26 53,13-13,-13 39,66 80,-66 52,40 67,-40 0,0 13,0 27,0-107,53-12,-53-67,0-26,0-27,0-13,0-13,0-13,-27-14,27 1,40-27,-27 0,-13 26,27-26,-1 0,27 0,-27-13,1 13,13-26,-1 26,-12 0,-1 0,-39 0</inkml:trace>
  <inkml:trace contextRef="#ctx0" brushRef="#br0" timeOffset="112927.7094">20558 6046,'-26'0,"92"0,26 0,41 0,-27 0,-27 0,0 0,-13 0,-26 0,-13 0,-27 79,0 67,-27 39,27 27,0-1,0 1,27-53,-27-27,52 13,-52-39,40 13,-40-39,0-1,0-13,0-26,0 0,0-14,0 0,0 1,0-1,0 14,0 0,0-14,27 14,-27-14,0 1,0 39,0-13,0 13,-14-13,14 0,0-27,0 14,0-14,0 1,0-1,0-12,0 12,-26-26,-1 0,-12 0,-1 0,0 0,-26 40,27-40,-14 0,26 26,1-26,26-13</inkml:trace>
  <inkml:trace contextRef="#ctx0" brushRef="#br0" timeOffset="116606.7628">18031 4233,'-13'0,"13"-26,27 26,12 0,1-27,-14 27,-12 0,25-26,-52 26</inkml:trace>
  <inkml:trace contextRef="#ctx0" brushRef="#br0" timeOffset="121642.7442">19698 5940,'-13'0,"-13"0,-1 0,1 0,-1 0,1 0</inkml:trace>
  <inkml:trace contextRef="#ctx0" brushRef="#br0" timeOffset="122666.7531">11999 6324</inkml:trace>
  <inkml:trace contextRef="#ctx0" brushRef="#br0" timeOffset="124505.2403">19738 6006,'0'-26,"-13"26,-14 0,-26 0,27 0,-1 0,1 13,-27 13,13 14,-13 0,53-1,0-12,0-1,0 1,0-1,0 1,27-1,-1 1,1-27,-1 0,14 0,0 0,-1 0,1-14,13 14,-27-39,1-1,-27 27,0-14,0 1,0-1,0 1,-13 26,13-27,-27 1,27-1,-26 27</inkml:trace>
  <inkml:trace contextRef="#ctx0" brushRef="#br0" timeOffset="128165.4631">19751 6787,'0'-40,"0"13,0 67,0 26,0 14,13-14,-13-27,0 1,0-13,27-27,-27 26,0-52,-13-1,13 1,0-1,-27 1,27 39,0 27,13-1,-13 1,53 13,-53-27,27 1,-27-1</inkml:trace>
  <inkml:trace contextRef="#ctx0" brushRef="#br0" timeOffset="131406.0251">19950 7660,'-14'0,"-12"0,-1 13,1-13,0 53,-1-27,27 14,-26-14,26 1,0-1,0 1,13-1,13 1,1-27,-27 26,39-26,1 0,-13 0,25 0,-38 0,-14-13,26 13,-26-26,0-1,27 27,-27-26,0-14,0 13,0 1,0 0,0 12,0-12,-14 26,-12 0,13 0,-40-40</inkml:trace>
  <inkml:trace contextRef="#ctx0" brushRef="#br0" timeOffset="133947.95">19751 8533,'0'-13,"-13"13,-14 0,1 0,0 13,-1-13,27 53,-26-53,26 26,0 14,0-14,0 1,26 12,14-12,-14-1,1-26,-1 53,1-53,-1 0,1 0,-1 0,-26-39,40 12,-14 1,1-14,-27 14,26 26,-26-27,0 1,0-1,0 1,0-1,-13 1,-14 26,27-27,-26 27,-1 0,-12 0</inkml:trace>
  <inkml:trace contextRef="#ctx0" brushRef="#br0" timeOffset="137575.8101">93 11483,'0'13,"26"-13</inkml:trace>
  <inkml:trace contextRef="#ctx0" brushRef="#br0" timeOffset="139006.7558">53 12356,'0'-26,"40"-1,-14 27,-26 13,-13 27,13 0,-27-1,54-39,13 0,-1-53,-12 27,-1 26,-26-26,27 26,-1 0,1-27,-1 27,0 0</inkml:trace>
  <inkml:trace contextRef="#ctx0" brushRef="#br0" timeOffset="140131.6137">7329 9842,'0'27,"0"-1,26 14,-26-13,27-1,-27 0,0-52,-27-14,1-26,-14-26,1-27,-1-14,0 14,1 27,39 52,0 13,52 27,1 53,-26 0,-1 0,-26 40,0-14,0-26</inkml:trace>
  <inkml:trace contextRef="#ctx0" brushRef="#br0" timeOffset="140228.4785">7210 9776,'0'0,"0"-39,66 12,-13 27,13-39,0 39</inkml:trace>
  <inkml:trace contextRef="#ctx0" brushRef="#br0" timeOffset="140362.0901">7620 9657,'0'0,"0"27,0-1,0 14,0-14,0 1,26-1,-26 1,0-1</inkml:trace>
  <inkml:trace contextRef="#ctx0" brushRef="#br0" timeOffset="140492.0692">7633 9432,'0'27,"13"-1,-13 1</inkml:trace>
  <inkml:trace contextRef="#ctx0" brushRef="#br0" timeOffset="140745.7191">7924 9657,'14'0,"-14"27,39-1,-39 1,40-1,-40 1,0-1,0 0,0 1,-13-27</inkml:trace>
  <inkml:trace contextRef="#ctx0" brushRef="#br0" timeOffset="140913.3283">7977 9842,'13'-171,"-26"342,93-382,-54 184,27 27,-13 0,-14 0,1 0,-1 14,-26 12,0 14,0 13,53-53,-13 0</inkml:trace>
  <inkml:trace contextRef="#ctx0" brushRef="#br0" timeOffset="141354.9362">8758 9591,'0'-26,"-14"26,-52 0,27 0,-14 26,13 14,14-14,26 1,0-1,26 1,0-27,14 0,13 0,13-40,0-13,-13-40,-13 1,-40-14,0 27,0-1,0 14,0 53,-26 13,-14 26,40 27,0 13,0-13,0 0,40 0,-14 13,-26 0,26-66</inkml:trace>
  <inkml:trace contextRef="#ctx0" brushRef="#br0" timeOffset="142254.6764">11020 9287,'-27'-27,"27"80,0 0,27 13,-27 1,53-1,-53-13,26-14,-26-12,0-1,27 1,-27 26,26-53</inkml:trace>
  <inkml:trace contextRef="#ctx0" brushRef="#br0" timeOffset="142770.684">11483 9393,'0'-27,"0"93,0-26,40 13,-40-13,0-14,26 1,-26-1</inkml:trace>
  <inkml:trace contextRef="#ctx0" brushRef="#br0" timeOffset="143439.3379">11761 9208,'0'0,"53"0,-14 26,27-26,1 53,-28-27,1-26,0 53,-14-53,1 27,-1-27,14 0,-40 26,26-26,1 0,-1 0,1 0,-27 13,-80 67,-12 12,-14 14,40-40,13-26,53-14,-27-26,27 27,0-1</inkml:trace>
  <inkml:trace contextRef="#ctx0" brushRef="#br0" timeOffset="143959.7421">12819 9194,'-13'-26,"13"52,0 14,13 13,-13-13,27-1,-27 1,0-14,26-26,-26 53,0-39,0 12,0 0,26-26</inkml:trace>
  <inkml:trace contextRef="#ctx0" brushRef="#br0" timeOffset="144322.0892">13295 9247,'-26'0,"-14"13,14 27,26 13,0-27,0 1,0-1,53-26,-14 27,1-27,13 0,-27 0,-26-13,0-14,0 1,0-14,0 0,-26 14,26-1,-40 27,40-26,-39 26</inkml:trace>
  <inkml:trace contextRef="#ctx0" brushRef="#br0" timeOffset="145001.0445">13586 9062,'-26'-26,"66"39,-1 26,1-12,13-1,-13-26,-14 40,0-40,1 40,-1-40,-26 26,27-26,-27 13,0 14,-27 26,-65 26,12-13,41-26,39-14,-53 14,53-13,-40-1,40 14,-26-40,26 26,0 1,-40-27</inkml:trace>
  <inkml:trace contextRef="#ctx0" brushRef="#br0" timeOffset="146547.9911">7752 11628,'0'27,"0"13,27-40,-27 39,0-12,0-107,-27-39,27 13,-66-39,66 13,-53-14,53 67,-39 13,65 145,-26 0,53 14,-53-27,53-26,-53-14</inkml:trace>
  <inkml:trace contextRef="#ctx0" brushRef="#br0" timeOffset="146696.9586">7805 11337,'0'0,"13"0,-13-13,27 13,13 13,-40 14,26-1,1 14</inkml:trace>
  <inkml:trace contextRef="#ctx0" brushRef="#br0" timeOffset="146840.9208">7792 11232,'0'0,"40"0,-14 0</inkml:trace>
  <inkml:trace contextRef="#ctx0" brushRef="#br0" timeOffset="147200.5398">8176 11337,'0'27,"39"-1,-39 1,27-27,-27 39,0-12,0-54,0 1,39 26,-12 0,-1 0,1 0,13 0,-1 0,14 0,0 0,13-26</inkml:trace>
  <inkml:trace contextRef="#ctx0" brushRef="#br0" timeOffset="147580.5239">8864 11284,'-14'0,"-12"0,-1 0,1 14,-1 25,1-12,26-1,0 14,66-40,-39-40,12-13,-12-39,-27 26,39 13,-39 0,0 40,-13 13,13-27,0 54,0 12,0 1,13 13,-13-13,27-1,-27 1,0 13,0-40</inkml:trace>
  <inkml:trace contextRef="#ctx0" brushRef="#br0" timeOffset="149191.8658">11205 11086,'0'40,"0"-1,13 28,-13-1,53 0,-53-26,27-14,-27 14,26-40,-26 39</inkml:trace>
  <inkml:trace contextRef="#ctx0" brushRef="#br0" timeOffset="149432.8201">11787 11073,'0'26,"0"1,0 12,27 28,-27-28,39 1,-39-27,27 27,-27-27,26 27</inkml:trace>
  <inkml:trace contextRef="#ctx0" brushRef="#br0" timeOffset="150010.0611">11999 10941,'0'0,"-40"0,14 0,26 13,26 26,14 1,26-13,0-1,27 40,-1-39,1 12,-40-39,-27 27,-39 39,-40-13,-13-13,26-1,14-39,26 27,0 12,0-12,-27-1,27 1</inkml:trace>
  <inkml:trace contextRef="#ctx0" brushRef="#br0" timeOffset="150402.5951">12885 10927,'0'14,"27"25,-27 27,0-26,39 0,-39 13,0-40,0 13,0 27,27-13,-1-40</inkml:trace>
  <inkml:trace contextRef="#ctx0" brushRef="#br0" timeOffset="150631.5623">13269 11007,'26'0,"-26"39,0 1,0 0,27 13,-27-14,0 1,0-14,0 1</inkml:trace>
  <inkml:trace contextRef="#ctx0" brushRef="#br0" timeOffset="151203.0583">13467 10769,'0'0,"0"-27,-53 27,27 0,66 40,-1-14,27 14,1-40,-1 40,-13-40,13 39,-27-39,1 0,-13 27,-1-27,-26 26,0 1,0 12,-40 41,-13 39,1-53,-15 13,-12-13,39-13,1-13,39-13,0-1,0 0</inkml:trace>
  <inkml:trace contextRef="#ctx0" brushRef="#br0" timeOffset="152411.3917">15266 9393,'0'-27,"-26"27,39 0,27 40,0-14,-14 1,-26-1,0 40,0 27,0 66,0 0,-53 65,53-38,0-80,0-27,13-39,27-14,13-26,0 0,13 0,0-26,-26-1,-14 27,-26 40,0 79,0 40,66 39,-66-39,40-27,-40-39,0-14,27-13,-27-13,0-13,-14 13,-39-14,14 14,-14-53,-13 0,-14 0,27 0,1-79</inkml:trace>
  <inkml:trace contextRef="#ctx0" brushRef="#br0" timeOffset="152791.8891">16999 10094,'0'26,"0"40,0 14,40-1,-40 40,40-39,-40-14,0-13,26 13,-26 0,0-26,0-14</inkml:trace>
  <inkml:trace contextRef="#ctx0" brushRef="#br0" timeOffset="153109.0574">17105 10636,'0'-26,"53"-40,13 26,1 0,-1-13,-13 0,-27 14,0-14,-26 26,0 14,0-13,0 92,0 13,0 1,0-1,40-13,-40 0,27-26,-27-14,26 14</inkml:trace>
  <inkml:trace contextRef="#ctx0" brushRef="#br0" timeOffset="153658.8617">17793 10319,'40'26,"-40"14,26 26,-26-13,40-13,-40 13,27-27,-27 0,26-26,0 0,14-92,-13 26,12 0,-39-1,27 41,-27 0,39 26,-12 39,13-12,-14-1,0 1,1-27,-1 53,1-53,-1 0,1 0,-1-27,1-13,-1 1,14-27,-14-1,-26 1,53 27,-66 39</inkml:trace>
  <inkml:trace contextRef="#ctx0" brushRef="#br0" timeOffset="203206.6462">21894 9869,'0'0,"0"66,27-26,-27-1,0 1,26 13,-26-26,0-1,0-66,0 1,0-14,0-13,0-14,27 14,-27 26,0 14,26 26,-26-27</inkml:trace>
  <inkml:trace contextRef="#ctx0" brushRef="#br0" timeOffset="204095.6467">22529 9750,'0'-27,"-13"27,-27 0,40 14,-39 12,39 1,-27-1,27 14,27-14,-1-26,1 0,-1 0,0 0,1-13,-1-14,1 27,13 0,-14-26</inkml:trace>
  <inkml:trace contextRef="#ctx0" brushRef="#br0" timeOffset="204487.5573">22767 9684,'0'13,"0"13,27 1,-27-1,0 14,0-66,0-1,0 1,40-14,-14 40,-26-26,26 26,-12 0,-14 13,39 13,-39 1</inkml:trace>
  <inkml:trace contextRef="#ctx0" brushRef="#br0" timeOffset="205105.8433">23072 9485,'0'14,"0"38,0-12,0 0,0-14,0 14,0 0,26-40,-26-27,40 1,-14-1,14-26,-14 14,1 12,-1 1,-26 39,0 13,-13 1,13-1,0-12,13 25,27-39,-14 0,1 0,-27-13</inkml:trace>
  <inkml:trace contextRef="#ctx0" brushRef="#br0" timeOffset="207054.7161">22344 10411,'79'-53,"-12"27,25-27,27-13,0 26,-79 14</inkml:trace>
  <inkml:trace contextRef="#ctx0" brushRef="#br0" timeOffset="207235.8998">22609 10438,'13'0,"13"-13,40-27,14-13,12-13,1 13,-27 26</inkml:trace>
  <inkml:trace contextRef="#ctx0" brushRef="#br0" timeOffset="244942.4009">4921 13441,'27'0,"-27"-13</inkml:trace>
  <inkml:trace contextRef="#ctx0" brushRef="#br0" timeOffset="245622.1241">5159 13441,'0'-27,"0"14,40 13</inkml:trace>
  <inkml:trace contextRef="#ctx0" brushRef="#br0" timeOffset="246615.9582">5133 13454,'13'0,"-13"-13,27 13,-27-27,26 27,-26-13,27-27,-27 14,26 26</inkml:trace>
  <inkml:trace contextRef="#ctx0" brushRef="#br0" timeOffset="261733.3071">21828 10094,'-26'0,"26"-27,66 27,0-79,27 53,-1-14,14-13,13-13,0 26,0 0,13 1,-12 12,-28-12,-12 39,-41-53,1 53,-14 0,-39 0</inkml:trace>
  <inkml:trace contextRef="#ctx0" brushRef="#br0" timeOffset="262220.6729">22291 10120,'-26'0,"39"-13,13 13,27-53,40 0,39 0,67-39,26-14,13-13,13 53,-39 26,-54 0,-52 40,-40-39,-39 39,-54 0,1 0,-1 0,-12 0,12 0,27 13,-26-13</inkml:trace>
  <inkml:trace contextRef="#ctx0" brushRef="#br0" timeOffset="262869.8826">22463 10081,'-26'0,"79"-14,39-25,54-14,-14-13,14-1,12 28,-12-1,-14 0,-13 1,-26 12,-27-12,-40 39,1 0,-67 0,27 0,-40 0</inkml:trace>
  <inkml:trace contextRef="#ctx0" brushRef="#br0" timeOffset="277032.3929">9194 12369,'27'0,"-1"0,1-26</inkml:trace>
  <inkml:trace contextRef="#ctx0" brushRef="#br0" timeOffset="278970.734">9962 12052,'26'0</inkml:trace>
  <inkml:trace contextRef="#ctx0" brushRef="#br0" timeOffset="284097.7738">10411 11681,'0'-39,"14"39,12-40</inkml:trace>
  <inkml:trace contextRef="#ctx0" brushRef="#br0" timeOffset="284578.3256">10173 11959,'0'-53,"0"27,0-14,0 0,0 1,0-1,13-26,-13 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5-04-10T05:47:29.8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4776 1402,'0'0,"0"-26,-27 26,27-27,0 41,0 39,27 79,-27 53,39-26,-39-27,40-13,-40-40,0-26,40 14,-40-28,0-12,0-1,-13-26,-40 0,26-13,27-14,-40-39,40-13,0 0,0-54,0 1,0-27,27-39,13 66,13 65,-27 14,0 53,1-26,-1 26,1 13,-1 14,-26 26,27-14,-27 1,0 0,-27 13,1-14,-14 1,14 0</inkml:trace>
  <inkml:trace contextRef="#ctx0" brushRef="#br0" timeOffset="1897.9461">5252 1905,'0'0,"0"-26,13 26,27 0,0 0,-40 66,53-13,-53 0,0-14,26 1,-26-14,0-39,-13-27,13 1,0-14,0-13,53 0,-27 26,1 13,-1 27,27-53,-13 53,-1 0,-12 0,-1 0,-52 53,26-13,-27-13,27-1,0 0,14 1,12-27,27 40,26-40,1 0,12-27,-52 1,-14 26,-26-53,0 40,0-14,-26-13,-1 40,-12-39,-1 39</inkml:trace>
  <inkml:trace contextRef="#ctx0" brushRef="#br0" timeOffset="2376.4578">6244 1376,'0'0,"0"66,27 27,-27 12,0 1,0-26,39 39,-39-40,0-13,0-26,0-14,27-26,-1-53,27-13,0-26,-13 26,-14 13,1 53,12 0,-12 39,-27 1,0 0,-13 13,13-40,-67 27,41-40,0 26,-1-26</inkml:trace>
  <inkml:trace contextRef="#ctx0" brushRef="#br0" timeOffset="2898.7109">7131 1759,'0'-26,"-14"26,-39 0,0 0,1 40,12-14,0 1,40-1,-26-26,26 40,26 13,14-53,26 0,13 0,-12-40,-15 14,-52-1,0 40,0 14,27-1,-27 1,40-27</inkml:trace>
  <inkml:trace contextRef="#ctx0" brushRef="#br0" timeOffset="3323.1145">7474 1336,'0'13,"40"67,-40 52,0 0,0-26,27-13,-27-27,0-13,-14-13,14-67,14-39,25 0,1 26,13 14,-13 26,-1 0,-12 0,-1 13,-26 27,0-1,0 14,0-13,-26-14,-1 1,-26-27,27 26,-1-26,27-66</inkml:trace>
  <inkml:trace contextRef="#ctx0" brushRef="#br0" timeOffset="3478.7262">8030 1720,'0'79,"0"-39,0-14,0 1,0-1,0 1</inkml:trace>
  <inkml:trace contextRef="#ctx0" brushRef="#br0" timeOffset="3610.7775">8017 1336,'-27'-26,"54"26,-1 13</inkml:trace>
  <inkml:trace contextRef="#ctx0" brushRef="#br0" timeOffset="3886.6033">8321 1257,'27'0,"-27"66,0 40,0 0,0-53,26 13,-26-27,27 14,-27-13,26-40</inkml:trace>
  <inkml:trace contextRef="#ctx0" brushRef="#br0" timeOffset="4127.5891">8731 1601,'0'13,"0"13,0 1,0-1,0 1,0-1,0 1,0-14</inkml:trace>
  <inkml:trace contextRef="#ctx0" brushRef="#br0" timeOffset="4276.307">8731 1257,'0'0,"0"26,0 14,0-14</inkml:trace>
  <inkml:trace contextRef="#ctx0" brushRef="#br0" timeOffset="4508.99">9009 1230,'0'0,"0"14,40 65,-40 27,39 13,-39-40,40 14,-40-14,0-13,0-13,0-26</inkml:trace>
  <inkml:trace contextRef="#ctx0" brushRef="#br0" timeOffset="4942.9886">9128 1759,'80'-52,"-14"52,13-27,0 27,14-40,-40 40,0-26,-27 26,-39 0,13 26,-66 1,66 26,-27-27,27 1,0-1,67-26,-28 27,27-27,-13 0,13-27,-26 1,0 26,0-40,-54 53,-78 80,-14 26,13 0,14 0,0 0,-1 0,-12 27,-14 26,-13-27,-14 54,1-27,13-53,-27-14</inkml:trace>
  <inkml:trace contextRef="#ctx0" brushRef="#br0" timeOffset="126213.072">7078 9274,'0'0,"-27"0,27 39,0 1,0 0,0-14</inkml:trace>
  <inkml:trace contextRef="#ctx0" brushRef="#br0" timeOffset="128712.2568">10821 1707,'14'26,"25"-26</inkml:trace>
  <inkml:trace contextRef="#ctx0" brushRef="#br0" timeOffset="129057.6353">10993 1759,'27'0,"-27"-13,0-13,-13-1,-40 27,0 14,13 52,-13 13,0-13,53-26,-26-14,26 1,13-1,14-26,12 53,27-53,-13 0,13-26,-26-1,13 1,-53-1,0 1,0-1,0 1,-13 26,13-26,-53 26,26 13</inkml:trace>
  <inkml:trace contextRef="#ctx0" brushRef="#br0" timeOffset="129416.9854">11470 2011,'26'0,"-26"26,0 14,27-40,-27 26,0-92,-27-26,27-14,-53-40,53-12,-66 12,66 40,0 53,0 27,0 39,40 14,-40 39,0 13,0 0</inkml:trace>
  <inkml:trace contextRef="#ctx0" brushRef="#br0" timeOffset="129485.0495">11456 1588,'53'0,"0"-14</inkml:trace>
  <inkml:trace contextRef="#ctx0" brushRef="#br0" timeOffset="130039.2104">12660 1786,'0'-27,"-53"-12,0 39,27 0,0 13,-1-13,1 53,-14-27,40 1,-27-1,27 1,0-1,14 14,12-40,40 0,0-27,1-25,-1-28,-13 40,-27 14,-26 0,-13 52,13 0,0 1,0-1,13 1,-13-1,27-26</inkml:trace>
  <inkml:trace contextRef="#ctx0" brushRef="#br0" timeOffset="130383.6178">12965 1707,'0'0,"26"0,1 26,-27 0,0 1,26 13,-26-1,0-12,0-67,0 0,0-13,13 27,-13 0,40 26,-40-27,26 27,14 0,-40 13,40-13,-40 40,26-40,-26 53,27-53,-27 26,26-26,14 0</inkml:trace>
  <inkml:trace contextRef="#ctx0" brushRef="#br0" timeOffset="130706.9167">13467 1654,'0'-40,"0"66,0 27,0-13,0-14,0 1,40-27,0 0,-1 0,14 0,-13-53,0 27,-40-1,13 27,-66 106,-13 39,13 1,13-40,40-14,-39-12,39 12,-53 1,53-40,-40-27</inkml:trace>
  <inkml:trace contextRef="#ctx0" brushRef="#br0" timeOffset="132207.3426">15121 1812,'0'-26,"0"-1,-13 1,13 0,-27 26,27-27,-53 27,0 13,0 27,-26 26,13 0,13 14,53-41,-26 1,26-13,26-1,14-26,26 40,13-40,67-27,-40-12,-14-1,-39 0,-53-13,0 14,0-1,-26 13,-14 27,-26-53,13 53,13 0,14 0,-1 0,27 53,27-13,12-40</inkml:trace>
  <inkml:trace contextRef="#ctx0" brushRef="#br0" timeOffset="132618.0834">15571 1746,'0'13,"26"40,-26 27,0 26,40 26,-40-26,0-14,0-39,0-13,0 0,-13-1,-14-39,27-53,-39-13,39-40,0-26,52-13,-52-14,80 27,-41 39,-12 67,-1 26,1 0,-1 0,1 39,-27 14,39 0,-39 13,0-26,-39-14,12 1,1 12,-1-39,1 27,-1-27,1 0</inkml:trace>
  <inkml:trace contextRef="#ctx0" brushRef="#br0" timeOffset="133270.3127">16259 1654,'26'0,"-26"-27,27 27,-27-26,26 26,-26-27,-26 1,-1 26,-26 0,27 13,-1-13,1 40,-1-1,1 1,-14 26,40-13,0 13,0-26,53-14,-13-26,26 40,-26-40,26 0,0-53,-26 0,-1 14,-39-1,27-13,-27 13,26 14,-26-1,40 27,-40 14,53 12,-53 1,40-1,-40 0,0 1,26-27,-26 26,0-52,0-1,0-12,0-14,40 13,-14 14,27-1,-26 27,-1 0</inkml:trace>
  <inkml:trace contextRef="#ctx0" brushRef="#br0" timeOffset="133805.7024">17145 1601,'0'0,"-13"0,-53 0,26 0,0 0,1 26,12-26,27 27,-26-27,26 26,13-26,13 27,14-27,26 0,-26 0,0 0,-14 0,-26-14,26 14,14 0,0 27,13-27,-40 0</inkml:trace>
  <inkml:trace contextRef="#ctx0" brushRef="#br0" timeOffset="134012.8526">17476 1296,'0'67,"26"25,-26 14,40-13,-40-14,26-13,-26 0,0-13,40-26</inkml:trace>
  <inkml:trace contextRef="#ctx0" brushRef="#br0" timeOffset="134178.8325">17621 1733,'0'-40,"66"40,1-26,-15 26,15 0,-28-40</inkml:trace>
  <inkml:trace contextRef="#ctx0" brushRef="#br0" timeOffset="134275.8123">17965 1654,'0'0,"0"13,0 13,0 1,27-27,-27 39,26-39</inkml:trace>
  <inkml:trace contextRef="#ctx0" brushRef="#br0" timeOffset="134411.9868">18045 1336,'0'27,"0"-1</inkml:trace>
  <inkml:trace contextRef="#ctx0" brushRef="#br0" timeOffset="134974.2166">18547 1495,'-26'-27,"13"27,-40 0,0 14,0-14,26 39,27-12,-26 26,26-27,0 1,13-27,14 39,12-39,27 0,-13 0,0-39,-13 12,-14 1,1-14,13 14,-40-1,39 27,-12-26,-1 39,-26 13,27 1,-27-1,0 1,26-27,-26 13,0-39,0-27,27 13,-1 13,14 1,-1 26,-12 0,-1 0,1 0,-14 0,-13 26,40 1,-40 13,0 13,0-14,0-12,0-1</inkml:trace>
  <inkml:trace contextRef="#ctx0" brushRef="#br0" timeOffset="138231.1194">3612 4008,'0'14,"0"78,0 93,0-52,0-27,0-14,26-39,-26 0,0-13,40-14,-40 14,0-14</inkml:trace>
  <inkml:trace contextRef="#ctx0" brushRef="#br0" timeOffset="138959.8477">4432 4167,'0'-26,"-13"26,-27 0,13 0,1 0,-14 26,1 1,12-1,27 1,-26-27,26 26,0 0,13-26,13 0,1 0,12 0,1-13,-27 13,-13-26,27 26,-27 13,0 27,0 26,-40 13,14 14,26-40,-66 13,66-13,-53-27,53 1,0-41,0-12,39 0,-12-1,12-13,-12 40,-1-39</inkml:trace>
  <inkml:trace contextRef="#ctx0" brushRef="#br0" timeOffset="139611.8978">4789 4035,'-40'0,"14"0,65 0,14 0,-13 26,13-26,-13 0,-1 27,1-27,13 0,-13 26,-14-26,-26 27,40-27,-53 39,-40 28,-27 25,1 27,52-26,-12-40,39-27,-27 1,27-1,-26-26,26 40,13-40</inkml:trace>
  <inkml:trace contextRef="#ctx0" brushRef="#br0" timeOffset="139820.1328">5821 4485,'0'39,"0"1,-40 26,14 0,-14-13</inkml:trace>
  <inkml:trace contextRef="#ctx0" brushRef="#br0" timeOffset="140352.4258">6972 3889,'0'0,"0"14,0 39,0 26,0 0,0 1,39-1,-39-26,27 13,-27-26,0-1,0-12,0-1</inkml:trace>
  <inkml:trace contextRef="#ctx0" brushRef="#br0" timeOffset="141188.8388">7646 3929,'0'-26,"0"39,0 27,0 26,0-13,0 13,0-13,0 0,0-14,0 1,0 0,0-14,0 1,-13-27,13-14,0-25,0-28,0 15,0-15,0 15,13-28,27 14,13-13,-13 39,-1 40,-12-27,-1 27,-26 14,27 12,-27 14,0 0,0-1,-27 1,1-14,-14 14,-13-40,14 0</inkml:trace>
  <inkml:trace contextRef="#ctx0" brushRef="#br0" timeOffset="141862.5568">8149 3850,'-13'0,"53"0,-1 13,1-13,13 40,0-40,13 53,-26-53,13 39,-27-39,0 40,1-40,-27 26,-53 41,0-1,-26 0,13 26,13-12,13-41,14-12,26-1,-27-26,27 27,0-40,13 13,-13-27</inkml:trace>
  <inkml:trace contextRef="#ctx0" brushRef="#br0" timeOffset="168733.0774">6244 6152,'-40'0,"1"0,-1 0,-26 13,0 13,-27 40,27-13,26-26,40-1,0 14,14 0,12-40,1 53,-1-53,-26 39,26-12,-26-1,0 1,-26-1,0 1,-27-1,26-26,1 0,12 0,-12 0,26-13,0 0,26-27,14 13,13 1</inkml:trace>
  <inkml:trace contextRef="#ctx0" brushRef="#br0" timeOffset="169173.5322">6271 6271,'0'0,"0"39,0 1,0 0,0-1,53 14,-14-53,1 0,0 0,-1-13,1-27,-14 14,-26-1,27 1,-27-14,-13 40,13 27,13-1,-13 1,66-27,-39 53,-1-53</inkml:trace>
  <inkml:trace contextRef="#ctx0" brushRef="#br0" timeOffset="169609.8413">6906 6244,'0'27,"0"-1,0 14,26 26,-26-13,0 13,0-26,0-1,0 14,-13-13,-14-40,27 26,-39-26,39-26,-40-27,40 0,0-26,26-14,14 1,13-1,0 27,13 39,-26 27,0 0,-1 0,1 14,-40 12,0 0,0-12,0 39,-79-27,39 1,0-27,0 52,14-25</inkml:trace>
  <inkml:trace contextRef="#ctx0" brushRef="#br0" timeOffset="170448.9441">7527 6178,'27'-26,"-1"26,1 13,-1-13,1 0,-27-13,39 13,-39-40,27 40,-27-27,-13 27,-14 0,-13 0,1 0,-27 14,39 12,1 14,26-14,0-13,0 40,0-26,53-1,-14-26,27 27,-26-27,0 0,0-13,-1-14,-12 1,-1-1,-26 1,40 26,-40-27,26 27,1 0,-27 13,26-13,-26 40,0-13,27-1,-27 14,0-67,0 1,0-14,26 0,-26-12,53 25,-53 1,53 26,-53-27,26 27</inkml:trace>
  <inkml:trace contextRef="#ctx0" brushRef="#br0" timeOffset="170848.4487">8361 6218,'0'53,"0"13,0-13,0 0,0-40,-13 27,13-14,-27 0,1-39,26-40,0 0,0-26,0-27,39 14,14 12,0 40,-26 14,-1 26,1 0,-1 13,-26 14,0-1,0 1,-13-1,-40 14,26-14</inkml:trace>
  <inkml:trace contextRef="#ctx0" brushRef="#br0" timeOffset="171131.3259">8943 6006,'-27'0,"-39"26,0 27,13 0,27-13,26 0,0-14,26 1,1-27,-1 0,14-27,13-13,-27-12,1 12,-27 0,53 0,-53 1</inkml:trace>
  <inkml:trace contextRef="#ctx0" brushRef="#br0" timeOffset="171396.0612">9208 5966,'0'53,"0"-13,0-14,0 1,26-1,-26 1,-13-1,-27-26,40-26,13-27,27 26</inkml:trace>
  <inkml:trace contextRef="#ctx0" brushRef="#br0" timeOffset="171643.2115">9618 5980,'26'-27,"1"27,12-40,-52 40,-27 0,1 14,-14 12,26-26,27 40,0-1,27 14,-14-53,40 0,0 0,26 0,-13 0</inkml:trace>
  <inkml:trace contextRef="#ctx0" brushRef="#br0" timeOffset="171958.7356">10107 5993,'-13'0,"-27"0,0 0,-12 26,25 1,27-1,0 1,0 12,13-39,40 0,13-13,1-40,-15 13,1-39,-13 0,-40-14,0 14,0 26,0 26,0 54,0 52,0-13,0-13,40 13,-40-26,26-40</inkml:trace>
  <inkml:trace contextRef="#ctx0" brushRef="#br0" timeOffset="172775.7669">11007 5953,'0'0,"-53"0,0 66,53-26,26-40,67 53,13-53,13 40,-40-14,-26 14,-26-14,-27 1,-67 26,1-53,0 26,26-26,14 0,26-13</inkml:trace>
  <inkml:trace contextRef="#ctx0" brushRef="#br0" timeOffset="173182.0172">11919 5966,'27'-26,"-1"26,-52 0</inkml:trace>
  <inkml:trace contextRef="#ctx0" brushRef="#br0" timeOffset="173378.688">11919 5940,'0'0,"-26"-27,26-12,-26 12,26 1,0-1,-27 27,27 14,13 25,-13 27,53-13,-53 13,27-26,-27 13,0 0,0-27</inkml:trace>
  <inkml:trace contextRef="#ctx0" brushRef="#br0" timeOffset="173892.607">12382 5874,'0'0,"53"-27,-39 27,12 0,1 0,-41 0,-12 0,-14 0,0 0,14 14,0-14,26 39,-27-12,27-1,0 40,13-66,27 27,26-27,14 0,12-40,-52 0,-14 14,-26-1,53 54,-40-27,14 0,26 0,-40 0</inkml:trace>
  <inkml:trace contextRef="#ctx0" brushRef="#br0" timeOffset="174028.6851">12912 5741,'0'0,"-14"0,14 40,40 26,-40-26,40 13,-40-27</inkml:trace>
  <inkml:trace contextRef="#ctx0" brushRef="#br0" timeOffset="174291.0652">13176 5874,'0'-27,"27"27,12 0,-12 0,-1-26,27-14,-53 27,-39 13,25 0,14 26,-39 1,39-1,0 1,26-1,-13-26,40 27,0-27,13 0,-26-27</inkml:trace>
  <inkml:trace contextRef="#ctx0" brushRef="#br0" timeOffset="174929.0934">14512 5556,'40'66,"-40"14,27 12,-27-39,39 13,-39-26,0 13,27-27,-27 1</inkml:trace>
  <inkml:trace contextRef="#ctx0" brushRef="#br0" timeOffset="175312.0418">15002 5609,'0'13,"0"40,26-13,1 0,26-1,-14-12,1-27,-13 0,-1 0,0 0,1-13,-1-14,1-13,-27 1,40-1,-40 0,0 14,0-1,-14 27</inkml:trace>
  <inkml:trace contextRef="#ctx0" brushRef="#br0" timeOffset="175532.1672">15227 5636,'0'26,"0"14,0-1,26 14,-26-13,40 0,-40-14,40 1,-40-1,0 1,0-1,-14-26</inkml:trace>
  <inkml:trace contextRef="#ctx0" brushRef="#br0" timeOffset="175980.2349">15769 5437,'0'-26,"53"65,13-12,0 13,1-14,-1 14,-27-14,1 1,-14-1,-26 1,0-1,0 14,-39-1,-27-12,0 13,13-14,26 0,27 14,-40 13,40-27</inkml:trace>
  <inkml:trace contextRef="#ctx0" brushRef="#br0" timeOffset="177651.1158">17211 5675,'0'0,"40"-13,39 13,27-66,13 66,-13-40,-27 40,-13 0,-39 0</inkml:trace>
  <inkml:trace contextRef="#ctx0" brushRef="#br0" timeOffset="177800.8481">17423 5781,'26'0,"40"0,14-26,26 26,-27 0,0 0,-26 0</inkml:trace>
  <inkml:trace contextRef="#ctx0" brushRef="#br0" timeOffset="178362.2272">18706 5398,'0'13,"0"13,0 14,0 0,-13-1,-40 14,13-13,-52 0,-1-1,40-39,0 0,40 0,-14 0,27-13,0-27,27 40,13-39,26 39,-13 0,13 0,-13 0,-14 0,14 39,-13-39,0 40,-14-40,1 26,-1-26,-26 27</inkml:trace>
  <inkml:trace contextRef="#ctx0" brushRef="#br0" timeOffset="178940.1037">19275 5305,'0'-27,"0"41,0 39,0 26,0 0,26 14,-26-40,53 0,-53-14,27-12,-27-1,26-26,1 0</inkml:trace>
  <inkml:trace contextRef="#ctx0" brushRef="#br0" timeOffset="179377.1632">19897 5490,'0'-26,"-27"26,-12 39,12-12,1 12,26 1,0 0,0-14,0 1,26-27,1 26,25-26,-12 0,0 0,-14-26,-26-1,27 1,-27-14,0 0,0 14,-27-14,27 14,-39 26,39-13,26 13</inkml:trace>
  <inkml:trace contextRef="#ctx0" brushRef="#br0" timeOffset="179840.2082">20294 5212,'0'-26,"-14"26,67 26,13 1,1 12,-1 1,0 13,0 0,0-13,-26-40,-14 26,-26 1,-13 12,-27 14,-13-13,27-14,0 1,26-1,-40 14,40-27,-40 27,40 0</inkml:trace>
  <inkml:trace contextRef="#ctx0" brushRef="#br0" timeOffset="180625.1144">21167 5556,'79'-39,"14"39,-1-67,14 67,-27 0,-26 0,0 0,-39 0,-14-13</inkml:trace>
  <inkml:trace contextRef="#ctx0" brushRef="#br0" timeOffset="180946.3561">21537 5331,'0'0,"0"14,13 25,-13 14,27 13,-27 0,26-26,-26 0,0-14,40 1,-40-1</inkml:trace>
  <inkml:trace contextRef="#ctx0" brushRef="#br0" timeOffset="182244.1848">22331 5424,'0'66,"0"-13,0 13,0-26,0 0,0-14,0 0,0 1,0-80,26 13,-26 1,0-28,0 15,27-15,-27 1,39 13,-12-39,13-1,-14 53,27 40,-27 53,-26 0,0 13,-13-13,13-13,-40 0,40-14,14-26,12 0,1 0,-1 0,-52 27,-1-27,1 26,-1-26</inkml:trace>
  <inkml:trace contextRef="#ctx0" brushRef="#br0" timeOffset="182605.9512">22953 5067,'0'0,"0"13,0 66,39 40,-39-39,0-14,27-13,-27 0,0-14,0-12,0-1,0-79</inkml:trace>
  <inkml:trace contextRef="#ctx0" brushRef="#br0" timeOffset="182942.1939">23402 5159,'0'40,"0"26,0-26,27 0,-27-14,0 1,0 12,0-12,26-27,-26-14</inkml:trace>
  <inkml:trace contextRef="#ctx0" brushRef="#br0" timeOffset="183466.0172">23627 5093,'-13'0,"13"-26,-26 26,39 0,53 39,-40-12,14 13,39 13,-12-1,-1 1,0-13,-26-40,13 27,-40-27,-66 105,-40-12,14-40,52-27,1 14,-1-14,1 1,-27 13,13-1,14-39</inkml:trace>
  <inkml:trace contextRef="#ctx0" brushRef="#br0" timeOffset="185063.2551">13189 6919,'0'26,"0"14,-26 13,26-13,-53-1,27 14,-27-13,13 0,-26 12,0-52,26 40,0-40,14 0,26-13,-27 13,27-53,0 40,14-27,25 40,28-26,-1 26,-13 0,13 0,-27 13,1-13,0 40,13-40,-27 26,1-26</inkml:trace>
  <inkml:trace contextRef="#ctx0" brushRef="#br0" timeOffset="185237.0477">13586 7183,'0'27,"0"39,27-40,-27 1,39-1</inkml:trace>
  <inkml:trace contextRef="#ctx0" brushRef="#br0" timeOffset="185603.8301">14261 7382,'27'0,"-27"-27,-27-39,27-13,0-27,-26-13,26 13,0 0,0 40,13 66,-13-26,40 26,-14 0,-26 26,40 27,-40 0,0 0,0-27</inkml:trace>
  <inkml:trace contextRef="#ctx0" brushRef="#br0" timeOffset="185709.6524">14446 7011,'0'0,"-13"40,-13-13,-1-27,1 26,-1-26</inkml:trace>
  <inkml:trace contextRef="#ctx0" brushRef="#br0" timeOffset="185936.2298">15333 6734,'0'0,"39"0,-39 26,0 1</inkml:trace>
  <inkml:trace contextRef="#ctx0" brushRef="#br0" timeOffset="186380.0797">15518 7064,'13'0,"-13"-13</inkml:trace>
  <inkml:trace contextRef="#ctx0" brushRef="#br0" timeOffset="186953.4697">16206 6879,'0'-26,"26"26,-26-27,-26 27,-1 0,-39 0,13 27,-13-1,13-26,27 40,26 13,13-27,27-26,26 0,-13 0,13-26,-27 26,1-40,-40 14,0 39,40-13,-14 26,1-26,12 0</inkml:trace>
  <inkml:trace contextRef="#ctx0" brushRef="#br0" timeOffset="187193.7222">16417 6853,'0'0,"0"-27,27 1,-27-1,26 27,1 0,12 0,14 27,-53-1,0 1,0-1,0 1,0-54,0 1,0-1,27 27,-27-39,40 39,-40-53,39 53</inkml:trace>
  <inkml:trace contextRef="#ctx0" brushRef="#br0" timeOffset="187592.2537">16801 6562,'0'13,"0"27,0 26,0-13,0 13,0-27,0 1,-13-13,13-1,0-52,13-14,40-13,-13 27,-1 26,-12-27,-1 27,1 27,-27-1,0 0,0 1,0 13,-53-40,26 26</inkml:trace>
  <inkml:trace contextRef="#ctx0" brushRef="#br0" timeOffset="187767.0637">17145 6720,'0'40,"0"-27,0 14,26 12,-26-25,0 12,0-39</inkml:trace>
  <inkml:trace contextRef="#ctx0" brushRef="#br0" timeOffset="187883.7564">17145 6509,'0'26</inkml:trace>
  <inkml:trace contextRef="#ctx0" brushRef="#br0" timeOffset="188154.7812">17383 6522,'0'13,"27"40,-27-13,26 0,-26-1,40 14,-40-26,0-1,0-13,-14-13</inkml:trace>
  <inkml:trace contextRef="#ctx0" brushRef="#br0" timeOffset="188560.9573">17515 6681,'0'0,"27"0,-27-27,26 27,1 0,-27-26,26 26,-26-27,40 27,-14 0,1 0,-1 0,-12 0,-14 27,39-1,-39 1,0-1,-39 27,12-53,27-13,13-40,53 13,1 1,-1 12</inkml:trace>
  <inkml:trace contextRef="#ctx0" brushRef="#br0" timeOffset="189006.184">18137 6535,'0'-26,"-39"26,-1 0,13 0,-12 39,39-12,-40-1,40 14,0-13,53-27,-13 26,13-26,13 0,-27-13,-12 13,-27-40,26 53,14 27,-14-40</inkml:trace>
  <inkml:trace contextRef="#ctx0" brushRef="#br0" timeOffset="189460.9859">18389 6615,'0'0,"0"-40,26 40,-26-27,26 27,1 0,-27 40,0 0,0 0,26-54,-26-12,67-14,-41 14,0-1,1 27,-27-26,26 26,-26 13,-13 40,13-40,13 27,14-40,12 0,1 0,0 0,-40-13,0 52,-53 27,26 1,-12-1,39 13,-53 14,53-27,-66-40</inkml:trace>
  <inkml:trace contextRef="#ctx0" brushRef="#br0" timeOffset="190338.1537">19764 6469,'-13'0,"-27"0,-12 0,-41 40,53-14,14 27,26 0,26 0,14-53,26 0,-13 0,13 0</inkml:trace>
  <inkml:trace contextRef="#ctx0" brushRef="#br0" timeOffset="190596.8557">20016 6482,'0'0,"-14"0,-25 0,39 40,-27-14,27 1,27 13,12-40,14 0,-13 0,-13 0,-1 0,-26-27,26 1,-26-1,0 1,0-1,-13 27,13-39,-26 39,-1 0,27 26</inkml:trace>
  <inkml:trace contextRef="#ctx0" brushRef="#br0" timeOffset="190936.0995">20333 6482,'27'0,"-27"27,53-1,-53 1,0 39,0-40,0-39,0-13,0-1,0-13,39 14,1-27,13 53,-40 0,14 0,-27 13,26-13,-26 40,0 0,0-14</inkml:trace>
  <inkml:trace contextRef="#ctx0" brushRef="#br0" timeOffset="191213.5198">20929 6376,'-27'-26,"1"26,-14 26,40 1,0 13,0-14,0 1,40-1,-14 0,-52-26,-14 0,13 0</inkml:trace>
  <inkml:trace contextRef="#ctx0" brushRef="#br0" timeOffset="191461.8625">21074 6324,'27'26,"-27"14,26 26,-26-26,0 26,0-27,0-12,0-1,-26-26</inkml:trace>
  <inkml:trace contextRef="#ctx0" brushRef="#br0" timeOffset="191655.738">21259 6482,'40'-39,"26"39,0-27,-26 27,0 0,-14 0,-39 0</inkml:trace>
  <inkml:trace contextRef="#ctx0" brushRef="#br0" timeOffset="194827.0709">4273 9181,'0'-40,"0"14,0 39,0 40,0 13,26-26,1-14,26 1,-13-27,-1 0,27 0,-26 0,0-13,-1-27,-39-13,27 27,-27-1,0 14,-13 13,26 40,27-40,-1 26,14-26,0 0,-13 0,-1-40,-39 27,0-53,0 39,-26 1,0 0,-1-1,1 1,52 26,14 0</inkml:trace>
  <inkml:trace contextRef="#ctx0" brushRef="#br0" timeOffset="195194.1845">5120 8758,'53'13,"-53"40,66 39,-27 1,-39-40,27 13,-27-13,0 13,0-26,-13-40,-14-13,27-27,0 0,13-13,27 14,0 12,0 27,-1-39,-12 39,-1 0,1 0,-27 39,26-12,-26-1,0 1,0-14,0 13,-13-26</inkml:trace>
  <inkml:trace contextRef="#ctx0" brushRef="#br0" timeOffset="195697.0762">6112 8943,'0'-27,"-13"27,13-26,-27 26,-13 0,14 0,-14 13,-13 27,27-14,26 1,0-1,0 1,53-1,-13-26,-1 0,1 0,0-26,-14 26,-26-27,-13 27,13 27,26-27,1 39,12-39,14 0,-13 0</inkml:trace>
  <inkml:trace contextRef="#ctx0" brushRef="#br0" timeOffset="195871.4573">6350 8744,'40'40,"-14"0,27 52,0-25,-27-1,-26-13,40 13,-40 0,0-53</inkml:trace>
  <inkml:trace contextRef="#ctx0" brushRef="#br0" timeOffset="195990.0595">6535 9062,'40'0,"26"-53,13 53,14-40,-40 40</inkml:trace>
  <inkml:trace contextRef="#ctx0" brushRef="#br0" timeOffset="196164.5239">7342 8956,'27'0,"-27"27,26-1,-26 1,-26-27</inkml:trace>
  <inkml:trace contextRef="#ctx0" brushRef="#br0" timeOffset="196289.9867">7223 8586,'27'26,"-1"1,0-27</inkml:trace>
  <inkml:trace contextRef="#ctx0" brushRef="#br0" timeOffset="196546.2513">7713 8837,'-27'0,"27"27,0-1,13 0,27 1,13 13,-27-14,-26 14,0-14,-52-26,12 0,13 0</inkml:trace>
  <inkml:trace contextRef="#ctx0" brushRef="#br0" timeOffset="196831.0905">8678 8718,'53'79,"-53"-39,40 0,-40-1,0 14,26 0,-26 0,0-40</inkml:trace>
  <inkml:trace contextRef="#ctx0" brushRef="#br0" timeOffset="196994.7204">8625 8903,'0'-26,"40"-14,13 40,26-40,40 40,-26-53,-53 27,-14 0,1-1</inkml:trace>
  <inkml:trace contextRef="#ctx0" brushRef="#br0" timeOffset="197265.0785">9102 8639,'0'-53,"0"106,0-93,0 106,39 13,-39 1,0-14,0-13,0 0,0-27,0-12,0-41,0-13,40 14,-13 26,-1-27,0 27,1 0,-1 0,1 0,-1 0,-26 14,40-14,-40 13,40-13,-14 40,1-40</inkml:trace>
  <inkml:trace contextRef="#ctx0" brushRef="#br0" timeOffset="197550.6649">9657 8890,'0'-26,"27"26,39-27,-26 27,-1-26,14 26,-13-53,-14 26,-52 1,-14 26,-26 0,-13 26,26 1,26-27,27 26,0 1,0 12,40 1,0-14,26-26,13 40,1-40,-41 0</inkml:trace>
  <inkml:trace contextRef="#ctx0" brushRef="#br0" timeOffset="198492.5211">10729 8797,'40'80,"-40"12,0 14,0-26,0-27,0 13,0-27,0-12,-14-27,-12 0,-1 0,-12-66,39 0,0-14,0-26,0 27,26-14,27 1,26 39,-26 53,14-27,-28 27,1 0,0 53,-40-26,0-14,0 40,0-27,-14-26,-39 27</inkml:trace>
  <inkml:trace contextRef="#ctx0" brushRef="#br0" timeOffset="199024.8611">11271 8678,'27'0,"26"0,-53 14,26 12,-26 0,0 1,0-67,66-13,-39 14,-1-1,14 40,-14-40,1 40,-1 0,1-26,-1 26,1 0,-41 13,-12 27,-1 13,27-27,-39 14,39-14,26 1,-13-27,40 0,-13 0,0 0,-14 0,-26-27,27 1,-27-40,0 39,0-13,-14 40</inkml:trace>
  <inkml:trace contextRef="#ctx0" brushRef="#br0" timeOffset="199375.8654">12039 8242,'0'53,"0"26,0 0,39-12,-39-15,0 1,-39-13,12-13,27-54,53 1,-13 26,-1 0,14 0,-13 13,-40 13,0 1,0-1,-53 1,27-27,-14 53,0-53,14 0,26 13</inkml:trace>
  <inkml:trace contextRef="#ctx0" brushRef="#br0" timeOffset="199587.6974">12462 8678,'-13'0,"-14"0</inkml:trace>
  <inkml:trace contextRef="#ctx0" brushRef="#br0" timeOffset="200382.8255">13031 8480,'0'13,"26"53,-26-13,0 13,27-26,-27 0,0-1,39 14,-39-13,27-40</inkml:trace>
  <inkml:trace contextRef="#ctx0" brushRef="#br0" timeOffset="200542.4905">13004 8705,'27'-27,"12"27,41-66,39 26,0 1,-26-14,-27 0</inkml:trace>
  <inkml:trace contextRef="#ctx0" brushRef="#br0" timeOffset="200830.0071">13626 8321,'0'0,"0"53,26 0,-26 40,53-1,-53-39,53 0,-53-40,0 14,0-67,27-13,-27 40,26-27,1 40,12 0,1 27,0-1,-1 14,-12-40,-1 0,1 0</inkml:trace>
  <inkml:trace contextRef="#ctx0" brushRef="#br0" timeOffset="201390.8593">14446 8506,'0'-26,"-13"26,0 0,-40 0,-13 40,26-40,14 26,26 14,13-40,27 0,26 0,-13 0,-14 0,-39 26,53-26,-26 40,12-40,1 0</inkml:trace>
  <inkml:trace contextRef="#ctx0" brushRef="#br0" timeOffset="201562.7156">14777 8414,'0'66,"40"26,-40-25,26-28,-26-12,0-1,0 1,-13-27</inkml:trace>
  <inkml:trace contextRef="#ctx0" brushRef="#br0" timeOffset="201660.4612">14856 8599,'66'-27,"-13"27,14 0,-15 0,-25 0</inkml:trace>
  <inkml:trace contextRef="#ctx0" brushRef="#br0" timeOffset="202474.251">15875 8599,'0'26,"0"1,0-1,26 1,-26-1</inkml:trace>
  <inkml:trace contextRef="#ctx0" brushRef="#br0" timeOffset="202603.5821">15888 8361,'27'13</inkml:trace>
  <inkml:trace contextRef="#ctx0" brushRef="#br0" timeOffset="202916.5308">16417 8692,'0'-14,"0"-52,0 13,0-26,0 0,-13-41,13 41,0 13,0 92,0 54,0-14</inkml:trace>
  <inkml:trace contextRef="#ctx0" brushRef="#br0" timeOffset="203383.7078">17502 8321,'27'27,"-27"12,0 14,0-13,0-14,0 1,0-1,-27-26</inkml:trace>
  <inkml:trace contextRef="#ctx0" brushRef="#br0" timeOffset="203532.8146">17330 8202,'0'0,"66"-53,14 53,12-40,-12 40,12 27,-26-1,-39 27,-27-13</inkml:trace>
  <inkml:trace contextRef="#ctx0" brushRef="#br0" timeOffset="203666.844">17357 8744,'39'0,"14"0,40-26,-14 26,1 0,-14-26,-27 26,-39-27</inkml:trace>
  <inkml:trace contextRef="#ctx0" brushRef="#br0" timeOffset="204712.974">18732 8414,'27'0,"-27"26,0 14,26 0,-26 12,0-38,0 12,0-39,0-27,53 1,-26-28,12 28,1-1,-13 40,-27-26,26 26,14 26,-40 1,26-1,-26 0,0-12,0 12,53-26,-13-53,-40 40,66-27,-26 1,-14 39,1 0,-27 13,26-13,-26 53,0-27,27 1,-27-1,26 1,0-27</inkml:trace>
  <inkml:trace contextRef="#ctx0" brushRef="#br0" timeOffset="205036.4527">19619 8414,'26'0,"1"0,-14 0,13 0,1-27,-1 27,14-26,-40-1,-40-12,14 39,-27 0,0 26,27-26,26 40,0-14,0 1,0-1,0 1,53-1,-27-26,27 27,-13-27,-1 0,-12 0</inkml:trace>
  <inkml:trace contextRef="#ctx0" brushRef="#br0" timeOffset="205424.709">20188 8387,'0'-26,"0"13,-14 13,-12 0,0 0,-14 0,-26 0,66 26,-27-26,27 40,0-14,27-26,12 27,1-27,0 0,-14 0,1 0,-1 0,14 0,0 0,-14 26,14-26</inkml:trace>
  <inkml:trace contextRef="#ctx0" brushRef="#br0" timeOffset="205725.6818">20638 8295,'0'53,"0"-14,0 1,13 13,-13-27,0 14,-13-40,-40 26,13-26,0 0,14 0,26-13,13 13,40-39,-13 39,-1-40,-12 40,-1-27,1 27</inkml:trace>
  <inkml:trace contextRef="#ctx0" brushRef="#br0" timeOffset="206055.8042">20730 8427,'0'0,"119"-66,-92 66,-27-27,0 54,-40 13,40-27,0 13,0 1,13-27,-13 53,66-53,-39 0,12 0,1 0,0-27,13 1,-27-1,-26 1,0-1,0 80,0-13,0-14,0 1,0-14,27-13,-1 0</inkml:trace>
  <inkml:trace contextRef="#ctx0" brushRef="#br0" timeOffset="206302.4733">21286 8440,'0'0,"26"-26,27 26,-13 0,-14 26,-26 1,0-1,-13 1,13-54,13 1,-13-1,40 1,0-14,-14 14,1 26,-1-27,0 27,1 0</inkml:trace>
  <inkml:trace contextRef="#ctx0" brushRef="#br0" timeOffset="206571.7526">21788 8387,'40'-13,"-13"13,12-40,1 40,13-39,-27 39,-26-40,-66 40,0 0,26 13,14 14,26-1,0 1,0 12,0-12,40-27,13 53,-1-53,15 0,-28 0,-12-27,-27 14</inkml:trace>
  <inkml:trace contextRef="#ctx0" brushRef="#br0" timeOffset="207571.3563">22913 8057,'0'0,"0"39,0 1,26-14,1 14,13-13,26-27,-13 26,13-26,-13 0,13 0,0-13,-26 13,-14-66,-26 26,40-26,-40 13,0-13,-27 26,14 40,-27-26,14 26,13 0</inkml:trace>
  <inkml:trace contextRef="#ctx0" brushRef="#br0" timeOffset="207789.7422">23283 7990,'0'27,"0"13,0-1,0 14,0 13,0-13,0 0,0-13,0-14,0 1,0-1,0 14</inkml:trace>
  <inkml:trace contextRef="#ctx0" brushRef="#br0" timeOffset="208203.2706">22662 7620,'0'-26,"26"26,-26-40</inkml:trace>
  <inkml:trace contextRef="#ctx0" brushRef="#br0" timeOffset="208329.8992">22781 7567,'26'-13,"27"-14</inkml:trace>
  <inkml:trace contextRef="#ctx0" brushRef="#br0" timeOffset="208670.8262">23826 7818,'0'40,"0"-13,-14-1,14 1,-26-1,-14-26</inkml:trace>
  <inkml:trace contextRef="#ctx0" brushRef="#br0" timeOffset="208790.0882">23905 7871,'-13'40,"13"-13,-27-1</inkml:trace>
  <inkml:trace contextRef="#ctx0" brushRef="#br0" timeOffset="210442.2005">5146 10054,'0'0,"0"27,0 39,0-27,0 1,0 0,0-14,0 1,0 12,0-12,-26-27</inkml:trace>
  <inkml:trace contextRef="#ctx0" brushRef="#br0" timeOffset="210598.1639">4829 10028,'0'0,"26"-27,40 27,14-53,39 53,13-39,-26 39,-14 26,-52 1,-40-1</inkml:trace>
  <inkml:trace contextRef="#ctx0" brushRef="#br0" timeOffset="210739.0443">4908 10530,'26'0,"54"0,12-26,14 26,0 0,0 0,-40-26,0 26,-39 0</inkml:trace>
  <inkml:trace contextRef="#ctx0" brushRef="#br0" timeOffset="211818.7404">6496 10358,'0'27,"0"-1,0 1,0-107,0 14,0 27,-14-28,14-12,0 0,0 13,0 39,14 27,25 0,-39 66,27 0,-27 14,0-14</inkml:trace>
  <inkml:trace contextRef="#ctx0" brushRef="#br0" timeOffset="212022.5647">6456 10292,'0'-13,"26"13,14-40,-27 40,14 0,12-26,-25 26,25 13,-12 14,-1 12,-26-12,27-27,-27 53</inkml:trace>
  <inkml:trace contextRef="#ctx0" brushRef="#br0" timeOffset="212153.5962">6760 10120,'0'27,"40"-27</inkml:trace>
  <inkml:trace contextRef="#ctx0" brushRef="#br0" timeOffset="212494.0881">6932 10239,'0'0,"27"0,-27 27,39-1,-39 27,0-26,0-41,0-12,0 0,0-1,27 1,-1 26,1 0,-1 0,1 0,-1 0,0 0,1 13,-1-13,1 40</inkml:trace>
  <inkml:trace contextRef="#ctx0" brushRef="#br0" timeOffset="212867.8164">7713 10292,'0'-26,"-14"-1,-39 27,1 0,-15 14,41-14,26 53,-27-27,41 14,12-40,27 26,0-26,13-13,-26-14,13-25,-27 12,-26-26,27 13,-27-13,0 26,-14 40,14-27,0 94,0 12,0 0,40 1,-40-27,53 0,-53-14</inkml:trace>
  <inkml:trace contextRef="#ctx0" brushRef="#br0" timeOffset="213737.8724">9406 9909,'0'53,"0"-14,26 14,14-26,26-27,0 26,-13-26,13 0,-26-13,0-14,-14 1,-26-27,40 13,-40 1,0-1,0 13,-27 27,-12-26</inkml:trace>
  <inkml:trace contextRef="#ctx0" brushRef="#br0" timeOffset="213933.9486">9750 9869,'0'26,"0"14,0 0,0-1,0 1,0 13,0-13,0-1,0 1,26 13,-26 0,0-27</inkml:trace>
  <inkml:trace contextRef="#ctx0" brushRef="#br0" timeOffset="214212.0284">10769 10067,'0'40,"26"-13,-26-1,0 0,26 1,-26 13</inkml:trace>
  <inkml:trace contextRef="#ctx0" brushRef="#br0" timeOffset="214349.0085">10808 9750,'0'40,"0"-14</inkml:trace>
  <inkml:trace contextRef="#ctx0" brushRef="#br0" timeOffset="214698.7729">11033 10014,'27'0,"-27"27,39 13,-39 13,0-27,0 14,-13-40,13-27,0 1,0-27,0 13,26 0,1 14,-1 26,1 0,-1 0,14 0,13 26,-53 1,0-1,0 1,0-1,-13-26</inkml:trace>
  <inkml:trace contextRef="#ctx0" brushRef="#br0" timeOffset="215502.5331">12647 9895,'0'-26,"-26"26,-14 0,-26 0,-14 13,27-13,14 27,39-1,39 14,1-14,26 1,0 12,-39-12,-27-1,0 1,-13-1,-27-26,-13 0,40 0,-14 0,27-13,0-13,0-1</inkml:trace>
  <inkml:trace contextRef="#ctx0" brushRef="#br0" timeOffset="215719.0452">13044 9684,'0'26,"26"40,-26-13,53 13,-53 1,0-15,0 15,0-14,-26-53</inkml:trace>
  <inkml:trace contextRef="#ctx0" brushRef="#br0" timeOffset="216116.7011">13679 9842,'0'0,"-27"0</inkml:trace>
  <inkml:trace contextRef="#ctx0" brushRef="#br0" timeOffset="216303.9198">12938 9948,'27'-26,"39"26,0-53,-13 53,39-27,-12 27,-41-39</inkml:trace>
  <inkml:trace contextRef="#ctx0" brushRef="#br0" timeOffset="216768.8307">13639 9816,'27'0,"-1"0,-66 0,-26 0,-13 0,13 40,26-40,40 39,0 1,0-13,66 12,0-39,-13 0,0 0,-13-26,-14 26,-26-40,27 40,-1 13,1-13,-1 27,14-27,0 0,13 0</inkml:trace>
  <inkml:trace contextRef="#ctx0" brushRef="#br0" timeOffset="216933.3922">14023 9723,'0'-26,"0"52,0 41,40-1,-40-13,0-14,0 1,0-14</inkml:trace>
  <inkml:trace contextRef="#ctx0" brushRef="#br0" timeOffset="217393.7519">14116 9935,'0'-26,"0"52,66-79,0 13,-13 40,13-26,-26 26,-14 0,0 0,-26 13,27-13,-1 0,14 0,0 0,-14 0,1 0,-27-13,-27-13,-12 26,-28 0,41 0,-1 52,27-25,14-1,12 1,27-1,-13-26,26 40,-26-40,-14 0,-26-13</inkml:trace>
  <inkml:trace contextRef="#ctx0" brushRef="#br0" timeOffset="218137.8691">15862 9499,'0'26,"0"53,0 1,0-1,0 14,0-40,26-14,-26 14,0-26,0-14,40-13</inkml:trace>
  <inkml:trace contextRef="#ctx0" brushRef="#br0" timeOffset="218438.0801">16364 9697,'0'-26,"-13"26,-13 0,26 26,0 40,0-39,0-1,66-26,0 26,0-26,-26 0,-14-13,-26-40,0 27,0-1,0 1,-53-14,14 14,52 26</inkml:trace>
  <inkml:trace contextRef="#ctx0" brushRef="#br0" timeOffset="218786.7552">16788 9499,'0'-27,"0"54,79 12,14-12,26 12,-27 1,-39-13,14-27,-28 52,-39-25,-13-1,-66 27,-14 0,40-26,27-1,-1 27,27-13,-26-1</inkml:trace>
  <inkml:trace contextRef="#ctx0" brushRef="#br0" timeOffset="219808.8159">19698 9750,'0'0,"-26"0,-1-40,-26 40,0 0,-26 0,0 0,13 0,13 0,-13 40,13-14,53 40,0-39,0-1,53 1,-14-27,27 0,-26 26,0-26,-1-13,1-13,0-1,13-13,-14 40,1-39,13 39,-13 0,-14 0,14 0,-40 26,26 1,-26-1,0 1,0-1,-13 1,-13-41,26-12,0-14,0 0,0 14,26 0,1-14,-1 40,27-40,-13 40,-14-26</inkml:trace>
  <inkml:trace contextRef="#ctx0" brushRef="#br0" timeOffset="220846.8583">21220 9591,'0'0,"0"-26,-27 26,-52 0,13 26,13-26,53 13,-14-13,14 67,14-28,12 14,14-26,13-1,-27 0,-26 14,0-13,-13-27,-13 39,-1-39,1 0,-14 0,40-13,0-40</inkml:trace>
  <inkml:trace contextRef="#ctx0" brushRef="#br0" timeOffset="221057.6932">21471 9485,'0'14,"53"38,-53 1,40 14,-40-15,39 15,-39-28,0 27,-13-26,-13-40</inkml:trace>
  <inkml:trace contextRef="#ctx0" brushRef="#br0" timeOffset="221523.8531">21709 9697,'0'0,"27"0,12-26,1 26,26-27,-13 27,0 0,-13 0,-1 0,-12 0,-1 0,-39 0,-27 0,14 0,-14 0,-13 0,14 13,12-13,27 27,-26-27,26 26,53 1,-1-27,15 0,-15 0,15 0,-28 0,-12-14,-27-12,26 39,14 14,-14 12,14-39,0 27,-1-27,-12 0</inkml:trace>
  <inkml:trace contextRef="#ctx0" brushRef="#br0" timeOffset="221686.4561">22516 9578,'0'-66,"0"132,0-159,0 120,0 39,26 0,-26-13,0-13,0 13,0-14,-13-39</inkml:trace>
  <inkml:trace contextRef="#ctx0" brushRef="#br0" timeOffset="221838.8991">22595 9671,'14'0,"39"-27,-27 27,0 0,1 0,13 0</inkml:trace>
  <inkml:trace contextRef="#ctx0" brushRef="#br0" timeOffset="222114.6667">22860 9644,'40'-26,"-1"-1,-12-13,-27 27,-40 13,-26 0,13 27,0-1,53 27,0-26,0-1,0-13,40 27,0-40,39 53,-13-53,-13 0,-27-27</inkml:trace>
  <inkml:trace contextRef="#ctx0" brushRef="#br0" timeOffset="222445.8523">23601 9406,'0'66,"0"13,0 1,0-1,0-13,0-13,0-26,0-1,0 1</inkml:trace>
  <inkml:trace contextRef="#ctx0" brushRef="#br0" timeOffset="222675.7545">23998 9499,'0'13,"0"26,0 14,0-13,0-13,26-1,-26 0,0 1</inkml:trace>
  <inkml:trace contextRef="#ctx0" brushRef="#br0" timeOffset="222855.87">24183 9353,'13'26,"40"14,26-13</inkml:trace>
  <inkml:trace contextRef="#ctx0" brushRef="#br0" timeOffset="223014.2993">24328 9512,'0'0,"-92"66,26-13,13-13,26-1</inkml:trace>
  <inkml:trace contextRef="#ctx0" brushRef="#br0" timeOffset="225492.3842">24223 9366,'-27'0,"40"0,14 0,39 27,0-27,0 66,-26-66,0 53,13-53,-27 26,0-26,-105 53,13-26,0 12,0-12,-14 12,-12 1,26-13,39-27,27 26,-40-26,40 26,-26-26,26 27,0-1,0-39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208642"/>
            <a:ext cx="6161939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 smtClean="0"/>
              <a:t>Qubits, Qubit Algebra and Quantum Logic Gates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28520" y="695160"/>
              <a:ext cx="8768160" cy="4029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60" y="685800"/>
                <a:ext cx="8786880" cy="40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0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14440" y="390600"/>
              <a:ext cx="7591680" cy="4524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080" y="381240"/>
                <a:ext cx="7610400" cy="45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9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0440" y="380880"/>
              <a:ext cx="8458560" cy="4482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71520"/>
                <a:ext cx="8477280" cy="45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8080" y="318960"/>
              <a:ext cx="6710760" cy="431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309600"/>
                <a:ext cx="6729480" cy="43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5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2800" y="200160"/>
              <a:ext cx="8391960" cy="4867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440" y="190800"/>
                <a:ext cx="8410680" cy="48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9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4240" y="285840"/>
              <a:ext cx="7715880" cy="2743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276480"/>
                <a:ext cx="7734600" cy="27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709640" y="2367000"/>
              <a:ext cx="4886640" cy="1300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0280" y="2357640"/>
                <a:ext cx="4905360" cy="13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6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3720" y="376200"/>
              <a:ext cx="8630280" cy="4719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360" y="366840"/>
                <a:ext cx="8649000" cy="47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7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920" y="304920"/>
              <a:ext cx="7834680" cy="4386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" y="295560"/>
                <a:ext cx="7853400" cy="44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6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4360" y="385920"/>
              <a:ext cx="8420400" cy="4200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000" y="376560"/>
                <a:ext cx="8439120" cy="42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9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080" y="380880"/>
              <a:ext cx="8472960" cy="4134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371520"/>
                <a:ext cx="8491680" cy="41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9240" y="90360"/>
              <a:ext cx="7815600" cy="3610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80" y="81000"/>
                <a:ext cx="7834320" cy="36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0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7880" y="314280"/>
              <a:ext cx="7953480" cy="4781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520" y="304920"/>
                <a:ext cx="7972200" cy="48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9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71760" y="399960"/>
              <a:ext cx="7062840" cy="4453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400" y="390600"/>
                <a:ext cx="7081560" cy="44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1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90640" y="447840"/>
              <a:ext cx="6815520" cy="427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280" y="438480"/>
                <a:ext cx="6834240" cy="42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9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4240" y="390600"/>
              <a:ext cx="8206200" cy="4300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381240"/>
                <a:ext cx="8224920" cy="43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5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04840" y="295200"/>
              <a:ext cx="8034840" cy="4605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80" y="285840"/>
                <a:ext cx="8053560" cy="46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0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0" y="214200"/>
              <a:ext cx="8782560" cy="4491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4840"/>
                <a:ext cx="8801280" cy="45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0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160" y="276120"/>
              <a:ext cx="8687160" cy="4615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66760"/>
                <a:ext cx="8705880" cy="46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1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080" y="295200"/>
              <a:ext cx="8644320" cy="4548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285840"/>
                <a:ext cx="8663040" cy="45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8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00320" y="433440"/>
              <a:ext cx="7562880" cy="3357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960" y="424080"/>
                <a:ext cx="7581600" cy="33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95360" y="3795840"/>
              <a:ext cx="4796280" cy="871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6000" y="3786480"/>
                <a:ext cx="4815000" cy="8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4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</Words>
  <Application>Microsoft Office PowerPoint</Application>
  <PresentationFormat>On-screen Show (16:9)</PresentationFormat>
  <Paragraphs>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2006-08-16T00:00:00Z</dcterms:created>
  <dcterms:modified xsi:type="dcterms:W3CDTF">2025-04-10T06:36:23Z</dcterms:modified>
</cp:coreProperties>
</file>