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13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33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82587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516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39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977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80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8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7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9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7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2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2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8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7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F45AC6-C491-4585-A584-9CE2AF7D5500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0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D84A8B-31C0-54C6-CEF1-89903F6E86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E5CC66-1B75-A1B6-8320-AA43ED968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6661301" cy="3685731"/>
          </a:xfrm>
        </p:spPr>
        <p:txBody>
          <a:bodyPr anchor="t">
            <a:normAutofit/>
          </a:bodyPr>
          <a:lstStyle/>
          <a:p>
            <a:pPr algn="l"/>
            <a:r>
              <a:rPr lang="en-IN" sz="6100" dirty="0">
                <a:solidFill>
                  <a:schemeClr val="bg1"/>
                </a:solidFill>
                <a:latin typeface="Abadi" panose="020B0604020104020204" pitchFamily="34" charset="0"/>
              </a:rPr>
              <a:t>Model Portfolio Theory using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BC3FE-CDAD-802A-3CE3-40210FC8614E}"/>
              </a:ext>
            </a:extLst>
          </p:cNvPr>
          <p:cNvSpPr txBox="1"/>
          <p:nvPr/>
        </p:nvSpPr>
        <p:spPr>
          <a:xfrm>
            <a:off x="146957" y="6254685"/>
            <a:ext cx="502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Made by: Shaurya Kohli</a:t>
            </a:r>
          </a:p>
        </p:txBody>
      </p:sp>
    </p:spTree>
    <p:extLst>
      <p:ext uri="{BB962C8B-B14F-4D97-AF65-F5344CB8AC3E}">
        <p14:creationId xmlns:p14="http://schemas.microsoft.com/office/powerpoint/2010/main" val="2835931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BDE8-8591-C4DC-5DC4-3BA2B29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76428"/>
            <a:ext cx="10353762" cy="97045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What is Modern Portfolio Theory ?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D1978F0-FFE5-6137-F451-4157DF316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2862"/>
            <a:ext cx="184731" cy="4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77D7D18-D9BE-1866-2975-E34EB7F84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27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2EAFC2-0CC3-FD38-F425-1DD5DF548145}"/>
              </a:ext>
            </a:extLst>
          </p:cNvPr>
          <p:cNvCxnSpPr>
            <a:cxnSpLocks/>
          </p:cNvCxnSpPr>
          <p:nvPr/>
        </p:nvCxnSpPr>
        <p:spPr>
          <a:xfrm>
            <a:off x="612647" y="1257300"/>
            <a:ext cx="10507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7">
            <a:extLst>
              <a:ext uri="{FF2B5EF4-FFF2-40B4-BE49-F238E27FC236}">
                <a16:creationId xmlns:a16="http://schemas.microsoft.com/office/drawing/2014/main" id="{C274CF2E-17BB-95C2-474E-D1679B214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7" y="1621029"/>
            <a:ext cx="1082317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 Portfolio Theory (MPT)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introduced by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Harry Markowitz in 1952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is a foundational concept in finance that helps investors construct portfolios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maximize returns for a given level of risk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theory emphasizes diversification, suggesting that by combining assets with different risk-return profiles, investors can build an efficient portfolio that lies on the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frontier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, where no portfolio offers a higher expected return for the same or lower risk.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MPT uses statistical measures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return, standard deviation (volatility), covariance, and the Sharpe Ratio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evaluate and optimize portfolios.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core idea is that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is not just about individual assets but how they interact with each other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a well-diversified portfolio can significantly reduce overall risk without necessarily sacrificing returns.</a:t>
            </a:r>
          </a:p>
        </p:txBody>
      </p:sp>
    </p:spTree>
    <p:extLst>
      <p:ext uri="{BB962C8B-B14F-4D97-AF65-F5344CB8AC3E}">
        <p14:creationId xmlns:p14="http://schemas.microsoft.com/office/powerpoint/2010/main" val="46737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6DFD-5777-C3CF-7F62-686294CB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08367"/>
            <a:ext cx="10353762" cy="97045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Changes that affects the graph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6343FBF-DD32-6BD8-2AB0-5BD69F8A2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1606163"/>
            <a:ext cx="9055684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 of Changing the Start Date (Lookback Period)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Alters the historical dataset used for analysis (price, returns, volatility).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 returns are recalculated based on the new time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Covariance matrix is updated, impacting risk estimates.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Leads to different optimal weight allocations by the optimizer.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Result: Portfolio graph changes due to changes in historical behavior of assets.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015E24F-74F9-800C-8F91-07B741C58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4018723"/>
            <a:ext cx="9958607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Effect of Changing Constraints &amp; Bounds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Constraints ensure total weights sum to 1 (fully invested portfolio).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Bounds restrict how much can be invested in each asset (e.g., 0% to 50%).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Tight bounds force diversification across more assets.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Loose bounds allow higher concentration in high-performing assets.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Result: Bar graph reflects weight limits set — tighter bounds flatten distribution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7125E9-C161-7D88-02C6-B284CB1D1A54}"/>
              </a:ext>
            </a:extLst>
          </p:cNvPr>
          <p:cNvCxnSpPr>
            <a:cxnSpLocks/>
          </p:cNvCxnSpPr>
          <p:nvPr/>
        </p:nvCxnSpPr>
        <p:spPr>
          <a:xfrm>
            <a:off x="612648" y="1240971"/>
            <a:ext cx="10760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92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9A3F3A104A3548B298F6350BC291B0" ma:contentTypeVersion="17" ma:contentTypeDescription="Create a new document." ma:contentTypeScope="" ma:versionID="813977f4ecd8e8cfda2d9290bef85673">
  <xsd:schema xmlns:xsd="http://www.w3.org/2001/XMLSchema" xmlns:xs="http://www.w3.org/2001/XMLSchema" xmlns:p="http://schemas.microsoft.com/office/2006/metadata/properties" xmlns:ns3="f637ce35-45c4-4033-a71a-72b1feb0177d" xmlns:ns4="22502dbd-13d7-44ad-9f29-06d841d15214" targetNamespace="http://schemas.microsoft.com/office/2006/metadata/properties" ma:root="true" ma:fieldsID="6ad556413536c06cf7bc273aad069f6f" ns3:_="" ns4:_="">
    <xsd:import namespace="f637ce35-45c4-4033-a71a-72b1feb0177d"/>
    <xsd:import namespace="22502dbd-13d7-44ad-9f29-06d841d152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37ce35-45c4-4033-a71a-72b1feb017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02dbd-13d7-44ad-9f29-06d841d1521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37ce35-45c4-4033-a71a-72b1feb0177d" xsi:nil="true"/>
  </documentManagement>
</p:properties>
</file>

<file path=customXml/itemProps1.xml><?xml version="1.0" encoding="utf-8"?>
<ds:datastoreItem xmlns:ds="http://schemas.openxmlformats.org/officeDocument/2006/customXml" ds:itemID="{64CE66D2-0D95-4627-B884-71AC2246D9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37ce35-45c4-4033-a71a-72b1feb0177d"/>
    <ds:schemaRef ds:uri="22502dbd-13d7-44ad-9f29-06d841d152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3CC120-A304-4F8D-A598-8E56B7BACA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F0B9B1-B4E9-491F-B356-7F2779FC5972}">
  <ds:schemaRefs>
    <ds:schemaRef ds:uri="f637ce35-45c4-4033-a71a-72b1feb0177d"/>
    <ds:schemaRef ds:uri="http://purl.org/dc/elements/1.1/"/>
    <ds:schemaRef ds:uri="22502dbd-13d7-44ad-9f29-06d841d1521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59</TotalTime>
  <Words>295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Abadi</vt:lpstr>
      <vt:lpstr>Arial</vt:lpstr>
      <vt:lpstr>Calisto MT</vt:lpstr>
      <vt:lpstr>Wingdings 2</vt:lpstr>
      <vt:lpstr>Slate</vt:lpstr>
      <vt:lpstr>Model Portfolio Theory using Python</vt:lpstr>
      <vt:lpstr>What is Modern Portfolio Theory ?</vt:lpstr>
      <vt:lpstr>Changes that affects the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Urja Kohli</dc:creator>
  <cp:lastModifiedBy>SHOURYA KOHLI</cp:lastModifiedBy>
  <cp:revision>2</cp:revision>
  <dcterms:created xsi:type="dcterms:W3CDTF">2025-06-18T14:29:27Z</dcterms:created>
  <dcterms:modified xsi:type="dcterms:W3CDTF">2025-06-20T09:03:28Z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0x010100089A3F3A104A3548B298F6350BC291B0</vt:lpwstr>
  </property>
</Properties>
</file>