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5a048824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5a048824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5a048824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5a048824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5a048824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5a048824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5a048824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5a048824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5a048824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5a048824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5a048824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5a048824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5a048824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5a048824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5a048824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5a048824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5a048824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5a048824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5a048824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5a048824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5f8020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55f8020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5a04882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5a04882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5a048824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5a048824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5a048824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5a048824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5a048824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5a048824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5a048824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5a048824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5a04882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5a04882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5a048824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5a048824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mgtfy.com/?q=how+can+i+install+docker+on+my+pc&amp;s=g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Docker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Nedir bu Docker? Neden kullanılır?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Ve komut seti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988" y="1430650"/>
            <a:ext cx="576202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Örnek docker komutları: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569850" y="1567550"/>
            <a:ext cx="8574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docker run -it --rm -p 8888:8080 tomcat:8.0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docker run -d --name mysql -p 3306:3306 -e MYSQL_ROOT_PASSWORD=secret mysql:5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docker exec -it foo /bin/bash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docker cp foo:/home/blabla.txt blabla.txt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docker run -d foo -v /Users/bulutmd/myapp/src:/src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docker ps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docker ps -a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docker images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docker build . -t foo:1.0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Duydum ki birileri docker’a bulaşmış, onları da düşündük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Docker imaj kaydetmek için: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docker save my_image:my_tag | gzip &gt; my_image.tar.gz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docker load &lt; my_image.tar.gz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Docker container kaydetmek için: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docker export my_container | gzip &gt; my_container.tar.gz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cat my_container.tar.gz | docker import - my_image:my_tag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Docker Compose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1297500" y="1345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Docker compose ile birden fazla imajımızı bir arada çalışmak üzere veya database gibi olmak zorunda olan diğer uygulamaları kolaylıkla konfigure edebiliriz!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Tabi önce bir docker-compose.yml dosyasına ihtiyacımız var.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2" y="2188625"/>
            <a:ext cx="2860575" cy="279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8450" y="2133600"/>
            <a:ext cx="26479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Yani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1297500" y="1537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Versiyon yönetmek artık çok kolay, docker bizim için containerları silmiyor.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Zamandan kazanmak, işte bütün mesele bu!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Daha stabil bir teslim süreci, ekstra sunucu işleri konfigurasyonları yok!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Bas </a:t>
            </a:r>
            <a:r>
              <a:rPr lang="tr"/>
              <a:t>çalıştır, push to execute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Ağ, işlemci, bellek yükü gibi kısıtlamalar elinin altında ve anında!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Bir tık farkla büyük boy tercih edebilirsiniz, stack hazırlamak hiçte zor değil.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Docker Swarm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Production ortamınız için load balancer’a mı ihtiyacınız var,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Servislerinizi downtime olmadan scale edebilmek mi istiyorsunuz?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Değişiklikleriniz tek bir komutla geri mi almak istiyorsunuz (hemde yine 0 downtime!)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 sz="1800"/>
              <a:t>O zaman Docker Swarm bu iş için biçilmiş kaftan!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Docker Swarm mı neden?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Sadece Docker Swarm kullanarak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Self Healing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Load balancing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Service discovery &amp; </a:t>
            </a:r>
            <a:r>
              <a:rPr lang="tr"/>
              <a:t>Dns management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Container scaling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Rolling update ve Rollback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Service monitoring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/>
              <a:t>Özelliklerini kullanmaya başlamanız mümkün!..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Docker Swarm’dan bahsedelim</a:t>
            </a:r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25" y="1104400"/>
            <a:ext cx="3215275" cy="354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400" y="969975"/>
            <a:ext cx="4469649" cy="199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4400" y="3113726"/>
            <a:ext cx="3328309" cy="187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Docker Swarm diğer deyişle</a:t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Stacklerinizi hiçbir downtime olmadan ölçeklendirmeyi mümkün!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Birden fazla sunucunuzu ekstra kurulumlara boğulmadan sisteme entegre edebilirsiniz.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Size hiçbir konfigurasyon maliyeti vermeden direk clustering özelliklerini kullanabilmenize olanak sağlar.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Worker ve Manager olmak üzere iki grubu vardır.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Workerlar için etiket kullanmak mümkün. Örnekle: Yüksek işlemci gücü gerektiren uygulamalar sadece etiketlediğiniz workerlarda çalışacaktır.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/>
              <a:t>Bunlar operasyon ekiplerinin geliştirilen ürünleri canlı ortama taşırken karşılaşabildikleri çoğu problemin önüne geçer.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81400" y="1355825"/>
            <a:ext cx="89769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4800"/>
              <a:t>Artık bir</a:t>
            </a:r>
            <a:endParaRPr sz="4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4800"/>
              <a:t> Workshop yapma vakti </a:t>
            </a:r>
            <a:endParaRPr sz="4800"/>
          </a:p>
          <a:p>
            <a:pPr indent="0" lvl="0" marL="685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4800"/>
              <a:t>geldi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Docker Nedir?</a:t>
            </a:r>
            <a:endParaRPr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ve Temel Kavramlar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sz="1800"/>
              <a:t>Docker linux  işletim sistemi üzerinde herhangi bir sanallaştırma teknolojisi kullanmadan container mantığı ile uygulamalarımızı paketleyip, çalıştırdığımız ortamdır.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sz="1800"/>
              <a:t>Container: Docker için hazırladığımız bir şablon ile uygulamamızı paketleriz, bu paketi eğer ki çalıştırmak istersek bir container şeklinde oluşacaktır.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sz="1800"/>
              <a:t>İmaj: Uygulamamız için spesifik olarak düzenlediğimizi şablon sonucu oluşan paket.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2300" y="3806648"/>
            <a:ext cx="1627324" cy="111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Sanallaştırma?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Docker kullanılan diğer sanallaştırmalara oranla belli kolaylıklar sağlamakta ve kaynak tüketimini daha kolay kontrol altına alabilme sağlar.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024" y="2420024"/>
            <a:ext cx="5283949" cy="24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Peki avantajları?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sz="1800"/>
              <a:t>Kolay yönetilebilir.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sz="1800"/>
              <a:t>Ortam farklılıklarını ortadan kaldırır.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sz="1800"/>
              <a:t>Tüm ortamlarda sorunsuz çalışmak üzerine tasarlanmalıdır.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sz="1800"/>
              <a:t>Temiz bir geliştirme ortam için mükemmeldir.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sz="1800"/>
              <a:t>Süreçleri otomatize eder ve dolayısıyla hızlandırır!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sz="1800"/>
              <a:t>Kaynak tüketiminde israfı önler.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sz="1800"/>
              <a:t>Bir mysql kurmayı hayal etsenize!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Genel Docker Süreçleri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Docker ile oluşturucak olduğumuz her bir container için bir akış bulunmaktadır.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041" y="2171301"/>
            <a:ext cx="5573822" cy="29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 zaman docker indirelim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550350" y="1634150"/>
            <a:ext cx="853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 sz="20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https://lmgtfy.com/?q=how+can+i+install+docker+on+my+pc&amp;s=g</a:t>
            </a:r>
            <a:endParaRPr sz="2000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8950" y="2571753"/>
            <a:ext cx="6006101" cy="22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Hadi imaj oluşturalım!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Öncelikle bir Dockerfile’a ihtiyacımız var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200" y="1937350"/>
            <a:ext cx="4203601" cy="31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Daha fazla örnek: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37528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7650" y="1460250"/>
            <a:ext cx="462915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975" y="3765563"/>
            <a:ext cx="798195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İmaj için püf noktalar:</a:t>
            </a:r>
            <a:endParaRPr/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Burası çokomelli: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256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Docker ile oluşturduğumuz imajlar daha önceki imajları extend ettiği için oluşan imaj birden fazla “</a:t>
            </a:r>
            <a:r>
              <a:rPr lang="tr"/>
              <a:t>layer</a:t>
            </a:r>
            <a:r>
              <a:rPr lang="tr"/>
              <a:t>” içermektedir.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Bu layer’lar cache optimizasyonu sağlar. Container boyutları önemli ölçüde azaltır.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Docker multi-stage build özelliği ile zamandan ve işlem gücünden büyük ölçüde tasarruf sağlar.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263" y="2469621"/>
            <a:ext cx="5977374" cy="25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