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6BEC2-5CEF-412B-96CE-1DA14D5BC2EF}" type="datetimeFigureOut">
              <a:rPr lang="en-US" smtClean="0"/>
              <a:t>02/01/2019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898C-8CDB-42CA-9A38-BC51B6E3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898C-8CDB-42CA-9A38-BC51B6E39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898C-8CDB-42CA-9A38-BC51B6E39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67" y="2328086"/>
            <a:ext cx="7766936" cy="104012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Book Antiqua" panose="02040602050305030304" pitchFamily="18" charset="0"/>
              </a:rPr>
              <a:t>Diploma in Management </a:t>
            </a:r>
            <a:br>
              <a:rPr lang="en-US" sz="3200" b="1" dirty="0" smtClean="0">
                <a:latin typeface="Book Antiqua" panose="02040602050305030304" pitchFamily="18" charset="0"/>
              </a:rPr>
            </a:br>
            <a:r>
              <a:rPr lang="en-US" sz="3200" b="1" dirty="0" smtClean="0">
                <a:latin typeface="Book Antiqua" panose="02040602050305030304" pitchFamily="18" charset="0"/>
              </a:rPr>
              <a:t>Information Systems 18.1P</a:t>
            </a:r>
            <a:endParaRPr 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73410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Object Oriented Programming (JAVA) </a:t>
            </a:r>
            <a:b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DMIS/3/2/2/08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9467" y="605339"/>
            <a:ext cx="7766936" cy="1040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National Institute of Business Management</a:t>
            </a:r>
            <a:endParaRPr lang="en-US" sz="36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17" y="5069444"/>
            <a:ext cx="1411716" cy="1231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7" y="5175586"/>
            <a:ext cx="1461937" cy="11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8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704"/>
            <a:ext cx="8596668" cy="75573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>
                <a:solidFill>
                  <a:schemeClr val="accent6"/>
                </a:solidFill>
                <a:latin typeface="1979" panose="00000400000000000000" pitchFamily="2" charset="0"/>
              </a:rPr>
              <a:t>Unilogy</a:t>
            </a:r>
            <a:r>
              <a:rPr lang="en-US" sz="2800" b="1" dirty="0">
                <a:solidFill>
                  <a:schemeClr val="accent6"/>
                </a:solidFill>
                <a:latin typeface="1979" panose="00000400000000000000" pitchFamily="2" charset="0"/>
              </a:rPr>
              <a:t>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95178"/>
            <a:ext cx="8596668" cy="126512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is to build up a software which is useful in certain operations. Specifically it is created using the Java Language with the help of other necessary applications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4890" y="2177441"/>
            <a:ext cx="8596668" cy="7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Objective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2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974942"/>
            <a:ext cx="8596668" cy="7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Product Description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292264"/>
            <a:ext cx="8596668" cy="141544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This is a software product helps in managing various student and teacher learning activities. Target audience are students and teachers who seek inter networking content sharing practices.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734" y="3709790"/>
            <a:ext cx="8596668" cy="93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Book Antiqua" panose="02040602050305030304" pitchFamily="18" charset="0"/>
              </a:rPr>
              <a:t>The features of the software will be implemented in Java Language and the database will be handled by using the </a:t>
            </a:r>
            <a:r>
              <a:rPr lang="en-US" sz="2000" dirty="0" err="1">
                <a:latin typeface="Book Antiqua" panose="02040602050305030304" pitchFamily="18" charset="0"/>
              </a:rPr>
              <a:t>WampServer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752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6380" y="586635"/>
            <a:ext cx="8596668" cy="7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Functionalities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2" y="1471805"/>
            <a:ext cx="8754765" cy="71398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Book Antiqua" panose="02040602050305030304" pitchFamily="18" charset="0"/>
              </a:rPr>
              <a:t>Students shall login or signup to their accounts using the relevant usernames and passwords.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2" y="2417258"/>
            <a:ext cx="9017811" cy="49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shall be able to login to their accounts using usernames and passwords.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2" y="3254682"/>
            <a:ext cx="8754765" cy="49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able to upload their assignments to the database.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2" y="4062605"/>
            <a:ext cx="9017811" cy="77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shall able to access any given assignments and materials submitted by the students</a:t>
            </a:r>
            <a:r>
              <a:rPr lang="en-US" sz="2000" dirty="0"/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2" y="4985873"/>
            <a:ext cx="9017811" cy="77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relevant additional functionalities are added in order to find the best functionalities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2415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8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61099"/>
          </a:xfrm>
        </p:spPr>
        <p:txBody>
          <a:bodyPr/>
          <a:lstStyle/>
          <a:p>
            <a:pPr lvl="0" algn="ctr"/>
            <a:r>
              <a:rPr lang="es-ES" sz="2000" dirty="0" err="1">
                <a:latin typeface="ACACIAA" pitchFamily="2" charset="0"/>
              </a:rPr>
              <a:t>Amarasinghe</a:t>
            </a:r>
            <a:r>
              <a:rPr lang="es-ES" sz="2000" dirty="0">
                <a:latin typeface="ACACIAA" pitchFamily="2" charset="0"/>
              </a:rPr>
              <a:t> S.R.R - CODMIS181P-010</a:t>
            </a:r>
            <a:endParaRPr lang="en-US" sz="2000" dirty="0">
              <a:latin typeface="ACACIAA" pitchFamily="2" charset="0"/>
            </a:endParaRPr>
          </a:p>
          <a:p>
            <a:pPr lvl="0" algn="ctr"/>
            <a:r>
              <a:rPr lang="es-ES" sz="2000" dirty="0">
                <a:latin typeface="ACACIAA" pitchFamily="2" charset="0"/>
              </a:rPr>
              <a:t>M.I.M Zigfi  - CODMIS181P-006</a:t>
            </a:r>
            <a:endParaRPr lang="en-US" sz="2000" dirty="0">
              <a:latin typeface="ACACIAA" pitchFamily="2" charset="0"/>
            </a:endParaRPr>
          </a:p>
          <a:p>
            <a:pPr lvl="0" algn="ctr"/>
            <a:r>
              <a:rPr lang="en-US" sz="2000" dirty="0">
                <a:latin typeface="ACACIAA" pitchFamily="2" charset="0"/>
              </a:rPr>
              <a:t>L.L </a:t>
            </a:r>
            <a:r>
              <a:rPr lang="en-US" sz="2000" dirty="0" err="1">
                <a:latin typeface="ACACIAA" pitchFamily="2" charset="0"/>
              </a:rPr>
              <a:t>Kumari</a:t>
            </a:r>
            <a:r>
              <a:rPr lang="en-US" sz="2000" dirty="0">
                <a:latin typeface="ACACIAA" pitchFamily="2" charset="0"/>
              </a:rPr>
              <a:t> – CODMIS181P-001</a:t>
            </a:r>
          </a:p>
          <a:p>
            <a:pPr lvl="0" algn="ctr"/>
            <a:r>
              <a:rPr lang="en-US" sz="2000" dirty="0" err="1">
                <a:latin typeface="ACACIAA" pitchFamily="2" charset="0"/>
              </a:rPr>
              <a:t>Malintha</a:t>
            </a:r>
            <a:r>
              <a:rPr lang="en-US" sz="2000" dirty="0">
                <a:latin typeface="ACACIAA" pitchFamily="2" charset="0"/>
              </a:rPr>
              <a:t> </a:t>
            </a:r>
            <a:r>
              <a:rPr lang="en-US" sz="2000" dirty="0" err="1">
                <a:latin typeface="ACACIAA" pitchFamily="2" charset="0"/>
              </a:rPr>
              <a:t>Wijewardhana</a:t>
            </a:r>
            <a:r>
              <a:rPr lang="en-US" sz="2000" dirty="0">
                <a:latin typeface="ACACIAA" pitchFamily="2" charset="0"/>
              </a:rPr>
              <a:t> - CODMIS181P-003</a:t>
            </a:r>
          </a:p>
          <a:p>
            <a:pPr lvl="0" algn="ctr"/>
            <a:r>
              <a:rPr lang="en-US" sz="2000" dirty="0">
                <a:latin typeface="ACACIAA" pitchFamily="2" charset="0"/>
              </a:rPr>
              <a:t>M.N.M </a:t>
            </a:r>
            <a:r>
              <a:rPr lang="en-US" sz="2000" dirty="0" err="1">
                <a:latin typeface="ACACIAA" pitchFamily="2" charset="0"/>
              </a:rPr>
              <a:t>Nuwair</a:t>
            </a:r>
            <a:r>
              <a:rPr lang="en-US" sz="2000" dirty="0">
                <a:latin typeface="ACACIAA" pitchFamily="2" charset="0"/>
              </a:rPr>
              <a:t> - CODMIS181P-009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8063" y="5125083"/>
            <a:ext cx="8596668" cy="924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rgbClr val="FF0000"/>
                </a:solidFill>
                <a:latin typeface="Abbey-Medium Extended" panose="00000600000000020000" pitchFamily="2" charset="0"/>
              </a:rPr>
              <a:t>Thank You</a:t>
            </a:r>
            <a:endParaRPr lang="en-US" sz="4800" dirty="0">
              <a:solidFill>
                <a:srgbClr val="FF0000"/>
              </a:solidFill>
              <a:latin typeface="Abbey-Medium Extended" panose="00000600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9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201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1979</vt:lpstr>
      <vt:lpstr>Abbey-Medium Extended</vt:lpstr>
      <vt:lpstr>ACACIAA</vt:lpstr>
      <vt:lpstr>Arial</vt:lpstr>
      <vt:lpstr>Book Antiqua</vt:lpstr>
      <vt:lpstr>Calibri</vt:lpstr>
      <vt:lpstr>Times New Roman</vt:lpstr>
      <vt:lpstr>Trebuchet MS</vt:lpstr>
      <vt:lpstr>Wingdings 3</vt:lpstr>
      <vt:lpstr>Facet</vt:lpstr>
      <vt:lpstr>Diploma in Management  Information Systems 18.1P</vt:lpstr>
      <vt:lpstr>Unilogy Learning Management System</vt:lpstr>
      <vt:lpstr>PowerPoint Presentation</vt:lpstr>
      <vt:lpstr>PowerPoint Presentation</vt:lpstr>
      <vt:lpstr>Group Members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in Management  Information Systems 18.1P</dc:title>
  <dc:creator>Zigfi</dc:creator>
  <cp:lastModifiedBy>Zigfi</cp:lastModifiedBy>
  <cp:revision>13</cp:revision>
  <dcterms:created xsi:type="dcterms:W3CDTF">2019-02-01T05:11:03Z</dcterms:created>
  <dcterms:modified xsi:type="dcterms:W3CDTF">2019-02-01T05:59:43Z</dcterms:modified>
</cp:coreProperties>
</file>