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4" r:id="rId7"/>
    <p:sldId id="268" r:id="rId8"/>
    <p:sldId id="263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59" r:id="rId17"/>
    <p:sldId id="273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2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0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A1D6-1A60-414D-8F3E-C77E74B1C53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Analyzing</a:t>
            </a:r>
            <a:r>
              <a:rPr lang="en-IN" dirty="0"/>
              <a:t> Running Times</a:t>
            </a:r>
            <a:br>
              <a:rPr lang="en-IN" dirty="0"/>
            </a:br>
            <a:r>
              <a:rPr lang="en-IN" dirty="0"/>
              <a:t>Of </a:t>
            </a:r>
            <a:br>
              <a:rPr lang="en-IN" dirty="0"/>
            </a:br>
            <a:r>
              <a:rPr lang="en-IN" dirty="0"/>
              <a:t>Iterative Program Code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3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914400" y="548680"/>
            <a:ext cx="639390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/>
              <a:t>fun(</a:t>
            </a:r>
            <a:r>
              <a:rPr lang="en-IN" sz="2800" dirty="0" err="1"/>
              <a:t>int</a:t>
            </a:r>
            <a:r>
              <a:rPr lang="en-IN" sz="28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i,j,k</a:t>
            </a:r>
            <a:r>
              <a:rPr lang="en-IN" sz="2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for ( i = 1 to n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</a:t>
            </a:r>
            <a:r>
              <a:rPr lang="en-IN" dirty="0"/>
              <a:t>for</a:t>
            </a:r>
            <a:r>
              <a:rPr lang="en-IN" sz="2800" dirty="0"/>
              <a:t> ( j = 1; j&lt;=i</a:t>
            </a:r>
            <a:r>
              <a:rPr lang="en-IN" sz="2800" baseline="30000" dirty="0"/>
              <a:t>2</a:t>
            </a:r>
            <a:r>
              <a:rPr lang="en-IN" sz="2800" dirty="0"/>
              <a:t>: i++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for(k=1; k&lt;=n/2; k++)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527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914400" y="548680"/>
            <a:ext cx="639390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/>
              <a:t>fun(</a:t>
            </a:r>
            <a:r>
              <a:rPr lang="en-IN" sz="2800" dirty="0" err="1"/>
              <a:t>int</a:t>
            </a:r>
            <a:r>
              <a:rPr lang="en-IN" sz="28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i,j,k</a:t>
            </a:r>
            <a:r>
              <a:rPr lang="en-IN" sz="2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for ( i = 1 to n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</a:t>
            </a:r>
            <a:r>
              <a:rPr lang="en-IN" dirty="0"/>
              <a:t>for</a:t>
            </a:r>
            <a:r>
              <a:rPr lang="en-IN" sz="2800" dirty="0"/>
              <a:t> ( j = 1; j&lt;=i</a:t>
            </a:r>
            <a:r>
              <a:rPr lang="en-IN" sz="2800" baseline="30000" dirty="0"/>
              <a:t>2</a:t>
            </a:r>
            <a:r>
              <a:rPr lang="en-IN" sz="2800" dirty="0"/>
              <a:t>: i++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for(k=1; k&lt;=n/2; k++)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}</a:t>
            </a:r>
          </a:p>
          <a:p>
            <a:endParaRPr lang="en-IN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24" y="-99392"/>
            <a:ext cx="1306488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4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5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9672" y="1268760"/>
            <a:ext cx="53389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fun()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 ( i = 1 ; i&lt;n ; i= i * 2 )</a:t>
            </a:r>
          </a:p>
          <a:p>
            <a:pPr marL="0" indent="0">
              <a:buNone/>
            </a:pPr>
            <a:r>
              <a:rPr lang="en-IN" dirty="0"/>
              <a:t>print (“message”);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03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9672" y="1268760"/>
            <a:ext cx="53389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fun()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 ( i = 1 ; i&lt;n ; i= i * 2 )</a:t>
            </a:r>
          </a:p>
          <a:p>
            <a:pPr marL="0" indent="0">
              <a:buNone/>
            </a:pPr>
            <a:r>
              <a:rPr lang="en-IN" dirty="0"/>
              <a:t>print (“message”);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D4C22-D7F3-8214-4140-4B3A4284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240" y="0"/>
            <a:ext cx="2160240" cy="114300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0(log n)</a:t>
            </a:r>
          </a:p>
        </p:txBody>
      </p:sp>
    </p:spTree>
    <p:extLst>
      <p:ext uri="{BB962C8B-B14F-4D97-AF65-F5344CB8AC3E}">
        <p14:creationId xmlns:p14="http://schemas.microsoft.com/office/powerpoint/2010/main" val="275198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403648" y="620688"/>
            <a:ext cx="613102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400" dirty="0"/>
              <a:t>fun(</a:t>
            </a:r>
            <a:r>
              <a:rPr lang="en-IN" sz="2400" dirty="0" err="1"/>
              <a:t>int</a:t>
            </a:r>
            <a:r>
              <a:rPr lang="en-IN" sz="24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i,j,k</a:t>
            </a:r>
            <a:r>
              <a:rPr lang="en-IN" sz="2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for ( i = n/2; i&lt;=n ; i++ 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</a:t>
            </a:r>
            <a:r>
              <a:rPr lang="en-IN" sz="2800" dirty="0"/>
              <a:t>for</a:t>
            </a:r>
            <a:r>
              <a:rPr lang="en-IN" sz="2400" dirty="0"/>
              <a:t> ( j = 1; j&lt;=n/2: j++ 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    for(k=1; k&lt;=n; k=k*2) 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407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864" y="-99392"/>
            <a:ext cx="2746648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2</a:t>
            </a:r>
            <a:r>
              <a:rPr lang="en-IN" dirty="0"/>
              <a:t>log</a:t>
            </a:r>
            <a:r>
              <a:rPr lang="en-IN" baseline="-25000" dirty="0"/>
              <a:t>2</a:t>
            </a:r>
            <a:r>
              <a:rPr lang="en-IN" dirty="0"/>
              <a:t>n)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825352" y="1196752"/>
            <a:ext cx="613102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400" dirty="0"/>
              <a:t>fun(</a:t>
            </a:r>
            <a:r>
              <a:rPr lang="en-IN" sz="2400" dirty="0" err="1"/>
              <a:t>int</a:t>
            </a:r>
            <a:r>
              <a:rPr lang="en-IN" sz="24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i,j,k</a:t>
            </a:r>
            <a:r>
              <a:rPr lang="en-IN" sz="2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for ( i = n/2; i&lt;=n ; i++ 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</a:t>
            </a:r>
            <a:r>
              <a:rPr lang="en-IN" sz="2800" dirty="0"/>
              <a:t>for</a:t>
            </a:r>
            <a:r>
              <a:rPr lang="en-IN" sz="2400" dirty="0"/>
              <a:t> ( j = 1; j&lt;=n/2: j++ )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    for(k=1; k&lt;=n; k=k*2) 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051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908720"/>
            <a:ext cx="3970784" cy="5174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fun(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i=1 ; sum=0;</a:t>
            </a:r>
          </a:p>
          <a:p>
            <a:pPr marL="0" indent="0">
              <a:buNone/>
            </a:pPr>
            <a:r>
              <a:rPr lang="en-IN" dirty="0"/>
              <a:t> while (sum&lt;=n)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        sum=</a:t>
            </a:r>
            <a:r>
              <a:rPr lang="en-IN" dirty="0" err="1"/>
              <a:t>sum+i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            i++;</a:t>
            </a:r>
          </a:p>
          <a:p>
            <a:pPr marL="0" indent="0">
              <a:buNone/>
            </a:pPr>
            <a:r>
              <a:rPr lang="en-IN" dirty="0"/>
              <a:t>	   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42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272" y="-99392"/>
            <a:ext cx="2170584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1/2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908720"/>
            <a:ext cx="3970784" cy="5174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fun(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i=1 ; sum=0;</a:t>
            </a:r>
          </a:p>
          <a:p>
            <a:pPr marL="0" indent="0">
              <a:buNone/>
            </a:pPr>
            <a:r>
              <a:rPr lang="en-IN" dirty="0"/>
              <a:t> while (sum&lt;=n)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        sum=</a:t>
            </a:r>
            <a:r>
              <a:rPr lang="en-IN" dirty="0" err="1"/>
              <a:t>sum+i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            i++;</a:t>
            </a:r>
          </a:p>
          <a:p>
            <a:pPr marL="0" indent="0">
              <a:buNone/>
            </a:pPr>
            <a:r>
              <a:rPr lang="en-IN" dirty="0"/>
              <a:t>	   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05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936" y="-99392"/>
            <a:ext cx="2170584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1/2</a:t>
            </a:r>
            <a:r>
              <a:rPr lang="en-IN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7664" y="980728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/>
              <a:t>fun(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i=1 ;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for (i=1; i</a:t>
            </a:r>
            <a:r>
              <a:rPr lang="en-IN" baseline="30000" dirty="0"/>
              <a:t>2</a:t>
            </a:r>
            <a:r>
              <a:rPr lang="en-IN" dirty="0"/>
              <a:t>&lt;=n, i++)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	{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	  print (“message”)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84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A4A-66B2-6746-95FF-4FBEB333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Analyzing</a:t>
            </a:r>
            <a:r>
              <a:rPr lang="en-IN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Iterative Code Program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https://youtu.be/TdXtKT5CGjA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F46A-18AA-9D77-B466-31077B90B420}"/>
              </a:ext>
            </a:extLst>
          </p:cNvPr>
          <p:cNvSpPr txBox="1"/>
          <p:nvPr/>
        </p:nvSpPr>
        <p:spPr>
          <a:xfrm>
            <a:off x="971600" y="710000"/>
            <a:ext cx="6912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Video Lecture of the topic can be found at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141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for ( i = 1 to n )</a:t>
            </a:r>
          </a:p>
          <a:p>
            <a:pPr marL="0" indent="0">
              <a:buNone/>
            </a:pPr>
            <a:r>
              <a:rPr lang="en-IN" dirty="0"/>
              <a:t> print (“message”)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178E-3C1C-9E5C-2F4D-EEB287A792F3}"/>
              </a:ext>
            </a:extLst>
          </p:cNvPr>
          <p:cNvSpPr txBox="1"/>
          <p:nvPr/>
        </p:nvSpPr>
        <p:spPr>
          <a:xfrm>
            <a:off x="3275856" y="408671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Big 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30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0(n)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for ( i = 1 to n )</a:t>
            </a:r>
          </a:p>
          <a:p>
            <a:pPr marL="0" indent="0">
              <a:buNone/>
            </a:pPr>
            <a:r>
              <a:rPr lang="en-IN" dirty="0"/>
              <a:t> print (“message”)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178E-3C1C-9E5C-2F4D-EEB287A792F3}"/>
              </a:ext>
            </a:extLst>
          </p:cNvPr>
          <p:cNvSpPr txBox="1"/>
          <p:nvPr/>
        </p:nvSpPr>
        <p:spPr>
          <a:xfrm>
            <a:off x="3275856" y="408671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Big 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7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556792"/>
            <a:ext cx="4176464" cy="290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 ( i = 1 to n )</a:t>
            </a:r>
          </a:p>
          <a:p>
            <a:pPr marL="0" indent="0">
              <a:buNone/>
            </a:pPr>
            <a:r>
              <a:rPr lang="en-IN" dirty="0"/>
              <a:t>for ( j = 1 to n )</a:t>
            </a:r>
          </a:p>
          <a:p>
            <a:pPr marL="0" indent="0">
              <a:buNone/>
            </a:pPr>
            <a:r>
              <a:rPr lang="en-IN" dirty="0"/>
              <a:t> print (“message”)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31B0E6-957F-97ED-F899-1CAB4111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3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328" y="0"/>
            <a:ext cx="1522512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556792"/>
            <a:ext cx="4176464" cy="290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 ( i = 1 to n )</a:t>
            </a:r>
          </a:p>
          <a:p>
            <a:pPr marL="0" indent="0">
              <a:buNone/>
            </a:pPr>
            <a:r>
              <a:rPr lang="en-IN" dirty="0"/>
              <a:t>for ( j = 1 to n )</a:t>
            </a:r>
          </a:p>
          <a:p>
            <a:pPr marL="0" indent="0">
              <a:buNone/>
            </a:pPr>
            <a:r>
              <a:rPr lang="en-IN" dirty="0"/>
              <a:t> print (“message”)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1600" y="476672"/>
            <a:ext cx="655272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/>
              <a:t>fun(</a:t>
            </a:r>
            <a:r>
              <a:rPr lang="en-IN" sz="2800" dirty="0" err="1"/>
              <a:t>int</a:t>
            </a:r>
            <a:r>
              <a:rPr lang="en-IN" sz="28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i,j,k</a:t>
            </a:r>
            <a:r>
              <a:rPr lang="en-IN" sz="2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for ( i = 1 to n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</a:t>
            </a:r>
            <a:r>
              <a:rPr lang="en-IN" dirty="0"/>
              <a:t>for</a:t>
            </a:r>
            <a:r>
              <a:rPr lang="en-IN" sz="2800" dirty="0"/>
              <a:t> ( j = 1 to i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for(k=1; k&lt;=100; k++)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18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488" y="0"/>
            <a:ext cx="1522512" cy="1143000"/>
          </a:xfrm>
        </p:spPr>
        <p:txBody>
          <a:bodyPr/>
          <a:lstStyle/>
          <a:p>
            <a:pPr algn="r"/>
            <a:r>
              <a:rPr lang="en-IN" dirty="0"/>
              <a:t>0(n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600" y="476672"/>
            <a:ext cx="655272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/>
              <a:t>fun(</a:t>
            </a:r>
            <a:r>
              <a:rPr lang="en-IN" sz="2800" dirty="0" err="1"/>
              <a:t>int</a:t>
            </a:r>
            <a:r>
              <a:rPr lang="en-IN" sz="2800" dirty="0"/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i,j,k</a:t>
            </a:r>
            <a:r>
              <a:rPr lang="en-IN" sz="2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for ( i = 1 to n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{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</a:t>
            </a:r>
            <a:r>
              <a:rPr lang="en-IN" dirty="0"/>
              <a:t>for</a:t>
            </a:r>
            <a:r>
              <a:rPr lang="en-IN" sz="2800" dirty="0"/>
              <a:t> ( j = 1 to i 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for(k=1; k&lt;=100; k++)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     print (“message”);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851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556792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fun(int n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while (n &gt;1)</a:t>
            </a:r>
          </a:p>
          <a:p>
            <a:pPr marL="0" indent="0">
              <a:buNone/>
            </a:pPr>
            <a:r>
              <a:rPr lang="en-IN" dirty="0"/>
              <a:t>     n= n/2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77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912" y="-99392"/>
            <a:ext cx="2314600" cy="922114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0(log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556792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fun()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while (n &gt;1)</a:t>
            </a:r>
          </a:p>
          <a:p>
            <a:pPr marL="0" indent="0">
              <a:buNone/>
            </a:pPr>
            <a:r>
              <a:rPr lang="en-IN" dirty="0"/>
              <a:t>     n= n/2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03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747</Words>
  <Application>Microsoft Office PowerPoint</Application>
  <PresentationFormat>On-screen Show (4:3)</PresentationFormat>
  <Paragraphs>147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Office Theme</vt:lpstr>
      <vt:lpstr>Analyzing Running Times Of  Iterative Program Code </vt:lpstr>
      <vt:lpstr>PowerPoint Presentation</vt:lpstr>
      <vt:lpstr>0(n)</vt:lpstr>
      <vt:lpstr>PowerPoint Presentation</vt:lpstr>
      <vt:lpstr>0(n2)</vt:lpstr>
      <vt:lpstr>PowerPoint Presentation</vt:lpstr>
      <vt:lpstr>0(n2)</vt:lpstr>
      <vt:lpstr>PowerPoint Presentation</vt:lpstr>
      <vt:lpstr>0(log n)</vt:lpstr>
      <vt:lpstr>PowerPoint Presentation</vt:lpstr>
      <vt:lpstr>0(n4)</vt:lpstr>
      <vt:lpstr>PowerPoint Presentation</vt:lpstr>
      <vt:lpstr>0(log n)</vt:lpstr>
      <vt:lpstr>PowerPoint Presentation</vt:lpstr>
      <vt:lpstr>0(n2log2n)</vt:lpstr>
      <vt:lpstr>PowerPoint Presentation</vt:lpstr>
      <vt:lpstr>0(n1/2)</vt:lpstr>
      <vt:lpstr>0(n1/2)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Running Times</dc:title>
  <dc:creator>ASHISH SETH</dc:creator>
  <cp:lastModifiedBy>Ashish Seth</cp:lastModifiedBy>
  <cp:revision>20</cp:revision>
  <dcterms:created xsi:type="dcterms:W3CDTF">2020-09-30T04:48:21Z</dcterms:created>
  <dcterms:modified xsi:type="dcterms:W3CDTF">2023-09-10T18:23:26Z</dcterms:modified>
</cp:coreProperties>
</file>