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8" r:id="rId2"/>
    <p:sldId id="265" r:id="rId3"/>
    <p:sldId id="266" r:id="rId4"/>
    <p:sldId id="267" r:id="rId5"/>
    <p:sldId id="268" r:id="rId6"/>
    <p:sldId id="279" r:id="rId7"/>
    <p:sldId id="269" r:id="rId8"/>
    <p:sldId id="275" r:id="rId9"/>
    <p:sldId id="270" r:id="rId10"/>
    <p:sldId id="276" r:id="rId11"/>
    <p:sldId id="277" r:id="rId12"/>
    <p:sldId id="282" r:id="rId13"/>
    <p:sldId id="271" r:id="rId14"/>
    <p:sldId id="272" r:id="rId15"/>
    <p:sldId id="273" r:id="rId16"/>
    <p:sldId id="274" r:id="rId17"/>
    <p:sldId id="281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5A564-D804-4962-9D93-0A2FB8C1867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EFCBF-1306-4805-9DD9-36A4480E7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EFCBF-1306-4805-9DD9-36A4480E7B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8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B908-A0F5-4A34-96A3-55BAC4D990F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d1KFYHZyMc" TargetMode="External"/><Relationship Id="rId7" Type="http://schemas.openxmlformats.org/officeDocument/2006/relationships/hyperlink" Target="https://youtu.be/RvO5oRqrJ3I" TargetMode="External"/><Relationship Id="rId2" Type="http://schemas.openxmlformats.org/officeDocument/2006/relationships/hyperlink" Target="https://youtu.be/-6IqGvzUUT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e3WERX_uW3w" TargetMode="External"/><Relationship Id="rId5" Type="http://schemas.openxmlformats.org/officeDocument/2006/relationships/hyperlink" Target="https://youtu.be/WjnGmJ3zd58" TargetMode="External"/><Relationship Id="rId4" Type="http://schemas.openxmlformats.org/officeDocument/2006/relationships/hyperlink" Target="https://youtu.be/qPoS1iM2JX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533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Search Tree</a:t>
            </a:r>
          </a:p>
          <a:p>
            <a:pPr marL="0" indent="0">
              <a:buNone/>
            </a:pPr>
            <a:endParaRPr lang="en-US" sz="4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BST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03876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0" y="76200"/>
            <a:ext cx="6553200" cy="3048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Insertion into Binary Search Tree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457200"/>
            <a:ext cx="40449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1"/>
            <a:ext cx="5029200" cy="5105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243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7820" y="490948"/>
            <a:ext cx="4876800" cy="79216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Construct Binary Search Tree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inserting following Nodes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39,27,45,18,29,40,9,21,10,19,54,59,65,60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620" y="0"/>
            <a:ext cx="392938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22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Node Deletion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Search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7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Deletion from 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839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Case 1: Deleting a Node that has No Children</a:t>
            </a:r>
          </a:p>
          <a:p>
            <a:pPr marL="0" indent="0" algn="ctr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(This is the simplest case of deletion)</a:t>
            </a:r>
          </a:p>
          <a:p>
            <a:pPr marL="0" indent="0" algn="ctr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we have to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delete node 78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we can simply remove this node without any issue.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00450"/>
            <a:ext cx="83058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02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Case 2:  </a:t>
            </a:r>
            <a:r>
              <a:rPr lang="en-US" b="1" dirty="0">
                <a:solidFill>
                  <a:srgbClr val="FF0000"/>
                </a:solidFill>
              </a:rPr>
              <a:t>Deleting a Node with One Child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node’s child is set as the child of the node’s parent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(i.e. replace the node with its child)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=&gt; if the node is the left child of its parent, the node’s child becomes the left child of the node’s parent.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=&gt; if the node is the right child of its parent, the node’s child becomes the right child of the node’s parent.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indent="0" algn="ctr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deletion of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node 54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00525"/>
            <a:ext cx="82296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72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Case 3: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Deleting a Node with Two Children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Replace the node’s value with either its </a:t>
            </a:r>
          </a:p>
          <a:p>
            <a:pPr marL="0" indent="0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=&gt; in-order predecessor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(largest value in the left sub-tree) or </a:t>
            </a:r>
          </a:p>
          <a:p>
            <a:pPr marL="0" indent="0" algn="just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=&gt; in-order successor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(smallest value in the right sub-tree). 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in-order predecessor can then be deleted using any of the above cases. </a:t>
            </a:r>
          </a:p>
          <a:p>
            <a:pPr marL="0" indent="0" algn="ctr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deletion of node with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value 56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(using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in-order predecessor)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874255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269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0AEF39F-2ED0-2602-3D27-EEF08B4C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612"/>
            <a:ext cx="8429625" cy="5619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3349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for Deletion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B28BC-4633-5AF2-7BEC-C24C7C4E5E73}"/>
              </a:ext>
            </a:extLst>
          </p:cNvPr>
          <p:cNvSpPr txBox="1"/>
          <p:nvPr/>
        </p:nvSpPr>
        <p:spPr>
          <a:xfrm flipH="1">
            <a:off x="8232058" y="2678668"/>
            <a:ext cx="91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3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9BF420-B4DD-E181-FB7A-1F185A8783A0}"/>
              </a:ext>
            </a:extLst>
          </p:cNvPr>
          <p:cNvCxnSpPr>
            <a:cxnSpLocks/>
          </p:cNvCxnSpPr>
          <p:nvPr/>
        </p:nvCxnSpPr>
        <p:spPr>
          <a:xfrm>
            <a:off x="7391400" y="2895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CFF55D-5F79-AF21-9E8C-A9CFC610AB40}"/>
              </a:ext>
            </a:extLst>
          </p:cNvPr>
          <p:cNvSpPr txBox="1"/>
          <p:nvPr/>
        </p:nvSpPr>
        <p:spPr>
          <a:xfrm flipH="1">
            <a:off x="8224684" y="4530234"/>
            <a:ext cx="91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268B44-B2F7-D258-7C52-D7217A2D3D5B}"/>
              </a:ext>
            </a:extLst>
          </p:cNvPr>
          <p:cNvCxnSpPr>
            <a:endCxn id="7" idx="3"/>
          </p:cNvCxnSpPr>
          <p:nvPr/>
        </p:nvCxnSpPr>
        <p:spPr>
          <a:xfrm>
            <a:off x="7543800" y="4530234"/>
            <a:ext cx="680884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C15FAF-98CE-6793-888F-3613AD61CDAB}"/>
              </a:ext>
            </a:extLst>
          </p:cNvPr>
          <p:cNvSpPr txBox="1"/>
          <p:nvPr/>
        </p:nvSpPr>
        <p:spPr>
          <a:xfrm flipH="1">
            <a:off x="6935429" y="4904482"/>
            <a:ext cx="91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2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118D2-C885-7CAA-11FC-933EA865631A}"/>
              </a:ext>
            </a:extLst>
          </p:cNvPr>
          <p:cNvCxnSpPr>
            <a:cxnSpLocks/>
          </p:cNvCxnSpPr>
          <p:nvPr/>
        </p:nvCxnSpPr>
        <p:spPr>
          <a:xfrm>
            <a:off x="6228428" y="4827588"/>
            <a:ext cx="781972" cy="20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93A69D-7D51-E6BE-E0B9-66097EF1335E}"/>
              </a:ext>
            </a:extLst>
          </p:cNvPr>
          <p:cNvCxnSpPr>
            <a:cxnSpLocks/>
          </p:cNvCxnSpPr>
          <p:nvPr/>
        </p:nvCxnSpPr>
        <p:spPr>
          <a:xfrm flipV="1">
            <a:off x="6228428" y="5181600"/>
            <a:ext cx="781972" cy="196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36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5029200" cy="5105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1464" y="0"/>
            <a:ext cx="3161071" cy="3349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Example- Deletion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4191000" cy="297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926DD3-9BC6-A701-BB92-0038CC686DC2}"/>
              </a:ext>
            </a:extLst>
          </p:cNvPr>
          <p:cNvSpPr txBox="1"/>
          <p:nvPr/>
        </p:nvSpPr>
        <p:spPr>
          <a:xfrm>
            <a:off x="1524000" y="381000"/>
            <a:ext cx="7511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Delete    28, 54, 54, 9, 27, 59, 39, 29, 45  </a:t>
            </a:r>
          </a:p>
          <a:p>
            <a:pPr algn="ctr"/>
            <a:r>
              <a:rPr lang="en-US" dirty="0"/>
              <a:t>(using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in-order predecessor  &amp; in-order successor 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88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F3365-0614-3400-C2DF-BBE0A83BD4AC}"/>
              </a:ext>
            </a:extLst>
          </p:cNvPr>
          <p:cNvSpPr txBox="1"/>
          <p:nvPr/>
        </p:nvSpPr>
        <p:spPr>
          <a:xfrm>
            <a:off x="304800" y="838200"/>
            <a:ext cx="838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Binary Search Tree – Fundamentals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https://youtu.be/-6IqGvzUUTc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Perform Search &amp; Insert Operation in Binary Search Tree (BST)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https://youtu.be/smE0gHcd5Gg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Delete Node in Binary Search Tree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https://youtu.be/ad1KFYHZyMc</a:t>
            </a:r>
            <a:endParaRPr lang="en-IN" sz="1800" u="sng" dirty="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u="sng" dirty="0">
              <a:solidFill>
                <a:srgbClr val="000000"/>
              </a:solidFill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Understanding Expression Tree data structure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https://youtu.be/qPoS1iM2JXY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Constructing Expression Tree from Postfix notation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https://youtu.be/WjnGmJ3zd58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Constructing Expression tree from Prefix Notation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https://youtu.be/e3WERX_uW3w</a:t>
            </a:r>
            <a:endParaRPr lang="en-IN" sz="1800" dirty="0">
              <a:solidFill>
                <a:srgbClr val="000000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Constructing Binary Tree using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PostOrder</a:t>
            </a: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PreOrder</a:t>
            </a:r>
            <a:r>
              <a:rPr lang="en-IN" sz="18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Traversals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https://youtu.be/RvO5oRqrJ3I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72C85-7F15-9D45-956B-87E58341F7C4}"/>
              </a:ext>
            </a:extLst>
          </p:cNvPr>
          <p:cNvSpPr txBox="1"/>
          <p:nvPr/>
        </p:nvSpPr>
        <p:spPr>
          <a:xfrm>
            <a:off x="457200" y="258388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Video Lecture of the topic can be found at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06507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binary search tree, also known as an ordered binary tree, is a variant of binary trees in which the nodes are arranged in an order.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binary search tree, all the nodes in the left sub-tree have a value less than that of the root node.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Correspondingly, all the nodes in the right sub-tree have a value either equal to or greater  than the root node.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same rule is applicable to every sub-tree in the tree. (Note that a binary search tree may or may not contain duplicate values, depending on its implementation.)</a:t>
            </a:r>
          </a:p>
        </p:txBody>
      </p:sp>
    </p:spTree>
    <p:extLst>
      <p:ext uri="{BB962C8B-B14F-4D97-AF65-F5344CB8AC3E}">
        <p14:creationId xmlns:p14="http://schemas.microsoft.com/office/powerpoint/2010/main" val="199757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3657600" cy="7921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685800"/>
            <a:ext cx="5181600" cy="6019800"/>
          </a:xfrm>
          <a:solidFill>
            <a:schemeClr val="accent3"/>
          </a:solidFill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root node is 39.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left sub-tree of the root node consists of nodes 9, 10, 18, 19, 21, 27, 28, 29, and 36. All these nodes have smaller values than the root node.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right sub-tree of the root node consists of nodes 40, 45, 54, 59, 60, and 65.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Recursively, each of the sub-trees also obeys the binary search tree constraint. For example, in the left sub-tree of the root node, 27 is the root and all elements in its left sub-tree (9, 10, 18, 19, 21) are smaller than 27, while all nodes in its right sub-tree (28, 29, and 36) are greater than the root node’s value.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3581400" cy="4953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067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381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Search Tree -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3962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Binary search trees  speed up the insertion and deletion operations. The tree has a speed Advantage when the data in the structure changes rapidly.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Binary search trees are considered to be efficient data structures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especially when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compared with sorted linear arrays and linked lists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sorted array, searching can be done in O(log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n) time, but insertions and deletions are quite expensive.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contrast, inserting and deleting elements in a linked list is easier, but searching for an element is done in O(n) time.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in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worst case, a binary search tree will take O(n) time to search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an element. The worst case would occur when the tree is a linear chain of nodes as given in Figure.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5105401"/>
            <a:ext cx="5257800" cy="167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03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821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summarize, a binary search tree is a binary tree with the following properties: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left sub-tree of a node N contains values that are less than N’s value.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right sub-tree of a node N contains values that are greater than N’s value.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Both the left and the right binary trees also satisfy these properties and, thus, are binary search trees.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1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/>
              <a:t>Binary Search tree </a:t>
            </a:r>
          </a:p>
          <a:p>
            <a:pPr marL="0" indent="0" algn="ctr">
              <a:buNone/>
            </a:pPr>
            <a:r>
              <a:rPr lang="en-IN" sz="4800" dirty="0"/>
              <a:t>Operations </a:t>
            </a:r>
          </a:p>
        </p:txBody>
      </p:sp>
    </p:spTree>
    <p:extLst>
      <p:ext uri="{BB962C8B-B14F-4D97-AF65-F5344CB8AC3E}">
        <p14:creationId xmlns:p14="http://schemas.microsoft.com/office/powerpoint/2010/main" val="248202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48736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Searching for a node in Binary Search Tree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848600" cy="482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53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5029200" cy="58384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73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Insertion into Binary Search Tree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1" y="990600"/>
            <a:ext cx="785875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35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873</Words>
  <Application>Microsoft Office PowerPoint</Application>
  <PresentationFormat>On-screen Show (4:3)</PresentationFormat>
  <Paragraphs>91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Rockwell</vt:lpstr>
      <vt:lpstr>Times New Roman</vt:lpstr>
      <vt:lpstr>Office Theme</vt:lpstr>
      <vt:lpstr>PowerPoint Presentation</vt:lpstr>
      <vt:lpstr>Binary Search Tree</vt:lpstr>
      <vt:lpstr> Binary Search Tree</vt:lpstr>
      <vt:lpstr>Binary Search Tree - Operations</vt:lpstr>
      <vt:lpstr>PowerPoint Presentation</vt:lpstr>
      <vt:lpstr>PowerPoint Presentation</vt:lpstr>
      <vt:lpstr>Searching for a node in Binary Search Tree</vt:lpstr>
      <vt:lpstr>PowerPoint Presentation</vt:lpstr>
      <vt:lpstr>Insertion into Binary Search Tree</vt:lpstr>
      <vt:lpstr>Insertion into Binary Search Tree</vt:lpstr>
      <vt:lpstr>Construct Binary Search Tree  by inserting following Nodes  39,27,45,18,29,40,9,21,10,19,54,59,65,60  </vt:lpstr>
      <vt:lpstr>PowerPoint Presentation</vt:lpstr>
      <vt:lpstr>Deletion from Binary Search Tree</vt:lpstr>
      <vt:lpstr>PowerPoint Presentation</vt:lpstr>
      <vt:lpstr>PowerPoint Presentation</vt:lpstr>
      <vt:lpstr>Algorithm for Deletion</vt:lpstr>
      <vt:lpstr>Example- Deletion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win 8.1</dc:creator>
  <cp:lastModifiedBy>Ashish Seth</cp:lastModifiedBy>
  <cp:revision>39</cp:revision>
  <dcterms:created xsi:type="dcterms:W3CDTF">2018-11-16T09:03:32Z</dcterms:created>
  <dcterms:modified xsi:type="dcterms:W3CDTF">2023-10-25T15:33:06Z</dcterms:modified>
</cp:coreProperties>
</file>