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Averag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Average-regular.fnt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aa0116f0e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aa0116f0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ee46b7d3f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ee46b7d3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ee46b7d3f_0_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ee46b7d3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aa0116f0e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aa0116f0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ee46b7d3f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ee46b7d3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aa0116f0e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aa0116f0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ee46b7d3f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ee46b7d3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ee46b7d3f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ee46b7d3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a32bfd86c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a32bfd8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a32bfd86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a32bfd8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aa0116f0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aa0116f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ee46b7d3f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ee46b7d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aa0116f0e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aa0116f0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ee46b7d3f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ee46b7d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ee46b7d3f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ee46b7d3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ee46b7d3f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ee46b7d3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ee46b7d3f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ee46b7d3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11075"/>
            <a:ext cx="8520600" cy="31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Обзор статьи “An Ethical Trajectory Planning Algorithm for Autonomous Vehicles”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4750" y="4871300"/>
            <a:ext cx="87945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Выполнили: 									  		     Шаврин А.П., гр. 1304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Ефремов А.А., гр. 1304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Макки К.Ю., гр. 1304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Санкт-Петербургский государственный электротехнический университет им.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В.И. Ульянова (Ленина)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64083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Санкт-Петербург, 2024</a:t>
            </a:r>
            <a:endParaRPr sz="1800">
              <a:highlight>
                <a:srgbClr val="FF00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043450" y="902000"/>
            <a:ext cx="505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Научно-исследовательская практика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Достигнутый результат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4569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</a:rPr>
              <a:t>Чем именно является результат:</a:t>
            </a:r>
            <a:r>
              <a:rPr lang="en" sz="2400">
                <a:solidFill>
                  <a:srgbClr val="000000"/>
                </a:solidFill>
              </a:rPr>
              <a:t> Результат исследования представляет собой этический алгоритм планирования траектории для автономных транспортных средств в соответствии с нормативными указаниями и рекомендациями по предотвращению аварий.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</a:rPr>
              <a:t>Характер результата:</a:t>
            </a:r>
            <a:r>
              <a:rPr i="1" lang="en" sz="2400">
                <a:solidFill>
                  <a:srgbClr val="000000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</a:rPr>
              <a:t>Результат исследования носит прикладной характер, так как конечным продуктом исследования является алгоритм, готовый к использованию автономными транспортными средствами для повышения безопасности на дороге.</a:t>
            </a:r>
            <a:endParaRPr i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400">
              <a:solidFill>
                <a:srgbClr val="000000"/>
              </a:solidFill>
            </a:endParaRPr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44549"/>
            <a:ext cx="85206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Факторы обеспечивающие этичность алгоритма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 sz="2100">
                <a:solidFill>
                  <a:srgbClr val="000000"/>
                </a:solidFill>
              </a:rPr>
              <a:t>Р</a:t>
            </a:r>
            <a:r>
              <a:rPr lang="en" sz="2000">
                <a:solidFill>
                  <a:srgbClr val="000000"/>
                </a:solidFill>
              </a:rPr>
              <a:t>ассмотрение ущерба без учета:</a:t>
            </a:r>
            <a:endParaRPr sz="2000">
              <a:solidFill>
                <a:srgbClr val="000000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Суждения о том, какой физический вред более серьезный.</a:t>
            </a:r>
            <a:endParaRPr sz="2000">
              <a:solidFill>
                <a:srgbClr val="000000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Материального ущерба.</a:t>
            </a:r>
            <a:endParaRPr sz="2000">
              <a:solidFill>
                <a:srgbClr val="000000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Личностных характеристик, таких как возраст, пол или показатели качества жизни.</a:t>
            </a:r>
            <a:endParaRPr sz="20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Учет степени защищенности участников дорожного движения - защищенные (автомобили, грузовики и т.д.), незащищенные (пешеходы, велосипедисты и т.д.)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Использование различных стоимостных функций в зависимости от наивысшего доступного уровня валидности траектории.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857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Факторы обеспечивающие этичность алгоритма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81375" y="849222"/>
            <a:ext cx="8520600" cy="6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</a:rPr>
              <a:t>4. </a:t>
            </a:r>
            <a:r>
              <a:rPr lang="en" sz="2000">
                <a:solidFill>
                  <a:srgbClr val="000000"/>
                </a:solidFill>
              </a:rPr>
              <a:t>Перевод принципов этического распределения в математическое представление в виде суммарных траекторных издержек, объединяя такие принципы, как принцип Байеса, равенства, максимина и ответственности.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Использование принципа Байеса для минимизации общего риска.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Использование принципа равенства для равномерного распределения рисков между участниками дорожного движения, чтобы использование принципа Байеса не создавало смещения с исключительно высокими рисками для отдельных участников дорожного движения в пользу низкого общего риска.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Использование принципа максимина для раздельного рассмотрения вероятности столкновения и вреда.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Использование моральной ответственности для учета справедливости и гарантии, что участники дорожного движения ведут себя ответственно.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334577"/>
            <a:ext cx="85206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Границы применимости результата и степень универсальности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5863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Технические ограничения включают вычислительную сложность алгоритма, необходимость точной калибровки датчиков и ограниченность информации, которую можно передать алгоритму.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“For ethical decisionmaking, however, we must acknowledge the limited information that can reasonably be provided to the algorithm from a technical point of view”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354499"/>
            <a:ext cx="85206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Технические ограничения полученного результата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Технические ограничения включают вычислительную сложность алгоритма, необходимость точной калибровки датчиков и ограниченность информации, которую можно передать алгоритму.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“For ethical decisionmaking, however, we must acknowledge the limited information that can reasonably be provided to the algorithm from a technical point of view”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553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Недостатки результата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765025"/>
            <a:ext cx="8520600" cy="4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Недостатком решения может быть его сложность в реализации и необходимость дополнительной адаптации для различных сценариев дорожного движения, алгоритм не охватывает всех этических аспектов.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“However, a particular parameter set may not apply universally. Different countries, cultures, or even individuals may demand different ethical emphases.”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2847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Качество списка литературы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048300"/>
            <a:ext cx="8669700" cy="5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В статье использовано 39 литературных источников. Данный перечень отличается высоким качеством и актуальностью. Он включает в себя как классические работы, такие как "A Theory of Justice" Джона Ролза 1971 года, так и современные исследования, опубликованные в ведущих научных журналах и конференциях в течение последних 15 лет.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Большинство цитируемых источников представляют собой научные статьи, опубликованные в рецензируемых журналах, что свидетельствует о тщательном подходе к выбору авторитетных источников. Кроме того, в списке литературы присутствуют работы, опубликованные в международных организациях, таких как Всемирная организация здравоохранения и Европейский союз, что демонстрирует широкий спектр информации, использованной авторами.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2549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Качество иллюстративного материала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4570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В статье представлены схематические рисунки, которые помогают визуализировать сложные процессы и концепции. Такие рисунки приобретают значимость, когда речь идет о технических темах, где визуальное представление может значительно улучшить понимание материала.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Особенно полезными являются графики сравнения алгоритмов, представленные в статье. Такие графики обеспечивают наглядное сопоставление различных подходов или методов, что помогает читателю лучше понять и сделать выводы об их эффективности. Они предоставляют объективные данные, которые можно анализировать и интерпретировать, основываясь на визуальной информации.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3251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088699"/>
            <a:ext cx="8520600" cy="51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В процессе научно-исследовательской практики была изучена представленная статья и проанализировано ее содержимое, определены цели исследования и списки задач, описаны области науки, в которой проводились исследования, а также методы, которые использовались авторами для обоснования достигнутых результатов и выводов. В результате было проанализировано соответствие результата цели и задачам статьи и подтверждено, что ожидаемые результаты действительно были достигнуты.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2000">
                <a:solidFill>
                  <a:srgbClr val="000000"/>
                </a:solidFill>
              </a:rPr>
              <a:t>Предложенный в статье этичный алгоритм планирования траектории для автономных транспортных средств представляет собой существенный вклад в область автономного вождения. Алгоритм основан на этических принципах, что гарантирует, что транспортное средство будет действовать в соответствии с человеческими ценностями.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 статье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Оригинальное название:</a:t>
            </a:r>
            <a:r>
              <a:rPr lang="en" sz="2400">
                <a:solidFill>
                  <a:srgbClr val="000000"/>
                </a:solidFill>
              </a:rPr>
              <a:t> An Ethical Trajectory Planning Algorithm for Autonomous Vehicles.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Русскоязычное название:</a:t>
            </a:r>
            <a:r>
              <a:rPr lang="en" sz="2400">
                <a:solidFill>
                  <a:srgbClr val="000000"/>
                </a:solidFill>
              </a:rPr>
              <a:t> Алгоритм этического планирования траектории для автономных транспортных средств.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Авторы:</a:t>
            </a:r>
            <a:r>
              <a:rPr lang="en" sz="2400">
                <a:solidFill>
                  <a:srgbClr val="000000"/>
                </a:solidFill>
              </a:rPr>
              <a:t> Maximilian Geisslinger, Franziska Poszler, Markus Lienkamp.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Год:</a:t>
            </a:r>
            <a:r>
              <a:rPr lang="en" sz="2400">
                <a:solidFill>
                  <a:srgbClr val="000000"/>
                </a:solidFill>
              </a:rPr>
              <a:t> 2022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 и задачи исследования</a:t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Цель</a:t>
            </a:r>
            <a:r>
              <a:rPr lang="en" sz="2400">
                <a:solidFill>
                  <a:srgbClr val="000000"/>
                </a:solidFill>
              </a:rPr>
              <a:t>:</a:t>
            </a:r>
            <a:r>
              <a:rPr lang="en" sz="2400">
                <a:solidFill>
                  <a:srgbClr val="000000"/>
                </a:solidFill>
              </a:rPr>
              <a:t> Разработка этического алгоритма для планирования траектории автономных транспортных средств (АТС) с справедливым распределением риска.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Актуальность</a:t>
            </a:r>
            <a:r>
              <a:rPr lang="en" sz="2400">
                <a:solidFill>
                  <a:schemeClr val="dk1"/>
                </a:solidFill>
              </a:rPr>
              <a:t>: </a:t>
            </a:r>
            <a:r>
              <a:rPr lang="en" sz="2400">
                <a:solidFill>
                  <a:srgbClr val="000000"/>
                </a:solidFill>
              </a:rPr>
              <a:t>Актуальность этой статьи обусловлена растущими опасениями по поводу этических последствий автономных транспортных средств. Этот алгоритм предоставляет потенциальное решение, позволяя транспортным средствам принимать этические решения в сложных ситуациях.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908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Задачи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Разработка этического алгоритма для планирования траектории автономных транспортных средств (АТС) с справедливым распределением риска.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Выбор набора траекторий, обеспечивающих минимальный возможный риск.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Расчет показателей суммарных траекторных издержек для выбранных допустимых траекторий с использованием основных этических принципов.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Проведение сравнительного анализа распределения рисков между разработанным этическим алгоритмом и другими существующими методами планирования траектории.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454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 и задачи исследования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Соответствие результата, цели и задач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662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Итогом работы авторов стал разработанный этический алгоритм для планирования траектории АТС. Справедливость распределения риска была подтверждена эмпирически в разделе “Результаты (ориг. Results)” - этический алгоритм способствует снижению общего риска для всех участников дорожного движения при планировании траектории в сравнении с эгоистичным и стандартным. Таким образом, поставленная цель была достигнута.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81375" y="1287033"/>
            <a:ext cx="85206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/>
              <a:t>Генерация всех траекторий движения АТС с этически нейтральными расчетами значений риска и присвоением их для каждой траектории.</a:t>
            </a:r>
            <a:endParaRPr sz="2400" u="sng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81375" y="2840528"/>
            <a:ext cx="85206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</a:rPr>
              <a:t>В разделе “Расчеты Риска (ориг. Risk Calculation)” авторы сгенерировали все траектории движения АТС с помощью нейросетевой модели. Для каждой траектории авторы расчитали этически-нейтральные значения риска по выведенным математическим формулам. Таким образом, первая задача была выполнена.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81375" y="398175"/>
            <a:ext cx="828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Соответствие результата, цели и задач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1228464"/>
            <a:ext cx="852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Выбор набора траекторий, обеспечивающих минимальный возможный риск.</a:t>
            </a:r>
            <a:endParaRPr sz="2400" u="sng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2386325"/>
            <a:ext cx="85206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</a:rPr>
              <a:t>В разделе “Максимально Допустимый Риск (ориг. Maximum Acceptable Risk)” авторы ввели понятие максимально допустимого риска, который определяет, какая траектория разрешена, а какая - только при отсутствии других вариантов. Согласно этой концепции, авторы классифицируют траектории на четыре уровня валидности. Выбор наиболее благоприятной траектории осуществляется с самого высокого уровня валидности. Таким образом, вторая задача была выполнена.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11700" y="258825"/>
            <a:ext cx="828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Соответствие результата, цели и задач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31900" y="824613"/>
            <a:ext cx="8832000" cy="1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Расчет показателей суммарных траекторных издержек для выбранных допустимых траекторий с использованием основных этических принципов.</a:t>
            </a:r>
            <a:endParaRPr sz="2400" u="sng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269850" y="2189625"/>
            <a:ext cx="8756100" cy="4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В разделе “Распределение рисков (ориг. Risk Distribution)” авторы рассчитали суммарные издержки для траекторий, находящихся в пределах наивысшего доступного уровня валидности. Были выделены критерии, влияющие на оценку маршрута: мобильность, безопасность и комфорт. Для расчета стоимости безопасности была использована взвешенная сумма четырех этических принципов: Байесовский, Равенства и Максимина, описанных в разделе “Принцип Байеса, Равенства и Максимина (ориг. Bayes, Equality &amp; Maximin Principle)”, а также Принцип Ответственности из одноименного раздела (ориг. Responsibility Principle). Таким образом, третья задача была выполнена.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231900" y="129425"/>
            <a:ext cx="828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Соответствие результата, цели и задач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26050" y="595750"/>
            <a:ext cx="8691900" cy="16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/>
              <a:t>Проведение сравнительного анализа распределения рисков между разработанным этическим алгоритмом и другими существующими методами планирования траектории.</a:t>
            </a:r>
            <a:endParaRPr sz="2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255150" y="2344225"/>
            <a:ext cx="87660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</a:rPr>
              <a:t>В разделе “Результаты (ориг. Results)” авторы провели сравнительный анализ этического алгоритма с эгоистичным и стандартным алгоритмами в 2000 симуляционных сценариях. Были проанализированы риски, возникающие в результате различных подходов к планированию, а также смоделированные несчастные случаи и связанный с ними ущерб. Для наглядности анализа были приведены соответствующие графики - График Риска и График Суммарного Ущерба. Результаты показали, что разработанный алгоритм эффективнее и справедливее по сравнению с другими. Таким образом, четвертая задача была выполнена.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255150" y="59750"/>
            <a:ext cx="828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Соответствие результата, цели и задач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