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336"/>
    <a:srgbClr val="ED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7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2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7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3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8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8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6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/>
          <p:nvPr/>
        </p:nvGrpSpPr>
        <p:grpSpPr>
          <a:xfrm>
            <a:off x="1870363" y="-103908"/>
            <a:ext cx="7502238" cy="7502236"/>
            <a:chOff x="1870363" y="-103908"/>
            <a:chExt cx="7502238" cy="7502236"/>
          </a:xfrm>
        </p:grpSpPr>
        <p:sp>
          <p:nvSpPr>
            <p:cNvPr id="11" name="Rechteck 10"/>
            <p:cNvSpPr/>
            <p:nvPr/>
          </p:nvSpPr>
          <p:spPr>
            <a:xfrm>
              <a:off x="1870363" y="-103908"/>
              <a:ext cx="7502238" cy="7502236"/>
            </a:xfrm>
            <a:prstGeom prst="rect">
              <a:avLst/>
            </a:prstGeom>
            <a:solidFill>
              <a:srgbClr val="303336"/>
            </a:solidFill>
            <a:ln>
              <a:solidFill>
                <a:srgbClr val="303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Ellipse 3"/>
            <p:cNvSpPr/>
            <p:nvPr/>
          </p:nvSpPr>
          <p:spPr>
            <a:xfrm>
              <a:off x="3011879" y="1037606"/>
              <a:ext cx="5219205" cy="5219205"/>
            </a:xfrm>
            <a:prstGeom prst="ellipse">
              <a:avLst/>
            </a:prstGeom>
            <a:solidFill>
              <a:srgbClr val="EDFFFF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8"/>
            <p:cNvSpPr/>
            <p:nvPr/>
          </p:nvSpPr>
          <p:spPr>
            <a:xfrm>
              <a:off x="3746171" y="1771897"/>
              <a:ext cx="3750620" cy="3750620"/>
            </a:xfrm>
            <a:prstGeom prst="ellipse">
              <a:avLst/>
            </a:prstGeom>
            <a:solidFill>
              <a:srgbClr val="30333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aute 4"/>
            <p:cNvSpPr/>
            <p:nvPr/>
          </p:nvSpPr>
          <p:spPr>
            <a:xfrm rot="2700000">
              <a:off x="4431189" y="-74272"/>
              <a:ext cx="2380584" cy="7442959"/>
            </a:xfrm>
            <a:prstGeom prst="diamond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/>
            <p:cNvSpPr/>
            <p:nvPr/>
          </p:nvSpPr>
          <p:spPr>
            <a:xfrm>
              <a:off x="5207825" y="3233551"/>
              <a:ext cx="827312" cy="827312"/>
            </a:xfrm>
            <a:prstGeom prst="ellipse">
              <a:avLst/>
            </a:prstGeom>
            <a:solidFill>
              <a:srgbClr val="30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Gerader Verbinder 5"/>
            <p:cNvCxnSpPr/>
            <p:nvPr/>
          </p:nvCxnSpPr>
          <p:spPr>
            <a:xfrm flipV="1">
              <a:off x="5621481" y="338448"/>
              <a:ext cx="1" cy="1005443"/>
            </a:xfrm>
            <a:prstGeom prst="line">
              <a:avLst/>
            </a:prstGeom>
            <a:ln w="762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H="1" flipV="1">
              <a:off x="5621481" y="5903764"/>
              <a:ext cx="2" cy="1052204"/>
            </a:xfrm>
            <a:prstGeom prst="line">
              <a:avLst/>
            </a:prstGeom>
            <a:ln w="762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>
            <a:xfrm flipH="1">
              <a:off x="2316186" y="3647206"/>
              <a:ext cx="1050469" cy="1"/>
            </a:xfrm>
            <a:prstGeom prst="line">
              <a:avLst/>
            </a:prstGeom>
            <a:ln w="762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>
            <a:xfrm flipH="1">
              <a:off x="8020491" y="3647206"/>
              <a:ext cx="909752" cy="0"/>
            </a:xfrm>
            <a:prstGeom prst="line">
              <a:avLst/>
            </a:prstGeom>
            <a:ln w="762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801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Son Nguyen</dc:creator>
  <cp:lastModifiedBy>Son H. Nguyen</cp:lastModifiedBy>
  <cp:revision>11</cp:revision>
  <dcterms:created xsi:type="dcterms:W3CDTF">2017-08-08T09:36:58Z</dcterms:created>
  <dcterms:modified xsi:type="dcterms:W3CDTF">2024-09-18T17:08:09Z</dcterms:modified>
</cp:coreProperties>
</file>