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8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E0D-43FF-A856-2D41-50CF3F43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1833C-6DFF-EE9C-D2BA-2754EA137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7715-9A20-FDBE-F0B0-2357F5F5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7169-AF6F-E0BA-CF8D-11A39DA5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7584-B6E1-8519-BD13-B1F848A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E957-BD16-AAF6-62E4-D89FC631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1840B-FECE-2B41-17D9-72C2349D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4363-95F1-AD98-002A-AB0F68F6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BDD3-2C7E-B365-AE7C-13B837FD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6453-70E6-CE1D-B6D8-8C57F8E2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AF9BF-6448-3446-1672-1214FA80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E68FB-E5E9-1DB5-1F31-154E0D17E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959ED-C52A-2995-D4B0-D44F737E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C2B2-86AD-4E42-CB3E-153DF728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393D-75DB-D862-088A-F885FDDE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8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45F-5966-E6FC-4F32-A36EE7F3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9904-68CD-9C0F-7A66-F3586A7B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E73B-2591-72CE-C859-61B6F4CA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0F2A-9AB2-7170-9D28-915E018A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AB1A-F589-A75F-57D7-D2ADB26C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0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C9A6-F429-E932-1E4E-4961D40F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2116-C17D-BA66-12B2-0599A580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E774-32C9-8BF3-6A0C-3C04D4FC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6E55-29C3-D329-A55E-0CE88C21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F7FA-CFCE-7D71-C85B-95386E1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CC9F-0E6C-CFA6-318B-B8AF16DD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AF09-DDD8-2CD3-509A-6B14C9ED2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B98CF-1656-67E0-F029-9C9FCE118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060CC-00C0-252D-0051-9DDA7261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477A-90CF-FD66-45BF-551C2E8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FC7BA-88AD-E24D-5324-1FFC25A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5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A486-63FB-AFEF-BF52-20B23838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E8C3-7695-31AF-1C1E-5C4C9C94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A6E99-8D05-F441-3CB8-A8B476E8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9A771-2DD5-9D66-02E8-AB945AD5A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73E7C-AF1B-BEAF-1A91-A7CAEBCA7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D3516-9D0B-E25D-928A-BEDDFAEB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D04F0-5E69-ED57-255B-8AF61BDD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C3DC6-6C8F-05DA-082A-9F06D85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6C28-E562-B9F8-DCE1-8FB987C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AF0FF-B6C0-39BD-C298-CC19F70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97D85-CB63-A6C0-0475-8929CD2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5BDB-9E6E-0B23-5861-C6E2EEA6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03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B9E21-66DF-1221-CEFE-73B7E40A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DADB6-9B41-0D0E-62E5-FBE86BD2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E3380-5D19-149B-B1D7-29DCBBD7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2CCB-2440-D971-A85B-CB7BEE25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6E8B-9E52-A826-C563-7540F8D8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579CF-4F00-6758-7923-1D219DA8E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E8FBB-53CE-0994-DA5F-19BFBA7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36E73-027B-4F4B-AD34-C1CC804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B6F6-5A0A-FC56-1D5E-DEF59747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15D7-B2F2-424B-9577-5AE41640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7D0A-560D-3CCF-A24C-635EEDAFF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8F451-F816-5189-082E-8FA87776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6E84C-177F-5849-29EF-43804816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37623-8890-45B9-E4EF-F59C4716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4838-276E-99BC-1F27-AF429B54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4F251-279C-ACB4-0163-18F42115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B01F-82B8-0672-7782-70776834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C1D5-3D5E-6807-9B2B-F58BBD33A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C52AA-CB96-4E69-9D5B-948EE50C4E12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16C-CA68-0752-03A5-E2BEB9F91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F576-DD3A-958F-9B01-019F98508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40A10-4720-49B0-8533-E4CE180A86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arth globe: Africa and Europe with solid fill">
            <a:extLst>
              <a:ext uri="{FF2B5EF4-FFF2-40B4-BE49-F238E27FC236}">
                <a16:creationId xmlns:a16="http://schemas.microsoft.com/office/drawing/2014/main" id="{7A5F4CE6-322C-B3E1-7D16-BED60147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303" y="3086100"/>
            <a:ext cx="685800" cy="685800"/>
          </a:xfrm>
          <a:prstGeom prst="rect">
            <a:avLst/>
          </a:prstGeom>
        </p:spPr>
      </p:pic>
      <p:pic>
        <p:nvPicPr>
          <p:cNvPr id="7" name="Graphic 6" descr="Mountain scene with solid fill">
            <a:extLst>
              <a:ext uri="{FF2B5EF4-FFF2-40B4-BE49-F238E27FC236}">
                <a16:creationId xmlns:a16="http://schemas.microsoft.com/office/drawing/2014/main" id="{14BE134A-F459-174A-AC59-A02DD5876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422" y="30861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9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H. Nguyen</dc:creator>
  <cp:lastModifiedBy>Son H. Nguyen</cp:lastModifiedBy>
  <cp:revision>1</cp:revision>
  <dcterms:created xsi:type="dcterms:W3CDTF">2024-04-29T14:24:42Z</dcterms:created>
  <dcterms:modified xsi:type="dcterms:W3CDTF">2024-04-30T15:56:08Z</dcterms:modified>
</cp:coreProperties>
</file>