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FFF"/>
    <a:srgbClr val="30333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27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2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7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2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7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3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8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8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6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1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1EFA2-06F7-4F07-9FD0-9BEA6FBA73D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0E83A-DAF9-415B-BCB0-D9FC7C10E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6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43F8F89-4733-C657-6CD0-EDCE729D6C6D}"/>
              </a:ext>
            </a:extLst>
          </p:cNvPr>
          <p:cNvGrpSpPr/>
          <p:nvPr/>
        </p:nvGrpSpPr>
        <p:grpSpPr>
          <a:xfrm>
            <a:off x="1870363" y="-103908"/>
            <a:ext cx="7502238" cy="7502236"/>
            <a:chOff x="1870363" y="-103908"/>
            <a:chExt cx="7502238" cy="7502236"/>
          </a:xfrm>
        </p:grpSpPr>
        <p:sp>
          <p:nvSpPr>
            <p:cNvPr id="11" name="Rechteck 10"/>
            <p:cNvSpPr/>
            <p:nvPr/>
          </p:nvSpPr>
          <p:spPr>
            <a:xfrm>
              <a:off x="1870363" y="-103908"/>
              <a:ext cx="7502238" cy="7502236"/>
            </a:xfrm>
            <a:prstGeom prst="rect">
              <a:avLst/>
            </a:prstGeom>
            <a:solidFill>
              <a:srgbClr val="303336"/>
            </a:solidFill>
            <a:ln>
              <a:solidFill>
                <a:srgbClr val="303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uppieren 9"/>
            <p:cNvGrpSpPr/>
            <p:nvPr/>
          </p:nvGrpSpPr>
          <p:grpSpPr>
            <a:xfrm>
              <a:off x="3011879" y="1037606"/>
              <a:ext cx="5219205" cy="5219205"/>
              <a:chOff x="3633850" y="706582"/>
              <a:chExt cx="5219205" cy="5219205"/>
            </a:xfrm>
          </p:grpSpPr>
          <p:sp>
            <p:nvSpPr>
              <p:cNvPr id="4" name="Ellipse 3"/>
              <p:cNvSpPr/>
              <p:nvPr/>
            </p:nvSpPr>
            <p:spPr>
              <a:xfrm>
                <a:off x="3633850" y="706582"/>
                <a:ext cx="5219205" cy="5219205"/>
              </a:xfrm>
              <a:prstGeom prst="ellipse">
                <a:avLst/>
              </a:prstGeom>
              <a:solidFill>
                <a:srgbClr val="EDFFFF"/>
              </a:solidFill>
              <a:ln w="38100">
                <a:solidFill>
                  <a:srgbClr val="3033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4368142" y="1440873"/>
                <a:ext cx="3750620" cy="3750620"/>
              </a:xfrm>
              <a:prstGeom prst="ellipse">
                <a:avLst/>
              </a:prstGeom>
              <a:solidFill>
                <a:srgbClr val="303336"/>
              </a:solidFill>
              <a:ln w="28575">
                <a:solidFill>
                  <a:srgbClr val="3033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Ellipse 6"/>
              <p:cNvSpPr/>
              <p:nvPr/>
            </p:nvSpPr>
            <p:spPr>
              <a:xfrm>
                <a:off x="5829796" y="2902527"/>
                <a:ext cx="827312" cy="827312"/>
              </a:xfrm>
              <a:prstGeom prst="ellipse">
                <a:avLst/>
              </a:prstGeom>
              <a:solidFill>
                <a:srgbClr val="EDFFFF"/>
              </a:solidFill>
              <a:ln>
                <a:solidFill>
                  <a:srgbClr val="3033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Multiplication Sign 1">
              <a:extLst>
                <a:ext uri="{FF2B5EF4-FFF2-40B4-BE49-F238E27FC236}">
                  <a16:creationId xmlns:a16="http://schemas.microsoft.com/office/drawing/2014/main" id="{36E8C7F2-D14F-0672-4EAB-3AE53BDEC36E}"/>
                </a:ext>
              </a:extLst>
            </p:cNvPr>
            <p:cNvSpPr/>
            <p:nvPr/>
          </p:nvSpPr>
          <p:spPr>
            <a:xfrm>
              <a:off x="3471681" y="1497407"/>
              <a:ext cx="4299600" cy="4299600"/>
            </a:xfrm>
            <a:prstGeom prst="mathMultiply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69801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Son Nguyen</dc:creator>
  <cp:lastModifiedBy>Son H. Nguyen</cp:lastModifiedBy>
  <cp:revision>9</cp:revision>
  <dcterms:created xsi:type="dcterms:W3CDTF">2017-08-08T09:36:58Z</dcterms:created>
  <dcterms:modified xsi:type="dcterms:W3CDTF">2024-09-18T17:26:13Z</dcterms:modified>
</cp:coreProperties>
</file>