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FFF"/>
    <a:srgbClr val="3033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2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EFA2-06F7-4F07-9FD0-9BEA6FBA73D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E83A-DAF9-415B-BCB0-D9FC7C10E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6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1870363" y="-103908"/>
            <a:ext cx="7502238" cy="7502236"/>
            <a:chOff x="1870363" y="-103908"/>
            <a:chExt cx="7502238" cy="7502236"/>
          </a:xfrm>
        </p:grpSpPr>
        <p:sp>
          <p:nvSpPr>
            <p:cNvPr id="11" name="Rechteck 10"/>
            <p:cNvSpPr/>
            <p:nvPr/>
          </p:nvSpPr>
          <p:spPr>
            <a:xfrm>
              <a:off x="1870363" y="-103908"/>
              <a:ext cx="7502238" cy="7502236"/>
            </a:xfrm>
            <a:prstGeom prst="rect">
              <a:avLst/>
            </a:prstGeom>
            <a:solidFill>
              <a:srgbClr val="303336"/>
            </a:solidFill>
            <a:ln>
              <a:solidFill>
                <a:srgbClr val="30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3011879" y="1037606"/>
              <a:ext cx="5219205" cy="5219205"/>
              <a:chOff x="3633850" y="706582"/>
              <a:chExt cx="5219205" cy="5219205"/>
            </a:xfrm>
          </p:grpSpPr>
          <p:sp>
            <p:nvSpPr>
              <p:cNvPr id="4" name="Ellipse 3"/>
              <p:cNvSpPr/>
              <p:nvPr/>
            </p:nvSpPr>
            <p:spPr>
              <a:xfrm>
                <a:off x="3633850" y="706582"/>
                <a:ext cx="5219205" cy="5219205"/>
              </a:xfrm>
              <a:prstGeom prst="ellipse">
                <a:avLst/>
              </a:prstGeom>
              <a:solidFill>
                <a:srgbClr val="EDFFFF"/>
              </a:solidFill>
              <a:ln w="38100">
                <a:solidFill>
                  <a:srgbClr val="30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4368142" y="1440873"/>
                <a:ext cx="3750620" cy="3750620"/>
              </a:xfrm>
              <a:prstGeom prst="ellipse">
                <a:avLst/>
              </a:prstGeom>
              <a:solidFill>
                <a:srgbClr val="303336"/>
              </a:solidFill>
              <a:ln w="28575">
                <a:solidFill>
                  <a:srgbClr val="30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5040548" y="2113279"/>
                <a:ext cx="2405808" cy="240580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3033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801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 Nguyen</dc:creator>
  <cp:lastModifiedBy>Son H. Nguyen</cp:lastModifiedBy>
  <cp:revision>9</cp:revision>
  <dcterms:created xsi:type="dcterms:W3CDTF">2017-08-08T09:36:58Z</dcterms:created>
  <dcterms:modified xsi:type="dcterms:W3CDTF">2024-09-18T17:26:58Z</dcterms:modified>
</cp:coreProperties>
</file>