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>
                <a:latin typeface="+mj-ea"/>
              </a:rPr>
              <a:t>3D</a:t>
            </a:r>
            <a:r>
              <a:rPr lang="zh-TW" altLang="en-US" sz="6600" dirty="0" smtClean="0">
                <a:latin typeface="+mj-ea"/>
              </a:rPr>
              <a:t>線上博物館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 smtClean="0">
                <a:latin typeface="+mj-ea"/>
                <a:ea typeface="+mj-ea"/>
              </a:rPr>
              <a:t>姓名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 溫彥博</a:t>
            </a:r>
            <a:r>
              <a:rPr lang="en-US" altLang="zh-TW" sz="2400" dirty="0" smtClean="0">
                <a:latin typeface="+mj-ea"/>
                <a:ea typeface="+mj-ea"/>
              </a:rPr>
              <a:t>、</a:t>
            </a:r>
            <a:r>
              <a:rPr lang="zh-TW" altLang="en-US" sz="2400" dirty="0" smtClean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 smtClean="0">
                <a:latin typeface="+mj-ea"/>
                <a:ea typeface="+mj-ea"/>
              </a:rPr>
              <a:t>日期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2020/07/08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l"/>
            <a:r>
              <a:rPr lang="zh-TW" altLang="en-US" sz="2400" dirty="0" smtClean="0">
                <a:latin typeface="+mj-ea"/>
                <a:ea typeface="+mj-ea"/>
              </a:rPr>
              <a:t>地點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  中正大學製商中心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730" y="31403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World Bamboo </a:t>
            </a:r>
            <a:r>
              <a:rPr lang="en-US" altLang="zh-TW" sz="3200" dirty="0" smtClean="0"/>
              <a:t>Day</a:t>
            </a:r>
            <a:r>
              <a:rPr lang="zh-TW" altLang="en-US" sz="3200" dirty="0" smtClean="0"/>
              <a:t>世界竹日資料蒐集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30" y="974436"/>
            <a:ext cx="10731703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World Bamboo Congress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5" y="1725353"/>
            <a:ext cx="9419753" cy="49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" y="544945"/>
            <a:ext cx="8954977" cy="5664007"/>
          </a:xfr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2594264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本周實習進度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23456"/>
            <a:ext cx="8383539" cy="2306781"/>
          </a:xfrm>
        </p:spPr>
        <p:txBody>
          <a:bodyPr/>
          <a:lstStyle/>
          <a:p>
            <a:r>
              <a:rPr lang="en-US" altLang="zh-TW" sz="2000" dirty="0" smtClean="0"/>
              <a:t>World Bamboo Day(</a:t>
            </a:r>
            <a:r>
              <a:rPr lang="zh-TW" altLang="en-US" sz="2000" dirty="0" smtClean="0"/>
              <a:t>世界竹日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相關資料蒐集及閱覽</a:t>
            </a:r>
            <a:endParaRPr lang="en-US" altLang="zh-TW" sz="2000" dirty="0" smtClean="0"/>
          </a:p>
          <a:p>
            <a:r>
              <a:rPr lang="zh-TW" altLang="en-US" sz="2000" dirty="0"/>
              <a:t>世界竹節大會</a:t>
            </a:r>
            <a:r>
              <a:rPr lang="en-US" altLang="zh-TW" sz="2000" dirty="0"/>
              <a:t>World Bamboo </a:t>
            </a:r>
            <a:r>
              <a:rPr lang="en-US" altLang="zh-TW" sz="2000" dirty="0" smtClean="0"/>
              <a:t>Congress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World </a:t>
            </a:r>
            <a:r>
              <a:rPr lang="en-US" altLang="zh-TW" sz="2000" dirty="0"/>
              <a:t>Bamboo Organization(</a:t>
            </a:r>
            <a:r>
              <a:rPr lang="zh-TW" altLang="en-US" sz="2000" dirty="0"/>
              <a:t>世界竹子組織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資料蒐集</a:t>
            </a:r>
            <a:endParaRPr lang="en-US" altLang="zh-TW" sz="2000" dirty="0" smtClean="0"/>
          </a:p>
          <a:p>
            <a:r>
              <a:rPr lang="zh-TW" altLang="en-US" sz="2000" dirty="0"/>
              <a:t>線</a:t>
            </a:r>
            <a:r>
              <a:rPr lang="zh-TW" altLang="en-US" sz="2000" dirty="0" smtClean="0"/>
              <a:t>上博物館的入口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呈現方式</a:t>
            </a:r>
            <a:endParaRPr lang="en-US" altLang="zh-TW" dirty="0" smtClean="0"/>
          </a:p>
          <a:p>
            <a:r>
              <a:rPr lang="zh-TW" altLang="en-US" sz="2000" dirty="0" smtClean="0"/>
              <a:t>展覽內容初步規劃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 smtClean="0"/>
              <a:t>今日實習進度</a:t>
            </a:r>
            <a:endParaRPr lang="zh-TW" altLang="en-US" sz="32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4" y="3254664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初步完成博物館網站的樣式</a:t>
            </a:r>
            <a:endParaRPr lang="en-US" altLang="zh-TW" sz="2000" dirty="0"/>
          </a:p>
          <a:p>
            <a:r>
              <a:rPr lang="zh-TW" altLang="en-US" sz="2000" dirty="0"/>
              <a:t>網站內容的初步規劃</a:t>
            </a:r>
            <a:endParaRPr lang="en-US" altLang="zh-TW" sz="2000" dirty="0"/>
          </a:p>
          <a:p>
            <a:r>
              <a:rPr lang="zh-TW" altLang="en-US" sz="2000" dirty="0"/>
              <a:t>使用的語法及套件</a:t>
            </a:r>
            <a:endParaRPr lang="en-US" altLang="zh-TW" sz="2000" dirty="0"/>
          </a:p>
          <a:p>
            <a:pPr marL="0" indent="0">
              <a:buFont typeface="Wingdings 3" charset="2"/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4205" y="45650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</a:t>
            </a:r>
            <a:r>
              <a:rPr lang="zh-TW" altLang="en-US" sz="3200" dirty="0" smtClean="0"/>
              <a:t>日實習進度</a:t>
            </a:r>
            <a:endParaRPr lang="zh-TW" altLang="en-US" sz="32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78934" y="486704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dirty="0" smtClean="0"/>
          </a:p>
          <a:p>
            <a:r>
              <a:rPr lang="zh-TW" altLang="en-US" sz="2000" dirty="0"/>
              <a:t>線上博物館的入口</a:t>
            </a:r>
            <a:r>
              <a:rPr lang="en-US" altLang="zh-TW" sz="2000" dirty="0"/>
              <a:t>3D</a:t>
            </a:r>
            <a:r>
              <a:rPr lang="zh-TW" altLang="en-US" sz="2000" dirty="0"/>
              <a:t>呈現方式</a:t>
            </a:r>
            <a:endParaRPr lang="en-US" altLang="zh-TW" sz="2000" dirty="0"/>
          </a:p>
          <a:p>
            <a:r>
              <a:rPr lang="zh-TW" altLang="en-US" sz="2000" dirty="0"/>
              <a:t>展覽內容初步規劃</a:t>
            </a:r>
            <a:endParaRPr lang="en-US" altLang="zh-TW" sz="2000" dirty="0"/>
          </a:p>
          <a:p>
            <a:r>
              <a:rPr lang="zh-TW" altLang="en-US" sz="2000" dirty="0"/>
              <a:t>更熟讀有關</a:t>
            </a:r>
            <a:r>
              <a:rPr lang="en-US" altLang="zh-TW" sz="2000" dirty="0"/>
              <a:t>World</a:t>
            </a:r>
            <a:r>
              <a:rPr lang="zh-TW" altLang="en-US" sz="2000" dirty="0"/>
              <a:t> </a:t>
            </a:r>
            <a:r>
              <a:rPr lang="en-US" altLang="zh-TW" sz="2000" dirty="0"/>
              <a:t>Bamboo</a:t>
            </a:r>
            <a:r>
              <a:rPr lang="zh-TW" altLang="en-US" sz="2000" dirty="0"/>
              <a:t> </a:t>
            </a:r>
            <a:r>
              <a:rPr lang="en-US" altLang="zh-TW" sz="2000" dirty="0"/>
              <a:t>Day</a:t>
            </a:r>
            <a:r>
              <a:rPr lang="zh-TW" altLang="en-US" sz="2000" dirty="0"/>
              <a:t>以及南亞竹基金會</a:t>
            </a:r>
            <a:r>
              <a:rPr lang="en-US" altLang="zh-TW" sz="2000" dirty="0"/>
              <a:t>(SABF)</a:t>
            </a:r>
            <a:r>
              <a:rPr lang="zh-TW" altLang="en-US" sz="2000" dirty="0"/>
              <a:t>相關消息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130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3D線上博物館</vt:lpstr>
      <vt:lpstr>World Bamboo Day世界竹日資料蒐集</vt:lpstr>
      <vt:lpstr>World Bamboo Congress</vt:lpstr>
      <vt:lpstr>PowerPoint 簡報</vt:lpstr>
      <vt:lpstr>本周實習進度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</dc:creator>
  <cp:lastModifiedBy>Ken</cp:lastModifiedBy>
  <cp:revision>8</cp:revision>
  <dcterms:created xsi:type="dcterms:W3CDTF">2020-07-08T07:17:56Z</dcterms:created>
  <dcterms:modified xsi:type="dcterms:W3CDTF">2020-07-08T09:15:07Z</dcterms:modified>
</cp:coreProperties>
</file>