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1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6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55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80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387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5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7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2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6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37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75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8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48DD-0AC4-4543-8BA8-9FF701E16AA4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04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>
                <a:latin typeface="+mj-ea"/>
              </a:rPr>
              <a:t>3D</a:t>
            </a:r>
            <a:r>
              <a:rPr lang="zh-TW" altLang="en-US" sz="6600" dirty="0">
                <a:latin typeface="+mj-ea"/>
              </a:rPr>
              <a:t>線上博物館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25248" y="4056145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zh-TW" altLang="en-US" sz="2400" dirty="0">
                <a:latin typeface="+mj-ea"/>
                <a:ea typeface="+mj-ea"/>
              </a:rPr>
              <a:t>姓名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溫彥博</a:t>
            </a:r>
            <a:r>
              <a:rPr lang="en-US" altLang="zh-TW" sz="2400" dirty="0">
                <a:latin typeface="+mj-ea"/>
                <a:ea typeface="+mj-ea"/>
              </a:rPr>
              <a:t>、</a:t>
            </a:r>
            <a:r>
              <a:rPr lang="zh-TW" altLang="en-US" sz="2400" dirty="0">
                <a:latin typeface="+mj-ea"/>
                <a:ea typeface="+mj-ea"/>
              </a:rPr>
              <a:t>蕭宗朋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日期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</a:t>
            </a:r>
            <a:r>
              <a:rPr lang="en-US" altLang="zh-TW" sz="2400" dirty="0">
                <a:latin typeface="+mj-ea"/>
                <a:ea typeface="+mj-ea"/>
              </a:rPr>
              <a:t>2020/07/09</a:t>
            </a: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地點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中正大學製商中心</a:t>
            </a:r>
          </a:p>
        </p:txBody>
      </p:sp>
    </p:spTree>
    <p:extLst>
      <p:ext uri="{BB962C8B-B14F-4D97-AF65-F5344CB8AC3E}">
        <p14:creationId xmlns:p14="http://schemas.microsoft.com/office/powerpoint/2010/main" val="17869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730" y="314036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網站主頁設計及實作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47216-9E80-44B5-8504-7DF9B7C81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A97AA9-984F-406C-A3F9-7A956CD7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499136"/>
            <a:ext cx="9004610" cy="413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7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9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EFCD7351-3E3C-4FC2-8DBE-0CA8DC5A6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2" r="4328" b="3"/>
          <a:stretch/>
        </p:blipFill>
        <p:spPr>
          <a:xfrm>
            <a:off x="452814" y="-1"/>
            <a:ext cx="4942147" cy="2621148"/>
          </a:xfrm>
          <a:custGeom>
            <a:avLst/>
            <a:gdLst/>
            <a:ahLst/>
            <a:cxnLst/>
            <a:rect l="l" t="t" r="r" b="b"/>
            <a:pathLst>
              <a:path w="4942147" h="2621148">
                <a:moveTo>
                  <a:pt x="389783" y="0"/>
                </a:moveTo>
                <a:lnTo>
                  <a:pt x="4942147" y="0"/>
                </a:lnTo>
                <a:lnTo>
                  <a:pt x="4942147" y="21851"/>
                </a:lnTo>
                <a:lnTo>
                  <a:pt x="4550886" y="2621148"/>
                </a:lnTo>
                <a:lnTo>
                  <a:pt x="0" y="2621148"/>
                </a:lnTo>
                <a:close/>
              </a:path>
            </a:pathLst>
          </a:cu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80563" y="2404534"/>
            <a:ext cx="3893439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zh-TW" altLang="en-US" sz="5400"/>
              <a:t>副頁框架設計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153280-12CA-44DA-B23E-B4F8A6287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94" r="17607" b="-2"/>
          <a:stretch/>
        </p:blipFill>
        <p:spPr>
          <a:xfrm>
            <a:off x="1" y="2621147"/>
            <a:ext cx="5003699" cy="4236853"/>
          </a:xfrm>
          <a:custGeom>
            <a:avLst/>
            <a:gdLst/>
            <a:ahLst/>
            <a:cxnLst/>
            <a:rect l="l" t="t" r="r" b="b"/>
            <a:pathLst>
              <a:path w="5003699" h="4236853">
                <a:moveTo>
                  <a:pt x="452813" y="0"/>
                </a:moveTo>
                <a:lnTo>
                  <a:pt x="5003699" y="0"/>
                </a:lnTo>
                <a:lnTo>
                  <a:pt x="4365943" y="4236853"/>
                </a:lnTo>
                <a:lnTo>
                  <a:pt x="0" y="4236853"/>
                </a:lnTo>
                <a:lnTo>
                  <a:pt x="0" y="3045007"/>
                </a:lnTo>
                <a:close/>
              </a:path>
            </a:pathLst>
          </a:cu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846BEE-5671-4408-8FD8-F80F705B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4292" y="2621146"/>
            <a:ext cx="4549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42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126B1B8A-4477-497A-B720-A14DC55C4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952" y="1131994"/>
            <a:ext cx="966397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6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205" y="2594264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本周實習進度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8934" y="623456"/>
            <a:ext cx="8383539" cy="2306781"/>
          </a:xfrm>
        </p:spPr>
        <p:txBody>
          <a:bodyPr/>
          <a:lstStyle/>
          <a:p>
            <a:r>
              <a:rPr lang="en-US" altLang="zh-TW" sz="2000" dirty="0"/>
              <a:t>World Bamboo Day(</a:t>
            </a:r>
            <a:r>
              <a:rPr lang="zh-TW" altLang="en-US" sz="2000" dirty="0"/>
              <a:t>世界竹日</a:t>
            </a:r>
            <a:r>
              <a:rPr lang="en-US" altLang="zh-TW" sz="2000" dirty="0"/>
              <a:t>)</a:t>
            </a:r>
            <a:r>
              <a:rPr lang="zh-TW" altLang="en-US" sz="2000" dirty="0"/>
              <a:t>相關資料蒐集及閱覽</a:t>
            </a:r>
            <a:endParaRPr lang="en-US" altLang="zh-TW" sz="2000" dirty="0"/>
          </a:p>
          <a:p>
            <a:r>
              <a:rPr lang="zh-TW" altLang="en-US" sz="2000" dirty="0"/>
              <a:t>世界竹節大會</a:t>
            </a:r>
            <a:r>
              <a:rPr lang="en-US" altLang="zh-TW" sz="2000" dirty="0"/>
              <a:t>World Bamboo Congress</a:t>
            </a:r>
            <a:r>
              <a:rPr lang="zh-TW" altLang="en-US" sz="2000" dirty="0"/>
              <a:t>，</a:t>
            </a:r>
            <a:r>
              <a:rPr lang="en-US" altLang="zh-TW" sz="2000" dirty="0"/>
              <a:t>World Bamboo Organization(</a:t>
            </a:r>
            <a:r>
              <a:rPr lang="zh-TW" altLang="en-US" sz="2000" dirty="0"/>
              <a:t>世界竹子組織</a:t>
            </a:r>
            <a:r>
              <a:rPr lang="en-US" altLang="zh-TW" sz="2000" dirty="0"/>
              <a:t>)</a:t>
            </a:r>
            <a:r>
              <a:rPr lang="zh-TW" altLang="en-US" sz="2000" dirty="0"/>
              <a:t>資料蒐集</a:t>
            </a:r>
            <a:endParaRPr lang="en-US" altLang="zh-TW" sz="2000" dirty="0"/>
          </a:p>
          <a:p>
            <a:r>
              <a:rPr lang="zh-TW" altLang="en-US" sz="2000" dirty="0"/>
              <a:t>線上博物館的入口</a:t>
            </a:r>
            <a:r>
              <a:rPr lang="en-US" altLang="zh-TW" sz="2000" dirty="0"/>
              <a:t>3D</a:t>
            </a:r>
            <a:r>
              <a:rPr lang="zh-TW" altLang="en-US" sz="2000" dirty="0"/>
              <a:t>呈現方式</a:t>
            </a:r>
            <a:endParaRPr lang="en-US" altLang="zh-TW" dirty="0"/>
          </a:p>
          <a:p>
            <a:r>
              <a:rPr lang="zh-TW" altLang="en-US" sz="2000" dirty="0"/>
              <a:t>主頁內容初步規劃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4205" y="6234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今日實習進度</a:t>
            </a: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78934" y="3254664"/>
            <a:ext cx="8383539" cy="230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/>
              <a:t>初步完成博物館網站的樣式</a:t>
            </a:r>
            <a:endParaRPr lang="en-US" altLang="zh-TW" sz="2000" dirty="0"/>
          </a:p>
          <a:p>
            <a:r>
              <a:rPr lang="zh-TW" altLang="en-US" sz="2000" dirty="0"/>
              <a:t>網站內容的初步規劃</a:t>
            </a:r>
            <a:endParaRPr lang="en-US" altLang="zh-TW" sz="2000" dirty="0"/>
          </a:p>
          <a:p>
            <a:r>
              <a:rPr lang="zh-TW" altLang="en-US" sz="2000" dirty="0"/>
              <a:t>使用的語法及套件</a:t>
            </a:r>
            <a:endParaRPr lang="en-US" altLang="zh-TW" sz="2000" dirty="0"/>
          </a:p>
          <a:p>
            <a:pPr marL="0" indent="0">
              <a:buFont typeface="Wingdings 3" charset="2"/>
              <a:buNone/>
            </a:pPr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464205" y="45650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明日實習進度</a:t>
            </a: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778934" y="4867045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dirty="0"/>
          </a:p>
          <a:p>
            <a:r>
              <a:rPr lang="zh-TW" altLang="en-US" sz="2000" dirty="0"/>
              <a:t>線上博物館的入口</a:t>
            </a:r>
            <a:r>
              <a:rPr lang="en-US" altLang="zh-TW" sz="2000" dirty="0"/>
              <a:t>3D</a:t>
            </a:r>
            <a:r>
              <a:rPr lang="zh-TW" altLang="en-US" sz="2000" dirty="0"/>
              <a:t>呈現方式</a:t>
            </a:r>
            <a:endParaRPr lang="en-US" altLang="zh-TW" sz="2000" dirty="0"/>
          </a:p>
          <a:p>
            <a:r>
              <a:rPr lang="zh-TW" altLang="en-US" sz="2000" dirty="0"/>
              <a:t>展覽內容規劃</a:t>
            </a:r>
            <a:endParaRPr lang="en-US" altLang="zh-TW" sz="2000" dirty="0"/>
          </a:p>
          <a:p>
            <a:r>
              <a:rPr lang="zh-TW" altLang="en-US" sz="2000" dirty="0"/>
              <a:t>展場網頁設計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44059251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119</Words>
  <Application>Microsoft Office PowerPoint</Application>
  <PresentationFormat>寬螢幕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Trebuchet MS</vt:lpstr>
      <vt:lpstr>Wingdings 3</vt:lpstr>
      <vt:lpstr>多面向</vt:lpstr>
      <vt:lpstr>3D線上博物館</vt:lpstr>
      <vt:lpstr>網站主頁設計及實作</vt:lpstr>
      <vt:lpstr>副頁框架設計</vt:lpstr>
      <vt:lpstr>PowerPoint 簡報</vt:lpstr>
      <vt:lpstr>本周實習進度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3D線上博物館</dc:title>
  <dc:creator>彥博 溫</dc:creator>
  <cp:lastModifiedBy>彥博 溫</cp:lastModifiedBy>
  <cp:revision>1</cp:revision>
  <dcterms:created xsi:type="dcterms:W3CDTF">2020-07-09T07:57:14Z</dcterms:created>
  <dcterms:modified xsi:type="dcterms:W3CDTF">2020-07-09T08:00:40Z</dcterms:modified>
</cp:coreProperties>
</file>