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2020/07/10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altLang="zh-TW" dirty="0" smtClean="0"/>
              <a:t>World Bamboo Day</a:t>
            </a:r>
            <a:r>
              <a:rPr lang="zh-TW" altLang="en-US" dirty="0" smtClean="0"/>
              <a:t>各</a:t>
            </a:r>
            <a:r>
              <a:rPr lang="zh-TW" altLang="en-US" dirty="0"/>
              <a:t>地區各時期慶祝方式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60" y="1357313"/>
            <a:ext cx="9130622" cy="42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6" y="818147"/>
            <a:ext cx="10928437" cy="4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9" y="120073"/>
            <a:ext cx="10032518" cy="55233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5091" y="5717309"/>
            <a:ext cx="842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URL:https://www.chhajedgarden.com/blogs/important-bamboo-species-of-india/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2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1952594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23456"/>
            <a:ext cx="8383539" cy="2306781"/>
          </a:xfrm>
        </p:spPr>
        <p:txBody>
          <a:bodyPr/>
          <a:lstStyle/>
          <a:p>
            <a:r>
              <a:rPr lang="en-US" altLang="zh-TW" sz="2000" dirty="0"/>
              <a:t>World Bamboo Day(</a:t>
            </a:r>
            <a:r>
              <a:rPr lang="zh-TW" altLang="en-US" sz="2000" dirty="0"/>
              <a:t>世界竹日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各地區</a:t>
            </a:r>
            <a:r>
              <a:rPr lang="zh-TW" altLang="en-US" sz="2000" dirty="0" smtClean="0"/>
              <a:t>各</a:t>
            </a:r>
            <a:r>
              <a:rPr lang="zh-TW" altLang="en-US" sz="2000" dirty="0" smtClean="0"/>
              <a:t>時期慶祝方式</a:t>
            </a:r>
            <a:endParaRPr lang="en-US" altLang="zh-TW" sz="2000" dirty="0" smtClean="0"/>
          </a:p>
          <a:p>
            <a:r>
              <a:rPr lang="zh-TW" altLang="en-US" sz="2000" dirty="0"/>
              <a:t>亞太竹種</a:t>
            </a:r>
            <a:r>
              <a:rPr lang="zh-TW" altLang="en-US" sz="2000" dirty="0" smtClean="0"/>
              <a:t>蒐集</a:t>
            </a:r>
            <a:endParaRPr lang="en-US" altLang="zh-TW" sz="2000" dirty="0" smtClean="0"/>
          </a:p>
          <a:p>
            <a:r>
              <a:rPr lang="zh-TW" altLang="en-US" sz="2000" dirty="0" smtClean="0"/>
              <a:t>網站入口呈現方式討</a:t>
            </a:r>
            <a:r>
              <a:rPr lang="zh-TW" altLang="en-US" sz="2000" dirty="0"/>
              <a:t>論</a:t>
            </a:r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3" y="2510154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初步完成博物館網站的樣式</a:t>
            </a:r>
            <a:endParaRPr lang="en-US" altLang="zh-TW" sz="2000" dirty="0"/>
          </a:p>
          <a:p>
            <a:r>
              <a:rPr lang="zh-TW" altLang="en-US" sz="2000" dirty="0"/>
              <a:t>網站內容的初步規劃</a:t>
            </a:r>
            <a:endParaRPr lang="en-US" altLang="zh-TW" sz="2000" dirty="0"/>
          </a:p>
          <a:p>
            <a:r>
              <a:rPr lang="zh-TW" altLang="en-US" sz="2000" dirty="0"/>
              <a:t>使用的語法及套件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5" y="39706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下</a:t>
            </a:r>
            <a:r>
              <a:rPr lang="zh-TW" altLang="en-US" sz="3200" dirty="0" smtClean="0"/>
              <a:t>周實習進度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8933" y="4551219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完成</a:t>
            </a:r>
            <a:r>
              <a:rPr lang="zh-TW" altLang="en-US" sz="2000" dirty="0"/>
              <a:t>博物館</a:t>
            </a:r>
            <a:r>
              <a:rPr lang="zh-TW" altLang="en-US" sz="2000" dirty="0" smtClean="0"/>
              <a:t>網站入口的動畫並討論可行性</a:t>
            </a:r>
            <a:endParaRPr lang="en-US" altLang="zh-TW" sz="2000" dirty="0"/>
          </a:p>
          <a:p>
            <a:r>
              <a:rPr lang="zh-TW" altLang="en-US" sz="2000" dirty="0"/>
              <a:t>網站內容的初步規劃</a:t>
            </a:r>
            <a:endParaRPr lang="en-US" altLang="zh-TW" sz="2000" dirty="0"/>
          </a:p>
          <a:p>
            <a:r>
              <a:rPr lang="zh-TW" altLang="en-US" sz="2000" dirty="0" smtClean="0"/>
              <a:t>使用的語法及套件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3D線上博物館</vt:lpstr>
      <vt:lpstr>World Bamboo Day各地區各時期慶祝方式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3</cp:revision>
  <dcterms:created xsi:type="dcterms:W3CDTF">2020-07-09T07:57:14Z</dcterms:created>
  <dcterms:modified xsi:type="dcterms:W3CDTF">2020-07-10T09:46:26Z</dcterms:modified>
</cp:coreProperties>
</file>