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2020/07/14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78" y="802084"/>
            <a:ext cx="5746803" cy="3431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0" y="802084"/>
            <a:ext cx="5964609" cy="356135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4945" y="424872"/>
            <a:ext cx="46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討論主頁面的樣式</a:t>
            </a:r>
            <a:r>
              <a:rPr lang="en-US" altLang="zh-TW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背景圖</a:t>
            </a:r>
            <a:r>
              <a:rPr lang="en-US" altLang="zh-TW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  <a:endParaRPr lang="zh-TW" alt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88" y="437541"/>
            <a:ext cx="3769015" cy="5854331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5" y="2951303"/>
            <a:ext cx="8085595" cy="27013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4111" y="738910"/>
            <a:ext cx="7323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進入場館動畫初步設定，已開門為概念進入博物館內其他場館。</a:t>
            </a:r>
            <a:endParaRPr lang="zh-TW" alt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1666095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23456"/>
            <a:ext cx="8383539" cy="2306781"/>
          </a:xfrm>
        </p:spPr>
        <p:txBody>
          <a:bodyPr/>
          <a:lstStyle/>
          <a:p>
            <a:r>
              <a:rPr lang="zh-TW" altLang="en-US" sz="2000" dirty="0" smtClean="0"/>
              <a:t>網站入口頁面動畫</a:t>
            </a:r>
            <a:endParaRPr lang="en-US" altLang="zh-TW" sz="2000" dirty="0" smtClean="0"/>
          </a:p>
          <a:p>
            <a:r>
              <a:rPr lang="zh-TW" altLang="en-US" sz="2000" dirty="0" smtClean="0"/>
              <a:t>網站</a:t>
            </a:r>
            <a:r>
              <a:rPr lang="zh-TW" altLang="en-US" sz="2000" dirty="0" smtClean="0"/>
              <a:t>入口呈現方式討</a:t>
            </a:r>
            <a:r>
              <a:rPr lang="zh-TW" altLang="en-US" sz="2000" dirty="0"/>
              <a:t>論</a:t>
            </a:r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77334" y="2366905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初步完成博物館網站的樣式</a:t>
            </a:r>
            <a:endParaRPr lang="en-US" altLang="zh-TW" sz="2000" dirty="0"/>
          </a:p>
          <a:p>
            <a:r>
              <a:rPr lang="zh-TW" altLang="en-US" sz="2000" dirty="0"/>
              <a:t>網站</a:t>
            </a:r>
            <a:r>
              <a:rPr lang="zh-TW" altLang="en-US" sz="2000" dirty="0" smtClean="0"/>
              <a:t>內容規劃</a:t>
            </a:r>
            <a:endParaRPr lang="en-US" altLang="zh-TW" sz="2000" dirty="0"/>
          </a:p>
          <a:p>
            <a:r>
              <a:rPr lang="zh-TW" altLang="en-US" sz="2000" dirty="0"/>
              <a:t>使用的語法及套件</a:t>
            </a: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5" y="39706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下</a:t>
            </a:r>
            <a:r>
              <a:rPr lang="zh-TW" altLang="en-US" sz="3200" dirty="0" smtClean="0"/>
              <a:t>周實習進度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78933" y="4551219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完成</a:t>
            </a:r>
            <a:r>
              <a:rPr lang="zh-TW" altLang="en-US" sz="2000" dirty="0"/>
              <a:t>博物館</a:t>
            </a:r>
            <a:r>
              <a:rPr lang="zh-TW" altLang="en-US" sz="2000" dirty="0" smtClean="0"/>
              <a:t>網站</a:t>
            </a:r>
            <a:r>
              <a:rPr lang="zh-TW" altLang="en-US" sz="2000" dirty="0" smtClean="0"/>
              <a:t>入口動畫定案</a:t>
            </a:r>
            <a:endParaRPr lang="en-US" altLang="zh-TW" sz="2000" dirty="0"/>
          </a:p>
          <a:p>
            <a:r>
              <a:rPr lang="zh-TW" altLang="en-US" sz="2000" dirty="0" smtClean="0"/>
              <a:t>網站呈現定案</a:t>
            </a:r>
            <a:endParaRPr lang="en-US" altLang="zh-TW" sz="2000" dirty="0" smtClean="0"/>
          </a:p>
          <a:p>
            <a:r>
              <a:rPr lang="zh-TW" altLang="en-US" sz="2000" dirty="0" smtClean="0"/>
              <a:t>網站優</a:t>
            </a:r>
            <a:r>
              <a:rPr lang="zh-TW" altLang="en-US" sz="2000" dirty="0"/>
              <a:t>化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98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7</cp:revision>
  <dcterms:created xsi:type="dcterms:W3CDTF">2020-07-09T07:57:14Z</dcterms:created>
  <dcterms:modified xsi:type="dcterms:W3CDTF">2020-07-14T09:46:52Z</dcterms:modified>
</cp:coreProperties>
</file>