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>
                <a:latin typeface="+mj-ea"/>
                <a:ea typeface="+mj-ea"/>
              </a:rPr>
              <a:t>2020/07/15</a:t>
            </a: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44945" y="424872"/>
            <a:ext cx="4645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主頁面的樣式</a:t>
            </a:r>
            <a:r>
              <a:rPr lang="en-US" altLang="zh-TW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背景圖</a:t>
            </a:r>
            <a:r>
              <a:rPr lang="en-US" altLang="zh-TW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</a:t>
            </a:r>
            <a:r>
              <a:rPr lang="zh-TW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，小人會動喔</a:t>
            </a:r>
            <a:endParaRPr lang="en-US" altLang="zh-TW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D8F75E8-E3A9-4A35-A5E7-8682FFD67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5" y="1181536"/>
            <a:ext cx="9548366" cy="45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88" y="437541"/>
            <a:ext cx="3769015" cy="58543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4111" y="738910"/>
            <a:ext cx="7323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進入場館動畫初步設定，已開門為概念進入博物館內其他場館。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B6D322B-BDF1-4D9C-BC67-192E6D6C2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6" y="1914482"/>
            <a:ext cx="7460917" cy="30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5" y="1666095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8934" y="623456"/>
            <a:ext cx="8383539" cy="2306781"/>
          </a:xfrm>
        </p:spPr>
        <p:txBody>
          <a:bodyPr/>
          <a:lstStyle/>
          <a:p>
            <a:r>
              <a:rPr lang="zh-TW" altLang="en-US" sz="2000" dirty="0"/>
              <a:t>網站入口頁面動畫完成</a:t>
            </a:r>
            <a:endParaRPr lang="en-US" altLang="zh-TW" sz="2000" dirty="0"/>
          </a:p>
          <a:p>
            <a:r>
              <a:rPr lang="zh-TW" altLang="en-US" sz="2000" dirty="0"/>
              <a:t>網站入口呈現方式討論</a:t>
            </a:r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5" y="623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77334" y="2366905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初步完成博物館網站的樣式</a:t>
            </a:r>
            <a:endParaRPr lang="en-US" altLang="zh-TW" sz="2000" dirty="0"/>
          </a:p>
          <a:p>
            <a:r>
              <a:rPr lang="zh-TW" altLang="en-US" sz="2000" dirty="0"/>
              <a:t>網站內容規劃</a:t>
            </a:r>
            <a:endParaRPr lang="en-US" altLang="zh-TW" sz="2000" dirty="0"/>
          </a:p>
          <a:p>
            <a:r>
              <a:rPr lang="zh-TW" altLang="en-US" sz="2000" dirty="0"/>
              <a:t>使用的語法及套件</a:t>
            </a:r>
            <a:endParaRPr lang="en-US" altLang="zh-TW" sz="2000" dirty="0"/>
          </a:p>
          <a:p>
            <a:pPr marL="0" indent="0">
              <a:buFont typeface="Wingdings 3" charset="2"/>
              <a:buNone/>
            </a:pP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64205" y="397065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下周實習進度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778933" y="4551219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完成博物館網站入口動畫定案</a:t>
            </a:r>
            <a:endParaRPr lang="en-US" altLang="zh-TW" sz="2000" dirty="0"/>
          </a:p>
          <a:p>
            <a:r>
              <a:rPr lang="zh-TW" altLang="en-US" sz="2000" dirty="0"/>
              <a:t>網站呈現定案</a:t>
            </a:r>
            <a:endParaRPr lang="en-US" altLang="zh-TW" sz="2000" dirty="0"/>
          </a:p>
          <a:p>
            <a:r>
              <a:rPr lang="zh-TW" altLang="en-US" sz="2000" dirty="0"/>
              <a:t>網站優化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Font typeface="Wingdings 3" charset="2"/>
              <a:buNone/>
            </a:pP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103</Words>
  <Application>Microsoft Office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3D線上博物館</vt:lpstr>
      <vt:lpstr>PowerPoint 簡報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温彥博</cp:lastModifiedBy>
  <cp:revision>8</cp:revision>
  <dcterms:created xsi:type="dcterms:W3CDTF">2020-07-09T07:57:14Z</dcterms:created>
  <dcterms:modified xsi:type="dcterms:W3CDTF">2020-07-15T08:49:53Z</dcterms:modified>
</cp:coreProperties>
</file>