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1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6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55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801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387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50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7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24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06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37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75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3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8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48DD-0AC4-4543-8BA8-9FF701E16AA4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04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>
                <a:latin typeface="+mj-ea"/>
              </a:rPr>
              <a:t>3D</a:t>
            </a:r>
            <a:r>
              <a:rPr lang="zh-TW" altLang="en-US" sz="6600" dirty="0">
                <a:latin typeface="+mj-ea"/>
              </a:rPr>
              <a:t>線上博物館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25248" y="4056145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zh-TW" altLang="en-US" sz="2400" dirty="0">
                <a:latin typeface="+mj-ea"/>
                <a:ea typeface="+mj-ea"/>
              </a:rPr>
              <a:t>姓名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溫彥博</a:t>
            </a:r>
            <a:r>
              <a:rPr lang="en-US" altLang="zh-TW" sz="2400" dirty="0">
                <a:latin typeface="+mj-ea"/>
                <a:ea typeface="+mj-ea"/>
              </a:rPr>
              <a:t>、</a:t>
            </a:r>
            <a:r>
              <a:rPr lang="zh-TW" altLang="en-US" sz="2400" dirty="0">
                <a:latin typeface="+mj-ea"/>
                <a:ea typeface="+mj-ea"/>
              </a:rPr>
              <a:t>蕭宗朋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日期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</a:t>
            </a:r>
            <a:r>
              <a:rPr lang="en-US" altLang="zh-TW" sz="2400" dirty="0" smtClean="0">
                <a:latin typeface="+mj-ea"/>
                <a:ea typeface="+mj-ea"/>
              </a:rPr>
              <a:t>2020/07/16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地點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中正大學製商中心</a:t>
            </a:r>
          </a:p>
        </p:txBody>
      </p:sp>
    </p:spTree>
    <p:extLst>
      <p:ext uri="{BB962C8B-B14F-4D97-AF65-F5344CB8AC3E}">
        <p14:creationId xmlns:p14="http://schemas.microsoft.com/office/powerpoint/2010/main" val="17869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277091" y="387926"/>
            <a:ext cx="4645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主頁</a:t>
            </a:r>
            <a:r>
              <a:rPr lang="zh-TW" altLang="en-US" sz="3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面</a:t>
            </a:r>
            <a:r>
              <a:rPr lang="en-US" altLang="zh-TW" sz="3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Bug</a:t>
            </a:r>
            <a:r>
              <a:rPr lang="zh-TW" altLang="en-US" sz="3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修正及加強</a:t>
            </a:r>
            <a:endParaRPr lang="en-US" altLang="zh-TW" sz="32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endParaRPr lang="en-US" altLang="zh-TW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9345" r="1520"/>
          <a:stretch/>
        </p:blipFill>
        <p:spPr>
          <a:xfrm>
            <a:off x="3297382" y="1097791"/>
            <a:ext cx="8894618" cy="460566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0" y="1307848"/>
            <a:ext cx="29556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000" dirty="0" smtClean="0"/>
              <a:t>修正人物的手腳擺動方向</a:t>
            </a:r>
            <a:endParaRPr lang="en-US" altLang="zh-TW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 smtClean="0"/>
              <a:t>將背景圖固定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上下捲動頁面時，不會跑掉</a:t>
            </a:r>
            <a:r>
              <a:rPr lang="en-US" altLang="zh-TW" sz="20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 smtClean="0"/>
              <a:t>討論如何讓使用者更加清楚如何進入此網頁。</a:t>
            </a:r>
            <a:endParaRPr lang="en-US" altLang="zh-TW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 smtClean="0"/>
              <a:t>後續美化加工規劃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724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64" y="480060"/>
            <a:ext cx="5686692" cy="58978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66" y="480059"/>
            <a:ext cx="5559821" cy="593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6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205" y="1666095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本周實習進度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8934" y="623456"/>
            <a:ext cx="8383539" cy="2306781"/>
          </a:xfrm>
        </p:spPr>
        <p:txBody>
          <a:bodyPr/>
          <a:lstStyle/>
          <a:p>
            <a:r>
              <a:rPr lang="zh-TW" altLang="en-US" sz="2000" dirty="0"/>
              <a:t>網站入口頁</a:t>
            </a:r>
            <a:r>
              <a:rPr lang="zh-TW" altLang="en-US" sz="2000" dirty="0" smtClean="0"/>
              <a:t>面修正</a:t>
            </a:r>
            <a:r>
              <a:rPr lang="zh-TW" altLang="en-US" sz="2000" dirty="0"/>
              <a:t>、加強</a:t>
            </a:r>
            <a:r>
              <a:rPr lang="zh-TW" altLang="en-US" sz="2000" dirty="0"/>
              <a:t>、討論改善</a:t>
            </a:r>
            <a:endParaRPr lang="en-US" altLang="zh-TW" sz="2000" dirty="0"/>
          </a:p>
          <a:p>
            <a:r>
              <a:rPr lang="zh-TW" altLang="en-US" sz="2000" dirty="0" smtClean="0"/>
              <a:t>場館選擇頁面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處理中</a:t>
            </a:r>
            <a:r>
              <a:rPr lang="en-US" altLang="zh-TW" sz="2000" dirty="0" smtClean="0"/>
              <a:t>)</a:t>
            </a:r>
            <a:endParaRPr lang="en-US" altLang="zh-TW" sz="20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4205" y="6234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今日實習進度</a:t>
            </a: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677334" y="2366905"/>
            <a:ext cx="8383539" cy="230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/>
              <a:t>初步完成博物館網站的樣式</a:t>
            </a:r>
            <a:endParaRPr lang="en-US" altLang="zh-TW" sz="2000" dirty="0"/>
          </a:p>
          <a:p>
            <a:r>
              <a:rPr lang="zh-TW" altLang="en-US" sz="2000" dirty="0" smtClean="0"/>
              <a:t>網站內容規劃</a:t>
            </a:r>
            <a:endParaRPr lang="en-US" altLang="zh-TW" sz="2000" dirty="0"/>
          </a:p>
          <a:p>
            <a:endParaRPr lang="en-US" altLang="zh-TW" sz="2000" dirty="0"/>
          </a:p>
          <a:p>
            <a:pPr marL="0" indent="0">
              <a:buFont typeface="Wingdings 3" charset="2"/>
              <a:buNone/>
            </a:pPr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64205" y="326984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下周實習進度</a:t>
            </a: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677334" y="3803244"/>
            <a:ext cx="8383539" cy="230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 smtClean="0"/>
              <a:t>完成博物館入口及選擇場館頁面</a:t>
            </a:r>
            <a:endParaRPr lang="en-US" altLang="zh-TW" sz="2000" dirty="0"/>
          </a:p>
          <a:p>
            <a:r>
              <a:rPr lang="zh-TW" altLang="en-US" sz="2000" dirty="0"/>
              <a:t>網站優</a:t>
            </a:r>
            <a:r>
              <a:rPr lang="zh-TW" altLang="en-US" sz="2000" dirty="0" smtClean="0"/>
              <a:t>化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美感及使用者體驗的加強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 smtClean="0"/>
              <a:t>與印度方討論博物館的設計理念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Font typeface="Wingdings 3" charset="2"/>
              <a:buNone/>
            </a:pPr>
            <a:endParaRPr lang="en-US" altLang="zh-TW" sz="20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44059251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133</Words>
  <Application>Microsoft Office PowerPoint</Application>
  <PresentationFormat>寬螢幕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Trebuchet MS</vt:lpstr>
      <vt:lpstr>Wingdings 3</vt:lpstr>
      <vt:lpstr>多面向</vt:lpstr>
      <vt:lpstr>3D線上博物館</vt:lpstr>
      <vt:lpstr>PowerPoint 簡報</vt:lpstr>
      <vt:lpstr>PowerPoint 簡報</vt:lpstr>
      <vt:lpstr>本周實習進度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3D線上博物館</dc:title>
  <dc:creator>彥博 溫</dc:creator>
  <cp:lastModifiedBy>Ken</cp:lastModifiedBy>
  <cp:revision>11</cp:revision>
  <dcterms:created xsi:type="dcterms:W3CDTF">2020-07-09T07:57:14Z</dcterms:created>
  <dcterms:modified xsi:type="dcterms:W3CDTF">2020-07-16T09:33:19Z</dcterms:modified>
</cp:coreProperties>
</file>