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60" r:id="rId4"/>
    <p:sldId id="262" r:id="rId5"/>
    <p:sldId id="258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352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248DD-0AC4-4543-8BA8-9FF701E16AA4}" type="datetimeFigureOut">
              <a:rPr lang="zh-TW" altLang="en-US" smtClean="0"/>
              <a:t>2020/7/20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3611E-488F-4176-9926-951A12BD2E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8314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248DD-0AC4-4543-8BA8-9FF701E16AA4}" type="datetimeFigureOut">
              <a:rPr lang="zh-TW" altLang="en-US" smtClean="0"/>
              <a:t>2020/7/20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3611E-488F-4176-9926-951A12BD2E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914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248DD-0AC4-4543-8BA8-9FF701E16AA4}" type="datetimeFigureOut">
              <a:rPr lang="zh-TW" altLang="en-US" smtClean="0"/>
              <a:t>2020/7/20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3611E-488F-4176-9926-951A12BD2E5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76617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248DD-0AC4-4543-8BA8-9FF701E16AA4}" type="datetimeFigureOut">
              <a:rPr lang="zh-TW" altLang="en-US" smtClean="0"/>
              <a:t>2020/7/20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3611E-488F-4176-9926-951A12BD2E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5552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248DD-0AC4-4543-8BA8-9FF701E16AA4}" type="datetimeFigureOut">
              <a:rPr lang="zh-TW" altLang="en-US" smtClean="0"/>
              <a:t>2020/7/20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3611E-488F-4176-9926-951A12BD2E5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458013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248DD-0AC4-4543-8BA8-9FF701E16AA4}" type="datetimeFigureOut">
              <a:rPr lang="zh-TW" altLang="en-US" smtClean="0"/>
              <a:t>2020/7/20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3611E-488F-4176-9926-951A12BD2E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53872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248DD-0AC4-4543-8BA8-9FF701E16AA4}" type="datetimeFigureOut">
              <a:rPr lang="zh-TW" altLang="en-US" smtClean="0"/>
              <a:t>2020/7/20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3611E-488F-4176-9926-951A12BD2E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2862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248DD-0AC4-4543-8BA8-9FF701E16AA4}" type="datetimeFigureOut">
              <a:rPr lang="zh-TW" altLang="en-US" smtClean="0"/>
              <a:t>2020/7/20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3611E-488F-4176-9926-951A12BD2E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2509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248DD-0AC4-4543-8BA8-9FF701E16AA4}" type="datetimeFigureOut">
              <a:rPr lang="zh-TW" altLang="en-US" smtClean="0"/>
              <a:t>2020/7/20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3611E-488F-4176-9926-951A12BD2E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0174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248DD-0AC4-4543-8BA8-9FF701E16AA4}" type="datetimeFigureOut">
              <a:rPr lang="zh-TW" altLang="en-US" smtClean="0"/>
              <a:t>2020/7/20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3611E-488F-4176-9926-951A12BD2E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1247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248DD-0AC4-4543-8BA8-9FF701E16AA4}" type="datetimeFigureOut">
              <a:rPr lang="zh-TW" altLang="en-US" smtClean="0"/>
              <a:t>2020/7/20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3611E-488F-4176-9926-951A12BD2E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3069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248DD-0AC4-4543-8BA8-9FF701E16AA4}" type="datetimeFigureOut">
              <a:rPr lang="zh-TW" altLang="en-US" smtClean="0"/>
              <a:t>2020/7/20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3611E-488F-4176-9926-951A12BD2E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7378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248DD-0AC4-4543-8BA8-9FF701E16AA4}" type="datetimeFigureOut">
              <a:rPr lang="zh-TW" altLang="en-US" smtClean="0"/>
              <a:t>2020/7/20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3611E-488F-4176-9926-951A12BD2E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1758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248DD-0AC4-4543-8BA8-9FF701E16AA4}" type="datetimeFigureOut">
              <a:rPr lang="zh-TW" altLang="en-US" smtClean="0"/>
              <a:t>2020/7/20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3611E-488F-4176-9926-951A12BD2E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199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248DD-0AC4-4543-8BA8-9FF701E16AA4}" type="datetimeFigureOut">
              <a:rPr lang="zh-TW" altLang="en-US" smtClean="0"/>
              <a:t>2020/7/20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3611E-488F-4176-9926-951A12BD2E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6334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248DD-0AC4-4543-8BA8-9FF701E16AA4}" type="datetimeFigureOut">
              <a:rPr lang="zh-TW" altLang="en-US" smtClean="0"/>
              <a:t>2020/7/20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3611E-488F-4176-9926-951A12BD2E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1821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B248DD-0AC4-4543-8BA8-9FF701E16AA4}" type="datetimeFigureOut">
              <a:rPr lang="zh-TW" altLang="en-US" smtClean="0"/>
              <a:t>2020/7/20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993611E-488F-4176-9926-951A12BD2E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2040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z="6600" dirty="0">
                <a:latin typeface="+mj-ea"/>
              </a:rPr>
              <a:t>3D</a:t>
            </a:r>
            <a:r>
              <a:rPr lang="zh-TW" altLang="en-US" sz="6600" dirty="0">
                <a:latin typeface="+mj-ea"/>
              </a:rPr>
              <a:t>線上博物館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6125248" y="4056145"/>
            <a:ext cx="7766936" cy="1096899"/>
          </a:xfrm>
        </p:spPr>
        <p:txBody>
          <a:bodyPr>
            <a:noAutofit/>
          </a:bodyPr>
          <a:lstStyle/>
          <a:p>
            <a:pPr algn="l"/>
            <a:r>
              <a:rPr lang="zh-TW" altLang="en-US" sz="2400" dirty="0">
                <a:latin typeface="+mj-ea"/>
                <a:ea typeface="+mj-ea"/>
              </a:rPr>
              <a:t>姓名</a:t>
            </a:r>
            <a:r>
              <a:rPr lang="en-US" altLang="zh-TW" sz="2400" dirty="0">
                <a:latin typeface="+mj-ea"/>
                <a:ea typeface="+mj-ea"/>
              </a:rPr>
              <a:t>:</a:t>
            </a:r>
            <a:r>
              <a:rPr lang="zh-TW" altLang="en-US" sz="2400" dirty="0">
                <a:latin typeface="+mj-ea"/>
                <a:ea typeface="+mj-ea"/>
              </a:rPr>
              <a:t> 溫彥博</a:t>
            </a:r>
            <a:r>
              <a:rPr lang="en-US" altLang="zh-TW" sz="2400" dirty="0">
                <a:latin typeface="+mj-ea"/>
                <a:ea typeface="+mj-ea"/>
              </a:rPr>
              <a:t>、</a:t>
            </a:r>
            <a:r>
              <a:rPr lang="zh-TW" altLang="en-US" sz="2400" dirty="0">
                <a:latin typeface="+mj-ea"/>
                <a:ea typeface="+mj-ea"/>
              </a:rPr>
              <a:t>蕭宗朋</a:t>
            </a:r>
            <a:endParaRPr lang="en-US" altLang="zh-TW" sz="2400" dirty="0">
              <a:latin typeface="+mj-ea"/>
              <a:ea typeface="+mj-ea"/>
            </a:endParaRPr>
          </a:p>
          <a:p>
            <a:pPr algn="l"/>
            <a:r>
              <a:rPr lang="zh-TW" altLang="en-US" sz="2400" dirty="0">
                <a:latin typeface="+mj-ea"/>
                <a:ea typeface="+mj-ea"/>
              </a:rPr>
              <a:t>日期</a:t>
            </a:r>
            <a:r>
              <a:rPr lang="en-US" altLang="zh-TW" sz="2400" dirty="0">
                <a:latin typeface="+mj-ea"/>
                <a:ea typeface="+mj-ea"/>
              </a:rPr>
              <a:t>:</a:t>
            </a:r>
            <a:r>
              <a:rPr lang="zh-TW" altLang="en-US" sz="2400" dirty="0">
                <a:latin typeface="+mj-ea"/>
                <a:ea typeface="+mj-ea"/>
              </a:rPr>
              <a:t>  </a:t>
            </a:r>
            <a:r>
              <a:rPr lang="en-US" altLang="zh-TW" sz="2400" dirty="0" smtClean="0">
                <a:latin typeface="+mj-ea"/>
                <a:ea typeface="+mj-ea"/>
              </a:rPr>
              <a:t>2020/07/20</a:t>
            </a:r>
            <a:endParaRPr lang="en-US" altLang="zh-TW" sz="2400" dirty="0">
              <a:latin typeface="+mj-ea"/>
              <a:ea typeface="+mj-ea"/>
            </a:endParaRPr>
          </a:p>
          <a:p>
            <a:pPr algn="l"/>
            <a:r>
              <a:rPr lang="zh-TW" altLang="en-US" sz="2400" dirty="0">
                <a:latin typeface="+mj-ea"/>
                <a:ea typeface="+mj-ea"/>
              </a:rPr>
              <a:t>地點</a:t>
            </a:r>
            <a:r>
              <a:rPr lang="en-US" altLang="zh-TW" sz="2400" dirty="0">
                <a:latin typeface="+mj-ea"/>
                <a:ea typeface="+mj-ea"/>
              </a:rPr>
              <a:t>:</a:t>
            </a:r>
            <a:r>
              <a:rPr lang="zh-TW" altLang="en-US" sz="2400" dirty="0">
                <a:latin typeface="+mj-ea"/>
                <a:ea typeface="+mj-ea"/>
              </a:rPr>
              <a:t>  中正大學製商中心</a:t>
            </a:r>
          </a:p>
        </p:txBody>
      </p:sp>
    </p:spTree>
    <p:extLst>
      <p:ext uri="{BB962C8B-B14F-4D97-AF65-F5344CB8AC3E}">
        <p14:creationId xmlns:p14="http://schemas.microsoft.com/office/powerpoint/2010/main" val="178690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2"/>
          <a:srcRect t="13912" r="170" b="6609"/>
          <a:stretch/>
        </p:blipFill>
        <p:spPr>
          <a:xfrm>
            <a:off x="1955060" y="1015999"/>
            <a:ext cx="10236940" cy="4584430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277091" y="387926"/>
            <a:ext cx="464589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主頁</a:t>
            </a:r>
            <a:r>
              <a:rPr lang="zh-TW" altLang="en-US" sz="3200" dirty="0" smtClean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面加強</a:t>
            </a:r>
            <a:endParaRPr lang="en-US" altLang="zh-TW" sz="3200" dirty="0" smtClean="0">
              <a:solidFill>
                <a:srgbClr val="FF0000"/>
              </a:solidFill>
              <a:latin typeface="+mj-lt"/>
              <a:ea typeface="+mj-ea"/>
              <a:cs typeface="+mj-cs"/>
            </a:endParaRPr>
          </a:p>
          <a:p>
            <a:endParaRPr lang="en-US" altLang="zh-TW" sz="24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64655" y="1169302"/>
            <a:ext cx="295563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endParaRPr lang="en-US" altLang="zh-TW" sz="2000" dirty="0" smtClean="0"/>
          </a:p>
          <a:p>
            <a:pPr marL="342900" indent="-342900">
              <a:buFont typeface="+mj-lt"/>
              <a:buAutoNum type="arabicPeriod"/>
            </a:pPr>
            <a:r>
              <a:rPr lang="zh-TW" altLang="en-US" sz="2000" dirty="0" smtClean="0"/>
              <a:t>新增進入標誌讓使用者更清楚</a:t>
            </a:r>
            <a:endParaRPr lang="en-US" altLang="zh-TW" sz="2000" dirty="0" smtClean="0"/>
          </a:p>
          <a:p>
            <a:pPr marL="342900" indent="-342900">
              <a:buFont typeface="+mj-lt"/>
              <a:buAutoNum type="arabicPeriod"/>
            </a:pPr>
            <a:r>
              <a:rPr lang="zh-TW" altLang="en-US" sz="2000" dirty="0" smtClean="0"/>
              <a:t>討論如何讓使用者更加清楚如何進入此網頁。</a:t>
            </a:r>
            <a:endParaRPr lang="en-US" altLang="zh-TW" sz="2000" dirty="0" smtClean="0"/>
          </a:p>
          <a:p>
            <a:pPr marL="342900" indent="-342900">
              <a:buFont typeface="+mj-lt"/>
              <a:buAutoNum type="arabicPeriod"/>
            </a:pPr>
            <a:r>
              <a:rPr lang="zh-TW" altLang="en-US" sz="2000" dirty="0" smtClean="0"/>
              <a:t>後續美化加工規劃</a:t>
            </a:r>
            <a:endParaRPr lang="en-US" altLang="zh-TW" sz="2000" dirty="0" smtClean="0"/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797243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Isosceles Triangle 36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Isosceles Triangle 37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5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6" name="Isosceles Triangle 45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7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8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0" name="Isosceles Triangle 49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1" name="Isosceles Triangle 50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53" name="Rectangle 52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002" y="480060"/>
            <a:ext cx="11225986" cy="5897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9658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4" y="277091"/>
            <a:ext cx="8596668" cy="720436"/>
          </a:xfrm>
        </p:spPr>
        <p:txBody>
          <a:bodyPr/>
          <a:lstStyle/>
          <a:p>
            <a:r>
              <a:rPr lang="en-US" altLang="zh-TW" dirty="0" smtClean="0"/>
              <a:t>7/24</a:t>
            </a:r>
            <a:r>
              <a:rPr lang="zh-TW" altLang="en-US" dirty="0" smtClean="0"/>
              <a:t>與印度開會</a:t>
            </a:r>
            <a:r>
              <a:rPr lang="en-US" altLang="zh-TW" dirty="0" smtClean="0"/>
              <a:t>Agenda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997527"/>
            <a:ext cx="10953486" cy="5708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289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4205" y="3211048"/>
            <a:ext cx="8596668" cy="1320800"/>
          </a:xfrm>
        </p:spPr>
        <p:txBody>
          <a:bodyPr>
            <a:normAutofit/>
          </a:bodyPr>
          <a:lstStyle/>
          <a:p>
            <a:r>
              <a:rPr lang="zh-TW" altLang="en-US" sz="3200" dirty="0"/>
              <a:t>本周實習進度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78934" y="680114"/>
            <a:ext cx="8383539" cy="2306781"/>
          </a:xfrm>
        </p:spPr>
        <p:txBody>
          <a:bodyPr/>
          <a:lstStyle/>
          <a:p>
            <a:r>
              <a:rPr lang="zh-TW" altLang="en-US" sz="2000" dirty="0"/>
              <a:t>網站入口頁</a:t>
            </a:r>
            <a:r>
              <a:rPr lang="zh-TW" altLang="en-US" sz="2000" dirty="0" smtClean="0"/>
              <a:t>面修正</a:t>
            </a:r>
            <a:r>
              <a:rPr lang="zh-TW" altLang="en-US" sz="2000" dirty="0"/>
              <a:t>、加強、討論</a:t>
            </a:r>
            <a:r>
              <a:rPr lang="zh-TW" altLang="en-US" sz="2000" dirty="0" smtClean="0"/>
              <a:t>改善</a:t>
            </a:r>
            <a:endParaRPr lang="en-US" altLang="zh-TW" sz="2000" dirty="0" smtClean="0"/>
          </a:p>
          <a:p>
            <a:r>
              <a:rPr lang="zh-TW" altLang="en-US" sz="2000" dirty="0" smtClean="0"/>
              <a:t>與印度開會</a:t>
            </a:r>
            <a:r>
              <a:rPr lang="en-US" altLang="zh-TW" sz="2000" dirty="0" smtClean="0"/>
              <a:t>Agend</a:t>
            </a:r>
            <a:r>
              <a:rPr lang="en-US" altLang="zh-TW" sz="2000" dirty="0"/>
              <a:t>a</a:t>
            </a:r>
            <a:endParaRPr lang="en-US" altLang="zh-TW" sz="2000" dirty="0"/>
          </a:p>
          <a:p>
            <a:endParaRPr lang="en-US" altLang="zh-TW" sz="2000" dirty="0"/>
          </a:p>
        </p:txBody>
      </p:sp>
      <p:sp>
        <p:nvSpPr>
          <p:cNvPr id="5" name="標題 1"/>
          <p:cNvSpPr txBox="1">
            <a:spLocks/>
          </p:cNvSpPr>
          <p:nvPr/>
        </p:nvSpPr>
        <p:spPr>
          <a:xfrm>
            <a:off x="464205" y="62346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TW" altLang="en-US" sz="3200" dirty="0"/>
              <a:t>今日實習進度</a:t>
            </a:r>
          </a:p>
        </p:txBody>
      </p:sp>
      <p:sp>
        <p:nvSpPr>
          <p:cNvPr id="9" name="內容版面配置區 2"/>
          <p:cNvSpPr txBox="1">
            <a:spLocks/>
          </p:cNvSpPr>
          <p:nvPr/>
        </p:nvSpPr>
        <p:spPr>
          <a:xfrm>
            <a:off x="778930" y="3911151"/>
            <a:ext cx="8281939" cy="22595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000" dirty="0" smtClean="0"/>
              <a:t>網站</a:t>
            </a:r>
            <a:r>
              <a:rPr lang="zh-TW" altLang="en-US" sz="2000" dirty="0" smtClean="0"/>
              <a:t>內容</a:t>
            </a:r>
            <a:r>
              <a:rPr lang="zh-TW" altLang="en-US" sz="2000" dirty="0" smtClean="0"/>
              <a:t>規劃，竹種介紹與</a:t>
            </a:r>
            <a:r>
              <a:rPr lang="en-US" altLang="zh-TW" sz="2000" dirty="0" smtClean="0"/>
              <a:t>world bamboo day</a:t>
            </a:r>
            <a:r>
              <a:rPr lang="zh-TW" altLang="en-US" sz="2000" dirty="0" smtClean="0"/>
              <a:t>的資料整理並初步放在網頁上。</a:t>
            </a:r>
            <a:endParaRPr lang="en-US" altLang="zh-TW" sz="2000" dirty="0" smtClean="0"/>
          </a:p>
          <a:p>
            <a:r>
              <a:rPr lang="zh-TW" altLang="en-US" sz="2000" dirty="0" smtClean="0"/>
              <a:t>實現</a:t>
            </a:r>
            <a:r>
              <a:rPr lang="en-US" altLang="zh-TW" sz="2000" dirty="0"/>
              <a:t>3D</a:t>
            </a:r>
            <a:r>
              <a:rPr lang="zh-TW" altLang="en-US" sz="2000" dirty="0"/>
              <a:t>環景的網頁呈現方式</a:t>
            </a:r>
            <a:endParaRPr lang="en-US" altLang="zh-TW" sz="2000" dirty="0"/>
          </a:p>
          <a:p>
            <a:r>
              <a:rPr lang="zh-TW" altLang="en-US" sz="2000" dirty="0" smtClean="0"/>
              <a:t>進度報告</a:t>
            </a:r>
            <a:r>
              <a:rPr lang="en-US" altLang="zh-TW" sz="2000" dirty="0" err="1" smtClean="0"/>
              <a:t>ppt</a:t>
            </a:r>
            <a:r>
              <a:rPr lang="en-US" altLang="zh-TW" sz="2000" dirty="0" smtClean="0"/>
              <a:t>(English)</a:t>
            </a:r>
            <a:endParaRPr lang="en-US" altLang="zh-TW" sz="2000" dirty="0"/>
          </a:p>
          <a:p>
            <a:endParaRPr lang="en-US" altLang="zh-TW" sz="2000" dirty="0"/>
          </a:p>
          <a:p>
            <a:endParaRPr lang="en-US" altLang="zh-TW" sz="2000" dirty="0"/>
          </a:p>
        </p:txBody>
      </p:sp>
      <p:sp>
        <p:nvSpPr>
          <p:cNvPr id="10" name="標題 1"/>
          <p:cNvSpPr txBox="1">
            <a:spLocks/>
          </p:cNvSpPr>
          <p:nvPr/>
        </p:nvSpPr>
        <p:spPr>
          <a:xfrm>
            <a:off x="464205" y="1636697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TW" altLang="en-US" sz="3200" dirty="0"/>
              <a:t>明</a:t>
            </a:r>
            <a:r>
              <a:rPr lang="zh-TW" altLang="en-US" sz="3200" dirty="0" smtClean="0"/>
              <a:t>日</a:t>
            </a:r>
            <a:r>
              <a:rPr lang="zh-TW" altLang="en-US" sz="3200" dirty="0"/>
              <a:t>實習進度</a:t>
            </a:r>
          </a:p>
        </p:txBody>
      </p:sp>
      <p:sp>
        <p:nvSpPr>
          <p:cNvPr id="11" name="內容版面配置區 2"/>
          <p:cNvSpPr txBox="1">
            <a:spLocks/>
          </p:cNvSpPr>
          <p:nvPr/>
        </p:nvSpPr>
        <p:spPr>
          <a:xfrm>
            <a:off x="778932" y="2334320"/>
            <a:ext cx="8383539" cy="23067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000" dirty="0" smtClean="0"/>
              <a:t>竹種類與</a:t>
            </a:r>
            <a:r>
              <a:rPr lang="en-US" altLang="zh-TW" sz="2000" dirty="0" smtClean="0"/>
              <a:t>world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bamboo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day</a:t>
            </a:r>
            <a:r>
              <a:rPr lang="zh-TW" altLang="en-US" sz="2000" dirty="0" smtClean="0"/>
              <a:t>的網頁資料整理</a:t>
            </a:r>
            <a:endParaRPr lang="en-US" altLang="zh-TW" sz="2000" dirty="0" smtClean="0"/>
          </a:p>
          <a:p>
            <a:r>
              <a:rPr lang="zh-TW" altLang="en-US" sz="2000" dirty="0" smtClean="0"/>
              <a:t>進度報告</a:t>
            </a:r>
            <a:r>
              <a:rPr lang="en-US" altLang="zh-TW" sz="2000" dirty="0" err="1" smtClean="0"/>
              <a:t>ppt</a:t>
            </a:r>
            <a:endParaRPr lang="en-US" altLang="zh-TW" sz="2000" dirty="0" smtClean="0"/>
          </a:p>
          <a:p>
            <a:endParaRPr lang="en-US" altLang="zh-TW" sz="2000" dirty="0"/>
          </a:p>
        </p:txBody>
      </p:sp>
    </p:spTree>
    <p:extLst>
      <p:ext uri="{BB962C8B-B14F-4D97-AF65-F5344CB8AC3E}">
        <p14:creationId xmlns:p14="http://schemas.microsoft.com/office/powerpoint/2010/main" val="2440592517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123</Words>
  <Application>Microsoft Office PowerPoint</Application>
  <PresentationFormat>寬螢幕</PresentationFormat>
  <Paragraphs>20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0" baseType="lpstr">
      <vt:lpstr>微軟正黑體</vt:lpstr>
      <vt:lpstr>Arial</vt:lpstr>
      <vt:lpstr>Trebuchet MS</vt:lpstr>
      <vt:lpstr>Wingdings 3</vt:lpstr>
      <vt:lpstr>多面向</vt:lpstr>
      <vt:lpstr>3D線上博物館</vt:lpstr>
      <vt:lpstr>PowerPoint 簡報</vt:lpstr>
      <vt:lpstr>PowerPoint 簡報</vt:lpstr>
      <vt:lpstr>7/24與印度開會Agenda</vt:lpstr>
      <vt:lpstr>本周實習進度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3D線上博物館</dc:title>
  <dc:creator>彥博 溫</dc:creator>
  <cp:lastModifiedBy>Ken</cp:lastModifiedBy>
  <cp:revision>14</cp:revision>
  <dcterms:created xsi:type="dcterms:W3CDTF">2020-07-09T07:57:14Z</dcterms:created>
  <dcterms:modified xsi:type="dcterms:W3CDTF">2020-07-20T09:28:45Z</dcterms:modified>
</cp:coreProperties>
</file>