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2020/07/22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4655" y="1169302"/>
            <a:ext cx="295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" y="1065474"/>
            <a:ext cx="11848973" cy="55233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6743" y="240226"/>
            <a:ext cx="51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與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SABF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學生視訊討論簡報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1" y="480060"/>
            <a:ext cx="11652730" cy="59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3211048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80114"/>
            <a:ext cx="8383539" cy="2306781"/>
          </a:xfrm>
        </p:spPr>
        <p:txBody>
          <a:bodyPr/>
          <a:lstStyle/>
          <a:p>
            <a:r>
              <a:rPr lang="zh-TW" altLang="en-US" sz="2000" dirty="0" smtClean="0"/>
              <a:t>與</a:t>
            </a:r>
            <a:r>
              <a:rPr lang="en-US" altLang="zh-TW" sz="2000" dirty="0" smtClean="0"/>
              <a:t>SABF</a:t>
            </a:r>
            <a:r>
              <a:rPr lang="zh-TW" altLang="en-US" sz="2000" dirty="0" smtClean="0"/>
              <a:t>學生開會討論的內容與簡報</a:t>
            </a:r>
            <a:endParaRPr lang="en-US" altLang="zh-TW" sz="2000" dirty="0" smtClean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報告之海報初步設計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0" y="3911151"/>
            <a:ext cx="8281939" cy="225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網站內容規劃，竹種介紹與</a:t>
            </a:r>
            <a:r>
              <a:rPr lang="en-US" altLang="zh-TW" sz="2000" dirty="0" smtClean="0"/>
              <a:t>world bamboo day</a:t>
            </a:r>
            <a:r>
              <a:rPr lang="zh-TW" altLang="en-US" sz="2000" dirty="0" smtClean="0"/>
              <a:t>的資料整理並初步放在網頁上。</a:t>
            </a:r>
            <a:endParaRPr lang="en-US" altLang="zh-TW" sz="2000" dirty="0" smtClean="0"/>
          </a:p>
          <a:p>
            <a:r>
              <a:rPr lang="zh-TW" altLang="en-US" sz="2000" dirty="0" smtClean="0"/>
              <a:t>實現</a:t>
            </a:r>
            <a:r>
              <a:rPr lang="en-US" altLang="zh-TW" sz="2000" dirty="0"/>
              <a:t>3D</a:t>
            </a:r>
            <a:r>
              <a:rPr lang="zh-TW" altLang="en-US" sz="2000" dirty="0"/>
              <a:t>環景的網頁呈現方式</a:t>
            </a:r>
            <a:endParaRPr lang="en-US" altLang="zh-TW" sz="2000" dirty="0"/>
          </a:p>
          <a:p>
            <a:r>
              <a:rPr lang="zh-TW" altLang="en-US" sz="2000" dirty="0" smtClean="0"/>
              <a:t>進度報告</a:t>
            </a:r>
            <a:r>
              <a:rPr lang="en-US" altLang="zh-TW" sz="2000" dirty="0" err="1" smtClean="0"/>
              <a:t>ppt</a:t>
            </a:r>
            <a:r>
              <a:rPr lang="en-US" altLang="zh-TW" sz="2000" dirty="0" smtClean="0"/>
              <a:t>(English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進度報告之海報</a:t>
            </a:r>
            <a:r>
              <a:rPr lang="en-US" altLang="zh-TW" sz="2000" dirty="0" smtClean="0"/>
              <a:t>(.pdf)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4205" y="16366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</a:t>
            </a:r>
            <a:r>
              <a:rPr lang="zh-TW" altLang="en-US" sz="3200" dirty="0" smtClean="0"/>
              <a:t>日</a:t>
            </a:r>
            <a:r>
              <a:rPr lang="zh-TW" altLang="en-US" sz="3200" dirty="0"/>
              <a:t>實習進度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78932" y="2334320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與</a:t>
            </a:r>
            <a:r>
              <a:rPr lang="en-US" altLang="zh-TW" sz="2000" dirty="0" smtClean="0"/>
              <a:t>SABF</a:t>
            </a:r>
            <a:r>
              <a:rPr lang="zh-TW" altLang="en-US" sz="2000" dirty="0" smtClean="0"/>
              <a:t>學生討論開</a:t>
            </a:r>
            <a:r>
              <a:rPr lang="zh-TW" altLang="en-US" sz="2000" dirty="0"/>
              <a:t>會</a:t>
            </a:r>
            <a:endParaRPr lang="en-US" altLang="zh-TW" sz="2000" dirty="0" smtClean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進度報告之海報</a:t>
            </a:r>
            <a:r>
              <a:rPr lang="en-US" altLang="zh-TW" sz="2000" dirty="0" smtClean="0"/>
              <a:t>(.pdf)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107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19</cp:revision>
  <dcterms:created xsi:type="dcterms:W3CDTF">2020-07-09T07:57:14Z</dcterms:created>
  <dcterms:modified xsi:type="dcterms:W3CDTF">2020-07-22T12:52:28Z</dcterms:modified>
</cp:coreProperties>
</file>