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2020/07/23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26669" y="92445"/>
            <a:ext cx="839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與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SABF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學生和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Mr. </a:t>
            </a:r>
            <a:r>
              <a:rPr lang="en-US" altLang="zh-TW" sz="32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Kamesh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Salam </a:t>
            </a: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視訊開會討論專</a:t>
            </a:r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題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4" y="1169663"/>
            <a:ext cx="7384407" cy="55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658" y="-105252"/>
            <a:ext cx="4946264" cy="45168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484" y="3956439"/>
            <a:ext cx="4891920" cy="2856753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923508" y="642604"/>
            <a:ext cx="8390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7/29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專題期中報告之海報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79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5" y="152462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80114"/>
            <a:ext cx="8383539" cy="2306781"/>
          </a:xfrm>
        </p:spPr>
        <p:txBody>
          <a:bodyPr/>
          <a:lstStyle/>
          <a:p>
            <a:r>
              <a:rPr lang="zh-TW" altLang="en-US" sz="2000" dirty="0" smtClean="0"/>
              <a:t>與</a:t>
            </a:r>
            <a:r>
              <a:rPr lang="en-US" altLang="zh-TW" sz="2000" dirty="0" smtClean="0"/>
              <a:t>SABF</a:t>
            </a:r>
            <a:r>
              <a:rPr lang="zh-TW" altLang="en-US" sz="2000" dirty="0" smtClean="0"/>
              <a:t>學生和</a:t>
            </a:r>
            <a:r>
              <a:rPr lang="en-US" altLang="zh-TW" sz="2000" dirty="0" smtClean="0"/>
              <a:t>Mr. </a:t>
            </a:r>
            <a:r>
              <a:rPr lang="en-US" altLang="zh-TW" sz="2000" dirty="0" err="1" smtClean="0"/>
              <a:t>Karmesh</a:t>
            </a:r>
            <a:r>
              <a:rPr lang="en-US" altLang="zh-TW" sz="2000" dirty="0" smtClean="0"/>
              <a:t> Salam </a:t>
            </a:r>
            <a:r>
              <a:rPr lang="zh-TW" altLang="en-US" sz="2000" dirty="0" smtClean="0"/>
              <a:t>開會討論</a:t>
            </a:r>
            <a:endParaRPr lang="en-US" altLang="zh-TW" sz="2000" dirty="0" smtClean="0"/>
          </a:p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期中報告之海報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78934" y="2185019"/>
            <a:ext cx="8281939" cy="447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網站內容規劃，竹種介紹與</a:t>
            </a:r>
            <a:r>
              <a:rPr lang="en-US" altLang="zh-TW" sz="2000" dirty="0" smtClean="0"/>
              <a:t>world bamboo day</a:t>
            </a:r>
            <a:r>
              <a:rPr lang="zh-TW" altLang="en-US" sz="2000" dirty="0" smtClean="0"/>
              <a:t>的資料整理並初步放在網頁上。</a:t>
            </a:r>
            <a:endParaRPr lang="en-US" altLang="zh-TW" sz="2000" dirty="0" smtClean="0"/>
          </a:p>
          <a:p>
            <a:r>
              <a:rPr lang="zh-TW" altLang="en-US" sz="2000" dirty="0" smtClean="0"/>
              <a:t>實現</a:t>
            </a:r>
            <a:r>
              <a:rPr lang="en-US" altLang="zh-TW" sz="2000" dirty="0"/>
              <a:t>3D</a:t>
            </a:r>
            <a:r>
              <a:rPr lang="zh-TW" altLang="en-US" sz="2000" dirty="0"/>
              <a:t>環景的網頁呈現方式</a:t>
            </a:r>
            <a:endParaRPr lang="en-US" altLang="zh-TW" sz="2000" dirty="0"/>
          </a:p>
          <a:p>
            <a:r>
              <a:rPr lang="zh-TW" altLang="en-US" sz="2000" dirty="0" smtClean="0"/>
              <a:t>進度報告</a:t>
            </a:r>
            <a:r>
              <a:rPr lang="en-US" altLang="zh-TW" sz="2000" dirty="0" err="1" smtClean="0"/>
              <a:t>ppt</a:t>
            </a:r>
            <a:r>
              <a:rPr lang="en-US" altLang="zh-TW" sz="2000" dirty="0" smtClean="0"/>
              <a:t>(English)</a:t>
            </a:r>
          </a:p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進度報告之海報</a:t>
            </a:r>
            <a:r>
              <a:rPr lang="en-US" altLang="zh-TW" sz="2000" dirty="0" smtClean="0"/>
              <a:t>(.pdf)</a:t>
            </a:r>
          </a:p>
          <a:p>
            <a:r>
              <a:rPr lang="zh-TW" altLang="en-US" sz="2000" dirty="0"/>
              <a:t>與</a:t>
            </a:r>
            <a:r>
              <a:rPr lang="en-US" altLang="zh-TW" sz="2000" dirty="0"/>
              <a:t>SABF</a:t>
            </a:r>
            <a:r>
              <a:rPr lang="zh-TW" altLang="en-US" sz="2000" dirty="0"/>
              <a:t>學生和</a:t>
            </a:r>
            <a:r>
              <a:rPr lang="en-US" altLang="zh-TW" sz="2000" dirty="0"/>
              <a:t>Mr. </a:t>
            </a:r>
            <a:r>
              <a:rPr lang="en-US" altLang="zh-TW" sz="2000" dirty="0" err="1"/>
              <a:t>Karmesh</a:t>
            </a:r>
            <a:r>
              <a:rPr lang="en-US" altLang="zh-TW" sz="2000" dirty="0"/>
              <a:t> Salam </a:t>
            </a:r>
            <a:r>
              <a:rPr lang="zh-TW" altLang="en-US" sz="2000" dirty="0"/>
              <a:t>開會討論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5" y="470646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下</a:t>
            </a:r>
            <a:r>
              <a:rPr lang="zh-TW" altLang="en-US" sz="3200" dirty="0" smtClean="0"/>
              <a:t>周實習進度</a:t>
            </a:r>
            <a:endParaRPr lang="zh-TW" altLang="en-US" sz="32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78933" y="5326288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與</a:t>
            </a:r>
            <a:r>
              <a:rPr lang="en-US" altLang="zh-TW" sz="2000" dirty="0" smtClean="0"/>
              <a:t>SABF</a:t>
            </a:r>
            <a:r>
              <a:rPr lang="zh-TW" altLang="en-US" sz="2000" dirty="0" smtClean="0"/>
              <a:t>學生連絡有關網站建構的討論，且拿到</a:t>
            </a:r>
            <a:r>
              <a:rPr lang="en-US" altLang="zh-TW" sz="2000" dirty="0" smtClean="0"/>
              <a:t>World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B</a:t>
            </a:r>
            <a:r>
              <a:rPr lang="en-US" altLang="zh-TW" sz="2000" dirty="0" smtClean="0"/>
              <a:t>amboo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Day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Museum</a:t>
            </a:r>
            <a:r>
              <a:rPr lang="zh-TW" altLang="en-US" sz="2000" dirty="0" smtClean="0"/>
              <a:t>相關資料後，去更新網站內容及樣式。</a:t>
            </a:r>
            <a:endParaRPr lang="en-US" altLang="zh-TW" sz="2000" dirty="0" smtClean="0"/>
          </a:p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專題期中報告</a:t>
            </a:r>
            <a:endParaRPr lang="en-US" altLang="zh-TW" sz="2000" dirty="0" smtClean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382</TotalTime>
  <Words>151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23</cp:revision>
  <dcterms:created xsi:type="dcterms:W3CDTF">2020-07-09T07:57:14Z</dcterms:created>
  <dcterms:modified xsi:type="dcterms:W3CDTF">2020-07-23T10:13:26Z</dcterms:modified>
</cp:coreProperties>
</file>