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3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6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5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80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387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7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2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37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3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48DD-0AC4-4543-8BA8-9FF701E16AA4}" type="datetimeFigureOut">
              <a:rPr lang="zh-TW" altLang="en-US" smtClean="0"/>
              <a:t>2020/7/27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93611E-488F-4176-9926-951A12BD2E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0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>
                <a:latin typeface="+mj-ea"/>
              </a:rPr>
              <a:t>3D</a:t>
            </a:r>
            <a:r>
              <a:rPr lang="zh-TW" altLang="en-US" sz="6600" dirty="0">
                <a:latin typeface="+mj-ea"/>
              </a:rPr>
              <a:t>線上博物館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25248" y="4056145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>
                <a:latin typeface="+mj-ea"/>
                <a:ea typeface="+mj-ea"/>
              </a:rPr>
              <a:t>姓名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溫彥博</a:t>
            </a:r>
            <a:r>
              <a:rPr lang="en-US" altLang="zh-TW" sz="2400" dirty="0">
                <a:latin typeface="+mj-ea"/>
                <a:ea typeface="+mj-ea"/>
              </a:rPr>
              <a:t>、</a:t>
            </a:r>
            <a:r>
              <a:rPr lang="zh-TW" altLang="en-US" sz="2400" dirty="0">
                <a:latin typeface="+mj-ea"/>
                <a:ea typeface="+mj-ea"/>
              </a:rPr>
              <a:t>蕭宗朋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日期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</a:t>
            </a:r>
            <a:r>
              <a:rPr lang="en-US" altLang="zh-TW" sz="2400" dirty="0" smtClean="0">
                <a:latin typeface="+mj-ea"/>
                <a:ea typeface="+mj-ea"/>
              </a:rPr>
              <a:t>2020/07/27</a:t>
            </a:r>
            <a:endParaRPr lang="en-US" altLang="zh-TW" sz="2400" dirty="0">
              <a:latin typeface="+mj-ea"/>
              <a:ea typeface="+mj-ea"/>
            </a:endParaRPr>
          </a:p>
          <a:p>
            <a:pPr algn="l"/>
            <a:r>
              <a:rPr lang="zh-TW" altLang="en-US" sz="2400" dirty="0">
                <a:latin typeface="+mj-ea"/>
                <a:ea typeface="+mj-ea"/>
              </a:rPr>
              <a:t>地點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  中正大學製商中心</a:t>
            </a:r>
          </a:p>
        </p:txBody>
      </p:sp>
    </p:spTree>
    <p:extLst>
      <p:ext uri="{BB962C8B-B14F-4D97-AF65-F5344CB8AC3E}">
        <p14:creationId xmlns:p14="http://schemas.microsoft.com/office/powerpoint/2010/main" val="17869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26669" y="92445"/>
            <a:ext cx="8390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7/29</a:t>
            </a: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期中報告簡報完成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0" y="677220"/>
            <a:ext cx="4216882" cy="60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4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06319" y="480060"/>
            <a:ext cx="8390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網頁初步整合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2" y="1461245"/>
            <a:ext cx="10408748" cy="4916695"/>
          </a:xfrm>
          <a:prstGeom prst="rect">
            <a:avLst/>
          </a:prstGeom>
        </p:spPr>
      </p:pic>
      <p:sp>
        <p:nvSpPr>
          <p:cNvPr id="52" name="文字方塊 51"/>
          <p:cNvSpPr txBox="1"/>
          <p:nvPr/>
        </p:nvSpPr>
        <p:spPr>
          <a:xfrm>
            <a:off x="4390045" y="1080316"/>
            <a:ext cx="8390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選擇場館頁面</a:t>
            </a:r>
            <a:endParaRPr lang="en-US" altLang="zh-TW" sz="2000" dirty="0" smtClean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796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205" y="1976838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本周實習進度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8934" y="680114"/>
            <a:ext cx="8383539" cy="2306781"/>
          </a:xfrm>
        </p:spPr>
        <p:txBody>
          <a:bodyPr/>
          <a:lstStyle/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期中報告之</a:t>
            </a:r>
            <a:r>
              <a:rPr lang="zh-TW" altLang="en-US" sz="2000" dirty="0" smtClean="0"/>
              <a:t>海報完成</a:t>
            </a:r>
            <a:endParaRPr lang="en-US" altLang="zh-TW" sz="2000" dirty="0" smtClean="0"/>
          </a:p>
          <a:p>
            <a:r>
              <a:rPr lang="zh-TW" altLang="en-US" sz="2000" dirty="0" smtClean="0"/>
              <a:t>將網頁的目前所有業面整合</a:t>
            </a:r>
            <a:endParaRPr lang="en-US" altLang="zh-TW" sz="2000" dirty="0"/>
          </a:p>
          <a:p>
            <a:r>
              <a:rPr lang="zh-TW" altLang="en-US" sz="2000" dirty="0" smtClean="0"/>
              <a:t>進入場館樣式初步設計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64205" y="6234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今日實習進度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78933" y="2597660"/>
            <a:ext cx="8281939" cy="447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7/29</a:t>
            </a:r>
            <a:r>
              <a:rPr lang="zh-TW" altLang="en-US" sz="2000" dirty="0"/>
              <a:t>期中報告之海報完成</a:t>
            </a:r>
            <a:endParaRPr lang="en-US" altLang="zh-TW" sz="2000" dirty="0"/>
          </a:p>
          <a:p>
            <a:r>
              <a:rPr lang="zh-TW" altLang="en-US" sz="2000" dirty="0"/>
              <a:t>將網頁的目前所有業面整合</a:t>
            </a:r>
            <a:endParaRPr lang="en-US" altLang="zh-TW" sz="2000" dirty="0"/>
          </a:p>
          <a:p>
            <a:r>
              <a:rPr lang="zh-TW" altLang="en-US" sz="2000" dirty="0"/>
              <a:t>進入場館樣式初步</a:t>
            </a:r>
            <a:r>
              <a:rPr lang="zh-TW" altLang="en-US" sz="2000" dirty="0" smtClean="0"/>
              <a:t>設計</a:t>
            </a:r>
            <a:endParaRPr lang="en-US" altLang="zh-TW" sz="2000" dirty="0"/>
          </a:p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期中進度報告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64204" y="441255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3200" dirty="0"/>
              <a:t>明日</a:t>
            </a:r>
            <a:r>
              <a:rPr lang="zh-TW" altLang="en-US" sz="3200" dirty="0" smtClean="0"/>
              <a:t>實習</a:t>
            </a:r>
            <a:r>
              <a:rPr lang="zh-TW" altLang="en-US" sz="3200" dirty="0" smtClean="0"/>
              <a:t>進度</a:t>
            </a:r>
            <a:endParaRPr lang="zh-TW" altLang="en-US" sz="32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78933" y="5072953"/>
            <a:ext cx="8383539" cy="230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7/29</a:t>
            </a:r>
            <a:r>
              <a:rPr lang="zh-TW" altLang="en-US" sz="2000" dirty="0" smtClean="0"/>
              <a:t>期中報告</a:t>
            </a:r>
            <a:r>
              <a:rPr lang="en-US" altLang="zh-TW" sz="2000" dirty="0" err="1" smtClean="0"/>
              <a:t>ppt</a:t>
            </a:r>
            <a:endParaRPr lang="en-US" altLang="zh-TW" sz="2000" dirty="0" smtClean="0"/>
          </a:p>
          <a:p>
            <a:r>
              <a:rPr lang="en-US" altLang="zh-TW" sz="2000" dirty="0" smtClean="0"/>
              <a:t>World Bamboo Day</a:t>
            </a:r>
            <a:r>
              <a:rPr lang="zh-TW" altLang="en-US" sz="2000" dirty="0"/>
              <a:t>頁</a:t>
            </a:r>
            <a:r>
              <a:rPr lang="zh-TW" altLang="en-US" sz="2000" dirty="0" smtClean="0"/>
              <a:t>面的改進</a:t>
            </a:r>
            <a:endParaRPr lang="en-US" altLang="zh-TW" sz="20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44059251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419</TotalTime>
  <Words>101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3D線上博物館</vt:lpstr>
      <vt:lpstr>PowerPoint 簡報</vt:lpstr>
      <vt:lpstr>PowerPoint 簡報</vt:lpstr>
      <vt:lpstr>本周實習進度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3D線上博物館</dc:title>
  <dc:creator>彥博 溫</dc:creator>
  <cp:lastModifiedBy>Ken</cp:lastModifiedBy>
  <cp:revision>26</cp:revision>
  <dcterms:created xsi:type="dcterms:W3CDTF">2020-07-09T07:57:14Z</dcterms:created>
  <dcterms:modified xsi:type="dcterms:W3CDTF">2020-07-27T09:32:35Z</dcterms:modified>
</cp:coreProperties>
</file>