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5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0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48DD-0AC4-4543-8BA8-9FF701E16AA4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>
                <a:latin typeface="+mj-ea"/>
              </a:rPr>
              <a:t>3D</a:t>
            </a:r>
            <a:r>
              <a:rPr lang="zh-TW" altLang="en-US" sz="6600" dirty="0">
                <a:latin typeface="+mj-ea"/>
              </a:rPr>
              <a:t>線上博物館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25248" y="40561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姓名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溫彥博</a:t>
            </a:r>
            <a:r>
              <a:rPr lang="en-US" altLang="zh-TW" sz="2400" dirty="0">
                <a:latin typeface="+mj-ea"/>
                <a:ea typeface="+mj-ea"/>
              </a:rPr>
              <a:t>、</a:t>
            </a:r>
            <a:r>
              <a:rPr lang="zh-TW" altLang="en-US" sz="2400" dirty="0">
                <a:latin typeface="+mj-ea"/>
                <a:ea typeface="+mj-ea"/>
              </a:rPr>
              <a:t>蕭宗朋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日期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</a:t>
            </a:r>
            <a:r>
              <a:rPr lang="en-US" altLang="zh-TW" sz="2400" dirty="0" smtClean="0">
                <a:latin typeface="+mj-ea"/>
                <a:ea typeface="+mj-ea"/>
              </a:rPr>
              <a:t>2020/07/28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地點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中正大學製商中心</a:t>
            </a:r>
          </a:p>
        </p:txBody>
      </p:sp>
    </p:spTree>
    <p:extLst>
      <p:ext uri="{BB962C8B-B14F-4D97-AF65-F5344CB8AC3E}">
        <p14:creationId xmlns:p14="http://schemas.microsoft.com/office/powerpoint/2010/main" val="1786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26669" y="92445"/>
            <a:ext cx="9203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7/29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期中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報告簡報完成                          </a:t>
            </a:r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PPT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完成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60" y="677220"/>
            <a:ext cx="4216882" cy="60230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51" y="1690255"/>
            <a:ext cx="6691134" cy="37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205" y="1976838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本周實習進度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8934" y="680114"/>
            <a:ext cx="8383539" cy="2306781"/>
          </a:xfrm>
        </p:spPr>
        <p:txBody>
          <a:bodyPr/>
          <a:lstStyle/>
          <a:p>
            <a:r>
              <a:rPr lang="en-US" altLang="zh-TW" sz="2000" dirty="0" smtClean="0"/>
              <a:t>7/29</a:t>
            </a:r>
            <a:r>
              <a:rPr lang="zh-TW" altLang="en-US" sz="2000" dirty="0" smtClean="0"/>
              <a:t>期中報告之</a:t>
            </a:r>
            <a:r>
              <a:rPr lang="zh-TW" altLang="en-US" sz="2000" dirty="0" smtClean="0"/>
              <a:t>海報</a:t>
            </a:r>
            <a:endParaRPr lang="en-US" altLang="zh-TW" sz="2000" dirty="0" smtClean="0"/>
          </a:p>
          <a:p>
            <a:r>
              <a:rPr lang="zh-TW" altLang="en-US" sz="2000" dirty="0" smtClean="0"/>
              <a:t>明天報告之場佈</a:t>
            </a:r>
            <a:endParaRPr lang="en-US" altLang="zh-TW" sz="2000" dirty="0" smtClean="0"/>
          </a:p>
          <a:p>
            <a:r>
              <a:rPr lang="zh-TW" altLang="en-US" sz="2000" dirty="0" smtClean="0"/>
              <a:t>進入</a:t>
            </a:r>
            <a:r>
              <a:rPr lang="zh-TW" altLang="en-US" sz="2000" dirty="0" smtClean="0"/>
              <a:t>場館樣式初步設計</a:t>
            </a: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4205" y="6234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今日實習進度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78933" y="2597660"/>
            <a:ext cx="8281939" cy="447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7/29</a:t>
            </a:r>
            <a:r>
              <a:rPr lang="zh-TW" altLang="en-US" sz="2000" dirty="0"/>
              <a:t>期中報告之海報完成</a:t>
            </a:r>
            <a:endParaRPr lang="en-US" altLang="zh-TW" sz="2000" dirty="0"/>
          </a:p>
          <a:p>
            <a:r>
              <a:rPr lang="zh-TW" altLang="en-US" sz="2000" dirty="0"/>
              <a:t>將網頁的目前所有業面整合</a:t>
            </a:r>
            <a:endParaRPr lang="en-US" altLang="zh-TW" sz="2000" dirty="0"/>
          </a:p>
          <a:p>
            <a:r>
              <a:rPr lang="zh-TW" altLang="en-US" sz="2000" dirty="0"/>
              <a:t>進入場館樣式初步</a:t>
            </a:r>
            <a:r>
              <a:rPr lang="zh-TW" altLang="en-US" sz="2000" dirty="0" smtClean="0"/>
              <a:t>設計</a:t>
            </a:r>
            <a:endParaRPr lang="en-US" altLang="zh-TW" sz="2000" dirty="0"/>
          </a:p>
          <a:p>
            <a:r>
              <a:rPr lang="en-US" altLang="zh-TW" sz="2000" dirty="0" smtClean="0"/>
              <a:t>7/29</a:t>
            </a:r>
            <a:r>
              <a:rPr lang="zh-TW" altLang="en-US" sz="2000" dirty="0" smtClean="0"/>
              <a:t>期中進度報告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64204" y="441255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明日</a:t>
            </a:r>
            <a:r>
              <a:rPr lang="zh-TW" altLang="en-US" sz="3200" dirty="0" smtClean="0"/>
              <a:t>實習進度</a:t>
            </a:r>
            <a:endParaRPr lang="zh-TW" altLang="en-US" sz="3200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778933" y="5072953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期中報告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44059251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566</TotalTime>
  <Words>82</Words>
  <Application>Microsoft Office PowerPoint</Application>
  <PresentationFormat>寬螢幕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3D線上博物館</vt:lpstr>
      <vt:lpstr>PowerPoint 簡報</vt:lpstr>
      <vt:lpstr>本周實習進度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3D線上博物館</dc:title>
  <dc:creator>彥博 溫</dc:creator>
  <cp:lastModifiedBy>Ken</cp:lastModifiedBy>
  <cp:revision>29</cp:revision>
  <dcterms:created xsi:type="dcterms:W3CDTF">2020-07-09T07:57:14Z</dcterms:created>
  <dcterms:modified xsi:type="dcterms:W3CDTF">2020-07-28T12:05:26Z</dcterms:modified>
</cp:coreProperties>
</file>