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58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8314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1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661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552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5801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5387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86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50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017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24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069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378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1758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9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6334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821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248DD-0AC4-4543-8BA8-9FF701E16AA4}" type="datetimeFigureOut">
              <a:rPr lang="zh-TW" altLang="en-US" smtClean="0"/>
              <a:t>2020/7/29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2040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6600" dirty="0">
                <a:latin typeface="+mj-ea"/>
              </a:rPr>
              <a:t>3D</a:t>
            </a:r>
            <a:r>
              <a:rPr lang="zh-TW" altLang="en-US" sz="6600" dirty="0">
                <a:latin typeface="+mj-ea"/>
              </a:rPr>
              <a:t>線上博物館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125248" y="4056145"/>
            <a:ext cx="7766936" cy="1096899"/>
          </a:xfrm>
        </p:spPr>
        <p:txBody>
          <a:bodyPr>
            <a:noAutofit/>
          </a:bodyPr>
          <a:lstStyle/>
          <a:p>
            <a:pPr algn="l"/>
            <a:r>
              <a:rPr lang="zh-TW" altLang="en-US" sz="2400" dirty="0">
                <a:latin typeface="+mj-ea"/>
                <a:ea typeface="+mj-ea"/>
              </a:rPr>
              <a:t>姓名</a:t>
            </a:r>
            <a:r>
              <a:rPr lang="en-US" altLang="zh-TW" sz="2400" dirty="0">
                <a:latin typeface="+mj-ea"/>
                <a:ea typeface="+mj-ea"/>
              </a:rPr>
              <a:t>:</a:t>
            </a:r>
            <a:r>
              <a:rPr lang="zh-TW" altLang="en-US" sz="2400" dirty="0">
                <a:latin typeface="+mj-ea"/>
                <a:ea typeface="+mj-ea"/>
              </a:rPr>
              <a:t> 溫彥博</a:t>
            </a:r>
            <a:r>
              <a:rPr lang="en-US" altLang="zh-TW" sz="2400" dirty="0">
                <a:latin typeface="+mj-ea"/>
                <a:ea typeface="+mj-ea"/>
              </a:rPr>
              <a:t>、</a:t>
            </a:r>
            <a:r>
              <a:rPr lang="zh-TW" altLang="en-US" sz="2400" dirty="0">
                <a:latin typeface="+mj-ea"/>
                <a:ea typeface="+mj-ea"/>
              </a:rPr>
              <a:t>蕭宗朋</a:t>
            </a:r>
            <a:endParaRPr lang="en-US" altLang="zh-TW" sz="2400" dirty="0">
              <a:latin typeface="+mj-ea"/>
              <a:ea typeface="+mj-ea"/>
            </a:endParaRPr>
          </a:p>
          <a:p>
            <a:pPr algn="l"/>
            <a:r>
              <a:rPr lang="zh-TW" altLang="en-US" sz="2400" dirty="0">
                <a:latin typeface="+mj-ea"/>
                <a:ea typeface="+mj-ea"/>
              </a:rPr>
              <a:t>日期</a:t>
            </a:r>
            <a:r>
              <a:rPr lang="en-US" altLang="zh-TW" sz="2400" dirty="0">
                <a:latin typeface="+mj-ea"/>
                <a:ea typeface="+mj-ea"/>
              </a:rPr>
              <a:t>:</a:t>
            </a:r>
            <a:r>
              <a:rPr lang="zh-TW" altLang="en-US" sz="2400" dirty="0">
                <a:latin typeface="+mj-ea"/>
                <a:ea typeface="+mj-ea"/>
              </a:rPr>
              <a:t>  </a:t>
            </a:r>
            <a:r>
              <a:rPr lang="en-US" altLang="zh-TW" sz="2400" dirty="0" smtClean="0">
                <a:latin typeface="+mj-ea"/>
                <a:ea typeface="+mj-ea"/>
              </a:rPr>
              <a:t>2020/07/29</a:t>
            </a:r>
            <a:endParaRPr lang="en-US" altLang="zh-TW" sz="2400" dirty="0">
              <a:latin typeface="+mj-ea"/>
              <a:ea typeface="+mj-ea"/>
            </a:endParaRPr>
          </a:p>
          <a:p>
            <a:pPr algn="l"/>
            <a:r>
              <a:rPr lang="zh-TW" altLang="en-US" sz="2400" dirty="0">
                <a:latin typeface="+mj-ea"/>
                <a:ea typeface="+mj-ea"/>
              </a:rPr>
              <a:t>地點</a:t>
            </a:r>
            <a:r>
              <a:rPr lang="en-US" altLang="zh-TW" sz="2400" dirty="0">
                <a:latin typeface="+mj-ea"/>
                <a:ea typeface="+mj-ea"/>
              </a:rPr>
              <a:t>:</a:t>
            </a:r>
            <a:r>
              <a:rPr lang="zh-TW" altLang="en-US" sz="2400" dirty="0">
                <a:latin typeface="+mj-ea"/>
                <a:ea typeface="+mj-ea"/>
              </a:rPr>
              <a:t>  中正大學製商中心</a:t>
            </a:r>
          </a:p>
        </p:txBody>
      </p:sp>
    </p:spTree>
    <p:extLst>
      <p:ext uri="{BB962C8B-B14F-4D97-AF65-F5344CB8AC3E}">
        <p14:creationId xmlns:p14="http://schemas.microsoft.com/office/powerpoint/2010/main" val="178690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226669" y="92445"/>
            <a:ext cx="4169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7/29</a:t>
            </a:r>
            <a:r>
              <a:rPr lang="zh-TW" altLang="en-US" sz="32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期中報告</a:t>
            </a:r>
            <a:r>
              <a:rPr lang="en-US" altLang="zh-TW" sz="32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(</a:t>
            </a:r>
            <a:r>
              <a:rPr lang="zh-TW" altLang="en-US" sz="32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教育局</a:t>
            </a:r>
            <a:r>
              <a:rPr lang="en-US" altLang="zh-TW" sz="32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)</a:t>
            </a:r>
            <a:r>
              <a:rPr lang="zh-TW" altLang="en-US" sz="32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                  </a:t>
            </a:r>
            <a:endParaRPr lang="en-US" altLang="zh-TW" sz="3200" dirty="0" smtClean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69" y="677220"/>
            <a:ext cx="6145504" cy="460704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135" y="2261960"/>
            <a:ext cx="6130819" cy="45960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79724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27776" y="1624344"/>
            <a:ext cx="6413546" cy="360762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18" y="760395"/>
            <a:ext cx="5644464" cy="42314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64123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5005" y="1173104"/>
            <a:ext cx="8596668" cy="1320800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本周實習進度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78934" y="680114"/>
            <a:ext cx="8383539" cy="2306781"/>
          </a:xfrm>
        </p:spPr>
        <p:txBody>
          <a:bodyPr/>
          <a:lstStyle/>
          <a:p>
            <a:r>
              <a:rPr lang="en-US" altLang="zh-TW" sz="2000" dirty="0" smtClean="0"/>
              <a:t>7/29</a:t>
            </a:r>
            <a:r>
              <a:rPr lang="zh-TW" altLang="en-US" sz="2000" dirty="0" smtClean="0"/>
              <a:t>期中</a:t>
            </a:r>
            <a:r>
              <a:rPr lang="zh-TW" altLang="en-US" sz="2000" dirty="0" smtClean="0"/>
              <a:t>報告</a:t>
            </a:r>
            <a:r>
              <a:rPr lang="en-US" altLang="zh-TW" sz="2000" dirty="0" smtClean="0"/>
              <a:t>,</a:t>
            </a:r>
            <a:r>
              <a:rPr lang="zh-TW" altLang="en-US" sz="2000" dirty="0" smtClean="0"/>
              <a:t>場佈</a:t>
            </a:r>
            <a:r>
              <a:rPr lang="en-US" altLang="zh-TW" sz="2000" dirty="0" smtClean="0"/>
              <a:t>,</a:t>
            </a:r>
            <a:r>
              <a:rPr lang="zh-TW" altLang="en-US" sz="2000" dirty="0" smtClean="0"/>
              <a:t>場復</a:t>
            </a: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 smtClean="0"/>
          </a:p>
          <a:p>
            <a:endParaRPr lang="en-US" altLang="zh-TW" sz="2000" dirty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464205" y="6234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3200" dirty="0"/>
              <a:t>今日實習進度</a:t>
            </a:r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778933" y="1794813"/>
            <a:ext cx="8281939" cy="4470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/>
              <a:t>7/29</a:t>
            </a:r>
            <a:r>
              <a:rPr lang="zh-TW" altLang="en-US" sz="2000" dirty="0"/>
              <a:t>期中報告之海報完成</a:t>
            </a:r>
            <a:endParaRPr lang="en-US" altLang="zh-TW" sz="2000" dirty="0"/>
          </a:p>
          <a:p>
            <a:r>
              <a:rPr lang="zh-TW" altLang="en-US" sz="2000" dirty="0"/>
              <a:t>將網頁的目前所有業面整合</a:t>
            </a:r>
            <a:endParaRPr lang="en-US" altLang="zh-TW" sz="2000" dirty="0"/>
          </a:p>
          <a:p>
            <a:r>
              <a:rPr lang="zh-TW" altLang="en-US" sz="2000" dirty="0"/>
              <a:t>進入場館樣式初步</a:t>
            </a:r>
            <a:r>
              <a:rPr lang="zh-TW" altLang="en-US" sz="2000" dirty="0" smtClean="0"/>
              <a:t>設計</a:t>
            </a:r>
            <a:endParaRPr lang="en-US" altLang="zh-TW" sz="2000" dirty="0"/>
          </a:p>
          <a:p>
            <a:r>
              <a:rPr lang="en-US" altLang="zh-TW" sz="2000" dirty="0" smtClean="0"/>
              <a:t>7/29</a:t>
            </a:r>
            <a:r>
              <a:rPr lang="zh-TW" altLang="en-US" sz="2000" dirty="0" smtClean="0"/>
              <a:t>期中進度</a:t>
            </a:r>
            <a:r>
              <a:rPr lang="zh-TW" altLang="en-US" sz="2000" dirty="0" smtClean="0"/>
              <a:t>報告</a:t>
            </a:r>
            <a:endParaRPr lang="en-US" altLang="zh-TW" sz="2000" dirty="0" smtClean="0"/>
          </a:p>
          <a:p>
            <a:r>
              <a:rPr lang="en-US" altLang="zh-TW" sz="2000" dirty="0"/>
              <a:t>7/29</a:t>
            </a:r>
            <a:r>
              <a:rPr lang="zh-TW" altLang="en-US" sz="2000" dirty="0"/>
              <a:t>期中報告</a:t>
            </a:r>
            <a:r>
              <a:rPr lang="en-US" altLang="zh-TW" sz="2000" dirty="0"/>
              <a:t>,</a:t>
            </a:r>
            <a:r>
              <a:rPr lang="zh-TW" altLang="en-US" sz="2000" dirty="0"/>
              <a:t>場佈</a:t>
            </a:r>
            <a:r>
              <a:rPr lang="en-US" altLang="zh-TW" sz="2000" dirty="0"/>
              <a:t>,</a:t>
            </a:r>
            <a:r>
              <a:rPr lang="zh-TW" altLang="en-US" sz="2000" dirty="0"/>
              <a:t>場復</a:t>
            </a:r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464204" y="4097653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3200" dirty="0" smtClean="0"/>
              <a:t>下周實習</a:t>
            </a:r>
            <a:r>
              <a:rPr lang="zh-TW" altLang="en-US" sz="3200" dirty="0" smtClean="0"/>
              <a:t>進度</a:t>
            </a:r>
            <a:endParaRPr lang="zh-TW" altLang="en-US" sz="3200" dirty="0"/>
          </a:p>
        </p:txBody>
      </p:sp>
      <p:sp>
        <p:nvSpPr>
          <p:cNvPr id="12" name="內容版面配置區 2"/>
          <p:cNvSpPr txBox="1">
            <a:spLocks/>
          </p:cNvSpPr>
          <p:nvPr/>
        </p:nvSpPr>
        <p:spPr>
          <a:xfrm>
            <a:off x="778932" y="4715421"/>
            <a:ext cx="8383539" cy="2306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 smtClean="0"/>
              <a:t>頁面修正優化</a:t>
            </a:r>
            <a:endParaRPr lang="en-US" altLang="zh-TW" sz="2000" dirty="0"/>
          </a:p>
          <a:p>
            <a:r>
              <a:rPr lang="zh-TW" altLang="en-US" sz="2000" dirty="0" smtClean="0"/>
              <a:t>竹種類</a:t>
            </a:r>
            <a:r>
              <a:rPr lang="zh-TW" altLang="en-US" sz="2000" dirty="0"/>
              <a:t>頁</a:t>
            </a:r>
            <a:r>
              <a:rPr lang="zh-TW" altLang="en-US" sz="2000" dirty="0" smtClean="0"/>
              <a:t>面更換背景及附上較有分辨度的竹種照片</a:t>
            </a:r>
            <a:endParaRPr lang="en-US" altLang="zh-TW" sz="2000" dirty="0" smtClean="0"/>
          </a:p>
          <a:p>
            <a:r>
              <a:rPr lang="en-US" altLang="zh-TW" sz="2000" dirty="0" smtClean="0"/>
              <a:t>3D</a:t>
            </a:r>
            <a:r>
              <a:rPr lang="zh-TW" altLang="en-US" sz="2000" dirty="0" smtClean="0"/>
              <a:t>環景頁面背景更換，優化場館的可辨識度</a:t>
            </a:r>
            <a:endParaRPr lang="en-US" altLang="zh-TW" sz="2000" dirty="0" smtClean="0"/>
          </a:p>
          <a:p>
            <a:r>
              <a:rPr lang="zh-TW" altLang="en-US" sz="2000" dirty="0" smtClean="0"/>
              <a:t>新增回首業及上下頁</a:t>
            </a:r>
            <a:r>
              <a:rPr lang="zh-TW" altLang="en-US" sz="2000" dirty="0" smtClean="0"/>
              <a:t>功能</a:t>
            </a:r>
            <a:endParaRPr lang="en-US" altLang="zh-TW" sz="2000" dirty="0" smtClean="0"/>
          </a:p>
          <a:p>
            <a:r>
              <a:rPr lang="zh-TW" altLang="en-US" sz="2000" dirty="0" smtClean="0"/>
              <a:t>優化</a:t>
            </a:r>
            <a:r>
              <a:rPr lang="en-US" altLang="zh-TW" sz="2000" dirty="0" smtClean="0"/>
              <a:t>WBD</a:t>
            </a:r>
            <a:r>
              <a:rPr lang="zh-TW" altLang="en-US" sz="2000" dirty="0" smtClean="0"/>
              <a:t>頁面                      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2440592517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584</TotalTime>
  <Words>131</Words>
  <Application>Microsoft Office PowerPoint</Application>
  <PresentationFormat>寬螢幕</PresentationFormat>
  <Paragraphs>24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Arial</vt:lpstr>
      <vt:lpstr>Trebuchet MS</vt:lpstr>
      <vt:lpstr>Wingdings 3</vt:lpstr>
      <vt:lpstr>多面向</vt:lpstr>
      <vt:lpstr>3D線上博物館</vt:lpstr>
      <vt:lpstr>PowerPoint 簡報</vt:lpstr>
      <vt:lpstr>PowerPoint 簡報</vt:lpstr>
      <vt:lpstr>本周實習進度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3D線上博物館</dc:title>
  <dc:creator>彥博 溫</dc:creator>
  <cp:lastModifiedBy>Ken</cp:lastModifiedBy>
  <cp:revision>32</cp:revision>
  <dcterms:created xsi:type="dcterms:W3CDTF">2020-07-09T07:57:14Z</dcterms:created>
  <dcterms:modified xsi:type="dcterms:W3CDTF">2020-07-29T14:57:21Z</dcterms:modified>
</cp:coreProperties>
</file>