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3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31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1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661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552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5801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387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86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50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17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24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06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37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75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9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33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82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248DD-0AC4-4543-8BA8-9FF701E16AA4}" type="datetimeFigureOut">
              <a:rPr lang="zh-TW" altLang="en-US" smtClean="0"/>
              <a:t>2020/8/3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04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600" dirty="0">
                <a:latin typeface="+mj-ea"/>
              </a:rPr>
              <a:t>3D</a:t>
            </a:r>
            <a:r>
              <a:rPr lang="zh-TW" altLang="en-US" sz="6600" dirty="0">
                <a:latin typeface="+mj-ea"/>
              </a:rPr>
              <a:t>線上博物館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25248" y="4056145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zh-TW" altLang="en-US" sz="2400" dirty="0">
                <a:latin typeface="+mj-ea"/>
                <a:ea typeface="+mj-ea"/>
              </a:rPr>
              <a:t>姓名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溫彥博</a:t>
            </a:r>
            <a:r>
              <a:rPr lang="en-US" altLang="zh-TW" sz="2400" dirty="0">
                <a:latin typeface="+mj-ea"/>
                <a:ea typeface="+mj-ea"/>
              </a:rPr>
              <a:t>、</a:t>
            </a:r>
            <a:r>
              <a:rPr lang="zh-TW" altLang="en-US" sz="2400" dirty="0">
                <a:latin typeface="+mj-ea"/>
                <a:ea typeface="+mj-ea"/>
              </a:rPr>
              <a:t>蕭宗朋</a:t>
            </a:r>
            <a:endParaRPr lang="en-US" altLang="zh-TW" sz="2400" dirty="0">
              <a:latin typeface="+mj-ea"/>
              <a:ea typeface="+mj-ea"/>
            </a:endParaRPr>
          </a:p>
          <a:p>
            <a:pPr algn="l"/>
            <a:r>
              <a:rPr lang="zh-TW" altLang="en-US" sz="2400" dirty="0">
                <a:latin typeface="+mj-ea"/>
                <a:ea typeface="+mj-ea"/>
              </a:rPr>
              <a:t>日期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 </a:t>
            </a:r>
            <a:r>
              <a:rPr lang="en-US" altLang="zh-TW" sz="2400" dirty="0" smtClean="0">
                <a:latin typeface="+mj-ea"/>
                <a:ea typeface="+mj-ea"/>
              </a:rPr>
              <a:t>2020/08/3</a:t>
            </a:r>
            <a:endParaRPr lang="en-US" altLang="zh-TW" sz="2400" dirty="0">
              <a:latin typeface="+mj-ea"/>
              <a:ea typeface="+mj-ea"/>
            </a:endParaRPr>
          </a:p>
          <a:p>
            <a:pPr algn="l"/>
            <a:r>
              <a:rPr lang="zh-TW" altLang="en-US" sz="2400" dirty="0">
                <a:latin typeface="+mj-ea"/>
                <a:ea typeface="+mj-ea"/>
              </a:rPr>
              <a:t>地點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 中正大學製商中心</a:t>
            </a:r>
          </a:p>
        </p:txBody>
      </p:sp>
    </p:spTree>
    <p:extLst>
      <p:ext uri="{BB962C8B-B14F-4D97-AF65-F5344CB8AC3E}">
        <p14:creationId xmlns:p14="http://schemas.microsoft.com/office/powerpoint/2010/main" val="17869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69" y="3029439"/>
            <a:ext cx="7840642" cy="37269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文字方塊 6"/>
          <p:cNvSpPr txBox="1"/>
          <p:nvPr/>
        </p:nvSpPr>
        <p:spPr>
          <a:xfrm>
            <a:off x="226669" y="92445"/>
            <a:ext cx="4169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7/29</a:t>
            </a:r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期中報告</a:t>
            </a:r>
            <a:r>
              <a:rPr lang="en-US" altLang="zh-TW" sz="3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(</a:t>
            </a:r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教育局</a:t>
            </a:r>
            <a:r>
              <a:rPr lang="en-US" altLang="zh-TW" sz="3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                  </a:t>
            </a:r>
            <a:endParaRPr lang="en-US" altLang="zh-TW" sz="32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564" y="47621"/>
            <a:ext cx="7215878" cy="32710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文字方塊 2"/>
          <p:cNvSpPr txBox="1"/>
          <p:nvPr/>
        </p:nvSpPr>
        <p:spPr>
          <a:xfrm>
            <a:off x="314036" y="1006763"/>
            <a:ext cx="35190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更改背景圖</a:t>
            </a:r>
            <a:endParaRPr lang="en-US" altLang="zh-TW" sz="2000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新增返回首頁功能</a:t>
            </a:r>
            <a:endParaRPr lang="en-US" altLang="zh-TW" sz="2000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更新</a:t>
            </a:r>
            <a:r>
              <a:rPr lang="en-US" altLang="zh-TW" sz="2000" dirty="0" smtClean="0"/>
              <a:t>WBD</a:t>
            </a:r>
            <a:r>
              <a:rPr lang="zh-TW" altLang="en-US" sz="2000" dirty="0" smtClean="0"/>
              <a:t>頁面樣式</a:t>
            </a:r>
            <a:endParaRPr lang="en-US" altLang="zh-TW" sz="20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9724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67" y="381863"/>
            <a:ext cx="10298859" cy="54712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6412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4204" y="1912014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本周實習進度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4204" y="695287"/>
            <a:ext cx="7599141" cy="121672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TW" altLang="en-US" sz="2000" dirty="0"/>
              <a:t>更改背景圖</a:t>
            </a:r>
            <a:endParaRPr lang="en-US" altLang="zh-TW" sz="2000" dirty="0"/>
          </a:p>
          <a:p>
            <a:pPr>
              <a:spcBef>
                <a:spcPts val="600"/>
              </a:spcBef>
            </a:pPr>
            <a:r>
              <a:rPr lang="zh-TW" altLang="en-US" sz="2000" dirty="0"/>
              <a:t>新增返回首頁功能</a:t>
            </a:r>
            <a:endParaRPr lang="en-US" altLang="zh-TW" sz="2000" dirty="0"/>
          </a:p>
          <a:p>
            <a:pPr>
              <a:spcBef>
                <a:spcPts val="600"/>
              </a:spcBef>
            </a:pPr>
            <a:r>
              <a:rPr lang="zh-TW" altLang="en-US" sz="2000" dirty="0"/>
              <a:t>更新</a:t>
            </a:r>
            <a:r>
              <a:rPr lang="en-US" altLang="zh-TW" sz="2000" dirty="0"/>
              <a:t>WBD</a:t>
            </a:r>
            <a:r>
              <a:rPr lang="zh-TW" altLang="en-US" sz="2000" dirty="0"/>
              <a:t>頁面樣式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endParaRPr lang="en-US" altLang="zh-TW" sz="2000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64204" y="9545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3200" dirty="0"/>
              <a:t>今日實習進度</a:t>
            </a: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464203" y="4097653"/>
            <a:ext cx="2685396" cy="6177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3200" dirty="0"/>
              <a:t>明日</a:t>
            </a:r>
            <a:r>
              <a:rPr lang="zh-TW" altLang="en-US" sz="3200" dirty="0" smtClean="0"/>
              <a:t>實習</a:t>
            </a:r>
            <a:r>
              <a:rPr lang="zh-TW" altLang="en-US" sz="3200" dirty="0" smtClean="0"/>
              <a:t>進度</a:t>
            </a:r>
            <a:endParaRPr lang="zh-TW" altLang="en-US" sz="3200" dirty="0"/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464203" y="4852453"/>
            <a:ext cx="8383539" cy="2306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smtClean="0"/>
              <a:t>WBD</a:t>
            </a:r>
            <a:r>
              <a:rPr lang="zh-TW" altLang="en-US" sz="2000" dirty="0"/>
              <a:t>頁</a:t>
            </a:r>
            <a:r>
              <a:rPr lang="zh-TW" altLang="en-US" sz="2000" dirty="0" smtClean="0"/>
              <a:t>面整合完成</a:t>
            </a:r>
            <a:endParaRPr lang="en-US" altLang="zh-TW" sz="2000" dirty="0" smtClean="0"/>
          </a:p>
          <a:p>
            <a:r>
              <a:rPr lang="en-US" altLang="zh-TW" sz="2000" dirty="0" smtClean="0"/>
              <a:t>SABF</a:t>
            </a:r>
            <a:r>
              <a:rPr lang="zh-TW" altLang="en-US" sz="2000" dirty="0" smtClean="0"/>
              <a:t>學生的想法討論</a:t>
            </a:r>
            <a:endParaRPr lang="en-US" altLang="zh-TW" sz="2000" dirty="0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464203" y="2546313"/>
            <a:ext cx="3119505" cy="1373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zh-TW" altLang="en-US" sz="2000" dirty="0" smtClean="0"/>
              <a:t>更改背景圖</a:t>
            </a:r>
            <a:endParaRPr lang="en-US" altLang="zh-TW" sz="2000" dirty="0" smtClean="0"/>
          </a:p>
          <a:p>
            <a:pPr>
              <a:spcBef>
                <a:spcPts val="600"/>
              </a:spcBef>
            </a:pPr>
            <a:r>
              <a:rPr lang="zh-TW" altLang="en-US" sz="2000" dirty="0" smtClean="0"/>
              <a:t>新增返回首頁功能</a:t>
            </a:r>
            <a:endParaRPr lang="en-US" altLang="zh-TW" sz="2000" dirty="0" smtClean="0"/>
          </a:p>
          <a:p>
            <a:pPr>
              <a:spcBef>
                <a:spcPts val="600"/>
              </a:spcBef>
            </a:pPr>
            <a:r>
              <a:rPr lang="zh-TW" altLang="en-US" sz="2000" dirty="0" smtClean="0"/>
              <a:t>更新</a:t>
            </a:r>
            <a:r>
              <a:rPr lang="en-US" altLang="zh-TW" sz="2000" dirty="0" smtClean="0"/>
              <a:t>WBD</a:t>
            </a:r>
            <a:r>
              <a:rPr lang="zh-TW" altLang="en-US" sz="2000" dirty="0" smtClean="0"/>
              <a:t>頁面樣式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244059251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599</TotalTime>
  <Words>85</Words>
  <Application>Microsoft Office PowerPoint</Application>
  <PresentationFormat>寬螢幕</PresentationFormat>
  <Paragraphs>20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Arial</vt:lpstr>
      <vt:lpstr>Trebuchet MS</vt:lpstr>
      <vt:lpstr>Wingdings</vt:lpstr>
      <vt:lpstr>Wingdings 3</vt:lpstr>
      <vt:lpstr>多面向</vt:lpstr>
      <vt:lpstr>3D線上博物館</vt:lpstr>
      <vt:lpstr>PowerPoint 簡報</vt:lpstr>
      <vt:lpstr>PowerPoint 簡報</vt:lpstr>
      <vt:lpstr>本周實習進度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3D線上博物館</dc:title>
  <dc:creator>彥博 溫</dc:creator>
  <cp:lastModifiedBy>Ken</cp:lastModifiedBy>
  <cp:revision>34</cp:revision>
  <dcterms:created xsi:type="dcterms:W3CDTF">2020-07-09T07:57:14Z</dcterms:created>
  <dcterms:modified xsi:type="dcterms:W3CDTF">2020-08-03T09:45:11Z</dcterms:modified>
</cp:coreProperties>
</file>