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31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61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55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5801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387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50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17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24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06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37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75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9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33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8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48DD-0AC4-4543-8BA8-9FF701E16AA4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04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>
                <a:latin typeface="+mj-ea"/>
              </a:rPr>
              <a:t>3D</a:t>
            </a:r>
            <a:r>
              <a:rPr lang="zh-TW" altLang="en-US" sz="6600" dirty="0">
                <a:latin typeface="+mj-ea"/>
              </a:rPr>
              <a:t>線上博物館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25248" y="4056145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zh-TW" altLang="en-US" sz="2400" dirty="0">
                <a:latin typeface="+mj-ea"/>
                <a:ea typeface="+mj-ea"/>
              </a:rPr>
              <a:t>姓名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溫彥博</a:t>
            </a:r>
            <a:r>
              <a:rPr lang="en-US" altLang="zh-TW" sz="2400" dirty="0">
                <a:latin typeface="+mj-ea"/>
                <a:ea typeface="+mj-ea"/>
              </a:rPr>
              <a:t>、</a:t>
            </a:r>
            <a:r>
              <a:rPr lang="zh-TW" altLang="en-US" sz="2400" dirty="0">
                <a:latin typeface="+mj-ea"/>
                <a:ea typeface="+mj-ea"/>
              </a:rPr>
              <a:t>蕭宗朋</a:t>
            </a:r>
            <a:endParaRPr lang="en-US" altLang="zh-TW" sz="2400" dirty="0">
              <a:latin typeface="+mj-ea"/>
              <a:ea typeface="+mj-ea"/>
            </a:endParaRPr>
          </a:p>
          <a:p>
            <a:pPr algn="l"/>
            <a:r>
              <a:rPr lang="zh-TW" altLang="en-US" sz="2400" dirty="0">
                <a:latin typeface="+mj-ea"/>
                <a:ea typeface="+mj-ea"/>
              </a:rPr>
              <a:t>日期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 </a:t>
            </a:r>
            <a:r>
              <a:rPr lang="en-US" altLang="zh-TW" sz="2400" dirty="0" smtClean="0">
                <a:latin typeface="+mj-ea"/>
                <a:ea typeface="+mj-ea"/>
              </a:rPr>
              <a:t>2020/08/06</a:t>
            </a:r>
            <a:endParaRPr lang="en-US" altLang="zh-TW" sz="2400" dirty="0">
              <a:latin typeface="+mj-ea"/>
              <a:ea typeface="+mj-ea"/>
            </a:endParaRPr>
          </a:p>
          <a:p>
            <a:pPr algn="l"/>
            <a:r>
              <a:rPr lang="zh-TW" altLang="en-US" sz="2400" dirty="0">
                <a:latin typeface="+mj-ea"/>
                <a:ea typeface="+mj-ea"/>
              </a:rPr>
              <a:t>地點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 中正大學製商中心</a:t>
            </a:r>
          </a:p>
        </p:txBody>
      </p:sp>
    </p:spTree>
    <p:extLst>
      <p:ext uri="{BB962C8B-B14F-4D97-AF65-F5344CB8AC3E}">
        <p14:creationId xmlns:p14="http://schemas.microsoft.com/office/powerpoint/2010/main" val="17869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26669" y="92445"/>
            <a:ext cx="4511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資料整理                   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14" y="807466"/>
            <a:ext cx="6472419" cy="479900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506" y="807466"/>
            <a:ext cx="5238507" cy="49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26669" y="92445"/>
            <a:ext cx="4511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                 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1034200"/>
            <a:ext cx="8700654" cy="565718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69831" y="235610"/>
            <a:ext cx="789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Museum Menu</a:t>
            </a:r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TW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Title</a:t>
            </a:r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字體樣式初步設計                   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6412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4203" y="1701936"/>
            <a:ext cx="2768523" cy="677619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本周實習進度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4204" y="695287"/>
            <a:ext cx="7599141" cy="121672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dirty="0"/>
              <a:t>Museum Menu</a:t>
            </a:r>
            <a:r>
              <a:rPr lang="zh-TW" altLang="en-US" sz="2000" dirty="0"/>
              <a:t> </a:t>
            </a:r>
            <a:r>
              <a:rPr lang="en-US" altLang="zh-TW" sz="2000" dirty="0"/>
              <a:t>Title</a:t>
            </a:r>
            <a:r>
              <a:rPr lang="zh-TW" altLang="en-US" sz="2000" dirty="0"/>
              <a:t>字體樣式初步設計                   </a:t>
            </a:r>
            <a:endParaRPr lang="en-US" altLang="zh-TW" sz="2000" dirty="0"/>
          </a:p>
          <a:p>
            <a:r>
              <a:rPr lang="en-US" altLang="zh-TW" sz="2000" dirty="0" err="1"/>
              <a:t>github</a:t>
            </a:r>
            <a:r>
              <a:rPr lang="zh-TW" altLang="en-US" sz="2000" dirty="0"/>
              <a:t>資料整理                   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endParaRPr lang="en-US" altLang="zh-TW" sz="20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64204" y="9545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/>
              <a:t>今日實習進度</a:t>
            </a: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64203" y="4097653"/>
            <a:ext cx="2685396" cy="6177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 smtClean="0"/>
              <a:t>下</a:t>
            </a:r>
            <a:r>
              <a:rPr lang="zh-TW" altLang="en-US" sz="3200" dirty="0"/>
              <a:t>周</a:t>
            </a:r>
            <a:r>
              <a:rPr lang="zh-TW" altLang="en-US" sz="3200" dirty="0" smtClean="0"/>
              <a:t>實習</a:t>
            </a:r>
            <a:r>
              <a:rPr lang="zh-TW" altLang="en-US" sz="3200" dirty="0" smtClean="0"/>
              <a:t>進度</a:t>
            </a:r>
            <a:endParaRPr lang="zh-TW" altLang="en-US" sz="3200" dirty="0"/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464204" y="4852453"/>
            <a:ext cx="7479070" cy="1335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Museum Menu</a:t>
            </a:r>
            <a:r>
              <a:rPr lang="zh-TW" altLang="en-US" sz="2000" dirty="0"/>
              <a:t> </a:t>
            </a:r>
            <a:r>
              <a:rPr lang="en-US" altLang="zh-TW" sz="2000" dirty="0"/>
              <a:t>Title</a:t>
            </a:r>
            <a:r>
              <a:rPr lang="zh-TW" altLang="en-US" sz="2000" dirty="0"/>
              <a:t>字體</a:t>
            </a:r>
            <a:r>
              <a:rPr lang="zh-TW" altLang="en-US" sz="2000" dirty="0" smtClean="0"/>
              <a:t>樣式初步完工</a:t>
            </a:r>
            <a:endParaRPr lang="en-US" altLang="zh-TW" sz="2000" dirty="0" smtClean="0"/>
          </a:p>
          <a:p>
            <a:r>
              <a:rPr lang="zh-TW" altLang="en-US" sz="2000" dirty="0" smtClean="0"/>
              <a:t>與</a:t>
            </a:r>
            <a:r>
              <a:rPr lang="en-US" altLang="zh-TW" sz="2000" dirty="0" smtClean="0"/>
              <a:t>SABF</a:t>
            </a:r>
            <a:r>
              <a:rPr lang="zh-TW" altLang="en-US" sz="2000" dirty="0" smtClean="0"/>
              <a:t>學生討論網站</a:t>
            </a:r>
            <a:r>
              <a:rPr lang="zh-TW" altLang="en-US" sz="2000" smtClean="0"/>
              <a:t>細部內容</a:t>
            </a:r>
            <a:endParaRPr lang="en-US" altLang="zh-TW" sz="2000" smtClean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464203" y="2348065"/>
            <a:ext cx="3258052" cy="1628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zh-TW" altLang="en-US" sz="2000" dirty="0" smtClean="0"/>
              <a:t>更改背景圖</a:t>
            </a:r>
            <a:endParaRPr lang="en-US" altLang="zh-TW" sz="2000" dirty="0" smtClean="0"/>
          </a:p>
          <a:p>
            <a:pPr>
              <a:spcBef>
                <a:spcPts val="600"/>
              </a:spcBef>
            </a:pPr>
            <a:r>
              <a:rPr lang="zh-TW" altLang="en-US" sz="2000" dirty="0" smtClean="0"/>
              <a:t>新增返回首頁功能</a:t>
            </a:r>
            <a:endParaRPr lang="en-US" altLang="zh-TW" sz="2000" dirty="0" smtClean="0"/>
          </a:p>
          <a:p>
            <a:pPr>
              <a:spcBef>
                <a:spcPts val="600"/>
              </a:spcBef>
            </a:pPr>
            <a:r>
              <a:rPr lang="zh-TW" altLang="en-US" sz="2000" dirty="0" smtClean="0"/>
              <a:t>更新</a:t>
            </a:r>
            <a:r>
              <a:rPr lang="en-US" altLang="zh-TW" sz="2000" dirty="0" smtClean="0"/>
              <a:t>WBD</a:t>
            </a:r>
            <a:r>
              <a:rPr lang="zh-TW" altLang="en-US" sz="2000" dirty="0" smtClean="0"/>
              <a:t>頁面樣式</a:t>
            </a:r>
            <a:endParaRPr lang="en-US" altLang="zh-TW" sz="2000" dirty="0" smtClean="0"/>
          </a:p>
          <a:p>
            <a:pPr>
              <a:spcBef>
                <a:spcPts val="600"/>
              </a:spcBef>
            </a:pPr>
            <a:r>
              <a:rPr lang="zh-TW" altLang="en-US" sz="2000" dirty="0"/>
              <a:t>溪口竹工廠參觀</a:t>
            </a:r>
            <a:endParaRPr lang="en-US" altLang="zh-TW" sz="2000" dirty="0"/>
          </a:p>
          <a:p>
            <a:pPr>
              <a:spcBef>
                <a:spcPts val="600"/>
              </a:spcBef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44059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639</TotalTime>
  <Words>85</Words>
  <Application>Microsoft Office PowerPoint</Application>
  <PresentationFormat>寬螢幕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Trebuchet MS</vt:lpstr>
      <vt:lpstr>Wingdings 3</vt:lpstr>
      <vt:lpstr>多面向</vt:lpstr>
      <vt:lpstr>3D線上博物館</vt:lpstr>
      <vt:lpstr>PowerPoint 簡報</vt:lpstr>
      <vt:lpstr>PowerPoint 簡報</vt:lpstr>
      <vt:lpstr>本周實習進度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3D線上博物館</dc:title>
  <dc:creator>彥博 溫</dc:creator>
  <cp:lastModifiedBy>Ken</cp:lastModifiedBy>
  <cp:revision>38</cp:revision>
  <dcterms:created xsi:type="dcterms:W3CDTF">2020-07-09T07:57:14Z</dcterms:created>
  <dcterms:modified xsi:type="dcterms:W3CDTF">2020-08-06T09:27:43Z</dcterms:modified>
</cp:coreProperties>
</file>