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2020/08/10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26669" y="92445"/>
            <a:ext cx="451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網站選單介面優化                   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" y="861533"/>
            <a:ext cx="8857674" cy="5716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3" y="1701936"/>
            <a:ext cx="2768523" cy="677619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204" y="695287"/>
            <a:ext cx="7599141" cy="6532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dirty="0" smtClean="0"/>
              <a:t>網站選單介面優</a:t>
            </a:r>
            <a:r>
              <a:rPr lang="zh-TW" altLang="en-US" sz="2000" dirty="0"/>
              <a:t>化</a:t>
            </a:r>
            <a:r>
              <a:rPr lang="zh-TW" altLang="en-US" sz="2000" dirty="0" smtClean="0"/>
              <a:t>                                      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4" y="954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3" y="3312566"/>
            <a:ext cx="2685396" cy="617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明日</a:t>
            </a:r>
            <a:r>
              <a:rPr lang="zh-TW" altLang="en-US" sz="3200" dirty="0" smtClean="0"/>
              <a:t>實習</a:t>
            </a:r>
            <a:r>
              <a:rPr lang="zh-TW" altLang="en-US" sz="3200" dirty="0" smtClean="0"/>
              <a:t>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464203" y="3963061"/>
            <a:ext cx="7479070" cy="133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zh-TW" altLang="en-US" sz="2000" dirty="0"/>
              <a:t>網站選單介面優化                                      </a:t>
            </a:r>
            <a:endParaRPr lang="en-US" altLang="zh-TW" sz="2000" dirty="0"/>
          </a:p>
          <a:p>
            <a:r>
              <a:rPr lang="zh-TW" altLang="en-US" sz="2000" dirty="0"/>
              <a:t>跑版的頁面修正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464203" y="2348065"/>
            <a:ext cx="3258052" cy="1628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zh-TW" altLang="en-US" sz="2000" dirty="0" smtClean="0"/>
              <a:t>網站介面優化</a:t>
            </a:r>
            <a:endParaRPr lang="en-US" altLang="zh-TW" sz="2000" dirty="0" smtClean="0"/>
          </a:p>
          <a:p>
            <a:pPr>
              <a:spcBef>
                <a:spcPts val="600"/>
              </a:spcBef>
            </a:pPr>
            <a:r>
              <a:rPr lang="zh-TW" altLang="en-US" sz="2000" dirty="0" smtClean="0"/>
              <a:t>跑版的頁面修正</a:t>
            </a:r>
            <a:endParaRPr lang="en-US" altLang="zh-TW" sz="2000" dirty="0"/>
          </a:p>
          <a:p>
            <a:pPr>
              <a:spcBef>
                <a:spcPts val="600"/>
              </a:spcBef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647</TotalTime>
  <Words>64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39</cp:revision>
  <dcterms:created xsi:type="dcterms:W3CDTF">2020-07-09T07:57:14Z</dcterms:created>
  <dcterms:modified xsi:type="dcterms:W3CDTF">2020-08-10T09:43:30Z</dcterms:modified>
</cp:coreProperties>
</file>