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3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31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1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661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552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5801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387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86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50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17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24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06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37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75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9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33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82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248DD-0AC4-4543-8BA8-9FF701E16AA4}" type="datetimeFigureOut">
              <a:rPr lang="zh-TW" altLang="en-US" smtClean="0"/>
              <a:t>2020/8/12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04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600" dirty="0">
                <a:latin typeface="+mj-ea"/>
              </a:rPr>
              <a:t>3D</a:t>
            </a:r>
            <a:r>
              <a:rPr lang="zh-TW" altLang="en-US" sz="6600" dirty="0">
                <a:latin typeface="+mj-ea"/>
              </a:rPr>
              <a:t>線上博物館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25248" y="4056145"/>
            <a:ext cx="7766936" cy="1096899"/>
          </a:xfrm>
        </p:spPr>
        <p:txBody>
          <a:bodyPr>
            <a:noAutofit/>
          </a:bodyPr>
          <a:lstStyle/>
          <a:p>
            <a:pPr algn="l"/>
            <a:r>
              <a:rPr lang="zh-TW" altLang="en-US" sz="2400" dirty="0">
                <a:latin typeface="+mj-ea"/>
                <a:ea typeface="+mj-ea"/>
              </a:rPr>
              <a:t>姓名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 溫彥博</a:t>
            </a:r>
            <a:r>
              <a:rPr lang="en-US" altLang="zh-TW" sz="2400" dirty="0">
                <a:latin typeface="+mj-ea"/>
                <a:ea typeface="+mj-ea"/>
              </a:rPr>
              <a:t>、</a:t>
            </a:r>
            <a:r>
              <a:rPr lang="zh-TW" altLang="en-US" sz="2400" dirty="0">
                <a:latin typeface="+mj-ea"/>
                <a:ea typeface="+mj-ea"/>
              </a:rPr>
              <a:t>蕭宗朋</a:t>
            </a:r>
            <a:endParaRPr lang="en-US" altLang="zh-TW" sz="2400" dirty="0">
              <a:latin typeface="+mj-ea"/>
              <a:ea typeface="+mj-ea"/>
            </a:endParaRPr>
          </a:p>
          <a:p>
            <a:pPr algn="l"/>
            <a:r>
              <a:rPr lang="zh-TW" altLang="en-US" sz="2400" dirty="0">
                <a:latin typeface="+mj-ea"/>
                <a:ea typeface="+mj-ea"/>
              </a:rPr>
              <a:t>日期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  </a:t>
            </a:r>
            <a:r>
              <a:rPr lang="en-US" altLang="zh-TW" sz="2400" dirty="0" smtClean="0">
                <a:latin typeface="+mj-ea"/>
                <a:ea typeface="+mj-ea"/>
              </a:rPr>
              <a:t>2020/08/10</a:t>
            </a:r>
            <a:endParaRPr lang="en-US" altLang="zh-TW" sz="2400" dirty="0">
              <a:latin typeface="+mj-ea"/>
              <a:ea typeface="+mj-ea"/>
            </a:endParaRPr>
          </a:p>
          <a:p>
            <a:pPr algn="l"/>
            <a:r>
              <a:rPr lang="zh-TW" altLang="en-US" sz="2400" dirty="0">
                <a:latin typeface="+mj-ea"/>
                <a:ea typeface="+mj-ea"/>
              </a:rPr>
              <a:t>地點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  中正大學製商中心</a:t>
            </a:r>
          </a:p>
        </p:txBody>
      </p:sp>
    </p:spTree>
    <p:extLst>
      <p:ext uri="{BB962C8B-B14F-4D97-AF65-F5344CB8AC3E}">
        <p14:creationId xmlns:p14="http://schemas.microsoft.com/office/powerpoint/2010/main" val="17869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26669" y="92445"/>
            <a:ext cx="4511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網站選單介面優化                   </a:t>
            </a:r>
            <a:endParaRPr lang="en-US" altLang="zh-TW" sz="32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81" y="861533"/>
            <a:ext cx="8857674" cy="57167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9724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4203" y="1701936"/>
            <a:ext cx="2768523" cy="677619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本周實習進度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4204" y="695287"/>
            <a:ext cx="7599141" cy="65322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zh-TW" altLang="en-US" sz="2000" dirty="0" smtClean="0"/>
              <a:t>網站選單介面優</a:t>
            </a:r>
            <a:r>
              <a:rPr lang="zh-TW" altLang="en-US" sz="2000" dirty="0"/>
              <a:t>化</a:t>
            </a:r>
            <a:r>
              <a:rPr lang="zh-TW" altLang="en-US" sz="2000" dirty="0" smtClean="0"/>
              <a:t>                                      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endParaRPr lang="en-US" altLang="zh-TW" sz="2000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64204" y="9545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3200" dirty="0"/>
              <a:t>今日實習進度</a:t>
            </a: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464203" y="3312566"/>
            <a:ext cx="2685396" cy="6177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3200" dirty="0"/>
              <a:t>明日</a:t>
            </a:r>
            <a:r>
              <a:rPr lang="zh-TW" altLang="en-US" sz="3200" dirty="0" smtClean="0"/>
              <a:t>實習進度</a:t>
            </a:r>
            <a:endParaRPr lang="zh-TW" altLang="en-US" sz="3200" dirty="0"/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464203" y="3963061"/>
            <a:ext cx="7479070" cy="1335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zh-TW" altLang="en-US" sz="2000" dirty="0"/>
              <a:t>網站選單介面優化                                      </a:t>
            </a:r>
            <a:endParaRPr lang="en-US" altLang="zh-TW" sz="2000" dirty="0"/>
          </a:p>
          <a:p>
            <a:r>
              <a:rPr lang="zh-TW" altLang="en-US" sz="2000" dirty="0"/>
              <a:t>跑版的頁面修正</a:t>
            </a:r>
            <a:endParaRPr lang="en-US" altLang="zh-TW" sz="2000" dirty="0"/>
          </a:p>
          <a:p>
            <a:endParaRPr lang="en-US" altLang="zh-TW" sz="2000" dirty="0" smtClean="0"/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464203" y="2348065"/>
            <a:ext cx="3258052" cy="1628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zh-TW" altLang="en-US" sz="2000" dirty="0" smtClean="0"/>
              <a:t>網站介面優化</a:t>
            </a:r>
            <a:endParaRPr lang="en-US" altLang="zh-TW" sz="2000" dirty="0" smtClean="0"/>
          </a:p>
          <a:p>
            <a:pPr>
              <a:spcBef>
                <a:spcPts val="600"/>
              </a:spcBef>
            </a:pPr>
            <a:r>
              <a:rPr lang="zh-TW" altLang="en-US" sz="2000" dirty="0" smtClean="0"/>
              <a:t>跑版的頁面修正</a:t>
            </a:r>
            <a:endParaRPr lang="en-US" altLang="zh-TW" sz="2000" dirty="0"/>
          </a:p>
          <a:p>
            <a:pPr>
              <a:spcBef>
                <a:spcPts val="600"/>
              </a:spcBef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244059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647</TotalTime>
  <Words>64</Words>
  <Application>Microsoft Office PowerPoint</Application>
  <PresentationFormat>寬螢幕</PresentationFormat>
  <Paragraphs>14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Trebuchet MS</vt:lpstr>
      <vt:lpstr>Wingdings 3</vt:lpstr>
      <vt:lpstr>多面向</vt:lpstr>
      <vt:lpstr>3D線上博物館</vt:lpstr>
      <vt:lpstr>PowerPoint 簡報</vt:lpstr>
      <vt:lpstr>本周實習進度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3D線上博物館</dc:title>
  <dc:creator>彥博 溫</dc:creator>
  <cp:lastModifiedBy>Ken</cp:lastModifiedBy>
  <cp:revision>39</cp:revision>
  <dcterms:created xsi:type="dcterms:W3CDTF">2020-07-09T07:57:14Z</dcterms:created>
  <dcterms:modified xsi:type="dcterms:W3CDTF">2020-08-12T03:32:25Z</dcterms:modified>
</cp:coreProperties>
</file>