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0.png"/><Relationship Id="rId6" Type="http://schemas.openxmlformats.org/officeDocument/2006/relationships/image" Target="../media/image18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DCC07-392E-453A-9DE6-F83CACA3C1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7825C0-1934-405C-B5F5-B8A1D62FBD1B}">
      <dgm:prSet/>
      <dgm:spPr/>
      <dgm:t>
        <a:bodyPr/>
        <a:lstStyle/>
        <a:p>
          <a:pPr>
            <a:defRPr cap="all"/>
          </a:pPr>
          <a:r>
            <a:rPr lang="en-GB"/>
            <a:t>Drone zelf</a:t>
          </a:r>
          <a:endParaRPr lang="en-US"/>
        </a:p>
      </dgm:t>
    </dgm:pt>
    <dgm:pt modelId="{AB64B242-6B44-4D37-B914-2126BF786F4D}" type="parTrans" cxnId="{FE3A9BDA-A4E6-4348-BDC9-757D8D5C7AD5}">
      <dgm:prSet/>
      <dgm:spPr/>
      <dgm:t>
        <a:bodyPr/>
        <a:lstStyle/>
        <a:p>
          <a:endParaRPr lang="en-US"/>
        </a:p>
      </dgm:t>
    </dgm:pt>
    <dgm:pt modelId="{54025F7E-26CF-46F9-ACE4-B8D7D2C0E084}" type="sibTrans" cxnId="{FE3A9BDA-A4E6-4348-BDC9-757D8D5C7AD5}">
      <dgm:prSet/>
      <dgm:spPr/>
      <dgm:t>
        <a:bodyPr/>
        <a:lstStyle/>
        <a:p>
          <a:endParaRPr lang="en-US"/>
        </a:p>
      </dgm:t>
    </dgm:pt>
    <dgm:pt modelId="{2754E537-78A1-4CF4-9B1D-6EE776D1C73C}">
      <dgm:prSet/>
      <dgm:spPr/>
      <dgm:t>
        <a:bodyPr/>
        <a:lstStyle/>
        <a:p>
          <a:pPr>
            <a:defRPr cap="all"/>
          </a:pPr>
          <a:r>
            <a:rPr lang="en-GB"/>
            <a:t>Talen, C++/Node</a:t>
          </a:r>
          <a:endParaRPr lang="en-US"/>
        </a:p>
      </dgm:t>
    </dgm:pt>
    <dgm:pt modelId="{BD924D6A-A707-477D-95BE-28C95E1AB54F}" type="parTrans" cxnId="{42125334-AE18-490A-BADD-EE13393A39AD}">
      <dgm:prSet/>
      <dgm:spPr/>
      <dgm:t>
        <a:bodyPr/>
        <a:lstStyle/>
        <a:p>
          <a:endParaRPr lang="en-US"/>
        </a:p>
      </dgm:t>
    </dgm:pt>
    <dgm:pt modelId="{BC65E1A3-D187-4C4B-962E-72564D8CF60D}" type="sibTrans" cxnId="{42125334-AE18-490A-BADD-EE13393A39AD}">
      <dgm:prSet/>
      <dgm:spPr/>
      <dgm:t>
        <a:bodyPr/>
        <a:lstStyle/>
        <a:p>
          <a:endParaRPr lang="en-US"/>
        </a:p>
      </dgm:t>
    </dgm:pt>
    <dgm:pt modelId="{3ED92D12-7E99-43BF-B3C4-550C3AAB7282}">
      <dgm:prSet/>
      <dgm:spPr/>
      <dgm:t>
        <a:bodyPr/>
        <a:lstStyle/>
        <a:p>
          <a:pPr>
            <a:defRPr cap="all"/>
          </a:pPr>
          <a:r>
            <a:rPr lang="en-GB"/>
            <a:t>Drone code documentatie gevonden</a:t>
          </a:r>
          <a:endParaRPr lang="en-US"/>
        </a:p>
      </dgm:t>
    </dgm:pt>
    <dgm:pt modelId="{E444F91C-0D22-42E1-9B6F-782CC03CF3E3}" type="parTrans" cxnId="{25B2FC96-7C0F-424A-A1EE-C808A6B6085B}">
      <dgm:prSet/>
      <dgm:spPr/>
      <dgm:t>
        <a:bodyPr/>
        <a:lstStyle/>
        <a:p>
          <a:endParaRPr lang="en-US"/>
        </a:p>
      </dgm:t>
    </dgm:pt>
    <dgm:pt modelId="{4DA0D101-51B1-4E8F-8AF6-5C90B867D6D6}" type="sibTrans" cxnId="{25B2FC96-7C0F-424A-A1EE-C808A6B6085B}">
      <dgm:prSet/>
      <dgm:spPr/>
      <dgm:t>
        <a:bodyPr/>
        <a:lstStyle/>
        <a:p>
          <a:endParaRPr lang="en-US"/>
        </a:p>
      </dgm:t>
    </dgm:pt>
    <dgm:pt modelId="{A5B89686-0BB1-47BF-958E-05D27F1106E3}" type="pres">
      <dgm:prSet presAssocID="{225DCC07-392E-453A-9DE6-F83CACA3C196}" presName="root" presStyleCnt="0">
        <dgm:presLayoutVars>
          <dgm:dir/>
          <dgm:resizeHandles val="exact"/>
        </dgm:presLayoutVars>
      </dgm:prSet>
      <dgm:spPr/>
    </dgm:pt>
    <dgm:pt modelId="{40F8A12E-A166-4109-802B-A20399719F2D}" type="pres">
      <dgm:prSet presAssocID="{907825C0-1934-405C-B5F5-B8A1D62FBD1B}" presName="compNode" presStyleCnt="0"/>
      <dgm:spPr/>
    </dgm:pt>
    <dgm:pt modelId="{7CE7F5B8-E09D-459A-A7AF-C0C8AC6A2DBB}" type="pres">
      <dgm:prSet presAssocID="{907825C0-1934-405C-B5F5-B8A1D62FBD1B}" presName="iconBgRect" presStyleLbl="bgShp" presStyleIdx="0" presStyleCnt="3"/>
      <dgm:spPr/>
    </dgm:pt>
    <dgm:pt modelId="{590805B5-F017-4483-8F14-F89AC9BC11DA}" type="pres">
      <dgm:prSet presAssocID="{907825C0-1934-405C-B5F5-B8A1D62FBD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F7EEAB5-76BC-4412-B323-EEE4DE85A591}" type="pres">
      <dgm:prSet presAssocID="{907825C0-1934-405C-B5F5-B8A1D62FBD1B}" presName="spaceRect" presStyleCnt="0"/>
      <dgm:spPr/>
    </dgm:pt>
    <dgm:pt modelId="{22907F16-5699-4389-A507-18D10C9B3076}" type="pres">
      <dgm:prSet presAssocID="{907825C0-1934-405C-B5F5-B8A1D62FBD1B}" presName="textRect" presStyleLbl="revTx" presStyleIdx="0" presStyleCnt="3">
        <dgm:presLayoutVars>
          <dgm:chMax val="1"/>
          <dgm:chPref val="1"/>
        </dgm:presLayoutVars>
      </dgm:prSet>
      <dgm:spPr/>
    </dgm:pt>
    <dgm:pt modelId="{5AC220ED-3E77-4808-949A-C5485A150FCF}" type="pres">
      <dgm:prSet presAssocID="{54025F7E-26CF-46F9-ACE4-B8D7D2C0E084}" presName="sibTrans" presStyleCnt="0"/>
      <dgm:spPr/>
    </dgm:pt>
    <dgm:pt modelId="{C193724F-7072-49EF-8AC0-39D5ED618E0F}" type="pres">
      <dgm:prSet presAssocID="{2754E537-78A1-4CF4-9B1D-6EE776D1C73C}" presName="compNode" presStyleCnt="0"/>
      <dgm:spPr/>
    </dgm:pt>
    <dgm:pt modelId="{A9C6D138-F97A-4893-81C3-141EE64BEBC4}" type="pres">
      <dgm:prSet presAssocID="{2754E537-78A1-4CF4-9B1D-6EE776D1C73C}" presName="iconBgRect" presStyleLbl="bgShp" presStyleIdx="1" presStyleCnt="3"/>
      <dgm:spPr/>
    </dgm:pt>
    <dgm:pt modelId="{830F7B49-0455-4B45-9EA1-9ECD1EAEA9F3}" type="pres">
      <dgm:prSet presAssocID="{2754E537-78A1-4CF4-9B1D-6EE776D1C7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A188780-A7FA-4528-B592-F5CB091339A2}" type="pres">
      <dgm:prSet presAssocID="{2754E537-78A1-4CF4-9B1D-6EE776D1C73C}" presName="spaceRect" presStyleCnt="0"/>
      <dgm:spPr/>
    </dgm:pt>
    <dgm:pt modelId="{05ED3105-4016-4BA1-AA58-13D3D3FC6DAD}" type="pres">
      <dgm:prSet presAssocID="{2754E537-78A1-4CF4-9B1D-6EE776D1C73C}" presName="textRect" presStyleLbl="revTx" presStyleIdx="1" presStyleCnt="3">
        <dgm:presLayoutVars>
          <dgm:chMax val="1"/>
          <dgm:chPref val="1"/>
        </dgm:presLayoutVars>
      </dgm:prSet>
      <dgm:spPr/>
    </dgm:pt>
    <dgm:pt modelId="{4B643D36-5409-4900-AF87-6724CD833463}" type="pres">
      <dgm:prSet presAssocID="{BC65E1A3-D187-4C4B-962E-72564D8CF60D}" presName="sibTrans" presStyleCnt="0"/>
      <dgm:spPr/>
    </dgm:pt>
    <dgm:pt modelId="{39AA138A-A05B-4EB7-A45C-094F83F0650A}" type="pres">
      <dgm:prSet presAssocID="{3ED92D12-7E99-43BF-B3C4-550C3AAB7282}" presName="compNode" presStyleCnt="0"/>
      <dgm:spPr/>
    </dgm:pt>
    <dgm:pt modelId="{EF4B1512-D9C4-4AE2-89B2-992F7C6DEE0D}" type="pres">
      <dgm:prSet presAssocID="{3ED92D12-7E99-43BF-B3C4-550C3AAB7282}" presName="iconBgRect" presStyleLbl="bgShp" presStyleIdx="2" presStyleCnt="3"/>
      <dgm:spPr/>
    </dgm:pt>
    <dgm:pt modelId="{E6A5DBCC-34DF-4074-8F77-F57ED1F3CB1B}" type="pres">
      <dgm:prSet presAssocID="{3ED92D12-7E99-43BF-B3C4-550C3AAB72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DF4A2E3-0617-41C1-A341-1C6A7C5C35DF}" type="pres">
      <dgm:prSet presAssocID="{3ED92D12-7E99-43BF-B3C4-550C3AAB7282}" presName="spaceRect" presStyleCnt="0"/>
      <dgm:spPr/>
    </dgm:pt>
    <dgm:pt modelId="{0A551B6E-4B7F-4314-A69E-1EABBD80C78A}" type="pres">
      <dgm:prSet presAssocID="{3ED92D12-7E99-43BF-B3C4-550C3AAB72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2125334-AE18-490A-BADD-EE13393A39AD}" srcId="{225DCC07-392E-453A-9DE6-F83CACA3C196}" destId="{2754E537-78A1-4CF4-9B1D-6EE776D1C73C}" srcOrd="1" destOrd="0" parTransId="{BD924D6A-A707-477D-95BE-28C95E1AB54F}" sibTransId="{BC65E1A3-D187-4C4B-962E-72564D8CF60D}"/>
    <dgm:cxn modelId="{765BC472-9612-4AD9-9C18-ED8518158CDE}" type="presOf" srcId="{3ED92D12-7E99-43BF-B3C4-550C3AAB7282}" destId="{0A551B6E-4B7F-4314-A69E-1EABBD80C78A}" srcOrd="0" destOrd="0" presId="urn:microsoft.com/office/officeart/2018/5/layout/IconCircleLabelList"/>
    <dgm:cxn modelId="{84800180-59F9-4FDB-A693-F8119CAF35D5}" type="presOf" srcId="{2754E537-78A1-4CF4-9B1D-6EE776D1C73C}" destId="{05ED3105-4016-4BA1-AA58-13D3D3FC6DAD}" srcOrd="0" destOrd="0" presId="urn:microsoft.com/office/officeart/2018/5/layout/IconCircleLabelList"/>
    <dgm:cxn modelId="{25B2FC96-7C0F-424A-A1EE-C808A6B6085B}" srcId="{225DCC07-392E-453A-9DE6-F83CACA3C196}" destId="{3ED92D12-7E99-43BF-B3C4-550C3AAB7282}" srcOrd="2" destOrd="0" parTransId="{E444F91C-0D22-42E1-9B6F-782CC03CF3E3}" sibTransId="{4DA0D101-51B1-4E8F-8AF6-5C90B867D6D6}"/>
    <dgm:cxn modelId="{C02D0BB4-CE2D-4893-993C-A4754312FECE}" type="presOf" srcId="{225DCC07-392E-453A-9DE6-F83CACA3C196}" destId="{A5B89686-0BB1-47BF-958E-05D27F1106E3}" srcOrd="0" destOrd="0" presId="urn:microsoft.com/office/officeart/2018/5/layout/IconCircleLabelList"/>
    <dgm:cxn modelId="{FE3A9BDA-A4E6-4348-BDC9-757D8D5C7AD5}" srcId="{225DCC07-392E-453A-9DE6-F83CACA3C196}" destId="{907825C0-1934-405C-B5F5-B8A1D62FBD1B}" srcOrd="0" destOrd="0" parTransId="{AB64B242-6B44-4D37-B914-2126BF786F4D}" sibTransId="{54025F7E-26CF-46F9-ACE4-B8D7D2C0E084}"/>
    <dgm:cxn modelId="{B6AF52FA-7CA6-4349-B4B9-5124539C4864}" type="presOf" srcId="{907825C0-1934-405C-B5F5-B8A1D62FBD1B}" destId="{22907F16-5699-4389-A507-18D10C9B3076}" srcOrd="0" destOrd="0" presId="urn:microsoft.com/office/officeart/2018/5/layout/IconCircleLabelList"/>
    <dgm:cxn modelId="{352E97E3-7298-4526-98F9-77F5926DC7B8}" type="presParOf" srcId="{A5B89686-0BB1-47BF-958E-05D27F1106E3}" destId="{40F8A12E-A166-4109-802B-A20399719F2D}" srcOrd="0" destOrd="0" presId="urn:microsoft.com/office/officeart/2018/5/layout/IconCircleLabelList"/>
    <dgm:cxn modelId="{1200307D-DCD4-485D-840C-2C9A37E1473F}" type="presParOf" srcId="{40F8A12E-A166-4109-802B-A20399719F2D}" destId="{7CE7F5B8-E09D-459A-A7AF-C0C8AC6A2DBB}" srcOrd="0" destOrd="0" presId="urn:microsoft.com/office/officeart/2018/5/layout/IconCircleLabelList"/>
    <dgm:cxn modelId="{959873AF-35F9-4E43-93B5-5AE0E364D830}" type="presParOf" srcId="{40F8A12E-A166-4109-802B-A20399719F2D}" destId="{590805B5-F017-4483-8F14-F89AC9BC11DA}" srcOrd="1" destOrd="0" presId="urn:microsoft.com/office/officeart/2018/5/layout/IconCircleLabelList"/>
    <dgm:cxn modelId="{D7EAAA69-DA34-45FA-B3BF-7BAC00DDE9A2}" type="presParOf" srcId="{40F8A12E-A166-4109-802B-A20399719F2D}" destId="{7F7EEAB5-76BC-4412-B323-EEE4DE85A591}" srcOrd="2" destOrd="0" presId="urn:microsoft.com/office/officeart/2018/5/layout/IconCircleLabelList"/>
    <dgm:cxn modelId="{C0FAD6B9-0F14-4055-90E1-6D9051E9AE95}" type="presParOf" srcId="{40F8A12E-A166-4109-802B-A20399719F2D}" destId="{22907F16-5699-4389-A507-18D10C9B3076}" srcOrd="3" destOrd="0" presId="urn:microsoft.com/office/officeart/2018/5/layout/IconCircleLabelList"/>
    <dgm:cxn modelId="{20CF3FBA-E99D-47FD-9782-E0AD750C9BC6}" type="presParOf" srcId="{A5B89686-0BB1-47BF-958E-05D27F1106E3}" destId="{5AC220ED-3E77-4808-949A-C5485A150FCF}" srcOrd="1" destOrd="0" presId="urn:microsoft.com/office/officeart/2018/5/layout/IconCircleLabelList"/>
    <dgm:cxn modelId="{3BDADEA4-DC66-413F-A7B3-CF3D345A4DA6}" type="presParOf" srcId="{A5B89686-0BB1-47BF-958E-05D27F1106E3}" destId="{C193724F-7072-49EF-8AC0-39D5ED618E0F}" srcOrd="2" destOrd="0" presId="urn:microsoft.com/office/officeart/2018/5/layout/IconCircleLabelList"/>
    <dgm:cxn modelId="{B8148B65-DD4F-49A1-9E1A-DFDC970588E9}" type="presParOf" srcId="{C193724F-7072-49EF-8AC0-39D5ED618E0F}" destId="{A9C6D138-F97A-4893-81C3-141EE64BEBC4}" srcOrd="0" destOrd="0" presId="urn:microsoft.com/office/officeart/2018/5/layout/IconCircleLabelList"/>
    <dgm:cxn modelId="{42E7C082-B5EF-498D-A0D5-1A75E34C2366}" type="presParOf" srcId="{C193724F-7072-49EF-8AC0-39D5ED618E0F}" destId="{830F7B49-0455-4B45-9EA1-9ECD1EAEA9F3}" srcOrd="1" destOrd="0" presId="urn:microsoft.com/office/officeart/2018/5/layout/IconCircleLabelList"/>
    <dgm:cxn modelId="{C3B11049-1A67-41E4-B234-639B638CAE5B}" type="presParOf" srcId="{C193724F-7072-49EF-8AC0-39D5ED618E0F}" destId="{6A188780-A7FA-4528-B592-F5CB091339A2}" srcOrd="2" destOrd="0" presId="urn:microsoft.com/office/officeart/2018/5/layout/IconCircleLabelList"/>
    <dgm:cxn modelId="{5D1609C3-14B0-45B2-95B2-3965E00A7EFA}" type="presParOf" srcId="{C193724F-7072-49EF-8AC0-39D5ED618E0F}" destId="{05ED3105-4016-4BA1-AA58-13D3D3FC6DAD}" srcOrd="3" destOrd="0" presId="urn:microsoft.com/office/officeart/2018/5/layout/IconCircleLabelList"/>
    <dgm:cxn modelId="{68AD1122-72CA-46DC-9B21-AC1C1F820C59}" type="presParOf" srcId="{A5B89686-0BB1-47BF-958E-05D27F1106E3}" destId="{4B643D36-5409-4900-AF87-6724CD833463}" srcOrd="3" destOrd="0" presId="urn:microsoft.com/office/officeart/2018/5/layout/IconCircleLabelList"/>
    <dgm:cxn modelId="{AE353141-B791-45FE-A411-AB1BAEDEEAF9}" type="presParOf" srcId="{A5B89686-0BB1-47BF-958E-05D27F1106E3}" destId="{39AA138A-A05B-4EB7-A45C-094F83F0650A}" srcOrd="4" destOrd="0" presId="urn:microsoft.com/office/officeart/2018/5/layout/IconCircleLabelList"/>
    <dgm:cxn modelId="{6229461F-CECF-4D75-A4B5-AC941889C293}" type="presParOf" srcId="{39AA138A-A05B-4EB7-A45C-094F83F0650A}" destId="{EF4B1512-D9C4-4AE2-89B2-992F7C6DEE0D}" srcOrd="0" destOrd="0" presId="urn:microsoft.com/office/officeart/2018/5/layout/IconCircleLabelList"/>
    <dgm:cxn modelId="{9F13D252-DD56-4145-8637-CCDA98DB8611}" type="presParOf" srcId="{39AA138A-A05B-4EB7-A45C-094F83F0650A}" destId="{E6A5DBCC-34DF-4074-8F77-F57ED1F3CB1B}" srcOrd="1" destOrd="0" presId="urn:microsoft.com/office/officeart/2018/5/layout/IconCircleLabelList"/>
    <dgm:cxn modelId="{36B97DF9-808B-4836-960D-C6604314ACD6}" type="presParOf" srcId="{39AA138A-A05B-4EB7-A45C-094F83F0650A}" destId="{FDF4A2E3-0617-41C1-A341-1C6A7C5C35DF}" srcOrd="2" destOrd="0" presId="urn:microsoft.com/office/officeart/2018/5/layout/IconCircleLabelList"/>
    <dgm:cxn modelId="{EF375027-6535-451B-93AF-973BC41F87A6}" type="presParOf" srcId="{39AA138A-A05B-4EB7-A45C-094F83F0650A}" destId="{0A551B6E-4B7F-4314-A69E-1EABBD80C7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BC9613-2111-4AE3-93E6-3AE05A6898EA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3B2083-0C87-4E1B-97DD-B9AD95D113CC}">
      <dgm:prSet/>
      <dgm:spPr/>
      <dgm:t>
        <a:bodyPr/>
        <a:lstStyle/>
        <a:p>
          <a:r>
            <a:rPr lang="en-GB"/>
            <a:t>Drone</a:t>
          </a:r>
          <a:endParaRPr lang="en-US"/>
        </a:p>
      </dgm:t>
    </dgm:pt>
    <dgm:pt modelId="{030F0DC9-CCC7-4EEB-A214-95FAA65CFD53}" type="parTrans" cxnId="{75E77640-48FB-4C57-B9CC-E69BF5D539F5}">
      <dgm:prSet/>
      <dgm:spPr/>
      <dgm:t>
        <a:bodyPr/>
        <a:lstStyle/>
        <a:p>
          <a:endParaRPr lang="en-US"/>
        </a:p>
      </dgm:t>
    </dgm:pt>
    <dgm:pt modelId="{F073FA4B-29A6-4B26-91E4-F6CBAADBB999}" type="sibTrans" cxnId="{75E77640-48FB-4C57-B9CC-E69BF5D539F5}">
      <dgm:prSet/>
      <dgm:spPr/>
      <dgm:t>
        <a:bodyPr/>
        <a:lstStyle/>
        <a:p>
          <a:endParaRPr lang="en-US"/>
        </a:p>
      </dgm:t>
    </dgm:pt>
    <dgm:pt modelId="{073536B4-5973-4D06-A04A-DBB7B77B6567}">
      <dgm:prSet/>
      <dgm:spPr/>
      <dgm:t>
        <a:bodyPr/>
        <a:lstStyle/>
        <a:p>
          <a:r>
            <a:rPr lang="en-GB"/>
            <a:t>Microfoon</a:t>
          </a:r>
          <a:endParaRPr lang="en-US"/>
        </a:p>
      </dgm:t>
    </dgm:pt>
    <dgm:pt modelId="{DDB0BF52-A7FA-45FE-BE5C-F8DA5052E759}" type="parTrans" cxnId="{341573A7-16B7-40B2-896C-01836EB1C305}">
      <dgm:prSet/>
      <dgm:spPr/>
      <dgm:t>
        <a:bodyPr/>
        <a:lstStyle/>
        <a:p>
          <a:endParaRPr lang="en-US"/>
        </a:p>
      </dgm:t>
    </dgm:pt>
    <dgm:pt modelId="{8C70EA0E-93FE-4A96-BFCD-660390512D18}" type="sibTrans" cxnId="{341573A7-16B7-40B2-896C-01836EB1C305}">
      <dgm:prSet/>
      <dgm:spPr/>
      <dgm:t>
        <a:bodyPr/>
        <a:lstStyle/>
        <a:p>
          <a:endParaRPr lang="en-US"/>
        </a:p>
      </dgm:t>
    </dgm:pt>
    <dgm:pt modelId="{5A0A860A-37DE-4EB9-9329-FD059DDB5D6F}" type="pres">
      <dgm:prSet presAssocID="{0CBC9613-2111-4AE3-93E6-3AE05A6898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F09345-BA11-41BC-BED9-D04B532674CC}" type="pres">
      <dgm:prSet presAssocID="{BA3B2083-0C87-4E1B-97DD-B9AD95D113CC}" presName="hierRoot1" presStyleCnt="0"/>
      <dgm:spPr/>
    </dgm:pt>
    <dgm:pt modelId="{BB119BB6-120C-4EBF-AD28-D70B6D771D67}" type="pres">
      <dgm:prSet presAssocID="{BA3B2083-0C87-4E1B-97DD-B9AD95D113CC}" presName="composite" presStyleCnt="0"/>
      <dgm:spPr/>
    </dgm:pt>
    <dgm:pt modelId="{2070F76F-DDD5-4595-8490-A514DF95862D}" type="pres">
      <dgm:prSet presAssocID="{BA3B2083-0C87-4E1B-97DD-B9AD95D113CC}" presName="background" presStyleLbl="node0" presStyleIdx="0" presStyleCnt="2"/>
      <dgm:spPr/>
    </dgm:pt>
    <dgm:pt modelId="{17AE5FCC-D8E4-485C-B848-38677DB288FC}" type="pres">
      <dgm:prSet presAssocID="{BA3B2083-0C87-4E1B-97DD-B9AD95D113CC}" presName="text" presStyleLbl="fgAcc0" presStyleIdx="0" presStyleCnt="2">
        <dgm:presLayoutVars>
          <dgm:chPref val="3"/>
        </dgm:presLayoutVars>
      </dgm:prSet>
      <dgm:spPr/>
    </dgm:pt>
    <dgm:pt modelId="{EC416029-B9EE-4574-931A-54ED7FABC826}" type="pres">
      <dgm:prSet presAssocID="{BA3B2083-0C87-4E1B-97DD-B9AD95D113CC}" presName="hierChild2" presStyleCnt="0"/>
      <dgm:spPr/>
    </dgm:pt>
    <dgm:pt modelId="{15BB68DA-1673-499C-B6F2-75E59B8E58BA}" type="pres">
      <dgm:prSet presAssocID="{073536B4-5973-4D06-A04A-DBB7B77B6567}" presName="hierRoot1" presStyleCnt="0"/>
      <dgm:spPr/>
    </dgm:pt>
    <dgm:pt modelId="{4FED7B11-07C1-4E04-A80F-FE0215E08882}" type="pres">
      <dgm:prSet presAssocID="{073536B4-5973-4D06-A04A-DBB7B77B6567}" presName="composite" presStyleCnt="0"/>
      <dgm:spPr/>
    </dgm:pt>
    <dgm:pt modelId="{7B583F17-BBE4-4AAE-A64E-9145F3C30951}" type="pres">
      <dgm:prSet presAssocID="{073536B4-5973-4D06-A04A-DBB7B77B6567}" presName="background" presStyleLbl="node0" presStyleIdx="1" presStyleCnt="2"/>
      <dgm:spPr/>
    </dgm:pt>
    <dgm:pt modelId="{79278913-91C8-4D6D-9C9E-94908128FC30}" type="pres">
      <dgm:prSet presAssocID="{073536B4-5973-4D06-A04A-DBB7B77B6567}" presName="text" presStyleLbl="fgAcc0" presStyleIdx="1" presStyleCnt="2">
        <dgm:presLayoutVars>
          <dgm:chPref val="3"/>
        </dgm:presLayoutVars>
      </dgm:prSet>
      <dgm:spPr/>
    </dgm:pt>
    <dgm:pt modelId="{C068E096-8B3E-4999-824A-1804A4097CA3}" type="pres">
      <dgm:prSet presAssocID="{073536B4-5973-4D06-A04A-DBB7B77B6567}" presName="hierChild2" presStyleCnt="0"/>
      <dgm:spPr/>
    </dgm:pt>
  </dgm:ptLst>
  <dgm:cxnLst>
    <dgm:cxn modelId="{75E77640-48FB-4C57-B9CC-E69BF5D539F5}" srcId="{0CBC9613-2111-4AE3-93E6-3AE05A6898EA}" destId="{BA3B2083-0C87-4E1B-97DD-B9AD95D113CC}" srcOrd="0" destOrd="0" parTransId="{030F0DC9-CCC7-4EEB-A214-95FAA65CFD53}" sibTransId="{F073FA4B-29A6-4B26-91E4-F6CBAADBB999}"/>
    <dgm:cxn modelId="{79ABC854-7A0D-463E-841A-86322C156790}" type="presOf" srcId="{BA3B2083-0C87-4E1B-97DD-B9AD95D113CC}" destId="{17AE5FCC-D8E4-485C-B848-38677DB288FC}" srcOrd="0" destOrd="0" presId="urn:microsoft.com/office/officeart/2005/8/layout/hierarchy1"/>
    <dgm:cxn modelId="{AE8F568E-F692-4538-9F69-4F2D7AF3F9BD}" type="presOf" srcId="{073536B4-5973-4D06-A04A-DBB7B77B6567}" destId="{79278913-91C8-4D6D-9C9E-94908128FC30}" srcOrd="0" destOrd="0" presId="urn:microsoft.com/office/officeart/2005/8/layout/hierarchy1"/>
    <dgm:cxn modelId="{341573A7-16B7-40B2-896C-01836EB1C305}" srcId="{0CBC9613-2111-4AE3-93E6-3AE05A6898EA}" destId="{073536B4-5973-4D06-A04A-DBB7B77B6567}" srcOrd="1" destOrd="0" parTransId="{DDB0BF52-A7FA-45FE-BE5C-F8DA5052E759}" sibTransId="{8C70EA0E-93FE-4A96-BFCD-660390512D18}"/>
    <dgm:cxn modelId="{002907C8-988F-47FC-B8CE-E87DF20CA9BD}" type="presOf" srcId="{0CBC9613-2111-4AE3-93E6-3AE05A6898EA}" destId="{5A0A860A-37DE-4EB9-9329-FD059DDB5D6F}" srcOrd="0" destOrd="0" presId="urn:microsoft.com/office/officeart/2005/8/layout/hierarchy1"/>
    <dgm:cxn modelId="{FE568002-1582-4700-BC5F-FB35F9DF2A6E}" type="presParOf" srcId="{5A0A860A-37DE-4EB9-9329-FD059DDB5D6F}" destId="{2FF09345-BA11-41BC-BED9-D04B532674CC}" srcOrd="0" destOrd="0" presId="urn:microsoft.com/office/officeart/2005/8/layout/hierarchy1"/>
    <dgm:cxn modelId="{1F9D9819-A900-488E-9E73-A181A5BD2131}" type="presParOf" srcId="{2FF09345-BA11-41BC-BED9-D04B532674CC}" destId="{BB119BB6-120C-4EBF-AD28-D70B6D771D67}" srcOrd="0" destOrd="0" presId="urn:microsoft.com/office/officeart/2005/8/layout/hierarchy1"/>
    <dgm:cxn modelId="{71E2A0AC-56DD-40BC-84A0-87C731F4730D}" type="presParOf" srcId="{BB119BB6-120C-4EBF-AD28-D70B6D771D67}" destId="{2070F76F-DDD5-4595-8490-A514DF95862D}" srcOrd="0" destOrd="0" presId="urn:microsoft.com/office/officeart/2005/8/layout/hierarchy1"/>
    <dgm:cxn modelId="{7EC5105C-817A-450E-A7E4-88A80A5AD162}" type="presParOf" srcId="{BB119BB6-120C-4EBF-AD28-D70B6D771D67}" destId="{17AE5FCC-D8E4-485C-B848-38677DB288FC}" srcOrd="1" destOrd="0" presId="urn:microsoft.com/office/officeart/2005/8/layout/hierarchy1"/>
    <dgm:cxn modelId="{EEE97FEA-0A2F-4CC3-8D57-12DF005DC0C7}" type="presParOf" srcId="{2FF09345-BA11-41BC-BED9-D04B532674CC}" destId="{EC416029-B9EE-4574-931A-54ED7FABC826}" srcOrd="1" destOrd="0" presId="urn:microsoft.com/office/officeart/2005/8/layout/hierarchy1"/>
    <dgm:cxn modelId="{BAFEB741-5B0D-4B68-ABF9-2E468DA0C1A1}" type="presParOf" srcId="{5A0A860A-37DE-4EB9-9329-FD059DDB5D6F}" destId="{15BB68DA-1673-499C-B6F2-75E59B8E58BA}" srcOrd="1" destOrd="0" presId="urn:microsoft.com/office/officeart/2005/8/layout/hierarchy1"/>
    <dgm:cxn modelId="{26B0CEF8-A22D-42DB-ABA8-FB6EBEDC5BC4}" type="presParOf" srcId="{15BB68DA-1673-499C-B6F2-75E59B8E58BA}" destId="{4FED7B11-07C1-4E04-A80F-FE0215E08882}" srcOrd="0" destOrd="0" presId="urn:microsoft.com/office/officeart/2005/8/layout/hierarchy1"/>
    <dgm:cxn modelId="{45D05DA9-FD7C-4ABB-8BBE-1A00D5A339BF}" type="presParOf" srcId="{4FED7B11-07C1-4E04-A80F-FE0215E08882}" destId="{7B583F17-BBE4-4AAE-A64E-9145F3C30951}" srcOrd="0" destOrd="0" presId="urn:microsoft.com/office/officeart/2005/8/layout/hierarchy1"/>
    <dgm:cxn modelId="{29A3F036-13DF-48E5-9EAC-89395E261299}" type="presParOf" srcId="{4FED7B11-07C1-4E04-A80F-FE0215E08882}" destId="{79278913-91C8-4D6D-9C9E-94908128FC30}" srcOrd="1" destOrd="0" presId="urn:microsoft.com/office/officeart/2005/8/layout/hierarchy1"/>
    <dgm:cxn modelId="{0F000956-B4AA-4421-B615-4AE1C8AE6869}" type="presParOf" srcId="{15BB68DA-1673-499C-B6F2-75E59B8E58BA}" destId="{C068E096-8B3E-4999-824A-1804A4097C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5F1E1B-7F35-43E0-8ECD-97C739C3EBF4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266CDB-E9D5-4443-BA08-760985B6B190}">
      <dgm:prSet/>
      <dgm:spPr/>
      <dgm:t>
        <a:bodyPr/>
        <a:lstStyle/>
        <a:p>
          <a:r>
            <a:rPr lang="en-GB"/>
            <a:t>Lucidchart</a:t>
          </a:r>
          <a:endParaRPr lang="en-US"/>
        </a:p>
      </dgm:t>
    </dgm:pt>
    <dgm:pt modelId="{10C1A746-EE09-4EA9-8986-DBC0CA82E029}" type="parTrans" cxnId="{D5DA370B-DFBD-4DA7-9744-1270E92C1294}">
      <dgm:prSet/>
      <dgm:spPr/>
      <dgm:t>
        <a:bodyPr/>
        <a:lstStyle/>
        <a:p>
          <a:endParaRPr lang="en-US"/>
        </a:p>
      </dgm:t>
    </dgm:pt>
    <dgm:pt modelId="{50B9F6F4-99A8-4EB2-8C89-34D7DBD0BCBB}" type="sibTrans" cxnId="{D5DA370B-DFBD-4DA7-9744-1270E92C129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7EB3E82-213C-4935-AC4C-8DDFFCB0E0FC}">
      <dgm:prSet/>
      <dgm:spPr/>
      <dgm:t>
        <a:bodyPr/>
        <a:lstStyle/>
        <a:p>
          <a:r>
            <a:rPr lang="en-GB"/>
            <a:t>Unreal</a:t>
          </a:r>
          <a:endParaRPr lang="en-US"/>
        </a:p>
      </dgm:t>
    </dgm:pt>
    <dgm:pt modelId="{26271648-15EA-477C-BD4E-10590781C0CE}" type="parTrans" cxnId="{CDAD076F-CAC7-479A-B9BD-67559E0E88F8}">
      <dgm:prSet/>
      <dgm:spPr/>
      <dgm:t>
        <a:bodyPr/>
        <a:lstStyle/>
        <a:p>
          <a:endParaRPr lang="en-US"/>
        </a:p>
      </dgm:t>
    </dgm:pt>
    <dgm:pt modelId="{C463F72A-9E5C-4078-AF68-E93CB7B6A91F}" type="sibTrans" cxnId="{CDAD076F-CAC7-479A-B9BD-67559E0E88F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3E1644D-F17E-4479-BF35-D0A26DA29657}">
      <dgm:prSet/>
      <dgm:spPr/>
      <dgm:t>
        <a:bodyPr/>
        <a:lstStyle/>
        <a:p>
          <a:r>
            <a:rPr lang="en-GB"/>
            <a:t>Atom/Visual Studio Code</a:t>
          </a:r>
          <a:endParaRPr lang="en-US"/>
        </a:p>
      </dgm:t>
    </dgm:pt>
    <dgm:pt modelId="{DB2C032F-963E-4057-93D8-D2D652B014CD}" type="parTrans" cxnId="{C7A570B2-5FBA-401C-9A06-8A7A4A23C045}">
      <dgm:prSet/>
      <dgm:spPr/>
      <dgm:t>
        <a:bodyPr/>
        <a:lstStyle/>
        <a:p>
          <a:endParaRPr lang="en-US"/>
        </a:p>
      </dgm:t>
    </dgm:pt>
    <dgm:pt modelId="{D43A583A-D05F-475A-AB2D-AC321D7C320D}" type="sibTrans" cxnId="{C7A570B2-5FBA-401C-9A06-8A7A4A23C04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F497CF7-6FD2-4FBE-A98D-E2749FB341A1}">
      <dgm:prSet/>
      <dgm:spPr/>
      <dgm:t>
        <a:bodyPr/>
        <a:lstStyle/>
        <a:p>
          <a:r>
            <a:rPr lang="en-GB"/>
            <a:t>Node Console</a:t>
          </a:r>
          <a:endParaRPr lang="en-US"/>
        </a:p>
      </dgm:t>
    </dgm:pt>
    <dgm:pt modelId="{5DD67B58-B9D3-4125-9CA1-7409F564F827}" type="parTrans" cxnId="{3D8A1C0B-102C-4B90-9AE3-C296524AEE29}">
      <dgm:prSet/>
      <dgm:spPr/>
      <dgm:t>
        <a:bodyPr/>
        <a:lstStyle/>
        <a:p>
          <a:endParaRPr lang="en-US"/>
        </a:p>
      </dgm:t>
    </dgm:pt>
    <dgm:pt modelId="{D86CB66A-9653-46BC-9063-B76185934B88}" type="sibTrans" cxnId="{3D8A1C0B-102C-4B90-9AE3-C296524AEE2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46BCF7A-6716-48E6-8AE2-739F3A476362}">
      <dgm:prSet/>
      <dgm:spPr/>
      <dgm:t>
        <a:bodyPr/>
        <a:lstStyle/>
        <a:p>
          <a:r>
            <a:rPr lang="en-GB"/>
            <a:t>Npm packages </a:t>
          </a:r>
          <a:endParaRPr lang="en-US"/>
        </a:p>
      </dgm:t>
    </dgm:pt>
    <dgm:pt modelId="{36E93E30-F45E-4FBC-97A5-773DA548F162}" type="parTrans" cxnId="{E03389B8-6983-4AD0-9A94-93AA20F7862B}">
      <dgm:prSet/>
      <dgm:spPr/>
      <dgm:t>
        <a:bodyPr/>
        <a:lstStyle/>
        <a:p>
          <a:endParaRPr lang="en-US"/>
        </a:p>
      </dgm:t>
    </dgm:pt>
    <dgm:pt modelId="{52704029-5AA9-4700-9DBF-2A2462A9E066}" type="sibTrans" cxnId="{E03389B8-6983-4AD0-9A94-93AA20F7862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A9CDFC9A-4A84-4E3C-BEE5-97FD692F3A2E}">
      <dgm:prSet/>
      <dgm:spPr/>
      <dgm:t>
        <a:bodyPr/>
        <a:lstStyle/>
        <a:p>
          <a:r>
            <a:rPr lang="en-GB"/>
            <a:t>Waarom?</a:t>
          </a:r>
          <a:endParaRPr lang="en-US"/>
        </a:p>
      </dgm:t>
    </dgm:pt>
    <dgm:pt modelId="{4B7B192C-AFFE-421D-ABF8-F4FCF1BF364E}" type="parTrans" cxnId="{82E0B461-4781-4671-8650-C16075E4AAA7}">
      <dgm:prSet/>
      <dgm:spPr/>
      <dgm:t>
        <a:bodyPr/>
        <a:lstStyle/>
        <a:p>
          <a:endParaRPr lang="en-US"/>
        </a:p>
      </dgm:t>
    </dgm:pt>
    <dgm:pt modelId="{B8CE25B8-E179-4DA7-BDA6-11A356D42447}" type="sibTrans" cxnId="{82E0B461-4781-4671-8650-C16075E4AAA7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201977D2-5A3B-4D9C-B20E-8D53DD718B64}">
      <dgm:prSet/>
      <dgm:spPr/>
      <dgm:t>
        <a:bodyPr/>
        <a:lstStyle/>
        <a:p>
          <a:r>
            <a:rPr lang="en-GB"/>
            <a:t>Alternatieven?</a:t>
          </a:r>
          <a:endParaRPr lang="en-US"/>
        </a:p>
      </dgm:t>
    </dgm:pt>
    <dgm:pt modelId="{500F662C-4770-4D8D-9717-B8F23CED75FE}" type="parTrans" cxnId="{16FA1FB2-33DA-4E3B-A2AE-6928F7DB251A}">
      <dgm:prSet/>
      <dgm:spPr/>
      <dgm:t>
        <a:bodyPr/>
        <a:lstStyle/>
        <a:p>
          <a:endParaRPr lang="en-US"/>
        </a:p>
      </dgm:t>
    </dgm:pt>
    <dgm:pt modelId="{2E60981B-E517-4ED3-A400-4B5ED869C1F4}" type="sibTrans" cxnId="{16FA1FB2-33DA-4E3B-A2AE-6928F7DB251A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C3F3A5F9-D4FC-4134-A5EE-70062C550442}" type="pres">
      <dgm:prSet presAssocID="{875F1E1B-7F35-43E0-8ECD-97C739C3EBF4}" presName="Name0" presStyleCnt="0">
        <dgm:presLayoutVars>
          <dgm:animLvl val="lvl"/>
          <dgm:resizeHandles val="exact"/>
        </dgm:presLayoutVars>
      </dgm:prSet>
      <dgm:spPr/>
    </dgm:pt>
    <dgm:pt modelId="{8C683F59-2621-4E45-81F2-AB3550016647}" type="pres">
      <dgm:prSet presAssocID="{94266CDB-E9D5-4443-BA08-760985B6B190}" presName="compositeNode" presStyleCnt="0">
        <dgm:presLayoutVars>
          <dgm:bulletEnabled val="1"/>
        </dgm:presLayoutVars>
      </dgm:prSet>
      <dgm:spPr/>
    </dgm:pt>
    <dgm:pt modelId="{F0D7D2AD-CB82-44F2-9927-BDC6FA287E40}" type="pres">
      <dgm:prSet presAssocID="{94266CDB-E9D5-4443-BA08-760985B6B190}" presName="bgRect" presStyleLbl="alignNode1" presStyleIdx="0" presStyleCnt="7"/>
      <dgm:spPr/>
    </dgm:pt>
    <dgm:pt modelId="{3618376C-7BD2-4C95-9940-6196421397CE}" type="pres">
      <dgm:prSet presAssocID="{50B9F6F4-99A8-4EB2-8C89-34D7DBD0BCBB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3F547EB7-34E4-41FE-B6A1-071EFC28E9E1}" type="pres">
      <dgm:prSet presAssocID="{94266CDB-E9D5-4443-BA08-760985B6B190}" presName="nodeRect" presStyleLbl="alignNode1" presStyleIdx="0" presStyleCnt="7">
        <dgm:presLayoutVars>
          <dgm:bulletEnabled val="1"/>
        </dgm:presLayoutVars>
      </dgm:prSet>
      <dgm:spPr/>
    </dgm:pt>
    <dgm:pt modelId="{993F62C3-D1F8-462D-8530-AD49253656AC}" type="pres">
      <dgm:prSet presAssocID="{50B9F6F4-99A8-4EB2-8C89-34D7DBD0BCBB}" presName="sibTrans" presStyleCnt="0"/>
      <dgm:spPr/>
    </dgm:pt>
    <dgm:pt modelId="{402702B2-919F-448E-8A43-5A7338F703F0}" type="pres">
      <dgm:prSet presAssocID="{A7EB3E82-213C-4935-AC4C-8DDFFCB0E0FC}" presName="compositeNode" presStyleCnt="0">
        <dgm:presLayoutVars>
          <dgm:bulletEnabled val="1"/>
        </dgm:presLayoutVars>
      </dgm:prSet>
      <dgm:spPr/>
    </dgm:pt>
    <dgm:pt modelId="{9C33BE93-6CF8-4ACE-B1F2-01177E57BF02}" type="pres">
      <dgm:prSet presAssocID="{A7EB3E82-213C-4935-AC4C-8DDFFCB0E0FC}" presName="bgRect" presStyleLbl="alignNode1" presStyleIdx="1" presStyleCnt="7"/>
      <dgm:spPr/>
    </dgm:pt>
    <dgm:pt modelId="{7A92081C-D935-4C88-8BCD-673BE7CC1AF5}" type="pres">
      <dgm:prSet presAssocID="{C463F72A-9E5C-4078-AF68-E93CB7B6A91F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7A1823BB-6FD1-4418-BF22-81B9BB551D22}" type="pres">
      <dgm:prSet presAssocID="{A7EB3E82-213C-4935-AC4C-8DDFFCB0E0FC}" presName="nodeRect" presStyleLbl="alignNode1" presStyleIdx="1" presStyleCnt="7">
        <dgm:presLayoutVars>
          <dgm:bulletEnabled val="1"/>
        </dgm:presLayoutVars>
      </dgm:prSet>
      <dgm:spPr/>
    </dgm:pt>
    <dgm:pt modelId="{059E6E65-3460-4A7F-93F4-DE1AB6A02100}" type="pres">
      <dgm:prSet presAssocID="{C463F72A-9E5C-4078-AF68-E93CB7B6A91F}" presName="sibTrans" presStyleCnt="0"/>
      <dgm:spPr/>
    </dgm:pt>
    <dgm:pt modelId="{B6E832C3-13CD-4E57-8A1A-80AF9D6E4290}" type="pres">
      <dgm:prSet presAssocID="{63E1644D-F17E-4479-BF35-D0A26DA29657}" presName="compositeNode" presStyleCnt="0">
        <dgm:presLayoutVars>
          <dgm:bulletEnabled val="1"/>
        </dgm:presLayoutVars>
      </dgm:prSet>
      <dgm:spPr/>
    </dgm:pt>
    <dgm:pt modelId="{6046F17C-C556-46F3-9F50-D73345B82903}" type="pres">
      <dgm:prSet presAssocID="{63E1644D-F17E-4479-BF35-D0A26DA29657}" presName="bgRect" presStyleLbl="alignNode1" presStyleIdx="2" presStyleCnt="7"/>
      <dgm:spPr/>
    </dgm:pt>
    <dgm:pt modelId="{A4E25121-496E-4EA7-87EB-80121C0D5CF7}" type="pres">
      <dgm:prSet presAssocID="{D43A583A-D05F-475A-AB2D-AC321D7C320D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67921719-B098-47FF-8819-8540C4D96EDE}" type="pres">
      <dgm:prSet presAssocID="{63E1644D-F17E-4479-BF35-D0A26DA29657}" presName="nodeRect" presStyleLbl="alignNode1" presStyleIdx="2" presStyleCnt="7">
        <dgm:presLayoutVars>
          <dgm:bulletEnabled val="1"/>
        </dgm:presLayoutVars>
      </dgm:prSet>
      <dgm:spPr/>
    </dgm:pt>
    <dgm:pt modelId="{FF90C02F-0E0F-45F7-9B4C-E5C536BF80F4}" type="pres">
      <dgm:prSet presAssocID="{D43A583A-D05F-475A-AB2D-AC321D7C320D}" presName="sibTrans" presStyleCnt="0"/>
      <dgm:spPr/>
    </dgm:pt>
    <dgm:pt modelId="{546DEF50-745D-46B6-9B12-760C9E81A241}" type="pres">
      <dgm:prSet presAssocID="{0F497CF7-6FD2-4FBE-A98D-E2749FB341A1}" presName="compositeNode" presStyleCnt="0">
        <dgm:presLayoutVars>
          <dgm:bulletEnabled val="1"/>
        </dgm:presLayoutVars>
      </dgm:prSet>
      <dgm:spPr/>
    </dgm:pt>
    <dgm:pt modelId="{F1E6F4F3-3CF1-489E-A108-CC1FB74657CF}" type="pres">
      <dgm:prSet presAssocID="{0F497CF7-6FD2-4FBE-A98D-E2749FB341A1}" presName="bgRect" presStyleLbl="alignNode1" presStyleIdx="3" presStyleCnt="7"/>
      <dgm:spPr/>
    </dgm:pt>
    <dgm:pt modelId="{1DEE3C3F-E2F1-4E20-8199-E74E67498309}" type="pres">
      <dgm:prSet presAssocID="{D86CB66A-9653-46BC-9063-B76185934B88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121429E5-9653-478A-BA25-01DACB91AA94}" type="pres">
      <dgm:prSet presAssocID="{0F497CF7-6FD2-4FBE-A98D-E2749FB341A1}" presName="nodeRect" presStyleLbl="alignNode1" presStyleIdx="3" presStyleCnt="7">
        <dgm:presLayoutVars>
          <dgm:bulletEnabled val="1"/>
        </dgm:presLayoutVars>
      </dgm:prSet>
      <dgm:spPr/>
    </dgm:pt>
    <dgm:pt modelId="{EECFF944-A03A-4EC4-A6AC-BAD50887DB39}" type="pres">
      <dgm:prSet presAssocID="{D86CB66A-9653-46BC-9063-B76185934B88}" presName="sibTrans" presStyleCnt="0"/>
      <dgm:spPr/>
    </dgm:pt>
    <dgm:pt modelId="{342A31BA-D698-4C68-BF82-77D8BCE52CF1}" type="pres">
      <dgm:prSet presAssocID="{346BCF7A-6716-48E6-8AE2-739F3A476362}" presName="compositeNode" presStyleCnt="0">
        <dgm:presLayoutVars>
          <dgm:bulletEnabled val="1"/>
        </dgm:presLayoutVars>
      </dgm:prSet>
      <dgm:spPr/>
    </dgm:pt>
    <dgm:pt modelId="{239998B0-0AB0-4742-8964-F3F7F2DC2582}" type="pres">
      <dgm:prSet presAssocID="{346BCF7A-6716-48E6-8AE2-739F3A476362}" presName="bgRect" presStyleLbl="alignNode1" presStyleIdx="4" presStyleCnt="7"/>
      <dgm:spPr/>
    </dgm:pt>
    <dgm:pt modelId="{6ECFE456-30EF-4589-BBCB-A09903B1B619}" type="pres">
      <dgm:prSet presAssocID="{52704029-5AA9-4700-9DBF-2A2462A9E066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90913BB7-1FCA-432A-87A6-B323A67BD4A4}" type="pres">
      <dgm:prSet presAssocID="{346BCF7A-6716-48E6-8AE2-739F3A476362}" presName="nodeRect" presStyleLbl="alignNode1" presStyleIdx="4" presStyleCnt="7">
        <dgm:presLayoutVars>
          <dgm:bulletEnabled val="1"/>
        </dgm:presLayoutVars>
      </dgm:prSet>
      <dgm:spPr/>
    </dgm:pt>
    <dgm:pt modelId="{2D36CA7A-2564-4D52-95F7-50E5BF021328}" type="pres">
      <dgm:prSet presAssocID="{52704029-5AA9-4700-9DBF-2A2462A9E066}" presName="sibTrans" presStyleCnt="0"/>
      <dgm:spPr/>
    </dgm:pt>
    <dgm:pt modelId="{EF20C4D0-14B9-417D-A3E7-5835710BB790}" type="pres">
      <dgm:prSet presAssocID="{A9CDFC9A-4A84-4E3C-BEE5-97FD692F3A2E}" presName="compositeNode" presStyleCnt="0">
        <dgm:presLayoutVars>
          <dgm:bulletEnabled val="1"/>
        </dgm:presLayoutVars>
      </dgm:prSet>
      <dgm:spPr/>
    </dgm:pt>
    <dgm:pt modelId="{9BBED1E1-5079-46AA-877B-CD6F5045900A}" type="pres">
      <dgm:prSet presAssocID="{A9CDFC9A-4A84-4E3C-BEE5-97FD692F3A2E}" presName="bgRect" presStyleLbl="alignNode1" presStyleIdx="5" presStyleCnt="7"/>
      <dgm:spPr/>
    </dgm:pt>
    <dgm:pt modelId="{1CC801B6-37A1-4A73-B688-899CCA945ECB}" type="pres">
      <dgm:prSet presAssocID="{B8CE25B8-E179-4DA7-BDA6-11A356D42447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405DC2FB-BDCB-43B0-8AA8-6F7AB0C6CA86}" type="pres">
      <dgm:prSet presAssocID="{A9CDFC9A-4A84-4E3C-BEE5-97FD692F3A2E}" presName="nodeRect" presStyleLbl="alignNode1" presStyleIdx="5" presStyleCnt="7">
        <dgm:presLayoutVars>
          <dgm:bulletEnabled val="1"/>
        </dgm:presLayoutVars>
      </dgm:prSet>
      <dgm:spPr/>
    </dgm:pt>
    <dgm:pt modelId="{1153F4DA-9F46-4F51-80F5-D18BD820B8E2}" type="pres">
      <dgm:prSet presAssocID="{B8CE25B8-E179-4DA7-BDA6-11A356D42447}" presName="sibTrans" presStyleCnt="0"/>
      <dgm:spPr/>
    </dgm:pt>
    <dgm:pt modelId="{1818B767-DC9A-49AA-B9DF-281B0C21B490}" type="pres">
      <dgm:prSet presAssocID="{201977D2-5A3B-4D9C-B20E-8D53DD718B64}" presName="compositeNode" presStyleCnt="0">
        <dgm:presLayoutVars>
          <dgm:bulletEnabled val="1"/>
        </dgm:presLayoutVars>
      </dgm:prSet>
      <dgm:spPr/>
    </dgm:pt>
    <dgm:pt modelId="{C1C39D38-68DD-43FC-B1EB-3320AC3E5244}" type="pres">
      <dgm:prSet presAssocID="{201977D2-5A3B-4D9C-B20E-8D53DD718B64}" presName="bgRect" presStyleLbl="alignNode1" presStyleIdx="6" presStyleCnt="7"/>
      <dgm:spPr/>
    </dgm:pt>
    <dgm:pt modelId="{27919F76-9918-4873-9BF6-096ED4CDABF4}" type="pres">
      <dgm:prSet presAssocID="{2E60981B-E517-4ED3-A400-4B5ED869C1F4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ED91D9EB-6226-4FCB-BD09-D2113A8644B1}" type="pres">
      <dgm:prSet presAssocID="{201977D2-5A3B-4D9C-B20E-8D53DD718B64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3D8A1C0B-102C-4B90-9AE3-C296524AEE29}" srcId="{875F1E1B-7F35-43E0-8ECD-97C739C3EBF4}" destId="{0F497CF7-6FD2-4FBE-A98D-E2749FB341A1}" srcOrd="3" destOrd="0" parTransId="{5DD67B58-B9D3-4125-9CA1-7409F564F827}" sibTransId="{D86CB66A-9653-46BC-9063-B76185934B88}"/>
    <dgm:cxn modelId="{D5DA370B-DFBD-4DA7-9744-1270E92C1294}" srcId="{875F1E1B-7F35-43E0-8ECD-97C739C3EBF4}" destId="{94266CDB-E9D5-4443-BA08-760985B6B190}" srcOrd="0" destOrd="0" parTransId="{10C1A746-EE09-4EA9-8986-DBC0CA82E029}" sibTransId="{50B9F6F4-99A8-4EB2-8C89-34D7DBD0BCBB}"/>
    <dgm:cxn modelId="{13BEAF1F-02B6-4F60-9B72-4E9314C1A6B8}" type="presOf" srcId="{94266CDB-E9D5-4443-BA08-760985B6B190}" destId="{F0D7D2AD-CB82-44F2-9927-BDC6FA287E40}" srcOrd="0" destOrd="0" presId="urn:microsoft.com/office/officeart/2016/7/layout/LinearBlockProcessNumbered"/>
    <dgm:cxn modelId="{6A3C1A33-5478-406C-B86D-50FF5FBEE2E6}" type="presOf" srcId="{346BCF7A-6716-48E6-8AE2-739F3A476362}" destId="{90913BB7-1FCA-432A-87A6-B323A67BD4A4}" srcOrd="1" destOrd="0" presId="urn:microsoft.com/office/officeart/2016/7/layout/LinearBlockProcessNumbered"/>
    <dgm:cxn modelId="{F74BEE34-D793-4B8D-8ED7-51E2995CCAE2}" type="presOf" srcId="{B8CE25B8-E179-4DA7-BDA6-11A356D42447}" destId="{1CC801B6-37A1-4A73-B688-899CCA945ECB}" srcOrd="0" destOrd="0" presId="urn:microsoft.com/office/officeart/2016/7/layout/LinearBlockProcessNumbered"/>
    <dgm:cxn modelId="{9D5FA740-BED3-43E1-A8EB-522C11001453}" type="presOf" srcId="{63E1644D-F17E-4479-BF35-D0A26DA29657}" destId="{67921719-B098-47FF-8819-8540C4D96EDE}" srcOrd="1" destOrd="0" presId="urn:microsoft.com/office/officeart/2016/7/layout/LinearBlockProcessNumbered"/>
    <dgm:cxn modelId="{82E0B461-4781-4671-8650-C16075E4AAA7}" srcId="{875F1E1B-7F35-43E0-8ECD-97C739C3EBF4}" destId="{A9CDFC9A-4A84-4E3C-BEE5-97FD692F3A2E}" srcOrd="5" destOrd="0" parTransId="{4B7B192C-AFFE-421D-ABF8-F4FCF1BF364E}" sibTransId="{B8CE25B8-E179-4DA7-BDA6-11A356D42447}"/>
    <dgm:cxn modelId="{6D95796D-05E1-4CF8-B0B1-6D451F464D5A}" type="presOf" srcId="{94266CDB-E9D5-4443-BA08-760985B6B190}" destId="{3F547EB7-34E4-41FE-B6A1-071EFC28E9E1}" srcOrd="1" destOrd="0" presId="urn:microsoft.com/office/officeart/2016/7/layout/LinearBlockProcessNumbered"/>
    <dgm:cxn modelId="{CDAD076F-CAC7-479A-B9BD-67559E0E88F8}" srcId="{875F1E1B-7F35-43E0-8ECD-97C739C3EBF4}" destId="{A7EB3E82-213C-4935-AC4C-8DDFFCB0E0FC}" srcOrd="1" destOrd="0" parTransId="{26271648-15EA-477C-BD4E-10590781C0CE}" sibTransId="{C463F72A-9E5C-4078-AF68-E93CB7B6A91F}"/>
    <dgm:cxn modelId="{A7573250-B6CF-4F40-9DCF-6467C6E88489}" type="presOf" srcId="{50B9F6F4-99A8-4EB2-8C89-34D7DBD0BCBB}" destId="{3618376C-7BD2-4C95-9940-6196421397CE}" srcOrd="0" destOrd="0" presId="urn:microsoft.com/office/officeart/2016/7/layout/LinearBlockProcessNumbered"/>
    <dgm:cxn modelId="{83497A50-2AE2-4C63-9D7D-821311FB27D5}" type="presOf" srcId="{0F497CF7-6FD2-4FBE-A98D-E2749FB341A1}" destId="{121429E5-9653-478A-BA25-01DACB91AA94}" srcOrd="1" destOrd="0" presId="urn:microsoft.com/office/officeart/2016/7/layout/LinearBlockProcessNumbered"/>
    <dgm:cxn modelId="{64AF5F51-69A5-4405-8D59-1DEE371053C1}" type="presOf" srcId="{A7EB3E82-213C-4935-AC4C-8DDFFCB0E0FC}" destId="{7A1823BB-6FD1-4418-BF22-81B9BB551D22}" srcOrd="1" destOrd="0" presId="urn:microsoft.com/office/officeart/2016/7/layout/LinearBlockProcessNumbered"/>
    <dgm:cxn modelId="{2BFDF475-F1E2-4AC1-96DF-A7D4087065BB}" type="presOf" srcId="{201977D2-5A3B-4D9C-B20E-8D53DD718B64}" destId="{ED91D9EB-6226-4FCB-BD09-D2113A8644B1}" srcOrd="1" destOrd="0" presId="urn:microsoft.com/office/officeart/2016/7/layout/LinearBlockProcessNumbered"/>
    <dgm:cxn modelId="{C6FD007B-C260-496B-8418-F13754534D57}" type="presOf" srcId="{A9CDFC9A-4A84-4E3C-BEE5-97FD692F3A2E}" destId="{9BBED1E1-5079-46AA-877B-CD6F5045900A}" srcOrd="0" destOrd="0" presId="urn:microsoft.com/office/officeart/2016/7/layout/LinearBlockProcessNumbered"/>
    <dgm:cxn modelId="{5C6A587F-6FE6-4D78-8A00-1F8E78E4A7E9}" type="presOf" srcId="{201977D2-5A3B-4D9C-B20E-8D53DD718B64}" destId="{C1C39D38-68DD-43FC-B1EB-3320AC3E5244}" srcOrd="0" destOrd="0" presId="urn:microsoft.com/office/officeart/2016/7/layout/LinearBlockProcessNumbered"/>
    <dgm:cxn modelId="{117AE791-5DAC-4098-9428-2A1922F9F00D}" type="presOf" srcId="{0F497CF7-6FD2-4FBE-A98D-E2749FB341A1}" destId="{F1E6F4F3-3CF1-489E-A108-CC1FB74657CF}" srcOrd="0" destOrd="0" presId="urn:microsoft.com/office/officeart/2016/7/layout/LinearBlockProcessNumbered"/>
    <dgm:cxn modelId="{FC0DB7AA-7D4E-4FD4-BE9C-090427437DFA}" type="presOf" srcId="{D43A583A-D05F-475A-AB2D-AC321D7C320D}" destId="{A4E25121-496E-4EA7-87EB-80121C0D5CF7}" srcOrd="0" destOrd="0" presId="urn:microsoft.com/office/officeart/2016/7/layout/LinearBlockProcessNumbered"/>
    <dgm:cxn modelId="{16FA1FB2-33DA-4E3B-A2AE-6928F7DB251A}" srcId="{875F1E1B-7F35-43E0-8ECD-97C739C3EBF4}" destId="{201977D2-5A3B-4D9C-B20E-8D53DD718B64}" srcOrd="6" destOrd="0" parTransId="{500F662C-4770-4D8D-9717-B8F23CED75FE}" sibTransId="{2E60981B-E517-4ED3-A400-4B5ED869C1F4}"/>
    <dgm:cxn modelId="{C7A570B2-5FBA-401C-9A06-8A7A4A23C045}" srcId="{875F1E1B-7F35-43E0-8ECD-97C739C3EBF4}" destId="{63E1644D-F17E-4479-BF35-D0A26DA29657}" srcOrd="2" destOrd="0" parTransId="{DB2C032F-963E-4057-93D8-D2D652B014CD}" sibTransId="{D43A583A-D05F-475A-AB2D-AC321D7C320D}"/>
    <dgm:cxn modelId="{E03389B8-6983-4AD0-9A94-93AA20F7862B}" srcId="{875F1E1B-7F35-43E0-8ECD-97C739C3EBF4}" destId="{346BCF7A-6716-48E6-8AE2-739F3A476362}" srcOrd="4" destOrd="0" parTransId="{36E93E30-F45E-4FBC-97A5-773DA548F162}" sibTransId="{52704029-5AA9-4700-9DBF-2A2462A9E066}"/>
    <dgm:cxn modelId="{16C60EBC-B83B-4DB1-984A-C95C1FD39F92}" type="presOf" srcId="{2E60981B-E517-4ED3-A400-4B5ED869C1F4}" destId="{27919F76-9918-4873-9BF6-096ED4CDABF4}" srcOrd="0" destOrd="0" presId="urn:microsoft.com/office/officeart/2016/7/layout/LinearBlockProcessNumbered"/>
    <dgm:cxn modelId="{018C14BC-0038-4246-B3B5-34D6A385DDEE}" type="presOf" srcId="{A9CDFC9A-4A84-4E3C-BEE5-97FD692F3A2E}" destId="{405DC2FB-BDCB-43B0-8AA8-6F7AB0C6CA86}" srcOrd="1" destOrd="0" presId="urn:microsoft.com/office/officeart/2016/7/layout/LinearBlockProcessNumbered"/>
    <dgm:cxn modelId="{D3E9E3C0-B518-462B-9794-050EEB797A6F}" type="presOf" srcId="{875F1E1B-7F35-43E0-8ECD-97C739C3EBF4}" destId="{C3F3A5F9-D4FC-4134-A5EE-70062C550442}" srcOrd="0" destOrd="0" presId="urn:microsoft.com/office/officeart/2016/7/layout/LinearBlockProcessNumbered"/>
    <dgm:cxn modelId="{58775FC2-28FC-423F-B4D6-CE76BDD9C338}" type="presOf" srcId="{A7EB3E82-213C-4935-AC4C-8DDFFCB0E0FC}" destId="{9C33BE93-6CF8-4ACE-B1F2-01177E57BF02}" srcOrd="0" destOrd="0" presId="urn:microsoft.com/office/officeart/2016/7/layout/LinearBlockProcessNumbered"/>
    <dgm:cxn modelId="{EE326FC3-E8FB-441D-8FE6-DFC768DC01B4}" type="presOf" srcId="{D86CB66A-9653-46BC-9063-B76185934B88}" destId="{1DEE3C3F-E2F1-4E20-8199-E74E67498309}" srcOrd="0" destOrd="0" presId="urn:microsoft.com/office/officeart/2016/7/layout/LinearBlockProcessNumbered"/>
    <dgm:cxn modelId="{FB74DACB-939D-47BF-AE7B-6B40ACE517B0}" type="presOf" srcId="{346BCF7A-6716-48E6-8AE2-739F3A476362}" destId="{239998B0-0AB0-4742-8964-F3F7F2DC2582}" srcOrd="0" destOrd="0" presId="urn:microsoft.com/office/officeart/2016/7/layout/LinearBlockProcessNumbered"/>
    <dgm:cxn modelId="{5457B2D5-3D11-400A-BD91-8EE9A6A2959F}" type="presOf" srcId="{52704029-5AA9-4700-9DBF-2A2462A9E066}" destId="{6ECFE456-30EF-4589-BBCB-A09903B1B619}" srcOrd="0" destOrd="0" presId="urn:microsoft.com/office/officeart/2016/7/layout/LinearBlockProcessNumbered"/>
    <dgm:cxn modelId="{DE4F96D7-5FA8-4E04-A29A-76AC83676E4D}" type="presOf" srcId="{63E1644D-F17E-4479-BF35-D0A26DA29657}" destId="{6046F17C-C556-46F3-9F50-D73345B82903}" srcOrd="0" destOrd="0" presId="urn:microsoft.com/office/officeart/2016/7/layout/LinearBlockProcessNumbered"/>
    <dgm:cxn modelId="{203E50F7-D504-433A-A9FD-C9B0D5BCC242}" type="presOf" srcId="{C463F72A-9E5C-4078-AF68-E93CB7B6A91F}" destId="{7A92081C-D935-4C88-8BCD-673BE7CC1AF5}" srcOrd="0" destOrd="0" presId="urn:microsoft.com/office/officeart/2016/7/layout/LinearBlockProcessNumbered"/>
    <dgm:cxn modelId="{D440C13C-AE27-4357-98D7-B4254435A721}" type="presParOf" srcId="{C3F3A5F9-D4FC-4134-A5EE-70062C550442}" destId="{8C683F59-2621-4E45-81F2-AB3550016647}" srcOrd="0" destOrd="0" presId="urn:microsoft.com/office/officeart/2016/7/layout/LinearBlockProcessNumbered"/>
    <dgm:cxn modelId="{51200F46-7EE8-42C6-B7F6-7F6871A8C90E}" type="presParOf" srcId="{8C683F59-2621-4E45-81F2-AB3550016647}" destId="{F0D7D2AD-CB82-44F2-9927-BDC6FA287E40}" srcOrd="0" destOrd="0" presId="urn:microsoft.com/office/officeart/2016/7/layout/LinearBlockProcessNumbered"/>
    <dgm:cxn modelId="{702E4DE5-EECC-46F8-BE11-6EF1CFF7C4A2}" type="presParOf" srcId="{8C683F59-2621-4E45-81F2-AB3550016647}" destId="{3618376C-7BD2-4C95-9940-6196421397CE}" srcOrd="1" destOrd="0" presId="urn:microsoft.com/office/officeart/2016/7/layout/LinearBlockProcessNumbered"/>
    <dgm:cxn modelId="{66EFD431-08E6-40FC-970E-84F367E173D2}" type="presParOf" srcId="{8C683F59-2621-4E45-81F2-AB3550016647}" destId="{3F547EB7-34E4-41FE-B6A1-071EFC28E9E1}" srcOrd="2" destOrd="0" presId="urn:microsoft.com/office/officeart/2016/7/layout/LinearBlockProcessNumbered"/>
    <dgm:cxn modelId="{DF6F2261-A1E5-43A7-B773-51A68E64F314}" type="presParOf" srcId="{C3F3A5F9-D4FC-4134-A5EE-70062C550442}" destId="{993F62C3-D1F8-462D-8530-AD49253656AC}" srcOrd="1" destOrd="0" presId="urn:microsoft.com/office/officeart/2016/7/layout/LinearBlockProcessNumbered"/>
    <dgm:cxn modelId="{5D145595-8AEB-45E0-BC74-F3A4E4C4FA62}" type="presParOf" srcId="{C3F3A5F9-D4FC-4134-A5EE-70062C550442}" destId="{402702B2-919F-448E-8A43-5A7338F703F0}" srcOrd="2" destOrd="0" presId="urn:microsoft.com/office/officeart/2016/7/layout/LinearBlockProcessNumbered"/>
    <dgm:cxn modelId="{6C37B857-E9FF-4C7D-908A-D1538DD75B3C}" type="presParOf" srcId="{402702B2-919F-448E-8A43-5A7338F703F0}" destId="{9C33BE93-6CF8-4ACE-B1F2-01177E57BF02}" srcOrd="0" destOrd="0" presId="urn:microsoft.com/office/officeart/2016/7/layout/LinearBlockProcessNumbered"/>
    <dgm:cxn modelId="{5B0F943D-C4B4-43D3-9B62-5B6D58086079}" type="presParOf" srcId="{402702B2-919F-448E-8A43-5A7338F703F0}" destId="{7A92081C-D935-4C88-8BCD-673BE7CC1AF5}" srcOrd="1" destOrd="0" presId="urn:microsoft.com/office/officeart/2016/7/layout/LinearBlockProcessNumbered"/>
    <dgm:cxn modelId="{B66D1719-2A9D-4408-ADAF-51FC033340C1}" type="presParOf" srcId="{402702B2-919F-448E-8A43-5A7338F703F0}" destId="{7A1823BB-6FD1-4418-BF22-81B9BB551D22}" srcOrd="2" destOrd="0" presId="urn:microsoft.com/office/officeart/2016/7/layout/LinearBlockProcessNumbered"/>
    <dgm:cxn modelId="{D5F252DB-45B1-43DE-A807-9847497E1BCD}" type="presParOf" srcId="{C3F3A5F9-D4FC-4134-A5EE-70062C550442}" destId="{059E6E65-3460-4A7F-93F4-DE1AB6A02100}" srcOrd="3" destOrd="0" presId="urn:microsoft.com/office/officeart/2016/7/layout/LinearBlockProcessNumbered"/>
    <dgm:cxn modelId="{79557224-E563-475B-9B53-B86129E9AF3A}" type="presParOf" srcId="{C3F3A5F9-D4FC-4134-A5EE-70062C550442}" destId="{B6E832C3-13CD-4E57-8A1A-80AF9D6E4290}" srcOrd="4" destOrd="0" presId="urn:microsoft.com/office/officeart/2016/7/layout/LinearBlockProcessNumbered"/>
    <dgm:cxn modelId="{B6EC11AF-5C4D-4054-B773-49B8D68FA101}" type="presParOf" srcId="{B6E832C3-13CD-4E57-8A1A-80AF9D6E4290}" destId="{6046F17C-C556-46F3-9F50-D73345B82903}" srcOrd="0" destOrd="0" presId="urn:microsoft.com/office/officeart/2016/7/layout/LinearBlockProcessNumbered"/>
    <dgm:cxn modelId="{CCD9BBE7-DB8F-40B7-9C8D-82FC1DBE1F92}" type="presParOf" srcId="{B6E832C3-13CD-4E57-8A1A-80AF9D6E4290}" destId="{A4E25121-496E-4EA7-87EB-80121C0D5CF7}" srcOrd="1" destOrd="0" presId="urn:microsoft.com/office/officeart/2016/7/layout/LinearBlockProcessNumbered"/>
    <dgm:cxn modelId="{3624E2E8-CCC2-457D-A284-67CFCAEB2E7A}" type="presParOf" srcId="{B6E832C3-13CD-4E57-8A1A-80AF9D6E4290}" destId="{67921719-B098-47FF-8819-8540C4D96EDE}" srcOrd="2" destOrd="0" presId="urn:microsoft.com/office/officeart/2016/7/layout/LinearBlockProcessNumbered"/>
    <dgm:cxn modelId="{0AC8AD51-9EF9-47C0-9FAD-AA0100954CC0}" type="presParOf" srcId="{C3F3A5F9-D4FC-4134-A5EE-70062C550442}" destId="{FF90C02F-0E0F-45F7-9B4C-E5C536BF80F4}" srcOrd="5" destOrd="0" presId="urn:microsoft.com/office/officeart/2016/7/layout/LinearBlockProcessNumbered"/>
    <dgm:cxn modelId="{4A1DBC28-8F14-47A2-9AE4-A54E93EA510D}" type="presParOf" srcId="{C3F3A5F9-D4FC-4134-A5EE-70062C550442}" destId="{546DEF50-745D-46B6-9B12-760C9E81A241}" srcOrd="6" destOrd="0" presId="urn:microsoft.com/office/officeart/2016/7/layout/LinearBlockProcessNumbered"/>
    <dgm:cxn modelId="{565803C0-186A-4A6F-8E61-E1953A52E11C}" type="presParOf" srcId="{546DEF50-745D-46B6-9B12-760C9E81A241}" destId="{F1E6F4F3-3CF1-489E-A108-CC1FB74657CF}" srcOrd="0" destOrd="0" presId="urn:microsoft.com/office/officeart/2016/7/layout/LinearBlockProcessNumbered"/>
    <dgm:cxn modelId="{559D7D42-3FE5-463D-ABEB-EE12BFAA0404}" type="presParOf" srcId="{546DEF50-745D-46B6-9B12-760C9E81A241}" destId="{1DEE3C3F-E2F1-4E20-8199-E74E67498309}" srcOrd="1" destOrd="0" presId="urn:microsoft.com/office/officeart/2016/7/layout/LinearBlockProcessNumbered"/>
    <dgm:cxn modelId="{73AC7AAF-F5C9-4AF8-8F17-060E4A4435AB}" type="presParOf" srcId="{546DEF50-745D-46B6-9B12-760C9E81A241}" destId="{121429E5-9653-478A-BA25-01DACB91AA94}" srcOrd="2" destOrd="0" presId="urn:microsoft.com/office/officeart/2016/7/layout/LinearBlockProcessNumbered"/>
    <dgm:cxn modelId="{5E372D62-27CC-43B3-9EB8-76F90099583A}" type="presParOf" srcId="{C3F3A5F9-D4FC-4134-A5EE-70062C550442}" destId="{EECFF944-A03A-4EC4-A6AC-BAD50887DB39}" srcOrd="7" destOrd="0" presId="urn:microsoft.com/office/officeart/2016/7/layout/LinearBlockProcessNumbered"/>
    <dgm:cxn modelId="{DA08F1AF-CA03-412F-B039-5313FA648D6A}" type="presParOf" srcId="{C3F3A5F9-D4FC-4134-A5EE-70062C550442}" destId="{342A31BA-D698-4C68-BF82-77D8BCE52CF1}" srcOrd="8" destOrd="0" presId="urn:microsoft.com/office/officeart/2016/7/layout/LinearBlockProcessNumbered"/>
    <dgm:cxn modelId="{9FCFD76E-17C8-4EF3-AB36-614020666CB2}" type="presParOf" srcId="{342A31BA-D698-4C68-BF82-77D8BCE52CF1}" destId="{239998B0-0AB0-4742-8964-F3F7F2DC2582}" srcOrd="0" destOrd="0" presId="urn:microsoft.com/office/officeart/2016/7/layout/LinearBlockProcessNumbered"/>
    <dgm:cxn modelId="{F85B98AC-0952-4423-B50D-745A39FFD458}" type="presParOf" srcId="{342A31BA-D698-4C68-BF82-77D8BCE52CF1}" destId="{6ECFE456-30EF-4589-BBCB-A09903B1B619}" srcOrd="1" destOrd="0" presId="urn:microsoft.com/office/officeart/2016/7/layout/LinearBlockProcessNumbered"/>
    <dgm:cxn modelId="{4CE7EBF7-02EA-4A9E-A913-5E00AF9AE401}" type="presParOf" srcId="{342A31BA-D698-4C68-BF82-77D8BCE52CF1}" destId="{90913BB7-1FCA-432A-87A6-B323A67BD4A4}" srcOrd="2" destOrd="0" presId="urn:microsoft.com/office/officeart/2016/7/layout/LinearBlockProcessNumbered"/>
    <dgm:cxn modelId="{FEC87857-EA15-4141-87E4-58E03ACFE1D2}" type="presParOf" srcId="{C3F3A5F9-D4FC-4134-A5EE-70062C550442}" destId="{2D36CA7A-2564-4D52-95F7-50E5BF021328}" srcOrd="9" destOrd="0" presId="urn:microsoft.com/office/officeart/2016/7/layout/LinearBlockProcessNumbered"/>
    <dgm:cxn modelId="{A140F43B-26CB-432E-9B32-9A9ED8FF3E13}" type="presParOf" srcId="{C3F3A5F9-D4FC-4134-A5EE-70062C550442}" destId="{EF20C4D0-14B9-417D-A3E7-5835710BB790}" srcOrd="10" destOrd="0" presId="urn:microsoft.com/office/officeart/2016/7/layout/LinearBlockProcessNumbered"/>
    <dgm:cxn modelId="{A568C733-2168-42D2-903C-F0F69D2D72E0}" type="presParOf" srcId="{EF20C4D0-14B9-417D-A3E7-5835710BB790}" destId="{9BBED1E1-5079-46AA-877B-CD6F5045900A}" srcOrd="0" destOrd="0" presId="urn:microsoft.com/office/officeart/2016/7/layout/LinearBlockProcessNumbered"/>
    <dgm:cxn modelId="{445E4745-ACD3-46FA-A503-3A945BB0E98E}" type="presParOf" srcId="{EF20C4D0-14B9-417D-A3E7-5835710BB790}" destId="{1CC801B6-37A1-4A73-B688-899CCA945ECB}" srcOrd="1" destOrd="0" presId="urn:microsoft.com/office/officeart/2016/7/layout/LinearBlockProcessNumbered"/>
    <dgm:cxn modelId="{6E015FFC-CE07-476F-A680-60A33ED39D96}" type="presParOf" srcId="{EF20C4D0-14B9-417D-A3E7-5835710BB790}" destId="{405DC2FB-BDCB-43B0-8AA8-6F7AB0C6CA86}" srcOrd="2" destOrd="0" presId="urn:microsoft.com/office/officeart/2016/7/layout/LinearBlockProcessNumbered"/>
    <dgm:cxn modelId="{52CA8AA6-F4A7-41EE-8B87-09C987E7928E}" type="presParOf" srcId="{C3F3A5F9-D4FC-4134-A5EE-70062C550442}" destId="{1153F4DA-9F46-4F51-80F5-D18BD820B8E2}" srcOrd="11" destOrd="0" presId="urn:microsoft.com/office/officeart/2016/7/layout/LinearBlockProcessNumbered"/>
    <dgm:cxn modelId="{06E789C7-D3B2-4BD8-9B1E-4B7FC98C5358}" type="presParOf" srcId="{C3F3A5F9-D4FC-4134-A5EE-70062C550442}" destId="{1818B767-DC9A-49AA-B9DF-281B0C21B490}" srcOrd="12" destOrd="0" presId="urn:microsoft.com/office/officeart/2016/7/layout/LinearBlockProcessNumbered"/>
    <dgm:cxn modelId="{1AE8A30F-DB6E-4837-B4FB-4332C0EF9979}" type="presParOf" srcId="{1818B767-DC9A-49AA-B9DF-281B0C21B490}" destId="{C1C39D38-68DD-43FC-B1EB-3320AC3E5244}" srcOrd="0" destOrd="0" presId="urn:microsoft.com/office/officeart/2016/7/layout/LinearBlockProcessNumbered"/>
    <dgm:cxn modelId="{FC169323-69B0-45AE-B8CB-BDCA6B6DBB34}" type="presParOf" srcId="{1818B767-DC9A-49AA-B9DF-281B0C21B490}" destId="{27919F76-9918-4873-9BF6-096ED4CDABF4}" srcOrd="1" destOrd="0" presId="urn:microsoft.com/office/officeart/2016/7/layout/LinearBlockProcessNumbered"/>
    <dgm:cxn modelId="{B25E1DA8-A73B-43BD-95EB-7572026E87D0}" type="presParOf" srcId="{1818B767-DC9A-49AA-B9DF-281B0C21B490}" destId="{ED91D9EB-6226-4FCB-BD09-D2113A8644B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CDD02A-49CD-4DB9-BDAB-2683B7B902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26EEDB-EFBC-4CD8-8C63-FCBB7250141B}">
      <dgm:prSet/>
      <dgm:spPr/>
      <dgm:t>
        <a:bodyPr/>
        <a:lstStyle/>
        <a:p>
          <a:pPr>
            <a:defRPr cap="all"/>
          </a:pPr>
          <a:r>
            <a:rPr lang="en-GB"/>
            <a:t>Class Diagram</a:t>
          </a:r>
          <a:endParaRPr lang="en-US"/>
        </a:p>
      </dgm:t>
    </dgm:pt>
    <dgm:pt modelId="{C340513D-DC40-4F6D-AE7F-094F99B86892}" type="parTrans" cxnId="{206361D0-7358-4734-ABB0-FD88026DB3F0}">
      <dgm:prSet/>
      <dgm:spPr/>
      <dgm:t>
        <a:bodyPr/>
        <a:lstStyle/>
        <a:p>
          <a:endParaRPr lang="en-US"/>
        </a:p>
      </dgm:t>
    </dgm:pt>
    <dgm:pt modelId="{7A115BD0-459C-463D-9F3C-75EBD8DAB318}" type="sibTrans" cxnId="{206361D0-7358-4734-ABB0-FD88026DB3F0}">
      <dgm:prSet/>
      <dgm:spPr/>
      <dgm:t>
        <a:bodyPr/>
        <a:lstStyle/>
        <a:p>
          <a:endParaRPr lang="en-US"/>
        </a:p>
      </dgm:t>
    </dgm:pt>
    <dgm:pt modelId="{15BFA1EF-CCF8-4D83-9AD8-6EEB3F91B8CC}">
      <dgm:prSet/>
      <dgm:spPr/>
      <dgm:t>
        <a:bodyPr/>
        <a:lstStyle/>
        <a:p>
          <a:pPr>
            <a:defRPr cap="all"/>
          </a:pPr>
          <a:r>
            <a:rPr lang="en-GB" dirty="0"/>
            <a:t>C++/</a:t>
          </a:r>
          <a:r>
            <a:rPr lang="en-GB" dirty="0" err="1"/>
            <a:t>js</a:t>
          </a:r>
          <a:endParaRPr lang="en-US" dirty="0"/>
        </a:p>
      </dgm:t>
    </dgm:pt>
    <dgm:pt modelId="{97862B08-C755-4F1C-AC10-2CF1A2CEEE2E}" type="parTrans" cxnId="{062FBCF0-15CA-440A-9E45-C05B42313EB4}">
      <dgm:prSet/>
      <dgm:spPr/>
      <dgm:t>
        <a:bodyPr/>
        <a:lstStyle/>
        <a:p>
          <a:endParaRPr lang="en-US"/>
        </a:p>
      </dgm:t>
    </dgm:pt>
    <dgm:pt modelId="{8ABB23FB-3B3A-47E4-B393-02588572C7FB}" type="sibTrans" cxnId="{062FBCF0-15CA-440A-9E45-C05B42313EB4}">
      <dgm:prSet/>
      <dgm:spPr/>
      <dgm:t>
        <a:bodyPr/>
        <a:lstStyle/>
        <a:p>
          <a:endParaRPr lang="en-US"/>
        </a:p>
      </dgm:t>
    </dgm:pt>
    <dgm:pt modelId="{7469550E-7BA6-4BB2-8D13-024A6DCA11BF}">
      <dgm:prSet/>
      <dgm:spPr/>
      <dgm:t>
        <a:bodyPr/>
        <a:lstStyle/>
        <a:p>
          <a:pPr>
            <a:defRPr cap="all"/>
          </a:pPr>
          <a:r>
            <a:rPr lang="en-GB" dirty="0"/>
            <a:t>Unreal</a:t>
          </a:r>
          <a:endParaRPr lang="en-US" dirty="0"/>
        </a:p>
      </dgm:t>
    </dgm:pt>
    <dgm:pt modelId="{DA83EB51-7595-45B8-AF86-914EB4216CB7}" type="parTrans" cxnId="{C3E663D6-764C-41CD-A4B9-E0BDF9D4F54D}">
      <dgm:prSet/>
      <dgm:spPr/>
      <dgm:t>
        <a:bodyPr/>
        <a:lstStyle/>
        <a:p>
          <a:endParaRPr lang="en-US"/>
        </a:p>
      </dgm:t>
    </dgm:pt>
    <dgm:pt modelId="{8E2CCF65-FB15-498B-B7A8-EE7C884CBEA8}" type="sibTrans" cxnId="{C3E663D6-764C-41CD-A4B9-E0BDF9D4F54D}">
      <dgm:prSet/>
      <dgm:spPr/>
      <dgm:t>
        <a:bodyPr/>
        <a:lstStyle/>
        <a:p>
          <a:endParaRPr lang="en-US"/>
        </a:p>
      </dgm:t>
    </dgm:pt>
    <dgm:pt modelId="{8212B4F0-2D07-49FF-8530-4971F7FC6EA0}" type="pres">
      <dgm:prSet presAssocID="{27CDD02A-49CD-4DB9-BDAB-2683B7B90260}" presName="root" presStyleCnt="0">
        <dgm:presLayoutVars>
          <dgm:dir/>
          <dgm:resizeHandles val="exact"/>
        </dgm:presLayoutVars>
      </dgm:prSet>
      <dgm:spPr/>
    </dgm:pt>
    <dgm:pt modelId="{910B68E2-DEC6-4B5E-B055-17A45F7A7DAA}" type="pres">
      <dgm:prSet presAssocID="{7026EEDB-EFBC-4CD8-8C63-FCBB7250141B}" presName="compNode" presStyleCnt="0"/>
      <dgm:spPr/>
    </dgm:pt>
    <dgm:pt modelId="{4A457219-F193-4272-84BA-1D3B6BB17E4F}" type="pres">
      <dgm:prSet presAssocID="{7026EEDB-EFBC-4CD8-8C63-FCBB7250141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27412E0-3427-46B2-9B80-813D9226D6CF}" type="pres">
      <dgm:prSet presAssocID="{7026EEDB-EFBC-4CD8-8C63-FCBB725014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BF2861B5-0661-4859-ACE8-1F241900AFBB}" type="pres">
      <dgm:prSet presAssocID="{7026EEDB-EFBC-4CD8-8C63-FCBB7250141B}" presName="spaceRect" presStyleCnt="0"/>
      <dgm:spPr/>
    </dgm:pt>
    <dgm:pt modelId="{4559CE2B-E56A-4E5A-9631-F0A3B71B433E}" type="pres">
      <dgm:prSet presAssocID="{7026EEDB-EFBC-4CD8-8C63-FCBB7250141B}" presName="textRect" presStyleLbl="revTx" presStyleIdx="0" presStyleCnt="3">
        <dgm:presLayoutVars>
          <dgm:chMax val="1"/>
          <dgm:chPref val="1"/>
        </dgm:presLayoutVars>
      </dgm:prSet>
      <dgm:spPr/>
    </dgm:pt>
    <dgm:pt modelId="{B11F949C-55D2-4ADD-BB65-E3C71156F8C8}" type="pres">
      <dgm:prSet presAssocID="{7A115BD0-459C-463D-9F3C-75EBD8DAB318}" presName="sibTrans" presStyleCnt="0"/>
      <dgm:spPr/>
    </dgm:pt>
    <dgm:pt modelId="{CB1F9BEE-E2BE-4ACC-B435-DF1A5B548AE4}" type="pres">
      <dgm:prSet presAssocID="{15BFA1EF-CCF8-4D83-9AD8-6EEB3F91B8CC}" presName="compNode" presStyleCnt="0"/>
      <dgm:spPr/>
    </dgm:pt>
    <dgm:pt modelId="{08B36757-5B07-4D4F-8A33-EFF0DD6D0D7F}" type="pres">
      <dgm:prSet presAssocID="{15BFA1EF-CCF8-4D83-9AD8-6EEB3F91B8C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86B507-60B6-4FB2-8377-249173DA869B}" type="pres">
      <dgm:prSet presAssocID="{15BFA1EF-CCF8-4D83-9AD8-6EEB3F91B8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F3CF4D-5D8E-4B86-951B-DBAF364A3E78}" type="pres">
      <dgm:prSet presAssocID="{15BFA1EF-CCF8-4D83-9AD8-6EEB3F91B8CC}" presName="spaceRect" presStyleCnt="0"/>
      <dgm:spPr/>
    </dgm:pt>
    <dgm:pt modelId="{BDAFFCF7-FEAD-4F40-BA27-CBF7360A532B}" type="pres">
      <dgm:prSet presAssocID="{15BFA1EF-CCF8-4D83-9AD8-6EEB3F91B8CC}" presName="textRect" presStyleLbl="revTx" presStyleIdx="1" presStyleCnt="3">
        <dgm:presLayoutVars>
          <dgm:chMax val="1"/>
          <dgm:chPref val="1"/>
        </dgm:presLayoutVars>
      </dgm:prSet>
      <dgm:spPr/>
    </dgm:pt>
    <dgm:pt modelId="{9E77F6A5-BCF4-422E-8E48-F0D1018B8F9B}" type="pres">
      <dgm:prSet presAssocID="{8ABB23FB-3B3A-47E4-B393-02588572C7FB}" presName="sibTrans" presStyleCnt="0"/>
      <dgm:spPr/>
    </dgm:pt>
    <dgm:pt modelId="{7CA708A9-C580-48AA-B20D-1233CB6646F1}" type="pres">
      <dgm:prSet presAssocID="{7469550E-7BA6-4BB2-8D13-024A6DCA11BF}" presName="compNode" presStyleCnt="0"/>
      <dgm:spPr/>
    </dgm:pt>
    <dgm:pt modelId="{DD7391B6-4F3A-4689-9D19-078182AD9FA8}" type="pres">
      <dgm:prSet presAssocID="{7469550E-7BA6-4BB2-8D13-024A6DCA11B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5D30527-E09F-4CA2-BFED-0FA737BB5A12}" type="pres">
      <dgm:prSet presAssocID="{7469550E-7BA6-4BB2-8D13-024A6DCA11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24EE5A8-0BF0-4447-8BA8-A95898D6F78E}" type="pres">
      <dgm:prSet presAssocID="{7469550E-7BA6-4BB2-8D13-024A6DCA11BF}" presName="spaceRect" presStyleCnt="0"/>
      <dgm:spPr/>
    </dgm:pt>
    <dgm:pt modelId="{900BF852-6F4C-4BD1-BF6E-F75C18FF1508}" type="pres">
      <dgm:prSet presAssocID="{7469550E-7BA6-4BB2-8D13-024A6DCA11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E56519-4041-4DDC-8024-716662CFD59C}" type="presOf" srcId="{27CDD02A-49CD-4DB9-BDAB-2683B7B90260}" destId="{8212B4F0-2D07-49FF-8530-4971F7FC6EA0}" srcOrd="0" destOrd="0" presId="urn:microsoft.com/office/officeart/2018/5/layout/IconLeafLabelList"/>
    <dgm:cxn modelId="{E3D0D525-9D23-49F0-9FA5-0FE95144FA60}" type="presOf" srcId="{15BFA1EF-CCF8-4D83-9AD8-6EEB3F91B8CC}" destId="{BDAFFCF7-FEAD-4F40-BA27-CBF7360A532B}" srcOrd="0" destOrd="0" presId="urn:microsoft.com/office/officeart/2018/5/layout/IconLeafLabelList"/>
    <dgm:cxn modelId="{C7ADFC36-D171-42D8-B38B-BF9970B0C3D3}" type="presOf" srcId="{7026EEDB-EFBC-4CD8-8C63-FCBB7250141B}" destId="{4559CE2B-E56A-4E5A-9631-F0A3B71B433E}" srcOrd="0" destOrd="0" presId="urn:microsoft.com/office/officeart/2018/5/layout/IconLeafLabelList"/>
    <dgm:cxn modelId="{ACD3BA48-B055-4332-9E50-01116A16AB55}" type="presOf" srcId="{7469550E-7BA6-4BB2-8D13-024A6DCA11BF}" destId="{900BF852-6F4C-4BD1-BF6E-F75C18FF1508}" srcOrd="0" destOrd="0" presId="urn:microsoft.com/office/officeart/2018/5/layout/IconLeafLabelList"/>
    <dgm:cxn modelId="{206361D0-7358-4734-ABB0-FD88026DB3F0}" srcId="{27CDD02A-49CD-4DB9-BDAB-2683B7B90260}" destId="{7026EEDB-EFBC-4CD8-8C63-FCBB7250141B}" srcOrd="0" destOrd="0" parTransId="{C340513D-DC40-4F6D-AE7F-094F99B86892}" sibTransId="{7A115BD0-459C-463D-9F3C-75EBD8DAB318}"/>
    <dgm:cxn modelId="{C3E663D6-764C-41CD-A4B9-E0BDF9D4F54D}" srcId="{27CDD02A-49CD-4DB9-BDAB-2683B7B90260}" destId="{7469550E-7BA6-4BB2-8D13-024A6DCA11BF}" srcOrd="2" destOrd="0" parTransId="{DA83EB51-7595-45B8-AF86-914EB4216CB7}" sibTransId="{8E2CCF65-FB15-498B-B7A8-EE7C884CBEA8}"/>
    <dgm:cxn modelId="{062FBCF0-15CA-440A-9E45-C05B42313EB4}" srcId="{27CDD02A-49CD-4DB9-BDAB-2683B7B90260}" destId="{15BFA1EF-CCF8-4D83-9AD8-6EEB3F91B8CC}" srcOrd="1" destOrd="0" parTransId="{97862B08-C755-4F1C-AC10-2CF1A2CEEE2E}" sibTransId="{8ABB23FB-3B3A-47E4-B393-02588572C7FB}"/>
    <dgm:cxn modelId="{C454FFD5-52C7-4C1D-B478-12D3C5B8D793}" type="presParOf" srcId="{8212B4F0-2D07-49FF-8530-4971F7FC6EA0}" destId="{910B68E2-DEC6-4B5E-B055-17A45F7A7DAA}" srcOrd="0" destOrd="0" presId="urn:microsoft.com/office/officeart/2018/5/layout/IconLeafLabelList"/>
    <dgm:cxn modelId="{B3C7DE24-680E-4C78-BDBD-A457A4C760AD}" type="presParOf" srcId="{910B68E2-DEC6-4B5E-B055-17A45F7A7DAA}" destId="{4A457219-F193-4272-84BA-1D3B6BB17E4F}" srcOrd="0" destOrd="0" presId="urn:microsoft.com/office/officeart/2018/5/layout/IconLeafLabelList"/>
    <dgm:cxn modelId="{04D586DC-3E4D-468E-871F-6FF9E0E32F26}" type="presParOf" srcId="{910B68E2-DEC6-4B5E-B055-17A45F7A7DAA}" destId="{727412E0-3427-46B2-9B80-813D9226D6CF}" srcOrd="1" destOrd="0" presId="urn:microsoft.com/office/officeart/2018/5/layout/IconLeafLabelList"/>
    <dgm:cxn modelId="{B4E64063-4FF4-40E6-870C-85F482F25F50}" type="presParOf" srcId="{910B68E2-DEC6-4B5E-B055-17A45F7A7DAA}" destId="{BF2861B5-0661-4859-ACE8-1F241900AFBB}" srcOrd="2" destOrd="0" presId="urn:microsoft.com/office/officeart/2018/5/layout/IconLeafLabelList"/>
    <dgm:cxn modelId="{B9A65331-E52B-4DE0-90FF-45D7564B0F03}" type="presParOf" srcId="{910B68E2-DEC6-4B5E-B055-17A45F7A7DAA}" destId="{4559CE2B-E56A-4E5A-9631-F0A3B71B433E}" srcOrd="3" destOrd="0" presId="urn:microsoft.com/office/officeart/2018/5/layout/IconLeafLabelList"/>
    <dgm:cxn modelId="{604775C3-517F-4094-B35E-0AD662ECE8DB}" type="presParOf" srcId="{8212B4F0-2D07-49FF-8530-4971F7FC6EA0}" destId="{B11F949C-55D2-4ADD-BB65-E3C71156F8C8}" srcOrd="1" destOrd="0" presId="urn:microsoft.com/office/officeart/2018/5/layout/IconLeafLabelList"/>
    <dgm:cxn modelId="{1FBD9A4F-CBBC-4FD4-BC30-7095894CBE77}" type="presParOf" srcId="{8212B4F0-2D07-49FF-8530-4971F7FC6EA0}" destId="{CB1F9BEE-E2BE-4ACC-B435-DF1A5B548AE4}" srcOrd="2" destOrd="0" presId="urn:microsoft.com/office/officeart/2018/5/layout/IconLeafLabelList"/>
    <dgm:cxn modelId="{F26CCE35-9535-4BD7-8185-C37BE47767B9}" type="presParOf" srcId="{CB1F9BEE-E2BE-4ACC-B435-DF1A5B548AE4}" destId="{08B36757-5B07-4D4F-8A33-EFF0DD6D0D7F}" srcOrd="0" destOrd="0" presId="urn:microsoft.com/office/officeart/2018/5/layout/IconLeafLabelList"/>
    <dgm:cxn modelId="{CF5D719E-0351-4D66-8EB4-AE4AB3738182}" type="presParOf" srcId="{CB1F9BEE-E2BE-4ACC-B435-DF1A5B548AE4}" destId="{F586B507-60B6-4FB2-8377-249173DA869B}" srcOrd="1" destOrd="0" presId="urn:microsoft.com/office/officeart/2018/5/layout/IconLeafLabelList"/>
    <dgm:cxn modelId="{0F029BC9-7087-4FAD-BE9E-91745895C704}" type="presParOf" srcId="{CB1F9BEE-E2BE-4ACC-B435-DF1A5B548AE4}" destId="{F7F3CF4D-5D8E-4B86-951B-DBAF364A3E78}" srcOrd="2" destOrd="0" presId="urn:microsoft.com/office/officeart/2018/5/layout/IconLeafLabelList"/>
    <dgm:cxn modelId="{EE546663-AB0C-4258-8B97-3BAFA1F6A65C}" type="presParOf" srcId="{CB1F9BEE-E2BE-4ACC-B435-DF1A5B548AE4}" destId="{BDAFFCF7-FEAD-4F40-BA27-CBF7360A532B}" srcOrd="3" destOrd="0" presId="urn:microsoft.com/office/officeart/2018/5/layout/IconLeafLabelList"/>
    <dgm:cxn modelId="{310D7754-15D2-4846-B1F5-E99A56B766CA}" type="presParOf" srcId="{8212B4F0-2D07-49FF-8530-4971F7FC6EA0}" destId="{9E77F6A5-BCF4-422E-8E48-F0D1018B8F9B}" srcOrd="3" destOrd="0" presId="urn:microsoft.com/office/officeart/2018/5/layout/IconLeafLabelList"/>
    <dgm:cxn modelId="{7468AEF5-D381-468A-B494-AD25D7099DAC}" type="presParOf" srcId="{8212B4F0-2D07-49FF-8530-4971F7FC6EA0}" destId="{7CA708A9-C580-48AA-B20D-1233CB6646F1}" srcOrd="4" destOrd="0" presId="urn:microsoft.com/office/officeart/2018/5/layout/IconLeafLabelList"/>
    <dgm:cxn modelId="{CE741F97-8965-4F1D-8121-34C747795917}" type="presParOf" srcId="{7CA708A9-C580-48AA-B20D-1233CB6646F1}" destId="{DD7391B6-4F3A-4689-9D19-078182AD9FA8}" srcOrd="0" destOrd="0" presId="urn:microsoft.com/office/officeart/2018/5/layout/IconLeafLabelList"/>
    <dgm:cxn modelId="{2B651001-C65B-4E1C-BF48-8563B37BB383}" type="presParOf" srcId="{7CA708A9-C580-48AA-B20D-1233CB6646F1}" destId="{65D30527-E09F-4CA2-BFED-0FA737BB5A12}" srcOrd="1" destOrd="0" presId="urn:microsoft.com/office/officeart/2018/5/layout/IconLeafLabelList"/>
    <dgm:cxn modelId="{899E9A46-E130-4B8B-84E5-BC7F8D6E802D}" type="presParOf" srcId="{7CA708A9-C580-48AA-B20D-1233CB6646F1}" destId="{324EE5A8-0BF0-4447-8BA8-A95898D6F78E}" srcOrd="2" destOrd="0" presId="urn:microsoft.com/office/officeart/2018/5/layout/IconLeafLabelList"/>
    <dgm:cxn modelId="{10B83645-74F3-45B1-B021-4183E0D2C14A}" type="presParOf" srcId="{7CA708A9-C580-48AA-B20D-1233CB6646F1}" destId="{900BF852-6F4C-4BD1-BF6E-F75C18FF15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E576D5-8AD8-4F0F-8C62-156B65A80C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DE22CA1-F556-4691-85F5-051C862C9F1E}">
      <dgm:prSet/>
      <dgm:spPr/>
      <dgm:t>
        <a:bodyPr/>
        <a:lstStyle/>
        <a:p>
          <a:r>
            <a:rPr lang="en-GB"/>
            <a:t>Taken</a:t>
          </a:r>
          <a:endParaRPr lang="en-US"/>
        </a:p>
      </dgm:t>
    </dgm:pt>
    <dgm:pt modelId="{D83EE620-E98E-4D07-A71F-7A474F7FC5F7}" type="parTrans" cxnId="{82E9F184-2005-40E4-8EE4-5484CA89DE90}">
      <dgm:prSet/>
      <dgm:spPr/>
      <dgm:t>
        <a:bodyPr/>
        <a:lstStyle/>
        <a:p>
          <a:endParaRPr lang="en-US"/>
        </a:p>
      </dgm:t>
    </dgm:pt>
    <dgm:pt modelId="{8131EEA6-0DF9-4C39-963E-C4D743B51305}" type="sibTrans" cxnId="{82E9F184-2005-40E4-8EE4-5484CA89DE90}">
      <dgm:prSet/>
      <dgm:spPr/>
      <dgm:t>
        <a:bodyPr/>
        <a:lstStyle/>
        <a:p>
          <a:endParaRPr lang="en-US"/>
        </a:p>
      </dgm:t>
    </dgm:pt>
    <dgm:pt modelId="{AF56D33C-A683-439F-9164-02C9D18E82B3}">
      <dgm:prSet/>
      <dgm:spPr/>
      <dgm:t>
        <a:bodyPr/>
        <a:lstStyle/>
        <a:p>
          <a:r>
            <a:rPr lang="en-GB"/>
            <a:t>Communicatie</a:t>
          </a:r>
          <a:endParaRPr lang="en-US"/>
        </a:p>
      </dgm:t>
    </dgm:pt>
    <dgm:pt modelId="{22FAFAF8-799D-41CF-A810-334CCA4A6B55}" type="parTrans" cxnId="{22895C8A-ED24-4E81-92B1-B3BAC56B7D21}">
      <dgm:prSet/>
      <dgm:spPr/>
      <dgm:t>
        <a:bodyPr/>
        <a:lstStyle/>
        <a:p>
          <a:endParaRPr lang="en-US"/>
        </a:p>
      </dgm:t>
    </dgm:pt>
    <dgm:pt modelId="{4B8E942C-09FE-4F35-9758-271E224288EA}" type="sibTrans" cxnId="{22895C8A-ED24-4E81-92B1-B3BAC56B7D21}">
      <dgm:prSet/>
      <dgm:spPr/>
      <dgm:t>
        <a:bodyPr/>
        <a:lstStyle/>
        <a:p>
          <a:endParaRPr lang="en-US"/>
        </a:p>
      </dgm:t>
    </dgm:pt>
    <dgm:pt modelId="{34F46858-A532-42F4-847F-812C270C5FB3}">
      <dgm:prSet/>
      <dgm:spPr/>
      <dgm:t>
        <a:bodyPr/>
        <a:lstStyle/>
        <a:p>
          <a:r>
            <a:rPr lang="en-GB"/>
            <a:t>Onenigheden</a:t>
          </a:r>
          <a:endParaRPr lang="en-US"/>
        </a:p>
      </dgm:t>
    </dgm:pt>
    <dgm:pt modelId="{5B0FDBB1-6843-4D4A-BB6B-64BB3B5B9010}" type="parTrans" cxnId="{CE9B97A4-D54C-4E87-9030-95D5878E07F2}">
      <dgm:prSet/>
      <dgm:spPr/>
      <dgm:t>
        <a:bodyPr/>
        <a:lstStyle/>
        <a:p>
          <a:endParaRPr lang="en-US"/>
        </a:p>
      </dgm:t>
    </dgm:pt>
    <dgm:pt modelId="{36A0805B-2E9F-489D-8279-A09ACB7C023E}" type="sibTrans" cxnId="{CE9B97A4-D54C-4E87-9030-95D5878E07F2}">
      <dgm:prSet/>
      <dgm:spPr/>
      <dgm:t>
        <a:bodyPr/>
        <a:lstStyle/>
        <a:p>
          <a:endParaRPr lang="en-US"/>
        </a:p>
      </dgm:t>
    </dgm:pt>
    <dgm:pt modelId="{5C2257BF-6E29-40FE-9D56-7F6AC78984D1}" type="pres">
      <dgm:prSet presAssocID="{84E576D5-8AD8-4F0F-8C62-156B65A80C69}" presName="root" presStyleCnt="0">
        <dgm:presLayoutVars>
          <dgm:dir/>
          <dgm:resizeHandles val="exact"/>
        </dgm:presLayoutVars>
      </dgm:prSet>
      <dgm:spPr/>
    </dgm:pt>
    <dgm:pt modelId="{4AD54E92-1BA5-4D5F-83D9-33226338D5D0}" type="pres">
      <dgm:prSet presAssocID="{3DE22CA1-F556-4691-85F5-051C862C9F1E}" presName="compNode" presStyleCnt="0"/>
      <dgm:spPr/>
    </dgm:pt>
    <dgm:pt modelId="{DA4D1EBC-53EE-40C2-A51D-9362258B6B12}" type="pres">
      <dgm:prSet presAssocID="{3DE22CA1-F556-4691-85F5-051C862C9F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42942A6-FC35-43F5-AE39-F5346B59B012}" type="pres">
      <dgm:prSet presAssocID="{3DE22CA1-F556-4691-85F5-051C862C9F1E}" presName="spaceRect" presStyleCnt="0"/>
      <dgm:spPr/>
    </dgm:pt>
    <dgm:pt modelId="{97148ED5-04AA-4C5F-9B80-ABF58118B740}" type="pres">
      <dgm:prSet presAssocID="{3DE22CA1-F556-4691-85F5-051C862C9F1E}" presName="textRect" presStyleLbl="revTx" presStyleIdx="0" presStyleCnt="3">
        <dgm:presLayoutVars>
          <dgm:chMax val="1"/>
          <dgm:chPref val="1"/>
        </dgm:presLayoutVars>
      </dgm:prSet>
      <dgm:spPr/>
    </dgm:pt>
    <dgm:pt modelId="{A2432C48-8722-429C-A05E-5415A2C2FFC3}" type="pres">
      <dgm:prSet presAssocID="{8131EEA6-0DF9-4C39-963E-C4D743B51305}" presName="sibTrans" presStyleCnt="0"/>
      <dgm:spPr/>
    </dgm:pt>
    <dgm:pt modelId="{E038BDDA-9058-4BE4-B0B4-E4440968B036}" type="pres">
      <dgm:prSet presAssocID="{AF56D33C-A683-439F-9164-02C9D18E82B3}" presName="compNode" presStyleCnt="0"/>
      <dgm:spPr/>
    </dgm:pt>
    <dgm:pt modelId="{FEF85602-1333-440B-9548-805DDC22D1D1}" type="pres">
      <dgm:prSet presAssocID="{AF56D33C-A683-439F-9164-02C9D18E82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95916B81-D092-4279-BDE1-A118C2DED87C}" type="pres">
      <dgm:prSet presAssocID="{AF56D33C-A683-439F-9164-02C9D18E82B3}" presName="spaceRect" presStyleCnt="0"/>
      <dgm:spPr/>
    </dgm:pt>
    <dgm:pt modelId="{6BDA95B5-65D9-4E98-BB92-7BF5E5A03A75}" type="pres">
      <dgm:prSet presAssocID="{AF56D33C-A683-439F-9164-02C9D18E82B3}" presName="textRect" presStyleLbl="revTx" presStyleIdx="1" presStyleCnt="3">
        <dgm:presLayoutVars>
          <dgm:chMax val="1"/>
          <dgm:chPref val="1"/>
        </dgm:presLayoutVars>
      </dgm:prSet>
      <dgm:spPr/>
    </dgm:pt>
    <dgm:pt modelId="{35D8032F-A495-4AF1-981F-AFB72F2E37CF}" type="pres">
      <dgm:prSet presAssocID="{4B8E942C-09FE-4F35-9758-271E224288EA}" presName="sibTrans" presStyleCnt="0"/>
      <dgm:spPr/>
    </dgm:pt>
    <dgm:pt modelId="{FA4C575E-600B-4F01-90C1-7170B066C6D4}" type="pres">
      <dgm:prSet presAssocID="{34F46858-A532-42F4-847F-812C270C5FB3}" presName="compNode" presStyleCnt="0"/>
      <dgm:spPr/>
    </dgm:pt>
    <dgm:pt modelId="{E24E034D-0BA3-4A12-B374-3BB87040964E}" type="pres">
      <dgm:prSet presAssocID="{34F46858-A532-42F4-847F-812C270C5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A67E676-9CF2-48CD-87BC-159E30A5A34B}" type="pres">
      <dgm:prSet presAssocID="{34F46858-A532-42F4-847F-812C270C5FB3}" presName="spaceRect" presStyleCnt="0"/>
      <dgm:spPr/>
    </dgm:pt>
    <dgm:pt modelId="{44106145-2B17-470F-836D-0B4E9A3484D0}" type="pres">
      <dgm:prSet presAssocID="{34F46858-A532-42F4-847F-812C270C5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7F6205-8294-4584-8DC8-9700C9F695E7}" type="presOf" srcId="{3DE22CA1-F556-4691-85F5-051C862C9F1E}" destId="{97148ED5-04AA-4C5F-9B80-ABF58118B740}" srcOrd="0" destOrd="0" presId="urn:microsoft.com/office/officeart/2018/2/layout/IconLabelList"/>
    <dgm:cxn modelId="{F6F5DD5D-948E-426A-87A8-72CAEC67811B}" type="presOf" srcId="{34F46858-A532-42F4-847F-812C270C5FB3}" destId="{44106145-2B17-470F-836D-0B4E9A3484D0}" srcOrd="0" destOrd="0" presId="urn:microsoft.com/office/officeart/2018/2/layout/IconLabelList"/>
    <dgm:cxn modelId="{80491272-E9CB-4FC8-9577-BB38BA0DA460}" type="presOf" srcId="{AF56D33C-A683-439F-9164-02C9D18E82B3}" destId="{6BDA95B5-65D9-4E98-BB92-7BF5E5A03A75}" srcOrd="0" destOrd="0" presId="urn:microsoft.com/office/officeart/2018/2/layout/IconLabelList"/>
    <dgm:cxn modelId="{82E9F184-2005-40E4-8EE4-5484CA89DE90}" srcId="{84E576D5-8AD8-4F0F-8C62-156B65A80C69}" destId="{3DE22CA1-F556-4691-85F5-051C862C9F1E}" srcOrd="0" destOrd="0" parTransId="{D83EE620-E98E-4D07-A71F-7A474F7FC5F7}" sibTransId="{8131EEA6-0DF9-4C39-963E-C4D743B51305}"/>
    <dgm:cxn modelId="{22895C8A-ED24-4E81-92B1-B3BAC56B7D21}" srcId="{84E576D5-8AD8-4F0F-8C62-156B65A80C69}" destId="{AF56D33C-A683-439F-9164-02C9D18E82B3}" srcOrd="1" destOrd="0" parTransId="{22FAFAF8-799D-41CF-A810-334CCA4A6B55}" sibTransId="{4B8E942C-09FE-4F35-9758-271E224288EA}"/>
    <dgm:cxn modelId="{CE9B97A4-D54C-4E87-9030-95D5878E07F2}" srcId="{84E576D5-8AD8-4F0F-8C62-156B65A80C69}" destId="{34F46858-A532-42F4-847F-812C270C5FB3}" srcOrd="2" destOrd="0" parTransId="{5B0FDBB1-6843-4D4A-BB6B-64BB3B5B9010}" sibTransId="{36A0805B-2E9F-489D-8279-A09ACB7C023E}"/>
    <dgm:cxn modelId="{5C5903B6-EF28-4873-A458-B32642E9760B}" type="presOf" srcId="{84E576D5-8AD8-4F0F-8C62-156B65A80C69}" destId="{5C2257BF-6E29-40FE-9D56-7F6AC78984D1}" srcOrd="0" destOrd="0" presId="urn:microsoft.com/office/officeart/2018/2/layout/IconLabelList"/>
    <dgm:cxn modelId="{16CFFF9D-8BA7-4E40-8CA4-C01C380C1AC3}" type="presParOf" srcId="{5C2257BF-6E29-40FE-9D56-7F6AC78984D1}" destId="{4AD54E92-1BA5-4D5F-83D9-33226338D5D0}" srcOrd="0" destOrd="0" presId="urn:microsoft.com/office/officeart/2018/2/layout/IconLabelList"/>
    <dgm:cxn modelId="{7F506804-F926-438E-8A37-7CF3B735302B}" type="presParOf" srcId="{4AD54E92-1BA5-4D5F-83D9-33226338D5D0}" destId="{DA4D1EBC-53EE-40C2-A51D-9362258B6B12}" srcOrd="0" destOrd="0" presId="urn:microsoft.com/office/officeart/2018/2/layout/IconLabelList"/>
    <dgm:cxn modelId="{6B49FB90-D693-442B-A8D7-279B9B6B30B6}" type="presParOf" srcId="{4AD54E92-1BA5-4D5F-83D9-33226338D5D0}" destId="{A42942A6-FC35-43F5-AE39-F5346B59B012}" srcOrd="1" destOrd="0" presId="urn:microsoft.com/office/officeart/2018/2/layout/IconLabelList"/>
    <dgm:cxn modelId="{A05239F4-4733-4AC9-9454-78122C2C19C1}" type="presParOf" srcId="{4AD54E92-1BA5-4D5F-83D9-33226338D5D0}" destId="{97148ED5-04AA-4C5F-9B80-ABF58118B740}" srcOrd="2" destOrd="0" presId="urn:microsoft.com/office/officeart/2018/2/layout/IconLabelList"/>
    <dgm:cxn modelId="{E7D314C5-7550-4684-8E2D-E447B64D5F7E}" type="presParOf" srcId="{5C2257BF-6E29-40FE-9D56-7F6AC78984D1}" destId="{A2432C48-8722-429C-A05E-5415A2C2FFC3}" srcOrd="1" destOrd="0" presId="urn:microsoft.com/office/officeart/2018/2/layout/IconLabelList"/>
    <dgm:cxn modelId="{ACB5A208-18B5-49CF-B284-85C1B81AA3A2}" type="presParOf" srcId="{5C2257BF-6E29-40FE-9D56-7F6AC78984D1}" destId="{E038BDDA-9058-4BE4-B0B4-E4440968B036}" srcOrd="2" destOrd="0" presId="urn:microsoft.com/office/officeart/2018/2/layout/IconLabelList"/>
    <dgm:cxn modelId="{2EAFB869-6A9C-4CA6-A1C2-E0A8BF1264E0}" type="presParOf" srcId="{E038BDDA-9058-4BE4-B0B4-E4440968B036}" destId="{FEF85602-1333-440B-9548-805DDC22D1D1}" srcOrd="0" destOrd="0" presId="urn:microsoft.com/office/officeart/2018/2/layout/IconLabelList"/>
    <dgm:cxn modelId="{FC5E163D-4B14-4F59-81F7-0337B9D7CD78}" type="presParOf" srcId="{E038BDDA-9058-4BE4-B0B4-E4440968B036}" destId="{95916B81-D092-4279-BDE1-A118C2DED87C}" srcOrd="1" destOrd="0" presId="urn:microsoft.com/office/officeart/2018/2/layout/IconLabelList"/>
    <dgm:cxn modelId="{D022B7A4-8651-4A04-B631-D0EF2177F379}" type="presParOf" srcId="{E038BDDA-9058-4BE4-B0B4-E4440968B036}" destId="{6BDA95B5-65D9-4E98-BB92-7BF5E5A03A75}" srcOrd="2" destOrd="0" presId="urn:microsoft.com/office/officeart/2018/2/layout/IconLabelList"/>
    <dgm:cxn modelId="{157BE6F9-9F80-49C5-AFB6-3D4D7C2742BD}" type="presParOf" srcId="{5C2257BF-6E29-40FE-9D56-7F6AC78984D1}" destId="{35D8032F-A495-4AF1-981F-AFB72F2E37CF}" srcOrd="3" destOrd="0" presId="urn:microsoft.com/office/officeart/2018/2/layout/IconLabelList"/>
    <dgm:cxn modelId="{3AE0DB74-68F0-4244-974D-78E75B967715}" type="presParOf" srcId="{5C2257BF-6E29-40FE-9D56-7F6AC78984D1}" destId="{FA4C575E-600B-4F01-90C1-7170B066C6D4}" srcOrd="4" destOrd="0" presId="urn:microsoft.com/office/officeart/2018/2/layout/IconLabelList"/>
    <dgm:cxn modelId="{1FAE4C2D-8F26-4B3D-98C6-534FF7014095}" type="presParOf" srcId="{FA4C575E-600B-4F01-90C1-7170B066C6D4}" destId="{E24E034D-0BA3-4A12-B374-3BB87040964E}" srcOrd="0" destOrd="0" presId="urn:microsoft.com/office/officeart/2018/2/layout/IconLabelList"/>
    <dgm:cxn modelId="{538C57D2-5201-4C54-BA4E-2AB5A3FDB430}" type="presParOf" srcId="{FA4C575E-600B-4F01-90C1-7170B066C6D4}" destId="{EA67E676-9CF2-48CD-87BC-159E30A5A34B}" srcOrd="1" destOrd="0" presId="urn:microsoft.com/office/officeart/2018/2/layout/IconLabelList"/>
    <dgm:cxn modelId="{76DE061E-0733-4928-8EF7-12A5DE37DAE0}" type="presParOf" srcId="{FA4C575E-600B-4F01-90C1-7170B066C6D4}" destId="{44106145-2B17-470F-836D-0B4E9A3484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7F5B8-E09D-459A-A7AF-C0C8AC6A2DBB}">
      <dsp:nvSpPr>
        <dsp:cNvPr id="0" name=""/>
        <dsp:cNvSpPr/>
      </dsp:nvSpPr>
      <dsp:spPr>
        <a:xfrm>
          <a:off x="624000" y="2408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805B5-F017-4483-8F14-F89AC9BC11DA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7F16-5699-4389-A507-18D10C9B3076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Drone zelf</a:t>
          </a:r>
          <a:endParaRPr lang="en-US" sz="1900" kern="1200"/>
        </a:p>
      </dsp:txBody>
      <dsp:txXfrm>
        <a:off x="53625" y="2580856"/>
        <a:ext cx="2925000" cy="720000"/>
      </dsp:txXfrm>
    </dsp:sp>
    <dsp:sp modelId="{A9C6D138-F97A-4893-81C3-141EE64BEBC4}">
      <dsp:nvSpPr>
        <dsp:cNvPr id="0" name=""/>
        <dsp:cNvSpPr/>
      </dsp:nvSpPr>
      <dsp:spPr>
        <a:xfrm>
          <a:off x="4060875" y="2408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F7B49-0455-4B45-9EA1-9ECD1EAEA9F3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D3105-4016-4BA1-AA58-13D3D3FC6DAD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Talen, C++/Node</a:t>
          </a:r>
          <a:endParaRPr lang="en-US" sz="1900" kern="1200"/>
        </a:p>
      </dsp:txBody>
      <dsp:txXfrm>
        <a:off x="3490500" y="2580856"/>
        <a:ext cx="2925000" cy="720000"/>
      </dsp:txXfrm>
    </dsp:sp>
    <dsp:sp modelId="{EF4B1512-D9C4-4AE2-89B2-992F7C6DEE0D}">
      <dsp:nvSpPr>
        <dsp:cNvPr id="0" name=""/>
        <dsp:cNvSpPr/>
      </dsp:nvSpPr>
      <dsp:spPr>
        <a:xfrm>
          <a:off x="7497750" y="24085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5DBCC-34DF-4074-8F77-F57ED1F3CB1B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51B6E-4B7F-4314-A69E-1EABBD80C78A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Drone code documentatie gevonden</a:t>
          </a:r>
          <a:endParaRPr lang="en-US" sz="1900" kern="1200"/>
        </a:p>
      </dsp:txBody>
      <dsp:txXfrm>
        <a:off x="6927375" y="2580856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0F76F-DDD5-4595-8490-A514DF95862D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E5FCC-D8E4-485C-B848-38677DB288FC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Drone</a:t>
          </a:r>
          <a:endParaRPr lang="en-US" sz="6500" kern="1200"/>
        </a:p>
      </dsp:txBody>
      <dsp:txXfrm>
        <a:off x="556261" y="527785"/>
        <a:ext cx="4082322" cy="2534708"/>
      </dsp:txXfrm>
    </dsp:sp>
    <dsp:sp modelId="{7B583F17-BBE4-4AAE-A64E-9145F3C30951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278913-91C8-4D6D-9C9E-94908128FC30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Microfoon</a:t>
          </a:r>
          <a:endParaRPr lang="en-US" sz="6500" kern="1200"/>
        </a:p>
      </dsp:txBody>
      <dsp:txXfrm>
        <a:off x="5738531" y="527785"/>
        <a:ext cx="4082322" cy="2534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7D2AD-CB82-44F2-9927-BDC6FA287E40}">
      <dsp:nvSpPr>
        <dsp:cNvPr id="0" name=""/>
        <dsp:cNvSpPr/>
      </dsp:nvSpPr>
      <dsp:spPr>
        <a:xfrm>
          <a:off x="5368" y="777622"/>
          <a:ext cx="1322895" cy="15874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Lucidchart</a:t>
          </a:r>
          <a:endParaRPr lang="en-US" sz="1400" kern="1200"/>
        </a:p>
      </dsp:txBody>
      <dsp:txXfrm>
        <a:off x="5368" y="1412612"/>
        <a:ext cx="1322895" cy="952485"/>
      </dsp:txXfrm>
    </dsp:sp>
    <dsp:sp modelId="{3618376C-7BD2-4C95-9940-6196421397CE}">
      <dsp:nvSpPr>
        <dsp:cNvPr id="0" name=""/>
        <dsp:cNvSpPr/>
      </dsp:nvSpPr>
      <dsp:spPr>
        <a:xfrm>
          <a:off x="5368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368" y="777622"/>
        <a:ext cx="1322895" cy="634990"/>
      </dsp:txXfrm>
    </dsp:sp>
    <dsp:sp modelId="{9C33BE93-6CF8-4ACE-B1F2-01177E57BF02}">
      <dsp:nvSpPr>
        <dsp:cNvPr id="0" name=""/>
        <dsp:cNvSpPr/>
      </dsp:nvSpPr>
      <dsp:spPr>
        <a:xfrm>
          <a:off x="1434096" y="777622"/>
          <a:ext cx="1322895" cy="15874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Unreal</a:t>
          </a:r>
          <a:endParaRPr lang="en-US" sz="1400" kern="1200"/>
        </a:p>
      </dsp:txBody>
      <dsp:txXfrm>
        <a:off x="1434096" y="1412612"/>
        <a:ext cx="1322895" cy="952485"/>
      </dsp:txXfrm>
    </dsp:sp>
    <dsp:sp modelId="{7A92081C-D935-4C88-8BCD-673BE7CC1AF5}">
      <dsp:nvSpPr>
        <dsp:cNvPr id="0" name=""/>
        <dsp:cNvSpPr/>
      </dsp:nvSpPr>
      <dsp:spPr>
        <a:xfrm>
          <a:off x="1434096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434096" y="777622"/>
        <a:ext cx="1322895" cy="634990"/>
      </dsp:txXfrm>
    </dsp:sp>
    <dsp:sp modelId="{6046F17C-C556-46F3-9F50-D73345B82903}">
      <dsp:nvSpPr>
        <dsp:cNvPr id="0" name=""/>
        <dsp:cNvSpPr/>
      </dsp:nvSpPr>
      <dsp:spPr>
        <a:xfrm>
          <a:off x="2862824" y="777622"/>
          <a:ext cx="1322895" cy="15874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Atom/Visual Studio Code</a:t>
          </a:r>
          <a:endParaRPr lang="en-US" sz="1400" kern="1200"/>
        </a:p>
      </dsp:txBody>
      <dsp:txXfrm>
        <a:off x="2862824" y="1412612"/>
        <a:ext cx="1322895" cy="952485"/>
      </dsp:txXfrm>
    </dsp:sp>
    <dsp:sp modelId="{A4E25121-496E-4EA7-87EB-80121C0D5CF7}">
      <dsp:nvSpPr>
        <dsp:cNvPr id="0" name=""/>
        <dsp:cNvSpPr/>
      </dsp:nvSpPr>
      <dsp:spPr>
        <a:xfrm>
          <a:off x="2862824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2862824" y="777622"/>
        <a:ext cx="1322895" cy="634990"/>
      </dsp:txXfrm>
    </dsp:sp>
    <dsp:sp modelId="{F1E6F4F3-3CF1-489E-A108-CC1FB74657CF}">
      <dsp:nvSpPr>
        <dsp:cNvPr id="0" name=""/>
        <dsp:cNvSpPr/>
      </dsp:nvSpPr>
      <dsp:spPr>
        <a:xfrm>
          <a:off x="4291552" y="777622"/>
          <a:ext cx="1322895" cy="1587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Node Console</a:t>
          </a:r>
          <a:endParaRPr lang="en-US" sz="1400" kern="1200"/>
        </a:p>
      </dsp:txBody>
      <dsp:txXfrm>
        <a:off x="4291552" y="1412612"/>
        <a:ext cx="1322895" cy="952485"/>
      </dsp:txXfrm>
    </dsp:sp>
    <dsp:sp modelId="{1DEE3C3F-E2F1-4E20-8199-E74E67498309}">
      <dsp:nvSpPr>
        <dsp:cNvPr id="0" name=""/>
        <dsp:cNvSpPr/>
      </dsp:nvSpPr>
      <dsp:spPr>
        <a:xfrm>
          <a:off x="4291552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291552" y="777622"/>
        <a:ext cx="1322895" cy="634990"/>
      </dsp:txXfrm>
    </dsp:sp>
    <dsp:sp modelId="{239998B0-0AB0-4742-8964-F3F7F2DC2582}">
      <dsp:nvSpPr>
        <dsp:cNvPr id="0" name=""/>
        <dsp:cNvSpPr/>
      </dsp:nvSpPr>
      <dsp:spPr>
        <a:xfrm>
          <a:off x="5720279" y="777622"/>
          <a:ext cx="1322895" cy="15874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Npm packages </a:t>
          </a:r>
          <a:endParaRPr lang="en-US" sz="1400" kern="1200"/>
        </a:p>
      </dsp:txBody>
      <dsp:txXfrm>
        <a:off x="5720279" y="1412612"/>
        <a:ext cx="1322895" cy="952485"/>
      </dsp:txXfrm>
    </dsp:sp>
    <dsp:sp modelId="{6ECFE456-30EF-4589-BBCB-A09903B1B619}">
      <dsp:nvSpPr>
        <dsp:cNvPr id="0" name=""/>
        <dsp:cNvSpPr/>
      </dsp:nvSpPr>
      <dsp:spPr>
        <a:xfrm>
          <a:off x="5720279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5720279" y="777622"/>
        <a:ext cx="1322895" cy="634990"/>
      </dsp:txXfrm>
    </dsp:sp>
    <dsp:sp modelId="{9BBED1E1-5079-46AA-877B-CD6F5045900A}">
      <dsp:nvSpPr>
        <dsp:cNvPr id="0" name=""/>
        <dsp:cNvSpPr/>
      </dsp:nvSpPr>
      <dsp:spPr>
        <a:xfrm>
          <a:off x="7149007" y="777622"/>
          <a:ext cx="1322895" cy="15874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Waarom?</a:t>
          </a:r>
          <a:endParaRPr lang="en-US" sz="1400" kern="1200"/>
        </a:p>
      </dsp:txBody>
      <dsp:txXfrm>
        <a:off x="7149007" y="1412612"/>
        <a:ext cx="1322895" cy="952485"/>
      </dsp:txXfrm>
    </dsp:sp>
    <dsp:sp modelId="{1CC801B6-37A1-4A73-B688-899CCA945ECB}">
      <dsp:nvSpPr>
        <dsp:cNvPr id="0" name=""/>
        <dsp:cNvSpPr/>
      </dsp:nvSpPr>
      <dsp:spPr>
        <a:xfrm>
          <a:off x="7149007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149007" y="777622"/>
        <a:ext cx="1322895" cy="634990"/>
      </dsp:txXfrm>
    </dsp:sp>
    <dsp:sp modelId="{C1C39D38-68DD-43FC-B1EB-3320AC3E5244}">
      <dsp:nvSpPr>
        <dsp:cNvPr id="0" name=""/>
        <dsp:cNvSpPr/>
      </dsp:nvSpPr>
      <dsp:spPr>
        <a:xfrm>
          <a:off x="8577735" y="777622"/>
          <a:ext cx="1322895" cy="15874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Alternatieven?</a:t>
          </a:r>
          <a:endParaRPr lang="en-US" sz="1400" kern="1200"/>
        </a:p>
      </dsp:txBody>
      <dsp:txXfrm>
        <a:off x="8577735" y="1412612"/>
        <a:ext cx="1322895" cy="952485"/>
      </dsp:txXfrm>
    </dsp:sp>
    <dsp:sp modelId="{27919F76-9918-4873-9BF6-096ED4CDABF4}">
      <dsp:nvSpPr>
        <dsp:cNvPr id="0" name=""/>
        <dsp:cNvSpPr/>
      </dsp:nvSpPr>
      <dsp:spPr>
        <a:xfrm>
          <a:off x="8577735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8577735" y="777622"/>
        <a:ext cx="1322895" cy="634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7219-F193-4272-84BA-1D3B6BB17E4F}">
      <dsp:nvSpPr>
        <dsp:cNvPr id="0" name=""/>
        <dsp:cNvSpPr/>
      </dsp:nvSpPr>
      <dsp:spPr>
        <a:xfrm>
          <a:off x="624000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412E0-3427-46B2-9B80-813D9226D6CF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9CE2B-E56A-4E5A-9631-F0A3B71B433E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/>
            <a:t>Class Diagram</a:t>
          </a:r>
          <a:endParaRPr lang="en-US" sz="3300" kern="1200"/>
        </a:p>
      </dsp:txBody>
      <dsp:txXfrm>
        <a:off x="53625" y="2580856"/>
        <a:ext cx="2925000" cy="720000"/>
      </dsp:txXfrm>
    </dsp:sp>
    <dsp:sp modelId="{08B36757-5B07-4D4F-8A33-EFF0DD6D0D7F}">
      <dsp:nvSpPr>
        <dsp:cNvPr id="0" name=""/>
        <dsp:cNvSpPr/>
      </dsp:nvSpPr>
      <dsp:spPr>
        <a:xfrm>
          <a:off x="4060875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6B507-60B6-4FB2-8377-249173DA869B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FFCF7-FEAD-4F40-BA27-CBF7360A532B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/>
            <a:t>C++/</a:t>
          </a:r>
          <a:r>
            <a:rPr lang="en-GB" sz="3300" kern="1200" dirty="0" err="1"/>
            <a:t>js</a:t>
          </a:r>
          <a:endParaRPr lang="en-US" sz="3300" kern="1200" dirty="0"/>
        </a:p>
      </dsp:txBody>
      <dsp:txXfrm>
        <a:off x="3490500" y="2580856"/>
        <a:ext cx="2925000" cy="720000"/>
      </dsp:txXfrm>
    </dsp:sp>
    <dsp:sp modelId="{DD7391B6-4F3A-4689-9D19-078182AD9FA8}">
      <dsp:nvSpPr>
        <dsp:cNvPr id="0" name=""/>
        <dsp:cNvSpPr/>
      </dsp:nvSpPr>
      <dsp:spPr>
        <a:xfrm>
          <a:off x="7497750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30527-E09F-4CA2-BFED-0FA737BB5A12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BF852-6F4C-4BD1-BF6E-F75C18FF1508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/>
            <a:t>Unreal</a:t>
          </a:r>
          <a:endParaRPr lang="en-US" sz="3300" kern="1200" dirty="0"/>
        </a:p>
      </dsp:txBody>
      <dsp:txXfrm>
        <a:off x="6927375" y="2580856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D1EBC-53EE-40C2-A51D-9362258B6B12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48ED5-04AA-4C5F-9B80-ABF58118B740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Taken</a:t>
          </a:r>
          <a:endParaRPr lang="en-US" sz="3600" kern="1200"/>
        </a:p>
      </dsp:txBody>
      <dsp:txXfrm>
        <a:off x="240806" y="2019646"/>
        <a:ext cx="2813250" cy="720000"/>
      </dsp:txXfrm>
    </dsp:sp>
    <dsp:sp modelId="{FEF85602-1333-440B-9548-805DDC22D1D1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A95B5-65D9-4E98-BB92-7BF5E5A03A75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Communicatie</a:t>
          </a:r>
          <a:endParaRPr lang="en-US" sz="3600" kern="1200"/>
        </a:p>
      </dsp:txBody>
      <dsp:txXfrm>
        <a:off x="3546375" y="2019646"/>
        <a:ext cx="2813250" cy="720000"/>
      </dsp:txXfrm>
    </dsp:sp>
    <dsp:sp modelId="{E24E034D-0BA3-4A12-B374-3BB87040964E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06145-2B17-470F-836D-0B4E9A3484D0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Onenigheden</a:t>
          </a:r>
          <a:endParaRPr lang="en-US" sz="3600" kern="1200"/>
        </a:p>
      </dsp:txBody>
      <dsp:txXfrm>
        <a:off x="6851943" y="2019646"/>
        <a:ext cx="2813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1AQzxT--K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0SD_KY3xLE" TargetMode="External"/><Relationship Id="rId2" Type="http://schemas.openxmlformats.org/officeDocument/2006/relationships/hyperlink" Target="https://www.youtube.com/watch?v=Ko716fwfhKI&amp;feature=youtu.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XfTYhZzq8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0CB5-9BE4-40A1-991B-1B9B15661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Special project</a:t>
            </a:r>
            <a:br>
              <a:rPr lang="en-GB" dirty="0"/>
            </a:br>
            <a:r>
              <a:rPr lang="en-GB" dirty="0"/>
              <a:t>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55F77-E312-4F74-A7B4-B0C92D88A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Door Jordi van der </a:t>
            </a:r>
            <a:r>
              <a:rPr lang="en-GB" dirty="0" err="1"/>
              <a:t>lem</a:t>
            </a:r>
            <a:r>
              <a:rPr lang="en-GB" dirty="0"/>
              <a:t> &amp; Lucas </a:t>
            </a:r>
            <a:r>
              <a:rPr lang="en-GB" dirty="0" err="1"/>
              <a:t>Baneke</a:t>
            </a:r>
            <a:endParaRPr lang="en-GB" dirty="0"/>
          </a:p>
          <a:p>
            <a:r>
              <a:rPr lang="en-GB" sz="1600" dirty="0"/>
              <a:t>GD2A - Team #7</a:t>
            </a:r>
          </a:p>
        </p:txBody>
      </p:sp>
    </p:spTree>
    <p:extLst>
      <p:ext uri="{BB962C8B-B14F-4D97-AF65-F5344CB8AC3E}">
        <p14:creationId xmlns:p14="http://schemas.microsoft.com/office/powerpoint/2010/main" val="24293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DDDC-AF13-492B-88F6-EDB3E4F5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Einde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9DEE-32B0-433A-B54C-206A2278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400" dirty="0" err="1"/>
              <a:t>Vragen</a:t>
            </a:r>
            <a:r>
              <a:rPr lang="en-GB" sz="18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81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C928A4-3A0B-4379-96AC-CF3415CC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2500" dirty="0" err="1"/>
              <a:t>Inhoudsopgrave</a:t>
            </a:r>
            <a:endParaRPr lang="en-GB" sz="25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E647-2455-4FEA-ADE3-9566ECCC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dirty="0" err="1"/>
              <a:t>Onderzoek</a:t>
            </a:r>
            <a:endParaRPr lang="en-GB" dirty="0"/>
          </a:p>
          <a:p>
            <a:r>
              <a:rPr lang="en-GB" dirty="0"/>
              <a:t>Hardware</a:t>
            </a:r>
          </a:p>
          <a:p>
            <a:r>
              <a:rPr lang="en-GB" dirty="0"/>
              <a:t>Software</a:t>
            </a:r>
          </a:p>
          <a:p>
            <a:r>
              <a:rPr lang="en-GB" dirty="0" err="1"/>
              <a:t>Ontwerp</a:t>
            </a:r>
            <a:endParaRPr lang="en-GB" dirty="0"/>
          </a:p>
          <a:p>
            <a:r>
              <a:rPr lang="en-GB" dirty="0" err="1"/>
              <a:t>Uitvoering</a:t>
            </a:r>
            <a:endParaRPr lang="en-GB" dirty="0"/>
          </a:p>
          <a:p>
            <a:r>
              <a:rPr lang="en-GB" dirty="0"/>
              <a:t>Process</a:t>
            </a:r>
          </a:p>
          <a:p>
            <a:r>
              <a:rPr lang="en-GB" dirty="0"/>
              <a:t>Tests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0461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FE700-9F4A-4490-9617-4B7C14AD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 err="1"/>
              <a:t>Onderzoek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5D6300-7ECE-4BBF-996E-7C847CF24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27252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70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2D20-502F-452F-8AFC-CCE392F9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hardware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B4BEF3-ECBB-4C19-BEDC-CF4D1C9CF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27867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404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2E27-DF59-40C1-942B-B0AF64C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Software</a:t>
            </a:r>
            <a:endParaRPr lang="en-GB" dirty="0"/>
          </a:p>
        </p:txBody>
      </p:sp>
      <p:graphicFrame>
        <p:nvGraphicFramePr>
          <p:cNvPr id="60" name="Content Placeholder 5">
            <a:extLst>
              <a:ext uri="{FF2B5EF4-FFF2-40B4-BE49-F238E27FC236}">
                <a16:creationId xmlns:a16="http://schemas.microsoft.com/office/drawing/2014/main" id="{4AB0507F-B855-4093-B9A3-928347E1A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3169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338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148AD-D913-4565-BE8F-C9B91163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 err="1"/>
              <a:t>Ontwerp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C3604E-09BD-4CA8-9C9E-F9D277A80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3275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648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1F041C-77EF-4BA1-802A-9C70ED26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4000" dirty="0" err="1"/>
              <a:t>Uitvoering</a:t>
            </a:r>
            <a:endParaRPr lang="en-GB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E07B-E2E4-4150-8066-7A81A413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dirty="0"/>
              <a:t>Video: </a:t>
            </a:r>
            <a:r>
              <a:rPr lang="en-GB" dirty="0">
                <a:hlinkClick r:id="rId2" tooltip="https://youtu.be/S1AQzxT--KM"/>
              </a:rPr>
              <a:t>https://youtu.be/S1AQzxT--KM</a:t>
            </a:r>
            <a:endParaRPr lang="en-GB" dirty="0"/>
          </a:p>
          <a:p>
            <a:r>
              <a:rPr lang="en-GB" dirty="0"/>
              <a:t>Wat </a:t>
            </a:r>
            <a:r>
              <a:rPr lang="en-GB" dirty="0" err="1"/>
              <a:t>kan</a:t>
            </a:r>
            <a:r>
              <a:rPr lang="en-GB" dirty="0"/>
              <a:t> de drone?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Het </a:t>
            </a:r>
            <a:r>
              <a:rPr lang="en-GB" dirty="0" err="1"/>
              <a:t>werkt</a:t>
            </a:r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5804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6AB8-EDC3-4542-BD70-FBE5CC03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C6D1E-F81B-4A4D-B735-A018247B9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79210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952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C064-CC9B-4F0C-BEAB-7906F4A2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00ED-6305-4BE7-81CD-551E3A85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3688"/>
          </a:xfrm>
        </p:spPr>
        <p:txBody>
          <a:bodyPr/>
          <a:lstStyle/>
          <a:p>
            <a:r>
              <a:rPr lang="en-GB" dirty="0"/>
              <a:t>Corona</a:t>
            </a:r>
          </a:p>
          <a:p>
            <a:r>
              <a:rPr lang="en-GB" dirty="0"/>
              <a:t>Testers: </a:t>
            </a:r>
            <a:r>
              <a:rPr lang="en-GB" dirty="0" err="1"/>
              <a:t>Milou</a:t>
            </a:r>
            <a:r>
              <a:rPr lang="en-GB" dirty="0"/>
              <a:t> Martin, </a:t>
            </a:r>
            <a:r>
              <a:rPr lang="en-GB" dirty="0" err="1"/>
              <a:t>Calina</a:t>
            </a:r>
            <a:r>
              <a:rPr lang="en-GB" dirty="0"/>
              <a:t> van der </a:t>
            </a:r>
            <a:r>
              <a:rPr lang="en-GB" dirty="0" err="1"/>
              <a:t>Lem</a:t>
            </a:r>
            <a:r>
              <a:rPr lang="en-GB" dirty="0"/>
              <a:t>, Kevin </a:t>
            </a:r>
            <a:r>
              <a:rPr lang="en-GB" dirty="0" err="1"/>
              <a:t>Overbeek</a:t>
            </a:r>
            <a:endParaRPr lang="en-GB" dirty="0"/>
          </a:p>
          <a:p>
            <a:r>
              <a:rPr lang="en-GB" dirty="0"/>
              <a:t>Videos: </a:t>
            </a:r>
            <a:r>
              <a:rPr lang="en-GB" dirty="0">
                <a:hlinkClick r:id="rId2"/>
              </a:rPr>
              <a:t>https://www.youtube.com/watch?v=Ko716fwfhKI&amp;feature=youtu.be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>
                <a:hlinkClick r:id="rId3" tooltip="https://www.youtube.com/watch?v=e0SD_KY3xLE"/>
              </a:rPr>
              <a:t>https://www.youtube.com/watch?v=e0SD_KY3xLE</a:t>
            </a:r>
            <a:r>
              <a:rPr lang="en-GB" dirty="0"/>
              <a:t>, </a:t>
            </a:r>
            <a:r>
              <a:rPr lang="en-GB" dirty="0">
                <a:hlinkClick r:id="rId4" tooltip="https://www.youtube.com/watch?v=DXfTYhZzq8c"/>
              </a:rPr>
              <a:t>https://www.youtube.com/watch?v=DXfTYhZzq8c</a:t>
            </a:r>
            <a:endParaRPr lang="en-GB" dirty="0"/>
          </a:p>
          <a:p>
            <a:r>
              <a:rPr lang="en-GB" dirty="0" err="1"/>
              <a:t>Zelf</a:t>
            </a:r>
            <a:r>
              <a:rPr lang="en-GB" dirty="0"/>
              <a:t>-test</a:t>
            </a:r>
          </a:p>
          <a:p>
            <a:r>
              <a:rPr lang="en-GB" dirty="0"/>
              <a:t>Feedback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104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Special project Input/output</vt:lpstr>
      <vt:lpstr>Inhoudsopgrave</vt:lpstr>
      <vt:lpstr>Onderzoek</vt:lpstr>
      <vt:lpstr>hardware</vt:lpstr>
      <vt:lpstr>Software</vt:lpstr>
      <vt:lpstr>Ontwerp</vt:lpstr>
      <vt:lpstr>Uitvoering</vt:lpstr>
      <vt:lpstr>Process</vt:lpstr>
      <vt:lpstr>Tests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project Input/output</dc:title>
  <dc:creator>lucas TheShadow358</dc:creator>
  <cp:lastModifiedBy>lucas TheShadow358</cp:lastModifiedBy>
  <cp:revision>4</cp:revision>
  <dcterms:created xsi:type="dcterms:W3CDTF">2020-04-14T13:23:35Z</dcterms:created>
  <dcterms:modified xsi:type="dcterms:W3CDTF">2020-04-14T13:39:35Z</dcterms:modified>
</cp:coreProperties>
</file>