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Jacques Francois Shadow"/>
      <p:regular r:id="rId12"/>
    </p:embeddedFont>
    <p:embeddedFont>
      <p:font typeface="Constantia"/>
      <p:regular r:id="rId13"/>
      <p:bold r:id="rId14"/>
      <p:italic r:id="rId15"/>
      <p:boldItalic r:id="rId16"/>
    </p:embeddedFont>
    <p:embeddedFont>
      <p:font typeface="Arial Narrow"/>
      <p:regular r:id="rId17"/>
      <p:bold r:id="rId18"/>
      <p:italic r:id="rId19"/>
      <p:boldItalic r:id="rId20"/>
    </p:embeddedFont>
    <p:embeddedFont>
      <p:font typeface="Libre Baskerville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3GpCxm3Y3Bhq0Z23CNqqVLoPO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Italic.fntdata"/><Relationship Id="rId11" Type="http://schemas.openxmlformats.org/officeDocument/2006/relationships/slide" Target="slides/slide7.xml"/><Relationship Id="rId22" Type="http://schemas.openxmlformats.org/officeDocument/2006/relationships/font" Target="fonts/LibreBaskerville-bold.fntdata"/><Relationship Id="rId10" Type="http://schemas.openxmlformats.org/officeDocument/2006/relationships/slide" Target="slides/slide6.xml"/><Relationship Id="rId21" Type="http://schemas.openxmlformats.org/officeDocument/2006/relationships/font" Target="fonts/LibreBaskerville-regular.fntdata"/><Relationship Id="rId13" Type="http://schemas.openxmlformats.org/officeDocument/2006/relationships/font" Target="fonts/Constantia-regular.fntdata"/><Relationship Id="rId24" Type="http://customschemas.google.com/relationships/presentationmetadata" Target="metadata"/><Relationship Id="rId12" Type="http://schemas.openxmlformats.org/officeDocument/2006/relationships/font" Target="fonts/JacquesFrancoisShadow-regular.fntdata"/><Relationship Id="rId23" Type="http://schemas.openxmlformats.org/officeDocument/2006/relationships/font" Target="fonts/LibreBaskervill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nstantia-italic.fntdata"/><Relationship Id="rId14" Type="http://schemas.openxmlformats.org/officeDocument/2006/relationships/font" Target="fonts/Constantia-bold.fntdata"/><Relationship Id="rId17" Type="http://schemas.openxmlformats.org/officeDocument/2006/relationships/font" Target="fonts/ArialNarrow-regular.fntdata"/><Relationship Id="rId16" Type="http://schemas.openxmlformats.org/officeDocument/2006/relationships/font" Target="fonts/Constantia-boldItalic.fntdata"/><Relationship Id="rId5" Type="http://schemas.openxmlformats.org/officeDocument/2006/relationships/slide" Target="slides/slide1.xml"/><Relationship Id="rId19" Type="http://schemas.openxmlformats.org/officeDocument/2006/relationships/font" Target="fonts/ArialNarrow-italic.fntdata"/><Relationship Id="rId6" Type="http://schemas.openxmlformats.org/officeDocument/2006/relationships/slide" Target="slides/slide2.xml"/><Relationship Id="rId18" Type="http://schemas.openxmlformats.org/officeDocument/2006/relationships/font" Target="fonts/Arial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635760"/>
            <a:ext cx="9144000" cy="925752"/>
          </a:xfrm>
          <a:prstGeom prst="rect">
            <a:avLst/>
          </a:prstGeom>
          <a:noFill/>
          <a:ln cap="flat" cmpd="sng" w="38100">
            <a:solidFill>
              <a:srgbClr val="2F5496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onstantia"/>
              <a:buNone/>
            </a:pPr>
            <a:r>
              <a:rPr lang="en-US">
                <a:solidFill>
                  <a:srgbClr val="2F5496"/>
                </a:solidFill>
                <a:latin typeface="Constantia"/>
                <a:ea typeface="Constantia"/>
                <a:cs typeface="Constantia"/>
                <a:sym typeface="Constantia"/>
              </a:rPr>
              <a:t>Tour Guide Providing Service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271753" y="3429000"/>
            <a:ext cx="418311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None/>
            </a:pPr>
            <a:r>
              <a:rPr b="1" lang="en-US" sz="2800">
                <a:solidFill>
                  <a:srgbClr val="1F3864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Presented By: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ct val="100000"/>
              <a:buNone/>
            </a:pPr>
            <a:r>
              <a:rPr lang="en-US" sz="2400">
                <a:solidFill>
                  <a:srgbClr val="1F3864"/>
                </a:solidFill>
              </a:rPr>
              <a:t>Tanmoy Mazumder(19101013)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ct val="100000"/>
              <a:buNone/>
            </a:pPr>
            <a:r>
              <a:rPr lang="en-US" sz="2400">
                <a:solidFill>
                  <a:srgbClr val="1F3864"/>
                </a:solidFill>
              </a:rPr>
              <a:t>Ali Mostakim Alvi(19101015)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ct val="100000"/>
              <a:buNone/>
            </a:pPr>
            <a:r>
              <a:rPr lang="en-US" sz="2400">
                <a:solidFill>
                  <a:srgbClr val="1F3864"/>
                </a:solidFill>
              </a:rPr>
              <a:t>Shawan Das(19101020)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6737131" y="3429000"/>
            <a:ext cx="418311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b="1" i="0" lang="en-US" sz="2800" u="none" cap="none" strike="noStrike">
                <a:solidFill>
                  <a:srgbClr val="1F3864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Presented TO: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Shammi Akhtar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CSE, UAP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5222240"/>
            <a:ext cx="12192000" cy="163576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0"/>
            <a:ext cx="2120462" cy="2388476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5400000">
            <a:off x="10573407" y="-225972"/>
            <a:ext cx="1392621" cy="1844565"/>
          </a:xfrm>
          <a:prstGeom prst="flowChartDocumen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7032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7200"/>
              <a:buFont typeface="Libre Baskerville"/>
              <a:buNone/>
            </a:pPr>
            <a:r>
              <a:rPr lang="en-US" sz="7200" u="sng">
                <a:solidFill>
                  <a:srgbClr val="833C0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Contents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1518920" y="22320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Model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Definition of DFD and ER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Data Flow Diagram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Entity Relationship Diagram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7032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7200"/>
              <a:buFont typeface="Libre Baskerville"/>
              <a:buNone/>
            </a:pPr>
            <a:r>
              <a:rPr lang="en-US" sz="7200" u="sng">
                <a:solidFill>
                  <a:srgbClr val="833C0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Models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1676395" y="23011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Logical Model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Physical Model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DFD Model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ER Diagram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/>
          <p:cNvPicPr preferRelativeResize="0"/>
          <p:nvPr/>
        </p:nvPicPr>
        <p:blipFill rotWithShape="1">
          <a:blip r:embed="rId4">
            <a:alphaModFix/>
          </a:blip>
          <a:srcRect b="3627" l="0" r="0" t="-3627"/>
          <a:stretch/>
        </p:blipFill>
        <p:spPr>
          <a:xfrm>
            <a:off x="1021834" y="-133775"/>
            <a:ext cx="10148332" cy="69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5492750" y="447976"/>
            <a:ext cx="1206500" cy="830997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DFD Level 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/>
        </p:nvSpPr>
        <p:spPr>
          <a:xfrm>
            <a:off x="4284810" y="57577"/>
            <a:ext cx="2852353" cy="461665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DFD Level 1</a:t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4">
            <a:alphaModFix/>
          </a:blip>
          <a:srcRect b="8002" l="12001" r="14772" t="9330"/>
          <a:stretch/>
        </p:blipFill>
        <p:spPr>
          <a:xfrm>
            <a:off x="1298268" y="591953"/>
            <a:ext cx="8825435" cy="599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C9C9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6"/>
          <p:cNvGrpSpPr/>
          <p:nvPr/>
        </p:nvGrpSpPr>
        <p:grpSpPr>
          <a:xfrm>
            <a:off x="1662467" y="301658"/>
            <a:ext cx="8710160" cy="6274240"/>
            <a:chOff x="1662467" y="301658"/>
            <a:chExt cx="8710160" cy="6274240"/>
          </a:xfrm>
        </p:grpSpPr>
        <p:sp>
          <p:nvSpPr>
            <p:cNvPr id="119" name="Google Shape;119;p6"/>
            <p:cNvSpPr/>
            <p:nvPr/>
          </p:nvSpPr>
          <p:spPr>
            <a:xfrm>
              <a:off x="3289955" y="301658"/>
              <a:ext cx="1055802" cy="1461154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5750351" y="377072"/>
              <a:ext cx="1857080" cy="867266"/>
            </a:xfrm>
            <a:prstGeom prst="roundRect">
              <a:avLst>
                <a:gd fmla="val 7971" name="adj"/>
              </a:avLst>
            </a:prstGeom>
            <a:solidFill>
              <a:srgbClr val="F4B08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345757" y="1838228"/>
              <a:ext cx="980387" cy="1603472"/>
            </a:xfrm>
            <a:prstGeom prst="rect">
              <a:avLst/>
            </a:prstGeom>
            <a:solidFill>
              <a:srgbClr val="BAE18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819373" y="1838227"/>
              <a:ext cx="933351" cy="1625697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9550400" y="3463924"/>
              <a:ext cx="822227" cy="1000126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6407150" y="3352864"/>
              <a:ext cx="777876" cy="1473135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3293697" y="3750579"/>
              <a:ext cx="933351" cy="1380221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662467" y="5466945"/>
              <a:ext cx="1090257" cy="1108953"/>
            </a:xfrm>
            <a:prstGeom prst="rect">
              <a:avLst/>
            </a:prstGeom>
            <a:solidFill>
              <a:srgbClr val="BAE18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283675" y="4986866"/>
              <a:ext cx="730626" cy="952501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779709" y="5130800"/>
              <a:ext cx="1003524" cy="1215062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334856" y="1977082"/>
              <a:ext cx="970141" cy="1313638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256159" y="4986866"/>
              <a:ext cx="970141" cy="656167"/>
            </a:xfrm>
            <a:prstGeom prst="rect">
              <a:avLst/>
            </a:prstGeom>
            <a:solidFill>
              <a:srgbClr val="BAE18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9245600" y="626532"/>
              <a:ext cx="952500" cy="817035"/>
            </a:xfrm>
            <a:prstGeom prst="rect">
              <a:avLst/>
            </a:prstGeom>
            <a:solidFill>
              <a:srgbClr val="FEE599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2" name="Google Shape;13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679" y="0"/>
            <a:ext cx="989951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/>
          <p:nvPr/>
        </p:nvSpPr>
        <p:spPr>
          <a:xfrm>
            <a:off x="6384926" y="2298700"/>
            <a:ext cx="869950" cy="946150"/>
          </a:xfrm>
          <a:prstGeom prst="rect">
            <a:avLst/>
          </a:prstGeom>
          <a:solidFill>
            <a:srgbClr val="FF9966">
              <a:alpha val="42745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9289961" y="822101"/>
            <a:ext cx="871470" cy="581696"/>
          </a:xfrm>
          <a:prstGeom prst="rect">
            <a:avLst/>
          </a:prstGeom>
          <a:solidFill>
            <a:srgbClr val="FFD966">
              <a:alpha val="5882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6310364" y="5161502"/>
            <a:ext cx="874661" cy="413797"/>
          </a:xfrm>
          <a:prstGeom prst="rect">
            <a:avLst/>
          </a:prstGeom>
          <a:solidFill>
            <a:srgbClr val="A9D18E">
              <a:alpha val="62745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738367" y="2484335"/>
            <a:ext cx="933351" cy="249137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1418685" y="33423"/>
            <a:ext cx="933351" cy="249137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6014301" y="33423"/>
            <a:ext cx="933351" cy="249137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10399645" y="3626010"/>
            <a:ext cx="933351" cy="249137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4843463" y="6575440"/>
            <a:ext cx="2178050" cy="268273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859003" y="3376873"/>
            <a:ext cx="933351" cy="249137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5728170" y="377072"/>
            <a:ext cx="1901441" cy="867266"/>
          </a:xfrm>
          <a:prstGeom prst="roundRect">
            <a:avLst>
              <a:gd fmla="val 12319" name="adj"/>
            </a:avLst>
          </a:prstGeom>
          <a:solidFill>
            <a:srgbClr val="7030A0"/>
          </a:solidFill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5932488" y="460504"/>
            <a:ext cx="15335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guideMe.com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2782504" y="1784963"/>
            <a:ext cx="6197866" cy="32880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9600"/>
              <a:buFont typeface="Arial Narrow"/>
              <a:buNone/>
            </a:pPr>
            <a:r>
              <a:rPr b="1" lang="en-US" sz="9600">
                <a:solidFill>
                  <a:srgbClr val="FFFFCC"/>
                </a:solidFill>
                <a:latin typeface="Arial Narrow"/>
                <a:ea typeface="Arial Narrow"/>
                <a:cs typeface="Arial Narrow"/>
                <a:sym typeface="Arial Narrow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2021-10-02T16:48:07Z</dcterms:created>
  <dc:creator>tanmoy mazumder</dc:creator>
</cp:coreProperties>
</file>