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6" r:id="rId8"/>
    <p:sldMasterId id="2147483659" r:id="rId9"/>
    <p:sldMasterId id="2147483660" r:id="rId10"/>
    <p:sldMasterId id="2147483661" r:id="rId11"/>
    <p:sldMasterId id="2147483663" r:id="rId12"/>
    <p:sldMasterId id="2147483665" r:id="rId13"/>
    <p:sldMasterId id="2147483667" r:id="rId14"/>
    <p:sldMasterId id="2147483669" r:id="rId15"/>
    <p:sldMasterId id="2147483671" r:id="rId16"/>
    <p:sldMasterId id="2147483673" r:id="rId17"/>
    <p:sldMasterId id="2147483675" r:id="rId18"/>
    <p:sldMasterId id="2147483677" r:id="rId19"/>
    <p:sldMasterId id="2147483679" r:id="rId20"/>
    <p:sldMasterId id="2147483681" r:id="rId21"/>
    <p:sldMasterId id="2147483683" r:id="rId22"/>
    <p:sldMasterId id="2147483685" r:id="rId23"/>
    <p:sldMasterId id="2147483687" r:id="rId24"/>
    <p:sldMasterId id="2147483689" r:id="rId25"/>
    <p:sldMasterId id="2147483691" r:id="rId26"/>
    <p:sldMasterId id="2147483693" r:id="rId27"/>
    <p:sldMasterId id="2147483695" r:id="rId28"/>
    <p:sldMasterId id="2147483697" r:id="rId29"/>
  </p:sldMasterIdLst>
  <p:notesMasterIdLst>
    <p:notesMasterId r:id="rId30"/>
  </p:notes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Lst>
  <p:sldSz cy="6858000" cx="9144000"/>
  <p:notesSz cx="7315200" cy="9601200"/>
  <p:embeddedFontLst>
    <p:embeddedFont>
      <p:font typeface="Tahom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63" roundtripDataSignature="AMtx7mhH8dVKEl96AhNG+1paIgdy/s6Y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10.xml"/><Relationship Id="rId42" Type="http://schemas.openxmlformats.org/officeDocument/2006/relationships/slide" Target="slides/slide12.xml"/><Relationship Id="rId41" Type="http://schemas.openxmlformats.org/officeDocument/2006/relationships/slide" Target="slides/slide11.xml"/><Relationship Id="rId44" Type="http://schemas.openxmlformats.org/officeDocument/2006/relationships/slide" Target="slides/slide14.xml"/><Relationship Id="rId43" Type="http://schemas.openxmlformats.org/officeDocument/2006/relationships/slide" Target="slides/slide13.xml"/><Relationship Id="rId46" Type="http://schemas.openxmlformats.org/officeDocument/2006/relationships/slide" Target="slides/slide16.xml"/><Relationship Id="rId45" Type="http://schemas.openxmlformats.org/officeDocument/2006/relationships/slide" Target="slides/slide15.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18.xml"/><Relationship Id="rId47" Type="http://schemas.openxmlformats.org/officeDocument/2006/relationships/slide" Target="slides/slide17.xml"/><Relationship Id="rId49"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xml"/><Relationship Id="rId30" Type="http://schemas.openxmlformats.org/officeDocument/2006/relationships/notesMaster" Target="notesMasters/notesMaster1.xml"/><Relationship Id="rId33" Type="http://schemas.openxmlformats.org/officeDocument/2006/relationships/slide" Target="slides/slide3.xml"/><Relationship Id="rId32" Type="http://schemas.openxmlformats.org/officeDocument/2006/relationships/slide" Target="slides/slide2.xml"/><Relationship Id="rId35" Type="http://schemas.openxmlformats.org/officeDocument/2006/relationships/slide" Target="slides/slide5.xml"/><Relationship Id="rId34" Type="http://schemas.openxmlformats.org/officeDocument/2006/relationships/slide" Target="slides/slide4.xml"/><Relationship Id="rId37" Type="http://schemas.openxmlformats.org/officeDocument/2006/relationships/slide" Target="slides/slide7.xml"/><Relationship Id="rId36" Type="http://schemas.openxmlformats.org/officeDocument/2006/relationships/slide" Target="slides/slide6.xml"/><Relationship Id="rId39" Type="http://schemas.openxmlformats.org/officeDocument/2006/relationships/slide" Target="slides/slide9.xml"/><Relationship Id="rId38" Type="http://schemas.openxmlformats.org/officeDocument/2006/relationships/slide" Target="slides/slide8.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Master" Target="slideMasters/slideMaster17.xml"/><Relationship Id="rId63" Type="http://customschemas.google.com/relationships/presentationmetadata" Target="metadata"/><Relationship Id="rId22" Type="http://schemas.openxmlformats.org/officeDocument/2006/relationships/slideMaster" Target="slideMasters/slideMaster19.xml"/><Relationship Id="rId21" Type="http://schemas.openxmlformats.org/officeDocument/2006/relationships/slideMaster" Target="slideMasters/slideMaster18.xml"/><Relationship Id="rId24" Type="http://schemas.openxmlformats.org/officeDocument/2006/relationships/slideMaster" Target="slideMasters/slideMaster21.xml"/><Relationship Id="rId23" Type="http://schemas.openxmlformats.org/officeDocument/2006/relationships/slideMaster" Target="slideMasters/slideMaster20.xml"/><Relationship Id="rId60" Type="http://schemas.openxmlformats.org/officeDocument/2006/relationships/slide" Target="slides/slide30.xml"/><Relationship Id="rId26" Type="http://schemas.openxmlformats.org/officeDocument/2006/relationships/slideMaster" Target="slideMasters/slideMaster23.xml"/><Relationship Id="rId25" Type="http://schemas.openxmlformats.org/officeDocument/2006/relationships/slideMaster" Target="slideMasters/slideMaster22.xml"/><Relationship Id="rId28" Type="http://schemas.openxmlformats.org/officeDocument/2006/relationships/slideMaster" Target="slideMasters/slideMaster25.xml"/><Relationship Id="rId27" Type="http://schemas.openxmlformats.org/officeDocument/2006/relationships/slideMaster" Target="slideMasters/slideMaster24.xml"/><Relationship Id="rId29" Type="http://schemas.openxmlformats.org/officeDocument/2006/relationships/slideMaster" Target="slideMasters/slideMaster26.xml"/><Relationship Id="rId51" Type="http://schemas.openxmlformats.org/officeDocument/2006/relationships/slide" Target="slides/slide21.xml"/><Relationship Id="rId50" Type="http://schemas.openxmlformats.org/officeDocument/2006/relationships/slide" Target="slides/slide20.xml"/><Relationship Id="rId53" Type="http://schemas.openxmlformats.org/officeDocument/2006/relationships/slide" Target="slides/slide23.xml"/><Relationship Id="rId52" Type="http://schemas.openxmlformats.org/officeDocument/2006/relationships/slide" Target="slides/slide22.xml"/><Relationship Id="rId11" Type="http://schemas.openxmlformats.org/officeDocument/2006/relationships/slideMaster" Target="slideMasters/slideMaster8.xml"/><Relationship Id="rId55" Type="http://schemas.openxmlformats.org/officeDocument/2006/relationships/slide" Target="slides/slide25.xml"/><Relationship Id="rId10" Type="http://schemas.openxmlformats.org/officeDocument/2006/relationships/slideMaster" Target="slideMasters/slideMaster7.xml"/><Relationship Id="rId54" Type="http://schemas.openxmlformats.org/officeDocument/2006/relationships/slide" Target="slides/slide24.xml"/><Relationship Id="rId13" Type="http://schemas.openxmlformats.org/officeDocument/2006/relationships/slideMaster" Target="slideMasters/slideMaster10.xml"/><Relationship Id="rId57" Type="http://schemas.openxmlformats.org/officeDocument/2006/relationships/slide" Target="slides/slide27.xml"/><Relationship Id="rId12" Type="http://schemas.openxmlformats.org/officeDocument/2006/relationships/slideMaster" Target="slideMasters/slideMaster9.xml"/><Relationship Id="rId56" Type="http://schemas.openxmlformats.org/officeDocument/2006/relationships/slide" Target="slides/slide26.xml"/><Relationship Id="rId15" Type="http://schemas.openxmlformats.org/officeDocument/2006/relationships/slideMaster" Target="slideMasters/slideMaster12.xml"/><Relationship Id="rId59" Type="http://schemas.openxmlformats.org/officeDocument/2006/relationships/slide" Target="slides/slide29.xml"/><Relationship Id="rId14" Type="http://schemas.openxmlformats.org/officeDocument/2006/relationships/slideMaster" Target="slideMasters/slideMaster11.xml"/><Relationship Id="rId58" Type="http://schemas.openxmlformats.org/officeDocument/2006/relationships/slide" Target="slides/slide28.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8" name="Google Shape;338;p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0" name="Google Shape;430;p10: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1" name="Google Shape;451;p1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1" name="Google Shape;461;p12: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0" name="Google Shape;470;p13: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1" name="Google Shape;481;p14: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3" name="Google Shape;493;p15: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7" name="Google Shape;507;p16: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6" name="Google Shape;516;p17: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1" name="Google Shape;531;p18: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2" name="Google Shape;542;p19: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6" name="Google Shape;346;p2: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5" name="Google Shape;555;p20: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6" name="Google Shape;566;p2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9" name="Google Shape;579;p22: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2" name="Google Shape;592;p23: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3" name="Google Shape;603;p24: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6" name="Google Shape;616;p25: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4" name="Google Shape;624;p26: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2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1" name="Google Shape;631;p27: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2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8" name="Google Shape;638;p28: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9" name="Google Shape;649;p29: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3: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0:notes"/>
          <p:cNvSpPr txBox="1"/>
          <p:nvPr/>
        </p:nvSpPr>
        <p:spPr>
          <a:xfrm>
            <a:off x="4143375" y="9120187"/>
            <a:ext cx="3170237" cy="479425"/>
          </a:xfrm>
          <a:prstGeom prst="rect">
            <a:avLst/>
          </a:prstGeom>
          <a:noFill/>
          <a:ln>
            <a:noFill/>
          </a:ln>
        </p:spPr>
        <p:txBody>
          <a:bodyPr anchorCtr="0" anchor="t" bIns="48325" lIns="96650" spcFirstLastPara="1" rIns="96650" wrap="square" tIns="48325">
            <a:noAutofit/>
          </a:bodyPr>
          <a:lstStyle/>
          <a:p>
            <a:pPr indent="0" lvl="0" marL="0" marR="0" rtl="0" algn="ct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661" name="Google Shape;661;p30: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3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4: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9" name="Google Shape;379;p5: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5" name="Google Shape;385;p6: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p7: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4" name="Google Shape;404;p8: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p9: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14" name="Google Shape;14;p3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 name="Google Shape;15;p3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3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44" name="Shape 144"/>
        <p:cNvGrpSpPr/>
        <p:nvPr/>
      </p:nvGrpSpPr>
      <p:grpSpPr>
        <a:xfrm>
          <a:off x="0" y="0"/>
          <a:ext cx="0" cy="0"/>
          <a:chOff x="0" y="0"/>
          <a:chExt cx="0" cy="0"/>
        </a:xfrm>
      </p:grpSpPr>
      <p:sp>
        <p:nvSpPr>
          <p:cNvPr id="145" name="Google Shape;145;p5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6" name="Google Shape;146;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147" name="Google Shape;147;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148" name="Google Shape;148;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149" name="Google Shape;149;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150" name="Google Shape;150;p5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5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5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59" name="Shape 159"/>
        <p:cNvGrpSpPr/>
        <p:nvPr/>
      </p:nvGrpSpPr>
      <p:grpSpPr>
        <a:xfrm>
          <a:off x="0" y="0"/>
          <a:ext cx="0" cy="0"/>
          <a:chOff x="0" y="0"/>
          <a:chExt cx="0" cy="0"/>
        </a:xfrm>
      </p:grpSpPr>
      <p:sp>
        <p:nvSpPr>
          <p:cNvPr id="160" name="Google Shape;160;p5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1" name="Google Shape;161;p5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 name="Google Shape;162;p5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5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0" name="Shape 170"/>
        <p:cNvGrpSpPr/>
        <p:nvPr/>
      </p:nvGrpSpPr>
      <p:grpSpPr>
        <a:xfrm>
          <a:off x="0" y="0"/>
          <a:ext cx="0" cy="0"/>
          <a:chOff x="0" y="0"/>
          <a:chExt cx="0" cy="0"/>
        </a:xfrm>
      </p:grpSpPr>
      <p:sp>
        <p:nvSpPr>
          <p:cNvPr id="171" name="Google Shape;171;p5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5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5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80" name="Shape 180"/>
        <p:cNvGrpSpPr/>
        <p:nvPr/>
      </p:nvGrpSpPr>
      <p:grpSpPr>
        <a:xfrm>
          <a:off x="0" y="0"/>
          <a:ext cx="0" cy="0"/>
          <a:chOff x="0" y="0"/>
          <a:chExt cx="0" cy="0"/>
        </a:xfrm>
      </p:grpSpPr>
      <p:sp>
        <p:nvSpPr>
          <p:cNvPr id="181" name="Google Shape;181;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Font typeface="Tahoma"/>
              <a:buChar char="•"/>
              <a:defRPr sz="2800"/>
            </a:lvl2pPr>
            <a:lvl3pPr indent="-304800" lvl="2" marL="1371600" algn="l">
              <a:spcBef>
                <a:spcPts val="480"/>
              </a:spcBef>
              <a:spcAft>
                <a:spcPts val="0"/>
              </a:spcAft>
              <a:buSzPts val="1200"/>
              <a:buFont typeface="Tahoma"/>
              <a:buChar char="•"/>
              <a:defRPr sz="2400"/>
            </a:lvl3pPr>
            <a:lvl4pPr indent="-298450" lvl="3" marL="1828800" algn="l">
              <a:spcBef>
                <a:spcPts val="400"/>
              </a:spcBef>
              <a:spcAft>
                <a:spcPts val="0"/>
              </a:spcAft>
              <a:buSzPts val="1100"/>
              <a:buFont typeface="Tahoma"/>
              <a:buChar char="•"/>
              <a:defRPr sz="2000"/>
            </a:lvl4pPr>
            <a:lvl5pPr indent="-292100" lvl="4" marL="2286000" algn="l">
              <a:spcBef>
                <a:spcPts val="400"/>
              </a:spcBef>
              <a:spcAft>
                <a:spcPts val="0"/>
              </a:spcAft>
              <a:buSzPts val="1000"/>
              <a:buFont typeface="Tahoma"/>
              <a:buChar char="•"/>
              <a:defRPr sz="2000"/>
            </a:lvl5pPr>
            <a:lvl6pPr indent="-292100" lvl="5" marL="2743200" algn="l">
              <a:spcBef>
                <a:spcPts val="400"/>
              </a:spcBef>
              <a:spcAft>
                <a:spcPts val="0"/>
              </a:spcAft>
              <a:buSzPts val="1000"/>
              <a:buFont typeface="Tahoma"/>
              <a:buChar char="•"/>
              <a:defRPr sz="2000"/>
            </a:lvl6pPr>
            <a:lvl7pPr indent="-292100" lvl="6" marL="3200400" algn="l">
              <a:spcBef>
                <a:spcPts val="400"/>
              </a:spcBef>
              <a:spcAft>
                <a:spcPts val="0"/>
              </a:spcAft>
              <a:buSzPts val="1000"/>
              <a:buFont typeface="Tahoma"/>
              <a:buChar char="•"/>
              <a:defRPr sz="2000"/>
            </a:lvl7pPr>
            <a:lvl8pPr indent="-292100" lvl="7" marL="3657600" algn="l">
              <a:spcBef>
                <a:spcPts val="400"/>
              </a:spcBef>
              <a:spcAft>
                <a:spcPts val="0"/>
              </a:spcAft>
              <a:buSzPts val="1000"/>
              <a:buFont typeface="Tahoma"/>
              <a:buChar char="•"/>
              <a:defRPr sz="2000"/>
            </a:lvl8pPr>
            <a:lvl9pPr indent="-292100" lvl="8" marL="4114800" algn="l">
              <a:spcBef>
                <a:spcPts val="400"/>
              </a:spcBef>
              <a:spcAft>
                <a:spcPts val="0"/>
              </a:spcAft>
              <a:buSzPts val="1000"/>
              <a:buFont typeface="Tahoma"/>
              <a:buChar char="•"/>
              <a:defRPr sz="2000"/>
            </a:lvl9pPr>
          </a:lstStyle>
          <a:p/>
        </p:txBody>
      </p:sp>
      <p:sp>
        <p:nvSpPr>
          <p:cNvPr id="183" name="Google Shape;183;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184" name="Google Shape;184;p5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5" name="Google Shape;185;p5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6" name="Google Shape;186;p5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93" name="Shape 193"/>
        <p:cNvGrpSpPr/>
        <p:nvPr/>
      </p:nvGrpSpPr>
      <p:grpSpPr>
        <a:xfrm>
          <a:off x="0" y="0"/>
          <a:ext cx="0" cy="0"/>
          <a:chOff x="0" y="0"/>
          <a:chExt cx="0" cy="0"/>
        </a:xfrm>
      </p:grpSpPr>
      <p:sp>
        <p:nvSpPr>
          <p:cNvPr id="194" name="Google Shape;194;p5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5" name="Google Shape;195;p58"/>
          <p:cNvSpPr/>
          <p:nvPr>
            <p:ph idx="2" type="pic"/>
          </p:nvPr>
        </p:nvSpPr>
        <p:spPr>
          <a:xfrm>
            <a:off x="1792288" y="612775"/>
            <a:ext cx="5486400" cy="4114800"/>
          </a:xfrm>
          <a:prstGeom prst="rect">
            <a:avLst/>
          </a:prstGeom>
          <a:noFill/>
          <a:ln>
            <a:noFill/>
          </a:ln>
        </p:spPr>
      </p:sp>
      <p:sp>
        <p:nvSpPr>
          <p:cNvPr id="196" name="Google Shape;196;p5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197" name="Google Shape;197;p5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 name="Google Shape;198;p5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 name="Google Shape;199;p5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06" name="Shape 206"/>
        <p:cNvGrpSpPr/>
        <p:nvPr/>
      </p:nvGrpSpPr>
      <p:grpSpPr>
        <a:xfrm>
          <a:off x="0" y="0"/>
          <a:ext cx="0" cy="0"/>
          <a:chOff x="0" y="0"/>
          <a:chExt cx="0" cy="0"/>
        </a:xfrm>
      </p:grpSpPr>
      <p:sp>
        <p:nvSpPr>
          <p:cNvPr id="207" name="Google Shape;207;p6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8" name="Google Shape;208;p60"/>
          <p:cNvSpPr txBox="1"/>
          <p:nvPr>
            <p:ph idx="1" type="body"/>
          </p:nvPr>
        </p:nvSpPr>
        <p:spPr>
          <a:xfrm rot="5400000">
            <a:off x="2895600" y="1524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09" name="Google Shape;209;p6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0" name="Google Shape;210;p6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6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18" name="Shape 218"/>
        <p:cNvGrpSpPr/>
        <p:nvPr/>
      </p:nvGrpSpPr>
      <p:grpSpPr>
        <a:xfrm>
          <a:off x="0" y="0"/>
          <a:ext cx="0" cy="0"/>
          <a:chOff x="0" y="0"/>
          <a:chExt cx="0" cy="0"/>
        </a:xfrm>
      </p:grpSpPr>
      <p:sp>
        <p:nvSpPr>
          <p:cNvPr id="219" name="Google Shape;219;p62"/>
          <p:cNvSpPr txBox="1"/>
          <p:nvPr>
            <p:ph type="title"/>
          </p:nvPr>
        </p:nvSpPr>
        <p:spPr>
          <a:xfrm rot="5400000">
            <a:off x="5220494" y="2372519"/>
            <a:ext cx="5478462" cy="1968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0" name="Google Shape;220;p62"/>
          <p:cNvSpPr txBox="1"/>
          <p:nvPr>
            <p:ph idx="1" type="body"/>
          </p:nvPr>
        </p:nvSpPr>
        <p:spPr>
          <a:xfrm rot="5400000">
            <a:off x="1205706" y="478632"/>
            <a:ext cx="5478462" cy="57562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21" name="Google Shape;221;p6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2" name="Google Shape;222;p6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3" name="Google Shape;223;p6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0" name="Shape 230"/>
        <p:cNvGrpSpPr/>
        <p:nvPr/>
      </p:nvGrpSpPr>
      <p:grpSpPr>
        <a:xfrm>
          <a:off x="0" y="0"/>
          <a:ext cx="0" cy="0"/>
          <a:chOff x="0" y="0"/>
          <a:chExt cx="0" cy="0"/>
        </a:xfrm>
      </p:grpSpPr>
      <p:sp>
        <p:nvSpPr>
          <p:cNvPr id="231" name="Google Shape;231;p64"/>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2" name="Google Shape;232;p6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233" name="Google Shape;233;p6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6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6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42" name="Shape 242"/>
        <p:cNvGrpSpPr/>
        <p:nvPr/>
      </p:nvGrpSpPr>
      <p:grpSpPr>
        <a:xfrm>
          <a:off x="0" y="0"/>
          <a:ext cx="0" cy="0"/>
          <a:chOff x="0" y="0"/>
          <a:chExt cx="0" cy="0"/>
        </a:xfrm>
      </p:grpSpPr>
      <p:sp>
        <p:nvSpPr>
          <p:cNvPr id="243" name="Google Shape;243;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4" name="Google Shape;244;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245" name="Google Shape;245;p6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6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7" name="Google Shape;247;p6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54" name="Shape 254"/>
        <p:cNvGrpSpPr/>
        <p:nvPr/>
      </p:nvGrpSpPr>
      <p:grpSpPr>
        <a:xfrm>
          <a:off x="0" y="0"/>
          <a:ext cx="0" cy="0"/>
          <a:chOff x="0" y="0"/>
          <a:chExt cx="0" cy="0"/>
        </a:xfrm>
      </p:grpSpPr>
      <p:sp>
        <p:nvSpPr>
          <p:cNvPr id="255" name="Google Shape;255;p6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6" name="Google Shape;256;p68"/>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257" name="Google Shape;257;p68"/>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258" name="Google Shape;258;p6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6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6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showMasterSp="0" type="clipArtAndTx">
  <p:cSld name="CLIPART_AND_TEXT">
    <p:spTree>
      <p:nvGrpSpPr>
        <p:cNvPr id="23" name="Shape 23"/>
        <p:cNvGrpSpPr/>
        <p:nvPr/>
      </p:nvGrpSpPr>
      <p:grpSpPr>
        <a:xfrm>
          <a:off x="0" y="0"/>
          <a:ext cx="0" cy="0"/>
          <a:chOff x="0" y="0"/>
          <a:chExt cx="0" cy="0"/>
        </a:xfrm>
      </p:grpSpPr>
      <p:sp>
        <p:nvSpPr>
          <p:cNvPr id="24" name="Google Shape;24;p34"/>
          <p:cNvSpPr txBox="1"/>
          <p:nvPr>
            <p:ph type="title"/>
          </p:nvPr>
        </p:nvSpPr>
        <p:spPr>
          <a:xfrm>
            <a:off x="1150938" y="617538"/>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34"/>
          <p:cNvSpPr/>
          <p:nvPr>
            <p:ph idx="2" type="clipArt"/>
          </p:nvPr>
        </p:nvSpPr>
        <p:spPr>
          <a:xfrm>
            <a:off x="1066800" y="1981200"/>
            <a:ext cx="3810000" cy="4114800"/>
          </a:xfrm>
          <a:prstGeom prst="rect">
            <a:avLst/>
          </a:prstGeom>
          <a:noFill/>
          <a:ln>
            <a:noFill/>
          </a:ln>
        </p:spPr>
      </p:sp>
      <p:sp>
        <p:nvSpPr>
          <p:cNvPr id="26" name="Google Shape;26;p34"/>
          <p:cNvSpPr txBox="1"/>
          <p:nvPr>
            <p:ph idx="1"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7" name="Google Shape;27;p3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3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3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67" name="Shape 267"/>
        <p:cNvGrpSpPr/>
        <p:nvPr/>
      </p:nvGrpSpPr>
      <p:grpSpPr>
        <a:xfrm>
          <a:off x="0" y="0"/>
          <a:ext cx="0" cy="0"/>
          <a:chOff x="0" y="0"/>
          <a:chExt cx="0" cy="0"/>
        </a:xfrm>
      </p:grpSpPr>
      <p:sp>
        <p:nvSpPr>
          <p:cNvPr id="268" name="Google Shape;268;p7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9" name="Google Shape;269;p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270" name="Google Shape;270;p7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271" name="Google Shape;271;p7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272" name="Google Shape;272;p7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273" name="Google Shape;273;p7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4" name="Google Shape;274;p7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5" name="Google Shape;275;p7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82" name="Shape 282"/>
        <p:cNvGrpSpPr/>
        <p:nvPr/>
      </p:nvGrpSpPr>
      <p:grpSpPr>
        <a:xfrm>
          <a:off x="0" y="0"/>
          <a:ext cx="0" cy="0"/>
          <a:chOff x="0" y="0"/>
          <a:chExt cx="0" cy="0"/>
        </a:xfrm>
      </p:grpSpPr>
      <p:sp>
        <p:nvSpPr>
          <p:cNvPr id="283" name="Google Shape;283;p7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4" name="Google Shape;284;p7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5" name="Google Shape;285;p7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92" name="Shape 292"/>
        <p:cNvGrpSpPr/>
        <p:nvPr/>
      </p:nvGrpSpPr>
      <p:grpSpPr>
        <a:xfrm>
          <a:off x="0" y="0"/>
          <a:ext cx="0" cy="0"/>
          <a:chOff x="0" y="0"/>
          <a:chExt cx="0" cy="0"/>
        </a:xfrm>
      </p:grpSpPr>
      <p:sp>
        <p:nvSpPr>
          <p:cNvPr id="293" name="Google Shape;293;p7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4" name="Google Shape;294;p7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Font typeface="Tahoma"/>
              <a:buChar char="•"/>
              <a:defRPr sz="2800"/>
            </a:lvl2pPr>
            <a:lvl3pPr indent="-304800" lvl="2" marL="1371600" algn="l">
              <a:spcBef>
                <a:spcPts val="480"/>
              </a:spcBef>
              <a:spcAft>
                <a:spcPts val="0"/>
              </a:spcAft>
              <a:buSzPts val="1200"/>
              <a:buFont typeface="Tahoma"/>
              <a:buChar char="•"/>
              <a:defRPr sz="2400"/>
            </a:lvl3pPr>
            <a:lvl4pPr indent="-298450" lvl="3" marL="1828800" algn="l">
              <a:spcBef>
                <a:spcPts val="400"/>
              </a:spcBef>
              <a:spcAft>
                <a:spcPts val="0"/>
              </a:spcAft>
              <a:buSzPts val="1100"/>
              <a:buFont typeface="Tahoma"/>
              <a:buChar char="•"/>
              <a:defRPr sz="2000"/>
            </a:lvl4pPr>
            <a:lvl5pPr indent="-292100" lvl="4" marL="2286000" algn="l">
              <a:spcBef>
                <a:spcPts val="400"/>
              </a:spcBef>
              <a:spcAft>
                <a:spcPts val="0"/>
              </a:spcAft>
              <a:buSzPts val="1000"/>
              <a:buFont typeface="Tahoma"/>
              <a:buChar char="•"/>
              <a:defRPr sz="2000"/>
            </a:lvl5pPr>
            <a:lvl6pPr indent="-292100" lvl="5" marL="2743200" algn="l">
              <a:spcBef>
                <a:spcPts val="400"/>
              </a:spcBef>
              <a:spcAft>
                <a:spcPts val="0"/>
              </a:spcAft>
              <a:buSzPts val="1000"/>
              <a:buFont typeface="Tahoma"/>
              <a:buChar char="•"/>
              <a:defRPr sz="2000"/>
            </a:lvl6pPr>
            <a:lvl7pPr indent="-292100" lvl="6" marL="3200400" algn="l">
              <a:spcBef>
                <a:spcPts val="400"/>
              </a:spcBef>
              <a:spcAft>
                <a:spcPts val="0"/>
              </a:spcAft>
              <a:buSzPts val="1000"/>
              <a:buFont typeface="Tahoma"/>
              <a:buChar char="•"/>
              <a:defRPr sz="2000"/>
            </a:lvl7pPr>
            <a:lvl8pPr indent="-292100" lvl="7" marL="3657600" algn="l">
              <a:spcBef>
                <a:spcPts val="400"/>
              </a:spcBef>
              <a:spcAft>
                <a:spcPts val="0"/>
              </a:spcAft>
              <a:buSzPts val="1000"/>
              <a:buFont typeface="Tahoma"/>
              <a:buChar char="•"/>
              <a:defRPr sz="2000"/>
            </a:lvl8pPr>
            <a:lvl9pPr indent="-292100" lvl="8" marL="4114800" algn="l">
              <a:spcBef>
                <a:spcPts val="400"/>
              </a:spcBef>
              <a:spcAft>
                <a:spcPts val="0"/>
              </a:spcAft>
              <a:buSzPts val="1000"/>
              <a:buFont typeface="Tahoma"/>
              <a:buChar char="•"/>
              <a:defRPr sz="2000"/>
            </a:lvl9pPr>
          </a:lstStyle>
          <a:p/>
        </p:txBody>
      </p:sp>
      <p:sp>
        <p:nvSpPr>
          <p:cNvPr id="295" name="Google Shape;295;p7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296" name="Google Shape;296;p7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7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7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05" name="Shape 305"/>
        <p:cNvGrpSpPr/>
        <p:nvPr/>
      </p:nvGrpSpPr>
      <p:grpSpPr>
        <a:xfrm>
          <a:off x="0" y="0"/>
          <a:ext cx="0" cy="0"/>
          <a:chOff x="0" y="0"/>
          <a:chExt cx="0" cy="0"/>
        </a:xfrm>
      </p:grpSpPr>
      <p:sp>
        <p:nvSpPr>
          <p:cNvPr id="306" name="Google Shape;306;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7" name="Google Shape;307;p76"/>
          <p:cNvSpPr/>
          <p:nvPr>
            <p:ph idx="2" type="pic"/>
          </p:nvPr>
        </p:nvSpPr>
        <p:spPr>
          <a:xfrm>
            <a:off x="1792288" y="612775"/>
            <a:ext cx="5486400" cy="4114800"/>
          </a:xfrm>
          <a:prstGeom prst="rect">
            <a:avLst/>
          </a:prstGeom>
          <a:noFill/>
          <a:ln>
            <a:noFill/>
          </a:ln>
        </p:spPr>
      </p:sp>
      <p:sp>
        <p:nvSpPr>
          <p:cNvPr id="308" name="Google Shape;308;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309" name="Google Shape;309;p7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0" name="Google Shape;310;p7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1" name="Google Shape;311;p7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18" name="Shape 318"/>
        <p:cNvGrpSpPr/>
        <p:nvPr/>
      </p:nvGrpSpPr>
      <p:grpSpPr>
        <a:xfrm>
          <a:off x="0" y="0"/>
          <a:ext cx="0" cy="0"/>
          <a:chOff x="0" y="0"/>
          <a:chExt cx="0" cy="0"/>
        </a:xfrm>
      </p:grpSpPr>
      <p:sp>
        <p:nvSpPr>
          <p:cNvPr id="319" name="Google Shape;319;p7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0" name="Google Shape;320;p78"/>
          <p:cNvSpPr txBox="1"/>
          <p:nvPr>
            <p:ph idx="1" type="body"/>
          </p:nvPr>
        </p:nvSpPr>
        <p:spPr>
          <a:xfrm rot="5400000">
            <a:off x="2895600" y="1524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21" name="Google Shape;321;p7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2" name="Google Shape;322;p7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3" name="Google Shape;323;p7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30" name="Shape 330"/>
        <p:cNvGrpSpPr/>
        <p:nvPr/>
      </p:nvGrpSpPr>
      <p:grpSpPr>
        <a:xfrm>
          <a:off x="0" y="0"/>
          <a:ext cx="0" cy="0"/>
          <a:chOff x="0" y="0"/>
          <a:chExt cx="0" cy="0"/>
        </a:xfrm>
      </p:grpSpPr>
      <p:sp>
        <p:nvSpPr>
          <p:cNvPr id="331" name="Google Shape;331;p80"/>
          <p:cNvSpPr txBox="1"/>
          <p:nvPr>
            <p:ph type="title"/>
          </p:nvPr>
        </p:nvSpPr>
        <p:spPr>
          <a:xfrm rot="5400000">
            <a:off x="5220494" y="2372519"/>
            <a:ext cx="5478462" cy="1968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2" name="Google Shape;332;p80"/>
          <p:cNvSpPr txBox="1"/>
          <p:nvPr>
            <p:ph idx="1" type="body"/>
          </p:nvPr>
        </p:nvSpPr>
        <p:spPr>
          <a:xfrm rot="5400000">
            <a:off x="1205706" y="478632"/>
            <a:ext cx="5478462" cy="57562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33" name="Google Shape;333;p8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4" name="Google Shape;334;p8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5" name="Google Shape;335;p8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6" name="Shape 36"/>
        <p:cNvGrpSpPr/>
        <p:nvPr/>
      </p:nvGrpSpPr>
      <p:grpSpPr>
        <a:xfrm>
          <a:off x="0" y="0"/>
          <a:ext cx="0" cy="0"/>
          <a:chOff x="0" y="0"/>
          <a:chExt cx="0" cy="0"/>
        </a:xfrm>
      </p:grpSpPr>
      <p:sp>
        <p:nvSpPr>
          <p:cNvPr id="37" name="Google Shape;37;p3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3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3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3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47" name="Shape 47"/>
        <p:cNvGrpSpPr/>
        <p:nvPr/>
      </p:nvGrpSpPr>
      <p:grpSpPr>
        <a:xfrm>
          <a:off x="0" y="0"/>
          <a:ext cx="0" cy="0"/>
          <a:chOff x="0" y="0"/>
          <a:chExt cx="0" cy="0"/>
        </a:xfrm>
      </p:grpSpPr>
      <p:sp>
        <p:nvSpPr>
          <p:cNvPr id="48" name="Google Shape;48;p38"/>
          <p:cNvSpPr txBox="1"/>
          <p:nvPr>
            <p:ph type="title"/>
          </p:nvPr>
        </p:nvSpPr>
        <p:spPr>
          <a:xfrm>
            <a:off x="1150938" y="617538"/>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38"/>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0" name="Google Shape;50;p38"/>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1" name="Google Shape;51;p3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3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3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0" name="Shape 60"/>
        <p:cNvGrpSpPr/>
        <p:nvPr/>
      </p:nvGrpSpPr>
      <p:grpSpPr>
        <a:xfrm>
          <a:off x="0" y="0"/>
          <a:ext cx="0" cy="0"/>
          <a:chOff x="0" y="0"/>
          <a:chExt cx="0" cy="0"/>
        </a:xfrm>
      </p:grpSpPr>
      <p:sp>
        <p:nvSpPr>
          <p:cNvPr id="61" name="Google Shape;61;p4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40"/>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3" name="Google Shape;63;p4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4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4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66" name="Shape 66"/>
        <p:cNvGrpSpPr/>
        <p:nvPr/>
      </p:nvGrpSpPr>
      <p:grpSpPr>
        <a:xfrm>
          <a:off x="0" y="0"/>
          <a:ext cx="0" cy="0"/>
          <a:chOff x="0" y="0"/>
          <a:chExt cx="0" cy="0"/>
        </a:xfrm>
      </p:grpSpPr>
      <p:sp>
        <p:nvSpPr>
          <p:cNvPr id="67" name="Google Shape;67;p40_rfo8vrmq1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40_rfo8vrmq10"/>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9" name="Google Shape;69;p40_rfo8vrmq1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40_rfo8vrmq1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40_rfo8vrmq1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07" name="Shape 107"/>
        <p:cNvGrpSpPr/>
        <p:nvPr/>
      </p:nvGrpSpPr>
      <p:grpSpPr>
        <a:xfrm>
          <a:off x="0" y="0"/>
          <a:ext cx="0" cy="0"/>
          <a:chOff x="0" y="0"/>
          <a:chExt cx="0" cy="0"/>
        </a:xfrm>
      </p:grpSpPr>
      <p:sp>
        <p:nvSpPr>
          <p:cNvPr id="108" name="Google Shape;108;p4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9" name="Google Shape;109;p44"/>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10" name="Google Shape;110;p4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4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4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9" name="Shape 119"/>
        <p:cNvGrpSpPr/>
        <p:nvPr/>
      </p:nvGrpSpPr>
      <p:grpSpPr>
        <a:xfrm>
          <a:off x="0" y="0"/>
          <a:ext cx="0" cy="0"/>
          <a:chOff x="0" y="0"/>
          <a:chExt cx="0" cy="0"/>
        </a:xfrm>
      </p:grpSpPr>
      <p:sp>
        <p:nvSpPr>
          <p:cNvPr id="120" name="Google Shape;120;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122" name="Google Shape;122;p4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4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4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31" name="Shape 131"/>
        <p:cNvGrpSpPr/>
        <p:nvPr/>
      </p:nvGrpSpPr>
      <p:grpSpPr>
        <a:xfrm>
          <a:off x="0" y="0"/>
          <a:ext cx="0" cy="0"/>
          <a:chOff x="0" y="0"/>
          <a:chExt cx="0" cy="0"/>
        </a:xfrm>
      </p:grpSpPr>
      <p:sp>
        <p:nvSpPr>
          <p:cNvPr id="132" name="Google Shape;132;p4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3" name="Google Shape;133;p48"/>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134" name="Google Shape;134;p48"/>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135" name="Google Shape;135;p4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4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4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24.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1.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9.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25.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20.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0.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8.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6.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4.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7.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7.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theme" Target="../theme/theme13.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1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 name="Google Shape;7;p3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8" name="Google Shape;8;p3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 name="Google Shape;9;p3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 name="Google Shape;10;p3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25" name="Shape 125"/>
        <p:cNvGrpSpPr/>
        <p:nvPr/>
      </p:nvGrpSpPr>
      <p:grpSpPr>
        <a:xfrm>
          <a:off x="0" y="0"/>
          <a:ext cx="0" cy="0"/>
          <a:chOff x="0" y="0"/>
          <a:chExt cx="0" cy="0"/>
        </a:xfrm>
      </p:grpSpPr>
      <p:sp>
        <p:nvSpPr>
          <p:cNvPr id="126" name="Google Shape;126;p4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27" name="Google Shape;127;p4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28" name="Google Shape;128;p4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9" name="Google Shape;129;p4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0" name="Google Shape;130;p4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38" name="Shape 138"/>
        <p:cNvGrpSpPr/>
        <p:nvPr/>
      </p:nvGrpSpPr>
      <p:grpSpPr>
        <a:xfrm>
          <a:off x="0" y="0"/>
          <a:ext cx="0" cy="0"/>
          <a:chOff x="0" y="0"/>
          <a:chExt cx="0" cy="0"/>
        </a:xfrm>
      </p:grpSpPr>
      <p:sp>
        <p:nvSpPr>
          <p:cNvPr id="139" name="Google Shape;139;p4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40" name="Google Shape;140;p4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41" name="Google Shape;141;p4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2" name="Google Shape;142;p4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3" name="Google Shape;143;p4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53" name="Shape 153"/>
        <p:cNvGrpSpPr/>
        <p:nvPr/>
      </p:nvGrpSpPr>
      <p:grpSpPr>
        <a:xfrm>
          <a:off x="0" y="0"/>
          <a:ext cx="0" cy="0"/>
          <a:chOff x="0" y="0"/>
          <a:chExt cx="0" cy="0"/>
        </a:xfrm>
      </p:grpSpPr>
      <p:sp>
        <p:nvSpPr>
          <p:cNvPr id="154" name="Google Shape;154;p5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55" name="Google Shape;155;p5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56" name="Google Shape;156;p5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7" name="Google Shape;157;p5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8" name="Google Shape;158;p5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64" name="Shape 164"/>
        <p:cNvGrpSpPr/>
        <p:nvPr/>
      </p:nvGrpSpPr>
      <p:grpSpPr>
        <a:xfrm>
          <a:off x="0" y="0"/>
          <a:ext cx="0" cy="0"/>
          <a:chOff x="0" y="0"/>
          <a:chExt cx="0" cy="0"/>
        </a:xfrm>
      </p:grpSpPr>
      <p:sp>
        <p:nvSpPr>
          <p:cNvPr id="165" name="Google Shape;165;p5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66" name="Google Shape;166;p5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67" name="Google Shape;167;p5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8" name="Google Shape;168;p5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9" name="Google Shape;169;p5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74" name="Shape 174"/>
        <p:cNvGrpSpPr/>
        <p:nvPr/>
      </p:nvGrpSpPr>
      <p:grpSpPr>
        <a:xfrm>
          <a:off x="0" y="0"/>
          <a:ext cx="0" cy="0"/>
          <a:chOff x="0" y="0"/>
          <a:chExt cx="0" cy="0"/>
        </a:xfrm>
      </p:grpSpPr>
      <p:sp>
        <p:nvSpPr>
          <p:cNvPr id="175" name="Google Shape;175;p5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76" name="Google Shape;176;p5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77" name="Google Shape;177;p5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8" name="Google Shape;178;p5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9" name="Google Shape;179;p5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87" name="Shape 187"/>
        <p:cNvGrpSpPr/>
        <p:nvPr/>
      </p:nvGrpSpPr>
      <p:grpSpPr>
        <a:xfrm>
          <a:off x="0" y="0"/>
          <a:ext cx="0" cy="0"/>
          <a:chOff x="0" y="0"/>
          <a:chExt cx="0" cy="0"/>
        </a:xfrm>
      </p:grpSpPr>
      <p:sp>
        <p:nvSpPr>
          <p:cNvPr id="188" name="Google Shape;188;p5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9" name="Google Shape;189;p5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90" name="Google Shape;190;p5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1" name="Google Shape;191;p5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2" name="Google Shape;192;p5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00" name="Shape 200"/>
        <p:cNvGrpSpPr/>
        <p:nvPr/>
      </p:nvGrpSpPr>
      <p:grpSpPr>
        <a:xfrm>
          <a:off x="0" y="0"/>
          <a:ext cx="0" cy="0"/>
          <a:chOff x="0" y="0"/>
          <a:chExt cx="0" cy="0"/>
        </a:xfrm>
      </p:grpSpPr>
      <p:sp>
        <p:nvSpPr>
          <p:cNvPr id="201" name="Google Shape;201;p5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02" name="Google Shape;202;p5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03" name="Google Shape;203;p5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4" name="Google Shape;204;p5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5" name="Google Shape;205;p5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12" name="Shape 212"/>
        <p:cNvGrpSpPr/>
        <p:nvPr/>
      </p:nvGrpSpPr>
      <p:grpSpPr>
        <a:xfrm>
          <a:off x="0" y="0"/>
          <a:ext cx="0" cy="0"/>
          <a:chOff x="0" y="0"/>
          <a:chExt cx="0" cy="0"/>
        </a:xfrm>
      </p:grpSpPr>
      <p:sp>
        <p:nvSpPr>
          <p:cNvPr id="213" name="Google Shape;213;p6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14" name="Google Shape;214;p6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15" name="Google Shape;215;p6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6" name="Google Shape;216;p6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7" name="Google Shape;217;p6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24" name="Shape 224"/>
        <p:cNvGrpSpPr/>
        <p:nvPr/>
      </p:nvGrpSpPr>
      <p:grpSpPr>
        <a:xfrm>
          <a:off x="0" y="0"/>
          <a:ext cx="0" cy="0"/>
          <a:chOff x="0" y="0"/>
          <a:chExt cx="0" cy="0"/>
        </a:xfrm>
      </p:grpSpPr>
      <p:sp>
        <p:nvSpPr>
          <p:cNvPr id="225" name="Google Shape;225;p6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6" name="Google Shape;226;p6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27" name="Google Shape;227;p6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8" name="Google Shape;228;p6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9" name="Google Shape;229;p6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36" name="Shape 236"/>
        <p:cNvGrpSpPr/>
        <p:nvPr/>
      </p:nvGrpSpPr>
      <p:grpSpPr>
        <a:xfrm>
          <a:off x="0" y="0"/>
          <a:ext cx="0" cy="0"/>
          <a:chOff x="0" y="0"/>
          <a:chExt cx="0" cy="0"/>
        </a:xfrm>
      </p:grpSpPr>
      <p:sp>
        <p:nvSpPr>
          <p:cNvPr id="237" name="Google Shape;237;p6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38" name="Google Shape;238;p6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39" name="Google Shape;239;p6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0" name="Google Shape;240;p6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1" name="Google Shape;241;p6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7" name="Shape 17"/>
        <p:cNvGrpSpPr/>
        <p:nvPr/>
      </p:nvGrpSpPr>
      <p:grpSpPr>
        <a:xfrm>
          <a:off x="0" y="0"/>
          <a:ext cx="0" cy="0"/>
          <a:chOff x="0" y="0"/>
          <a:chExt cx="0" cy="0"/>
        </a:xfrm>
      </p:grpSpPr>
      <p:sp>
        <p:nvSpPr>
          <p:cNvPr id="18" name="Google Shape;18;p3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 name="Google Shape;19;p3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0" name="Google Shape;20;p3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 name="Google Shape;21;p3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 name="Google Shape;22;p3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48" name="Shape 248"/>
        <p:cNvGrpSpPr/>
        <p:nvPr/>
      </p:nvGrpSpPr>
      <p:grpSpPr>
        <a:xfrm>
          <a:off x="0" y="0"/>
          <a:ext cx="0" cy="0"/>
          <a:chOff x="0" y="0"/>
          <a:chExt cx="0" cy="0"/>
        </a:xfrm>
      </p:grpSpPr>
      <p:sp>
        <p:nvSpPr>
          <p:cNvPr id="249" name="Google Shape;249;p6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50" name="Google Shape;250;p6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51" name="Google Shape;251;p6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52" name="Google Shape;252;p6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53" name="Google Shape;253;p6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61" name="Shape 261"/>
        <p:cNvGrpSpPr/>
        <p:nvPr/>
      </p:nvGrpSpPr>
      <p:grpSpPr>
        <a:xfrm>
          <a:off x="0" y="0"/>
          <a:ext cx="0" cy="0"/>
          <a:chOff x="0" y="0"/>
          <a:chExt cx="0" cy="0"/>
        </a:xfrm>
      </p:grpSpPr>
      <p:sp>
        <p:nvSpPr>
          <p:cNvPr id="262" name="Google Shape;262;p6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63" name="Google Shape;263;p6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64" name="Google Shape;264;p6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5" name="Google Shape;265;p6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6" name="Google Shape;266;p6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76" name="Shape 276"/>
        <p:cNvGrpSpPr/>
        <p:nvPr/>
      </p:nvGrpSpPr>
      <p:grpSpPr>
        <a:xfrm>
          <a:off x="0" y="0"/>
          <a:ext cx="0" cy="0"/>
          <a:chOff x="0" y="0"/>
          <a:chExt cx="0" cy="0"/>
        </a:xfrm>
      </p:grpSpPr>
      <p:sp>
        <p:nvSpPr>
          <p:cNvPr id="277" name="Google Shape;277;p7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78" name="Google Shape;278;p7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79" name="Google Shape;279;p7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0" name="Google Shape;280;p7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1" name="Google Shape;281;p7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86" name="Shape 286"/>
        <p:cNvGrpSpPr/>
        <p:nvPr/>
      </p:nvGrpSpPr>
      <p:grpSpPr>
        <a:xfrm>
          <a:off x="0" y="0"/>
          <a:ext cx="0" cy="0"/>
          <a:chOff x="0" y="0"/>
          <a:chExt cx="0" cy="0"/>
        </a:xfrm>
      </p:grpSpPr>
      <p:sp>
        <p:nvSpPr>
          <p:cNvPr id="287" name="Google Shape;287;p7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88" name="Google Shape;288;p7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89" name="Google Shape;289;p7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0" name="Google Shape;290;p7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1" name="Google Shape;291;p7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99" name="Shape 299"/>
        <p:cNvGrpSpPr/>
        <p:nvPr/>
      </p:nvGrpSpPr>
      <p:grpSpPr>
        <a:xfrm>
          <a:off x="0" y="0"/>
          <a:ext cx="0" cy="0"/>
          <a:chOff x="0" y="0"/>
          <a:chExt cx="0" cy="0"/>
        </a:xfrm>
      </p:grpSpPr>
      <p:sp>
        <p:nvSpPr>
          <p:cNvPr id="300" name="Google Shape;300;p7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01" name="Google Shape;301;p7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02" name="Google Shape;302;p7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03" name="Google Shape;303;p7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04" name="Google Shape;304;p7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12" name="Shape 312"/>
        <p:cNvGrpSpPr/>
        <p:nvPr/>
      </p:nvGrpSpPr>
      <p:grpSpPr>
        <a:xfrm>
          <a:off x="0" y="0"/>
          <a:ext cx="0" cy="0"/>
          <a:chOff x="0" y="0"/>
          <a:chExt cx="0" cy="0"/>
        </a:xfrm>
      </p:grpSpPr>
      <p:sp>
        <p:nvSpPr>
          <p:cNvPr id="313" name="Google Shape;313;p7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14" name="Google Shape;314;p7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15" name="Google Shape;315;p7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6" name="Google Shape;316;p7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7" name="Google Shape;317;p7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24" name="Shape 324"/>
        <p:cNvGrpSpPr/>
        <p:nvPr/>
      </p:nvGrpSpPr>
      <p:grpSpPr>
        <a:xfrm>
          <a:off x="0" y="0"/>
          <a:ext cx="0" cy="0"/>
          <a:chOff x="0" y="0"/>
          <a:chExt cx="0" cy="0"/>
        </a:xfrm>
      </p:grpSpPr>
      <p:sp>
        <p:nvSpPr>
          <p:cNvPr id="325" name="Google Shape;325;p7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6" name="Google Shape;326;p7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27" name="Google Shape;327;p7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8" name="Google Shape;328;p7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9" name="Google Shape;329;p7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0" name="Shape 30"/>
        <p:cNvGrpSpPr/>
        <p:nvPr/>
      </p:nvGrpSpPr>
      <p:grpSpPr>
        <a:xfrm>
          <a:off x="0" y="0"/>
          <a:ext cx="0" cy="0"/>
          <a:chOff x="0" y="0"/>
          <a:chExt cx="0" cy="0"/>
        </a:xfrm>
      </p:grpSpPr>
      <p:sp>
        <p:nvSpPr>
          <p:cNvPr id="31" name="Google Shape;31;p3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 name="Google Shape;32;p3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3" name="Google Shape;33;p3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 name="Google Shape;34;p3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 name="Google Shape;35;p3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41" name="Shape 41"/>
        <p:cNvGrpSpPr/>
        <p:nvPr/>
      </p:nvGrpSpPr>
      <p:grpSpPr>
        <a:xfrm>
          <a:off x="0" y="0"/>
          <a:ext cx="0" cy="0"/>
          <a:chOff x="0" y="0"/>
          <a:chExt cx="0" cy="0"/>
        </a:xfrm>
      </p:grpSpPr>
      <p:sp>
        <p:nvSpPr>
          <p:cNvPr id="42" name="Google Shape;42;p3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3" name="Google Shape;43;p3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44" name="Google Shape;44;p3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5" name="Google Shape;45;p3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6" name="Google Shape;46;p3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54" name="Shape 54"/>
        <p:cNvGrpSpPr/>
        <p:nvPr/>
      </p:nvGrpSpPr>
      <p:grpSpPr>
        <a:xfrm>
          <a:off x="0" y="0"/>
          <a:ext cx="0" cy="0"/>
          <a:chOff x="0" y="0"/>
          <a:chExt cx="0" cy="0"/>
        </a:xfrm>
      </p:grpSpPr>
      <p:sp>
        <p:nvSpPr>
          <p:cNvPr id="55" name="Google Shape;55;p3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6" name="Google Shape;56;p3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57" name="Google Shape;57;p3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8" name="Google Shape;58;p3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9" name="Google Shape;59;p3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72" name="Shape 72"/>
        <p:cNvGrpSpPr/>
        <p:nvPr/>
      </p:nvGrpSpPr>
      <p:grpSpPr>
        <a:xfrm>
          <a:off x="0" y="0"/>
          <a:ext cx="0" cy="0"/>
          <a:chOff x="0" y="0"/>
          <a:chExt cx="0" cy="0"/>
        </a:xfrm>
      </p:grpSpPr>
      <p:grpSp>
        <p:nvGrpSpPr>
          <p:cNvPr id="73" name="Google Shape;73;p41"/>
          <p:cNvGrpSpPr/>
          <p:nvPr/>
        </p:nvGrpSpPr>
        <p:grpSpPr>
          <a:xfrm>
            <a:off x="0" y="2438400"/>
            <a:ext cx="9009062" cy="1052512"/>
            <a:chOff x="0" y="1536"/>
            <a:chExt cx="5675" cy="663"/>
          </a:xfrm>
        </p:grpSpPr>
        <p:grpSp>
          <p:nvGrpSpPr>
            <p:cNvPr id="74" name="Google Shape;74;p41"/>
            <p:cNvGrpSpPr/>
            <p:nvPr/>
          </p:nvGrpSpPr>
          <p:grpSpPr>
            <a:xfrm>
              <a:off x="185" y="1604"/>
              <a:ext cx="449" cy="299"/>
              <a:chOff x="720" y="336"/>
              <a:chExt cx="624" cy="432"/>
            </a:xfrm>
          </p:grpSpPr>
          <p:sp>
            <p:nvSpPr>
              <p:cNvPr id="75" name="Google Shape;75;p4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 name="Google Shape;76;p4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7" name="Google Shape;77;p41"/>
            <p:cNvGrpSpPr/>
            <p:nvPr/>
          </p:nvGrpSpPr>
          <p:grpSpPr>
            <a:xfrm>
              <a:off x="263" y="1870"/>
              <a:ext cx="466" cy="299"/>
              <a:chOff x="912" y="2640"/>
              <a:chExt cx="672" cy="432"/>
            </a:xfrm>
          </p:grpSpPr>
          <p:sp>
            <p:nvSpPr>
              <p:cNvPr id="78" name="Google Shape;78;p4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 name="Google Shape;79;p41"/>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80" name="Google Shape;80;p4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 name="Google Shape;81;p4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 name="Google Shape;82;p4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83" name="Google Shape;83;p4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84" name="Google Shape;84;p4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85" name="Google Shape;85;p4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6" name="Google Shape;86;p4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7" name="Google Shape;87;p4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88" name="Shape 88"/>
        <p:cNvGrpSpPr/>
        <p:nvPr/>
      </p:nvGrpSpPr>
      <p:grpSpPr>
        <a:xfrm>
          <a:off x="0" y="0"/>
          <a:ext cx="0" cy="0"/>
          <a:chOff x="0" y="0"/>
          <a:chExt cx="0" cy="0"/>
        </a:xfrm>
      </p:grpSpPr>
      <p:sp>
        <p:nvSpPr>
          <p:cNvPr id="89" name="Google Shape;89;p42"/>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 name="Google Shape;90;p42"/>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 name="Google Shape;91;p42"/>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2" name="Google Shape;92;p42"/>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 name="Google Shape;93;p42"/>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42"/>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 name="Google Shape;95;p42"/>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 name="Google Shape;96;p4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97" name="Google Shape;97;p42"/>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98" name="Google Shape;98;p4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9" name="Google Shape;99;p4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0" name="Google Shape;100;p4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01" name="Shape 101"/>
        <p:cNvGrpSpPr/>
        <p:nvPr/>
      </p:nvGrpSpPr>
      <p:grpSpPr>
        <a:xfrm>
          <a:off x="0" y="0"/>
          <a:ext cx="0" cy="0"/>
          <a:chOff x="0" y="0"/>
          <a:chExt cx="0" cy="0"/>
        </a:xfrm>
      </p:grpSpPr>
      <p:sp>
        <p:nvSpPr>
          <p:cNvPr id="102" name="Google Shape;102;p4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03" name="Google Shape;103;p4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04" name="Google Shape;104;p4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5" name="Google Shape;105;p4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6" name="Google Shape;106;p4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13" name="Shape 113"/>
        <p:cNvGrpSpPr/>
        <p:nvPr/>
      </p:nvGrpSpPr>
      <p:grpSpPr>
        <a:xfrm>
          <a:off x="0" y="0"/>
          <a:ext cx="0" cy="0"/>
          <a:chOff x="0" y="0"/>
          <a:chExt cx="0" cy="0"/>
        </a:xfrm>
      </p:grpSpPr>
      <p:sp>
        <p:nvSpPr>
          <p:cNvPr id="114" name="Google Shape;114;p4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5" name="Google Shape;115;p4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16" name="Google Shape;116;p4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4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8" name="Google Shape;118;p4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vmlDrawing" Target="../drawings/vmlDrawing7.vml"/><Relationship Id="rId4" Type="http://schemas.openxmlformats.org/officeDocument/2006/relationships/image" Target="../media/image16.png"/><Relationship Id="rId5" Type="http://schemas.openxmlformats.org/officeDocument/2006/relationships/oleObject" Target="../embeddings/oleObject7.bin"/><Relationship Id="rId6" Type="http://schemas.openxmlformats.org/officeDocument/2006/relationships/oleObject" Target="../embeddings/oleObject7.bin"/><Relationship Id="rId7"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2.png"/><Relationship Id="rId4"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38.png"/><Relationship Id="rId5"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vmlDrawing" Target="../drawings/vmlDrawing8.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vmlDrawing" Target="../drawings/vmlDrawing9.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43.png"/><Relationship Id="rId7"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vmlDrawing" Target="../drawings/vmlDrawing10.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47.png"/><Relationship Id="rId7"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2.png"/><Relationship Id="rId7"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p1"/>
          <p:cNvSpPr txBox="1"/>
          <p:nvPr/>
        </p:nvSpPr>
        <p:spPr>
          <a:xfrm>
            <a:off x="990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Tahoma"/>
              <a:buNone/>
            </a:pPr>
            <a:r>
              <a:rPr b="0" i="0" lang="en-US" sz="1400" u="none" cap="none" strike="noStrike">
                <a:solidFill>
                  <a:schemeClr val="lt2"/>
                </a:solidFill>
                <a:latin typeface="Tahoma"/>
                <a:ea typeface="Tahoma"/>
                <a:cs typeface="Tahoma"/>
                <a:sym typeface="Tahoma"/>
              </a:rPr>
              <a:t>*</a:t>
            </a:r>
            <a:endParaRPr/>
          </a:p>
        </p:txBody>
      </p:sp>
      <p:sp>
        <p:nvSpPr>
          <p:cNvPr id="341" name="Google Shape;341;p1"/>
          <p:cNvSpPr txBox="1"/>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Tahoma"/>
              <a:buNone/>
            </a:pPr>
            <a:fld id="{00000000-1234-1234-1234-123412341234}" type="slidenum">
              <a:rPr b="0" i="0" lang="en-US" sz="1400" u="none" cap="none" strike="noStrike">
                <a:solidFill>
                  <a:schemeClr val="lt2"/>
                </a:solidFill>
                <a:latin typeface="Tahoma"/>
                <a:ea typeface="Tahoma"/>
                <a:cs typeface="Tahoma"/>
                <a:sym typeface="Tahoma"/>
              </a:rPr>
              <a:t>‹#›</a:t>
            </a:fld>
            <a:endParaRPr/>
          </a:p>
        </p:txBody>
      </p:sp>
      <p:sp>
        <p:nvSpPr>
          <p:cNvPr id="342" name="Google Shape;342;p1"/>
          <p:cNvSpPr txBox="1"/>
          <p:nvPr>
            <p:ph type="ctrTitle"/>
          </p:nvPr>
        </p:nvSpPr>
        <p:spPr>
          <a:xfrm>
            <a:off x="1524000" y="609600"/>
            <a:ext cx="7315200" cy="2209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Bisection Method</a:t>
            </a:r>
            <a:br>
              <a:rPr b="0" i="0" lang="en-US" sz="4400" u="none">
                <a:solidFill>
                  <a:schemeClr val="dk2"/>
                </a:solidFill>
                <a:latin typeface="Tahoma"/>
                <a:ea typeface="Tahoma"/>
                <a:cs typeface="Tahoma"/>
                <a:sym typeface="Tahoma"/>
              </a:rPr>
            </a:br>
            <a:endParaRPr/>
          </a:p>
        </p:txBody>
      </p:sp>
      <p:sp>
        <p:nvSpPr>
          <p:cNvPr id="343" name="Google Shape;343;p1"/>
          <p:cNvSpPr txBox="1"/>
          <p:nvPr>
            <p:ph idx="1" type="subTitle"/>
          </p:nvPr>
        </p:nvSpPr>
        <p:spPr>
          <a:xfrm>
            <a:off x="1600200" y="3124200"/>
            <a:ext cx="6400800" cy="1143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200"/>
              <a:buNone/>
            </a:pPr>
            <a:r>
              <a:rPr b="0" i="0" lang="en-US" sz="2000" u="none">
                <a:solidFill>
                  <a:schemeClr val="dk1"/>
                </a:solidFill>
                <a:latin typeface="Tahoma"/>
                <a:ea typeface="Tahoma"/>
                <a:cs typeface="Tahoma"/>
                <a:sym typeface="Tahoma"/>
              </a:rPr>
              <a:t>by</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Dr. Md. Rajibul Islam</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CSE, UAP</a:t>
            </a:r>
            <a:endParaRPr/>
          </a:p>
          <a:p>
            <a:pPr indent="0" lvl="0" marL="0" rtl="0" algn="ctr">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10"/>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33" name="Google Shape;433;p1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5</a:t>
            </a:r>
            <a:endParaRPr/>
          </a:p>
        </p:txBody>
      </p:sp>
      <p:sp>
        <p:nvSpPr>
          <p:cNvPr id="434" name="Google Shape;434;p10"/>
          <p:cNvSpPr txBox="1"/>
          <p:nvPr/>
        </p:nvSpPr>
        <p:spPr>
          <a:xfrm>
            <a:off x="1204912" y="3478212"/>
            <a:ext cx="1524000" cy="6303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Is            ?</a:t>
            </a:r>
            <a:endParaRPr/>
          </a:p>
          <a:p>
            <a:pPr indent="0" lvl="0" marL="0" marR="0" rtl="0" algn="l">
              <a:lnSpc>
                <a:spcPct val="100000"/>
              </a:lnSpc>
              <a:spcBef>
                <a:spcPts val="0"/>
              </a:spcBef>
              <a:spcAft>
                <a:spcPts val="0"/>
              </a:spcAft>
              <a:buClr>
                <a:schemeClr val="dk1"/>
              </a:buClr>
              <a:buSzPts val="800"/>
              <a:buFont typeface="Tahoma"/>
              <a:buNone/>
            </a:pPr>
            <a:r>
              <a:rPr b="0" i="0" lang="en-US" sz="800" u="none">
                <a:solidFill>
                  <a:schemeClr val="dk1"/>
                </a:solidFill>
                <a:latin typeface="Tahoma"/>
                <a:ea typeface="Tahoma"/>
                <a:cs typeface="Tahoma"/>
                <a:sym typeface="Tahoma"/>
              </a:rPr>
              <a:t> </a:t>
            </a:r>
            <a:endParaRPr/>
          </a:p>
        </p:txBody>
      </p:sp>
      <p:sp>
        <p:nvSpPr>
          <p:cNvPr id="435" name="Google Shape;435;p10"/>
          <p:cNvSpPr txBox="1"/>
          <p:nvPr/>
        </p:nvSpPr>
        <p:spPr>
          <a:xfrm>
            <a:off x="3719512" y="3249612"/>
            <a:ext cx="547687" cy="3841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Yes</a:t>
            </a:r>
            <a:endParaRPr/>
          </a:p>
        </p:txBody>
      </p:sp>
      <p:sp>
        <p:nvSpPr>
          <p:cNvPr id="436" name="Google Shape;436;p10"/>
          <p:cNvSpPr txBox="1"/>
          <p:nvPr/>
        </p:nvSpPr>
        <p:spPr>
          <a:xfrm>
            <a:off x="3719512" y="4240212"/>
            <a:ext cx="561975" cy="3841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No</a:t>
            </a:r>
            <a:endParaRPr/>
          </a:p>
        </p:txBody>
      </p:sp>
      <p:sp>
        <p:nvSpPr>
          <p:cNvPr id="437" name="Google Shape;437;p10"/>
          <p:cNvSpPr txBox="1"/>
          <p:nvPr/>
        </p:nvSpPr>
        <p:spPr>
          <a:xfrm>
            <a:off x="5548312" y="2944812"/>
            <a:ext cx="2743200" cy="9683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Go to Step 2 using new upper and lower guesses.</a:t>
            </a:r>
            <a:endParaRPr/>
          </a:p>
        </p:txBody>
      </p:sp>
      <p:sp>
        <p:nvSpPr>
          <p:cNvPr id="438" name="Google Shape;438;p10"/>
          <p:cNvSpPr txBox="1"/>
          <p:nvPr/>
        </p:nvSpPr>
        <p:spPr>
          <a:xfrm>
            <a:off x="5562600" y="4240212"/>
            <a:ext cx="2728912" cy="3841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Stop the algorithm</a:t>
            </a:r>
            <a:endParaRPr/>
          </a:p>
        </p:txBody>
      </p:sp>
      <p:sp>
        <p:nvSpPr>
          <p:cNvPr id="439" name="Google Shape;439;p10"/>
          <p:cNvSpPr txBox="1"/>
          <p:nvPr/>
        </p:nvSpPr>
        <p:spPr>
          <a:xfrm>
            <a:off x="2727325" y="41481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40" name="Google Shape;440;p10"/>
          <p:cNvSpPr txBox="1"/>
          <p:nvPr/>
        </p:nvSpPr>
        <p:spPr>
          <a:xfrm>
            <a:off x="762000" y="2057400"/>
            <a:ext cx="80010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Compare the absolute relative approximate error       with the pre-specified error tolerance     .</a:t>
            </a:r>
            <a:endParaRPr/>
          </a:p>
        </p:txBody>
      </p:sp>
      <p:pic>
        <p:nvPicPr>
          <p:cNvPr id="441" name="Google Shape;441;p10"/>
          <p:cNvPicPr preferRelativeResize="0"/>
          <p:nvPr/>
        </p:nvPicPr>
        <p:blipFill rotWithShape="1">
          <a:blip r:embed="rId3">
            <a:alphaModFix/>
          </a:blip>
          <a:srcRect b="0" l="0" r="0" t="0"/>
          <a:stretch/>
        </p:blipFill>
        <p:spPr>
          <a:xfrm>
            <a:off x="7467600" y="2057400"/>
            <a:ext cx="506412" cy="533400"/>
          </a:xfrm>
          <a:prstGeom prst="rect">
            <a:avLst/>
          </a:prstGeom>
          <a:noFill/>
          <a:ln>
            <a:noFill/>
          </a:ln>
        </p:spPr>
      </p:pic>
      <p:pic>
        <p:nvPicPr>
          <p:cNvPr id="442" name="Google Shape;442;p10"/>
          <p:cNvPicPr preferRelativeResize="0"/>
          <p:nvPr/>
        </p:nvPicPr>
        <p:blipFill rotWithShape="1">
          <a:blip r:embed="rId4">
            <a:alphaModFix/>
          </a:blip>
          <a:srcRect b="0" l="0" r="0" t="0"/>
          <a:stretch/>
        </p:blipFill>
        <p:spPr>
          <a:xfrm>
            <a:off x="5257800" y="2438400"/>
            <a:ext cx="373062" cy="481012"/>
          </a:xfrm>
          <a:prstGeom prst="rect">
            <a:avLst/>
          </a:prstGeom>
          <a:noFill/>
          <a:ln>
            <a:noFill/>
          </a:ln>
        </p:spPr>
      </p:pic>
      <p:pic>
        <p:nvPicPr>
          <p:cNvPr id="443" name="Google Shape;443;p10"/>
          <p:cNvPicPr preferRelativeResize="0"/>
          <p:nvPr/>
        </p:nvPicPr>
        <p:blipFill rotWithShape="1">
          <a:blip r:embed="rId5">
            <a:alphaModFix/>
          </a:blip>
          <a:srcRect b="0" l="0" r="0" t="0"/>
          <a:stretch/>
        </p:blipFill>
        <p:spPr>
          <a:xfrm>
            <a:off x="1585912" y="3630612"/>
            <a:ext cx="741361" cy="380999"/>
          </a:xfrm>
          <a:prstGeom prst="rect">
            <a:avLst/>
          </a:prstGeom>
          <a:noFill/>
          <a:ln>
            <a:noFill/>
          </a:ln>
        </p:spPr>
      </p:pic>
      <p:cxnSp>
        <p:nvCxnSpPr>
          <p:cNvPr id="444" name="Google Shape;444;p10"/>
          <p:cNvCxnSpPr/>
          <p:nvPr/>
        </p:nvCxnSpPr>
        <p:spPr>
          <a:xfrm>
            <a:off x="4281487" y="4432300"/>
            <a:ext cx="1281112" cy="1587"/>
          </a:xfrm>
          <a:prstGeom prst="straightConnector1">
            <a:avLst/>
          </a:prstGeom>
          <a:noFill/>
          <a:ln cap="flat" cmpd="sng" w="9525">
            <a:solidFill>
              <a:schemeClr val="dk1"/>
            </a:solidFill>
            <a:prstDash val="solid"/>
            <a:miter lim="800000"/>
            <a:headEnd len="med" w="med" type="none"/>
            <a:tailEnd len="med" w="med" type="triangle"/>
          </a:ln>
        </p:spPr>
      </p:cxnSp>
      <p:sp>
        <p:nvSpPr>
          <p:cNvPr id="445" name="Google Shape;445;p10"/>
          <p:cNvSpPr txBox="1"/>
          <p:nvPr/>
        </p:nvSpPr>
        <p:spPr>
          <a:xfrm>
            <a:off x="685800" y="4876800"/>
            <a:ext cx="80010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Note: one should also check whether the number of iterations is more than the maximum number of iterations allowed. If so, one needs to terminate the algorithm and notify the user about it.</a:t>
            </a:r>
            <a:endParaRPr/>
          </a:p>
        </p:txBody>
      </p:sp>
      <p:cxnSp>
        <p:nvCxnSpPr>
          <p:cNvPr id="446" name="Google Shape;446;p10"/>
          <p:cNvCxnSpPr/>
          <p:nvPr/>
        </p:nvCxnSpPr>
        <p:spPr>
          <a:xfrm flipH="1" rot="10800000">
            <a:off x="2728912" y="3441700"/>
            <a:ext cx="990600" cy="350837"/>
          </a:xfrm>
          <a:prstGeom prst="straightConnector1">
            <a:avLst/>
          </a:prstGeom>
          <a:noFill/>
          <a:ln cap="flat" cmpd="sng" w="9525">
            <a:solidFill>
              <a:schemeClr val="dk1"/>
            </a:solidFill>
            <a:prstDash val="solid"/>
            <a:miter lim="800000"/>
            <a:headEnd len="med" w="med" type="none"/>
            <a:tailEnd len="med" w="med" type="triangle"/>
          </a:ln>
        </p:spPr>
      </p:cxnSp>
      <p:cxnSp>
        <p:nvCxnSpPr>
          <p:cNvPr id="447" name="Google Shape;447;p10"/>
          <p:cNvCxnSpPr/>
          <p:nvPr/>
        </p:nvCxnSpPr>
        <p:spPr>
          <a:xfrm>
            <a:off x="2728912" y="3792537"/>
            <a:ext cx="990600" cy="639762"/>
          </a:xfrm>
          <a:prstGeom prst="straightConnector1">
            <a:avLst/>
          </a:prstGeom>
          <a:noFill/>
          <a:ln cap="flat" cmpd="sng" w="9525">
            <a:solidFill>
              <a:schemeClr val="dk1"/>
            </a:solidFill>
            <a:prstDash val="solid"/>
            <a:miter lim="800000"/>
            <a:headEnd len="med" w="med" type="none"/>
            <a:tailEnd len="med" w="med" type="triangle"/>
          </a:ln>
        </p:spPr>
      </p:cxnSp>
      <p:cxnSp>
        <p:nvCxnSpPr>
          <p:cNvPr id="448" name="Google Shape;448;p10"/>
          <p:cNvCxnSpPr/>
          <p:nvPr/>
        </p:nvCxnSpPr>
        <p:spPr>
          <a:xfrm flipH="1" rot="10800000">
            <a:off x="4267200" y="3429000"/>
            <a:ext cx="1281112" cy="127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p11"/>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54" name="Google Shape;454;p1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a:t>
            </a:r>
            <a:endParaRPr/>
          </a:p>
        </p:txBody>
      </p:sp>
      <p:sp>
        <p:nvSpPr>
          <p:cNvPr id="455" name="Google Shape;455;p11"/>
          <p:cNvSpPr txBox="1"/>
          <p:nvPr>
            <p:ph idx="1" type="body"/>
          </p:nvPr>
        </p:nvSpPr>
        <p:spPr>
          <a:xfrm>
            <a:off x="609600" y="1981200"/>
            <a:ext cx="82296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0" i="0" lang="en-US" sz="2400" u="none">
                <a:solidFill>
                  <a:schemeClr val="dk1"/>
                </a:solidFill>
                <a:latin typeface="Tahoma"/>
                <a:ea typeface="Tahoma"/>
                <a:cs typeface="Tahoma"/>
                <a:sym typeface="Tahoma"/>
              </a:rPr>
              <a:t>	You are working for ‘DOWN THE TOILET COMPANY’ that makes floats for ABC commodes.  The floating ball has a specific gravity of 0.6 and has a radius of 5.5 cm.  You are asked to find the depth to which the ball is submerged when floating in water.</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
        <p:nvSpPr>
          <p:cNvPr id="456" name="Google Shape;456;p11"/>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457" name="Google Shape;457;p11"/>
          <p:cNvGraphicFramePr/>
          <p:nvPr/>
        </p:nvGraphicFramePr>
        <p:xfrm>
          <a:off x="3048000" y="3810000"/>
          <a:ext cx="3124200" cy="2487612"/>
        </p:xfrm>
        <a:graphic>
          <a:graphicData uri="http://schemas.openxmlformats.org/presentationml/2006/ole">
            <mc:AlternateContent>
              <mc:Choice Requires="v">
                <p:oleObj r:id="rId4" imgH="2487612" imgW="3124200" progId="Paint.Picture" spid="_x0000_s1">
                  <p:embed/>
                </p:oleObj>
              </mc:Choice>
              <mc:Fallback>
                <p:oleObj r:id="rId5" imgH="2487612" imgW="3124200" progId="Paint.Picture">
                  <p:embed/>
                  <p:pic>
                    <p:nvPicPr>
                      <p:cNvPr id="457" name="Google Shape;457;p11"/>
                      <p:cNvPicPr preferRelativeResize="0"/>
                      <p:nvPr/>
                    </p:nvPicPr>
                    <p:blipFill rotWithShape="1">
                      <a:blip r:embed="rId6">
                        <a:alphaModFix/>
                      </a:blip>
                      <a:srcRect b="0" l="0" r="0" t="0"/>
                      <a:stretch/>
                    </p:blipFill>
                    <p:spPr>
                      <a:xfrm>
                        <a:off x="3048000" y="3810000"/>
                        <a:ext cx="3124200" cy="2487612"/>
                      </a:xfrm>
                      <a:prstGeom prst="rect">
                        <a:avLst/>
                      </a:prstGeom>
                      <a:noFill/>
                      <a:ln>
                        <a:noFill/>
                      </a:ln>
                    </p:spPr>
                  </p:pic>
                </p:oleObj>
              </mc:Fallback>
            </mc:AlternateContent>
          </a:graphicData>
        </a:graphic>
      </p:graphicFrame>
      <p:sp>
        <p:nvSpPr>
          <p:cNvPr id="458" name="Google Shape;458;p11"/>
          <p:cNvSpPr txBox="1"/>
          <p:nvPr/>
        </p:nvSpPr>
        <p:spPr>
          <a:xfrm>
            <a:off x="1981200" y="6248400"/>
            <a:ext cx="52578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6</a:t>
            </a:r>
            <a:r>
              <a:rPr b="0" i="0" lang="en-US" sz="1900" u="none">
                <a:solidFill>
                  <a:schemeClr val="dk1"/>
                </a:solidFill>
                <a:latin typeface="Tahoma"/>
                <a:ea typeface="Tahoma"/>
                <a:cs typeface="Tahoma"/>
                <a:sym typeface="Tahoma"/>
              </a:rPr>
              <a:t> Diagram of the floating ball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p1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64" name="Google Shape;464;p1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465" name="Google Shape;465;p12"/>
          <p:cNvSpPr txBox="1"/>
          <p:nvPr>
            <p:ph idx="1" type="body"/>
          </p:nvPr>
        </p:nvSpPr>
        <p:spPr>
          <a:xfrm>
            <a:off x="609600" y="1981200"/>
            <a:ext cx="8229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0" i="0" lang="en-US" sz="2400" u="none">
                <a:solidFill>
                  <a:schemeClr val="dk1"/>
                </a:solidFill>
                <a:latin typeface="Tahoma"/>
                <a:ea typeface="Tahoma"/>
                <a:cs typeface="Tahoma"/>
                <a:sym typeface="Tahoma"/>
              </a:rPr>
              <a:t>	The equation that gives the depth </a:t>
            </a:r>
            <a:r>
              <a:rPr b="0" i="1" lang="en-US" sz="2400" u="none">
                <a:solidFill>
                  <a:schemeClr val="dk1"/>
                </a:solidFill>
                <a:latin typeface="Tahoma"/>
                <a:ea typeface="Tahoma"/>
                <a:cs typeface="Tahoma"/>
                <a:sym typeface="Tahoma"/>
              </a:rPr>
              <a:t>x</a:t>
            </a:r>
            <a:r>
              <a:rPr b="0" i="0" lang="en-US" sz="2400" u="none">
                <a:solidFill>
                  <a:schemeClr val="dk1"/>
                </a:solidFill>
                <a:latin typeface="Tahoma"/>
                <a:ea typeface="Tahoma"/>
                <a:cs typeface="Tahoma"/>
                <a:sym typeface="Tahoma"/>
              </a:rPr>
              <a:t> to which the ball is submerged under water is given by</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Tahoma"/>
                <a:ea typeface="Tahoma"/>
                <a:cs typeface="Tahoma"/>
                <a:sym typeface="Tahoma"/>
              </a:rPr>
              <a:t>	</a:t>
            </a:r>
            <a:endParaRPr/>
          </a:p>
          <a:p>
            <a:pPr indent="-342900" lvl="0" marL="342900" rtl="0" algn="l">
              <a:lnSpc>
                <a:spcPct val="90000"/>
              </a:lnSpc>
              <a:spcBef>
                <a:spcPts val="480"/>
              </a:spcBef>
              <a:spcAft>
                <a:spcPts val="0"/>
              </a:spcAft>
              <a:buSzPts val="1440"/>
              <a:buNone/>
            </a:pPr>
            <a:r>
              <a:t/>
            </a:r>
            <a:endParaRPr b="0" i="0" sz="2400" u="none">
              <a:solidFill>
                <a:schemeClr val="dk1"/>
              </a:solidFill>
              <a:latin typeface="Tahoma"/>
              <a:ea typeface="Tahoma"/>
              <a:cs typeface="Tahoma"/>
              <a:sym typeface="Tahoma"/>
            </a:endParaRPr>
          </a:p>
          <a:p>
            <a:pPr indent="-342900" lvl="0" marL="342900" rtl="0" algn="l">
              <a:lnSpc>
                <a:spcPct val="90000"/>
              </a:lnSpc>
              <a:spcBef>
                <a:spcPts val="480"/>
              </a:spcBef>
              <a:spcAft>
                <a:spcPts val="0"/>
              </a:spcAft>
              <a:buSzPts val="1440"/>
              <a:buNone/>
            </a:pPr>
            <a:r>
              <a:rPr b="0" i="0" lang="en-US" sz="2400" u="none">
                <a:solidFill>
                  <a:schemeClr val="dk1"/>
                </a:solidFill>
                <a:latin typeface="Tahoma"/>
                <a:ea typeface="Tahoma"/>
                <a:cs typeface="Tahoma"/>
                <a:sym typeface="Tahoma"/>
              </a:rPr>
              <a:t>a) Use the bisection method of finding roots of equations to find the depth </a:t>
            </a:r>
            <a:r>
              <a:rPr b="0" i="1" lang="en-US" sz="2400" u="none">
                <a:solidFill>
                  <a:schemeClr val="dk1"/>
                </a:solidFill>
                <a:latin typeface="Tahoma"/>
                <a:ea typeface="Tahoma"/>
                <a:cs typeface="Tahoma"/>
                <a:sym typeface="Tahoma"/>
              </a:rPr>
              <a:t>x</a:t>
            </a:r>
            <a:r>
              <a:rPr b="0" i="0" lang="en-US" sz="2400" u="none">
                <a:solidFill>
                  <a:schemeClr val="dk1"/>
                </a:solidFill>
                <a:latin typeface="Tahoma"/>
                <a:ea typeface="Tahoma"/>
                <a:cs typeface="Tahoma"/>
                <a:sym typeface="Tahoma"/>
              </a:rPr>
              <a:t> to which the ball is submerged under water. Conduct three iterations to estimate the root of the above equation. </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Tahoma"/>
                <a:ea typeface="Tahoma"/>
                <a:cs typeface="Tahoma"/>
                <a:sym typeface="Tahoma"/>
              </a:rPr>
              <a:t>b) Find the absolute relative approximate error at the end of each iteration, and the number of significant digits at least correct at the end of each iteration.</a:t>
            </a:r>
            <a:endParaRPr/>
          </a:p>
        </p:txBody>
      </p:sp>
      <p:sp>
        <p:nvSpPr>
          <p:cNvPr id="466" name="Google Shape;466;p12"/>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67" name="Google Shape;467;p12"/>
          <p:cNvPicPr preferRelativeResize="0"/>
          <p:nvPr/>
        </p:nvPicPr>
        <p:blipFill rotWithShape="1">
          <a:blip r:embed="rId3">
            <a:alphaModFix/>
          </a:blip>
          <a:srcRect b="0" l="0" r="0" t="0"/>
          <a:stretch/>
        </p:blipFill>
        <p:spPr>
          <a:xfrm>
            <a:off x="2743200" y="2895600"/>
            <a:ext cx="3524250" cy="38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1" name="Shape 471"/>
        <p:cNvGrpSpPr/>
        <p:nvPr/>
      </p:nvGrpSpPr>
      <p:grpSpPr>
        <a:xfrm>
          <a:off x="0" y="0"/>
          <a:ext cx="0" cy="0"/>
          <a:chOff x="0" y="0"/>
          <a:chExt cx="0" cy="0"/>
        </a:xfrm>
      </p:grpSpPr>
      <p:sp>
        <p:nvSpPr>
          <p:cNvPr id="472" name="Google Shape;472;p1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73" name="Google Shape;473;p1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474" name="Google Shape;474;p13"/>
          <p:cNvSpPr txBox="1"/>
          <p:nvPr>
            <p:ph idx="1" type="body"/>
          </p:nvPr>
        </p:nvSpPr>
        <p:spPr>
          <a:xfrm>
            <a:off x="533400" y="1981200"/>
            <a:ext cx="8305800" cy="1752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None/>
            </a:pPr>
            <a:r>
              <a:rPr b="0" i="0" lang="en-US" sz="2400" u="none">
                <a:solidFill>
                  <a:schemeClr val="dk1"/>
                </a:solidFill>
                <a:latin typeface="Tahoma"/>
                <a:ea typeface="Tahoma"/>
                <a:cs typeface="Tahoma"/>
                <a:sym typeface="Tahoma"/>
              </a:rPr>
              <a:t>	From the physics of the problem, the ball would be submerged between </a:t>
            </a:r>
            <a:r>
              <a:rPr b="0" i="1" lang="en-US" sz="2400" u="none">
                <a:solidFill>
                  <a:schemeClr val="dk1"/>
                </a:solidFill>
                <a:latin typeface="Tahoma"/>
                <a:ea typeface="Tahoma"/>
                <a:cs typeface="Tahoma"/>
                <a:sym typeface="Tahoma"/>
              </a:rPr>
              <a:t>x</a:t>
            </a:r>
            <a:r>
              <a:rPr b="0" i="0" lang="en-US" sz="2400" u="none">
                <a:solidFill>
                  <a:schemeClr val="dk1"/>
                </a:solidFill>
                <a:latin typeface="Tahoma"/>
                <a:ea typeface="Tahoma"/>
                <a:cs typeface="Tahoma"/>
                <a:sym typeface="Tahoma"/>
              </a:rPr>
              <a:t> = 0 and </a:t>
            </a:r>
            <a:r>
              <a:rPr b="0" i="1" lang="en-US" sz="2400" u="none">
                <a:solidFill>
                  <a:schemeClr val="dk1"/>
                </a:solidFill>
                <a:latin typeface="Tahoma"/>
                <a:ea typeface="Tahoma"/>
                <a:cs typeface="Tahoma"/>
                <a:sym typeface="Tahoma"/>
              </a:rPr>
              <a:t>x</a:t>
            </a:r>
            <a:r>
              <a:rPr b="0" i="0" lang="en-US" sz="2400" u="none">
                <a:solidFill>
                  <a:schemeClr val="dk1"/>
                </a:solidFill>
                <a:latin typeface="Tahoma"/>
                <a:ea typeface="Tahoma"/>
                <a:cs typeface="Tahoma"/>
                <a:sym typeface="Tahoma"/>
              </a:rPr>
              <a:t> = 2</a:t>
            </a:r>
            <a:r>
              <a:rPr b="0" i="1" lang="en-US" sz="2400" u="none">
                <a:solidFill>
                  <a:schemeClr val="dk1"/>
                </a:solidFill>
                <a:latin typeface="Tahoma"/>
                <a:ea typeface="Tahoma"/>
                <a:cs typeface="Tahoma"/>
                <a:sym typeface="Tahoma"/>
              </a:rPr>
              <a:t>R</a:t>
            </a:r>
            <a:r>
              <a:rPr b="0" i="0" lang="en-US" sz="2400" u="none">
                <a:solidFill>
                  <a:schemeClr val="dk1"/>
                </a:solidFill>
                <a:latin typeface="Tahoma"/>
                <a:ea typeface="Tahoma"/>
                <a:cs typeface="Tahoma"/>
                <a:sym typeface="Tahoma"/>
              </a:rPr>
              <a:t>, </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Tahoma"/>
                <a:ea typeface="Tahoma"/>
                <a:cs typeface="Tahoma"/>
                <a:sym typeface="Tahoma"/>
              </a:rPr>
              <a:t>		where </a:t>
            </a:r>
            <a:r>
              <a:rPr b="0" i="1" lang="en-US" sz="2400" u="none">
                <a:solidFill>
                  <a:schemeClr val="dk1"/>
                </a:solidFill>
                <a:latin typeface="Tahoma"/>
                <a:ea typeface="Tahoma"/>
                <a:cs typeface="Tahoma"/>
                <a:sym typeface="Tahoma"/>
              </a:rPr>
              <a:t>R</a:t>
            </a:r>
            <a:r>
              <a:rPr b="0" i="0" lang="en-US" sz="2400" u="none">
                <a:solidFill>
                  <a:schemeClr val="dk1"/>
                </a:solidFill>
                <a:latin typeface="Tahoma"/>
                <a:ea typeface="Tahoma"/>
                <a:cs typeface="Tahoma"/>
                <a:sym typeface="Tahoma"/>
              </a:rPr>
              <a:t> = radius of the ball,</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Tahoma"/>
                <a:ea typeface="Tahoma"/>
                <a:cs typeface="Tahoma"/>
                <a:sym typeface="Tahoma"/>
              </a:rPr>
              <a:t>	that is</a:t>
            </a:r>
            <a:endParaRPr/>
          </a:p>
        </p:txBody>
      </p:sp>
      <p:sp>
        <p:nvSpPr>
          <p:cNvPr id="475" name="Google Shape;475;p13"/>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76" name="Google Shape;476;p13"/>
          <p:cNvPicPr preferRelativeResize="0"/>
          <p:nvPr/>
        </p:nvPicPr>
        <p:blipFill rotWithShape="1">
          <a:blip r:embed="rId4">
            <a:alphaModFix/>
          </a:blip>
          <a:srcRect b="0" l="0" r="0" t="0"/>
          <a:stretch/>
        </p:blipFill>
        <p:spPr>
          <a:xfrm>
            <a:off x="1676400" y="3810000"/>
            <a:ext cx="1981200" cy="1254125"/>
          </a:xfrm>
          <a:prstGeom prst="rect">
            <a:avLst/>
          </a:prstGeom>
          <a:noFill/>
          <a:ln>
            <a:noFill/>
          </a:ln>
        </p:spPr>
      </p:pic>
      <p:graphicFrame>
        <p:nvGraphicFramePr>
          <p:cNvPr id="477" name="Google Shape;477;p13"/>
          <p:cNvGraphicFramePr/>
          <p:nvPr/>
        </p:nvGraphicFramePr>
        <p:xfrm>
          <a:off x="3962400" y="3429000"/>
          <a:ext cx="3124200" cy="2487612"/>
        </p:xfrm>
        <a:graphic>
          <a:graphicData uri="http://schemas.openxmlformats.org/presentationml/2006/ole">
            <mc:AlternateContent>
              <mc:Choice Requires="v">
                <p:oleObj r:id="rId5" imgH="2487612" imgW="3124200" progId="Paint.Picture" spid="_x0000_s1">
                  <p:embed/>
                </p:oleObj>
              </mc:Choice>
              <mc:Fallback>
                <p:oleObj r:id="rId6" imgH="2487612" imgW="3124200" progId="Paint.Picture">
                  <p:embed/>
                  <p:pic>
                    <p:nvPicPr>
                      <p:cNvPr id="477" name="Google Shape;477;p13"/>
                      <p:cNvPicPr preferRelativeResize="0"/>
                      <p:nvPr/>
                    </p:nvPicPr>
                    <p:blipFill rotWithShape="1">
                      <a:blip r:embed="rId7">
                        <a:alphaModFix/>
                      </a:blip>
                      <a:srcRect b="0" l="0" r="0" t="0"/>
                      <a:stretch/>
                    </p:blipFill>
                    <p:spPr>
                      <a:xfrm>
                        <a:off x="3962400" y="3429000"/>
                        <a:ext cx="3124200" cy="2487612"/>
                      </a:xfrm>
                      <a:prstGeom prst="rect">
                        <a:avLst/>
                      </a:prstGeom>
                      <a:noFill/>
                      <a:ln>
                        <a:noFill/>
                      </a:ln>
                    </p:spPr>
                  </p:pic>
                </p:oleObj>
              </mc:Fallback>
            </mc:AlternateContent>
          </a:graphicData>
        </a:graphic>
      </p:graphicFrame>
      <p:sp>
        <p:nvSpPr>
          <p:cNvPr id="478" name="Google Shape;478;p13"/>
          <p:cNvSpPr txBox="1"/>
          <p:nvPr/>
        </p:nvSpPr>
        <p:spPr>
          <a:xfrm>
            <a:off x="2895600" y="5867400"/>
            <a:ext cx="52578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6</a:t>
            </a:r>
            <a:r>
              <a:rPr b="0" i="0" lang="en-US" sz="1900" u="none">
                <a:solidFill>
                  <a:schemeClr val="dk1"/>
                </a:solidFill>
                <a:latin typeface="Tahoma"/>
                <a:ea typeface="Tahoma"/>
                <a:cs typeface="Tahoma"/>
                <a:sym typeface="Tahoma"/>
              </a:rPr>
              <a:t> Diagram of the floating ball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2" name="Shape 482"/>
        <p:cNvGrpSpPr/>
        <p:nvPr/>
      </p:nvGrpSpPr>
      <p:grpSpPr>
        <a:xfrm>
          <a:off x="0" y="0"/>
          <a:ext cx="0" cy="0"/>
          <a:chOff x="0" y="0"/>
          <a:chExt cx="0" cy="0"/>
        </a:xfrm>
      </p:grpSpPr>
      <p:sp>
        <p:nvSpPr>
          <p:cNvPr id="483" name="Google Shape;483;p14"/>
          <p:cNvSpPr txBox="1"/>
          <p:nvPr/>
        </p:nvSpPr>
        <p:spPr>
          <a:xfrm>
            <a:off x="266700" y="2514600"/>
            <a:ext cx="4114800" cy="2432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To aid in the understanding of how this method works to find the root of an equation, the graph of f(x) is shown to the right, </a:t>
            </a:r>
            <a:endParaRPr/>
          </a:p>
          <a:p>
            <a:pPr indent="0" lvl="0" marL="0" marR="0" rtl="0" algn="l">
              <a:lnSpc>
                <a:spcPct val="100000"/>
              </a:lnSpc>
              <a:spcBef>
                <a:spcPts val="0"/>
              </a:spcBef>
              <a:spcAft>
                <a:spcPts val="0"/>
              </a:spcAft>
              <a:buClr>
                <a:schemeClr val="dk1"/>
              </a:buClr>
              <a:buSzPts val="800"/>
              <a:buFont typeface="Tahoma"/>
              <a:buNone/>
            </a:pPr>
            <a:r>
              <a:t/>
            </a:r>
            <a:endParaRPr b="0" i="0" sz="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where</a:t>
            </a:r>
            <a:endParaRPr/>
          </a:p>
        </p:txBody>
      </p:sp>
      <p:sp>
        <p:nvSpPr>
          <p:cNvPr id="484" name="Google Shape;484;p1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85" name="Google Shape;485;p1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 </a:t>
            </a:r>
            <a:endParaRPr/>
          </a:p>
        </p:txBody>
      </p:sp>
      <p:pic>
        <p:nvPicPr>
          <p:cNvPr id="486" name="Google Shape;486;p14"/>
          <p:cNvPicPr preferRelativeResize="0"/>
          <p:nvPr/>
        </p:nvPicPr>
        <p:blipFill rotWithShape="1">
          <a:blip r:embed="rId3">
            <a:alphaModFix/>
          </a:blip>
          <a:srcRect b="0" l="0" r="0" t="0"/>
          <a:stretch/>
        </p:blipFill>
        <p:spPr>
          <a:xfrm>
            <a:off x="228600" y="4953000"/>
            <a:ext cx="4191000" cy="477837"/>
          </a:xfrm>
          <a:prstGeom prst="rect">
            <a:avLst/>
          </a:prstGeom>
          <a:noFill/>
          <a:ln>
            <a:noFill/>
          </a:ln>
        </p:spPr>
      </p:pic>
      <p:pic>
        <p:nvPicPr>
          <p:cNvPr id="487" name="Google Shape;487;p14"/>
          <p:cNvPicPr preferRelativeResize="0"/>
          <p:nvPr/>
        </p:nvPicPr>
        <p:blipFill rotWithShape="1">
          <a:blip r:embed="rId4">
            <a:alphaModFix/>
          </a:blip>
          <a:srcRect b="0" l="0" r="0" t="0"/>
          <a:stretch/>
        </p:blipFill>
        <p:spPr>
          <a:xfrm>
            <a:off x="4514850" y="3321050"/>
            <a:ext cx="114300" cy="215900"/>
          </a:xfrm>
          <a:prstGeom prst="rect">
            <a:avLst/>
          </a:prstGeom>
          <a:noFill/>
          <a:ln>
            <a:noFill/>
          </a:ln>
        </p:spPr>
      </p:pic>
      <p:pic>
        <p:nvPicPr>
          <p:cNvPr id="488" name="Google Shape;488;p14"/>
          <p:cNvPicPr preferRelativeResize="0"/>
          <p:nvPr>
            <p:ph idx="1" type="body"/>
          </p:nvPr>
        </p:nvPicPr>
        <p:blipFill rotWithShape="1">
          <a:blip r:embed="rId5">
            <a:alphaModFix/>
          </a:blip>
          <a:srcRect b="0" l="0" r="0" t="0"/>
          <a:stretch/>
        </p:blipFill>
        <p:spPr>
          <a:xfrm>
            <a:off x="4648200" y="2057400"/>
            <a:ext cx="4267200" cy="4038600"/>
          </a:xfrm>
          <a:prstGeom prst="rect">
            <a:avLst/>
          </a:prstGeom>
          <a:noFill/>
          <a:ln>
            <a:noFill/>
          </a:ln>
        </p:spPr>
      </p:pic>
      <p:sp>
        <p:nvSpPr>
          <p:cNvPr id="489" name="Google Shape;489;p14"/>
          <p:cNvSpPr txBox="1"/>
          <p:nvPr/>
        </p:nvSpPr>
        <p:spPr>
          <a:xfrm>
            <a:off x="4343400" y="6096000"/>
            <a:ext cx="48006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7 </a:t>
            </a:r>
            <a:r>
              <a:rPr b="0" i="0" lang="en-US" sz="1900" u="none">
                <a:solidFill>
                  <a:schemeClr val="dk1"/>
                </a:solidFill>
                <a:latin typeface="Tahoma"/>
                <a:ea typeface="Tahoma"/>
                <a:cs typeface="Tahoma"/>
                <a:sym typeface="Tahoma"/>
              </a:rPr>
              <a:t>Graph of the function f(x) </a:t>
            </a:r>
            <a:endParaRPr/>
          </a:p>
        </p:txBody>
      </p:sp>
      <p:sp>
        <p:nvSpPr>
          <p:cNvPr id="490" name="Google Shape;490;p14"/>
          <p:cNvSpPr txBox="1"/>
          <p:nvPr/>
        </p:nvSpPr>
        <p:spPr>
          <a:xfrm>
            <a:off x="381000" y="1981200"/>
            <a:ext cx="25146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15"/>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96" name="Google Shape;496;p1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497" name="Google Shape;497;p15"/>
          <p:cNvSpPr txBox="1"/>
          <p:nvPr/>
        </p:nvSpPr>
        <p:spPr>
          <a:xfrm>
            <a:off x="914400" y="2133600"/>
            <a:ext cx="1731962"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Let us assume</a:t>
            </a:r>
            <a:endParaRPr/>
          </a:p>
        </p:txBody>
      </p:sp>
      <p:sp>
        <p:nvSpPr>
          <p:cNvPr id="498" name="Google Shape;498;p15"/>
          <p:cNvSpPr txBox="1"/>
          <p:nvPr/>
        </p:nvSpPr>
        <p:spPr>
          <a:xfrm>
            <a:off x="6308725" y="2852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99" name="Google Shape;499;p15"/>
          <p:cNvPicPr preferRelativeResize="0"/>
          <p:nvPr/>
        </p:nvPicPr>
        <p:blipFill rotWithShape="1">
          <a:blip r:embed="rId3">
            <a:alphaModFix/>
          </a:blip>
          <a:srcRect b="0" l="0" r="0" t="0"/>
          <a:stretch/>
        </p:blipFill>
        <p:spPr>
          <a:xfrm>
            <a:off x="1447800" y="2590800"/>
            <a:ext cx="1219200" cy="935037"/>
          </a:xfrm>
          <a:prstGeom prst="rect">
            <a:avLst/>
          </a:prstGeom>
          <a:noFill/>
          <a:ln>
            <a:noFill/>
          </a:ln>
        </p:spPr>
      </p:pic>
      <p:sp>
        <p:nvSpPr>
          <p:cNvPr id="500" name="Google Shape;500;p15"/>
          <p:cNvSpPr txBox="1"/>
          <p:nvPr/>
        </p:nvSpPr>
        <p:spPr>
          <a:xfrm>
            <a:off x="838200" y="3581400"/>
            <a:ext cx="60960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Check if the function changes sign between x</a:t>
            </a:r>
            <a:r>
              <a:rPr b="0" baseline="-25000" i="0" lang="en-US" sz="1900" u="none">
                <a:solidFill>
                  <a:schemeClr val="dk1"/>
                </a:solidFill>
                <a:latin typeface="Arial"/>
                <a:ea typeface="Arial"/>
                <a:cs typeface="Arial"/>
                <a:sym typeface="Arial"/>
              </a:rPr>
              <a:t>l</a:t>
            </a:r>
            <a:r>
              <a:rPr b="0" i="0" lang="en-US" sz="1900" u="none">
                <a:solidFill>
                  <a:schemeClr val="dk1"/>
                </a:solidFill>
                <a:latin typeface="Tahoma"/>
                <a:ea typeface="Tahoma"/>
                <a:cs typeface="Tahoma"/>
                <a:sym typeface="Tahoma"/>
              </a:rPr>
              <a:t> and x</a:t>
            </a:r>
            <a:r>
              <a:rPr b="0" baseline="-25000" i="0" lang="en-US" sz="1900" u="none">
                <a:solidFill>
                  <a:schemeClr val="dk1"/>
                </a:solidFill>
                <a:latin typeface="Tahoma"/>
                <a:ea typeface="Tahoma"/>
                <a:cs typeface="Tahoma"/>
                <a:sym typeface="Tahoma"/>
              </a:rPr>
              <a:t>u .</a:t>
            </a:r>
            <a:endParaRPr/>
          </a:p>
        </p:txBody>
      </p:sp>
      <p:pic>
        <p:nvPicPr>
          <p:cNvPr id="501" name="Google Shape;501;p15"/>
          <p:cNvPicPr preferRelativeResize="0"/>
          <p:nvPr/>
        </p:nvPicPr>
        <p:blipFill rotWithShape="1">
          <a:blip r:embed="rId4">
            <a:alphaModFix/>
          </a:blip>
          <a:srcRect b="0" l="0" r="0" t="0"/>
          <a:stretch/>
        </p:blipFill>
        <p:spPr>
          <a:xfrm>
            <a:off x="1371600" y="4038600"/>
            <a:ext cx="7388225" cy="890587"/>
          </a:xfrm>
          <a:prstGeom prst="rect">
            <a:avLst/>
          </a:prstGeom>
          <a:noFill/>
          <a:ln>
            <a:noFill/>
          </a:ln>
        </p:spPr>
      </p:pic>
      <p:sp>
        <p:nvSpPr>
          <p:cNvPr id="502" name="Google Shape;502;p15"/>
          <p:cNvSpPr txBox="1"/>
          <p:nvPr/>
        </p:nvSpPr>
        <p:spPr>
          <a:xfrm>
            <a:off x="914400" y="4953000"/>
            <a:ext cx="60960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Hence</a:t>
            </a:r>
            <a:endParaRPr/>
          </a:p>
        </p:txBody>
      </p:sp>
      <p:pic>
        <p:nvPicPr>
          <p:cNvPr id="503" name="Google Shape;503;p15"/>
          <p:cNvPicPr preferRelativeResize="0"/>
          <p:nvPr/>
        </p:nvPicPr>
        <p:blipFill rotWithShape="1">
          <a:blip r:embed="rId5">
            <a:alphaModFix/>
          </a:blip>
          <a:srcRect b="0" l="0" r="0" t="0"/>
          <a:stretch/>
        </p:blipFill>
        <p:spPr>
          <a:xfrm>
            <a:off x="1371600" y="5334000"/>
            <a:ext cx="6386512" cy="422275"/>
          </a:xfrm>
          <a:prstGeom prst="rect">
            <a:avLst/>
          </a:prstGeom>
          <a:noFill/>
          <a:ln>
            <a:noFill/>
          </a:ln>
        </p:spPr>
      </p:pic>
      <p:sp>
        <p:nvSpPr>
          <p:cNvPr id="504" name="Google Shape;504;p15"/>
          <p:cNvSpPr txBox="1"/>
          <p:nvPr/>
        </p:nvSpPr>
        <p:spPr>
          <a:xfrm>
            <a:off x="533400" y="5943600"/>
            <a:ext cx="81534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So there is at least on root between x</a:t>
            </a:r>
            <a:r>
              <a:rPr b="0" baseline="-25000" i="0" lang="en-US" sz="1900" u="none">
                <a:solidFill>
                  <a:schemeClr val="dk1"/>
                </a:solidFill>
                <a:latin typeface="Arial"/>
                <a:ea typeface="Arial"/>
                <a:cs typeface="Arial"/>
                <a:sym typeface="Arial"/>
              </a:rPr>
              <a:t>l</a:t>
            </a:r>
            <a:r>
              <a:rPr b="0" i="0" lang="en-US" sz="1900" u="none">
                <a:solidFill>
                  <a:schemeClr val="dk1"/>
                </a:solidFill>
                <a:latin typeface="Tahoma"/>
                <a:ea typeface="Tahoma"/>
                <a:cs typeface="Tahoma"/>
                <a:sym typeface="Tahoma"/>
              </a:rPr>
              <a:t> and x</a:t>
            </a:r>
            <a:r>
              <a:rPr b="0" baseline="-25000" i="0" lang="en-US" sz="1900" u="none">
                <a:solidFill>
                  <a:schemeClr val="dk1"/>
                </a:solidFill>
                <a:latin typeface="Tahoma"/>
                <a:ea typeface="Tahoma"/>
                <a:cs typeface="Tahoma"/>
                <a:sym typeface="Tahoma"/>
              </a:rPr>
              <a:t>u,</a:t>
            </a:r>
            <a:r>
              <a:rPr b="0" i="0" lang="en-US" sz="1900" u="none">
                <a:solidFill>
                  <a:schemeClr val="dk1"/>
                </a:solidFill>
                <a:latin typeface="Tahoma"/>
                <a:ea typeface="Tahoma"/>
                <a:cs typeface="Tahoma"/>
                <a:sym typeface="Tahoma"/>
              </a:rPr>
              <a:t> that is between 0 and 0.11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8" name="Shape 508"/>
        <p:cNvGrpSpPr/>
        <p:nvPr/>
      </p:nvGrpSpPr>
      <p:grpSpPr>
        <a:xfrm>
          <a:off x="0" y="0"/>
          <a:ext cx="0" cy="0"/>
          <a:chOff x="0" y="0"/>
          <a:chExt cx="0" cy="0"/>
        </a:xfrm>
      </p:grpSpPr>
      <p:sp>
        <p:nvSpPr>
          <p:cNvPr id="509" name="Google Shape;509;p16"/>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10" name="Google Shape;510;p1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11" name="Google Shape;511;p16"/>
          <p:cNvSpPr txBox="1"/>
          <p:nvPr/>
        </p:nvSpPr>
        <p:spPr>
          <a:xfrm>
            <a:off x="6308725" y="2852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12" name="Google Shape;512;p16"/>
          <p:cNvPicPr preferRelativeResize="0"/>
          <p:nvPr/>
        </p:nvPicPr>
        <p:blipFill rotWithShape="1">
          <a:blip r:embed="rId3">
            <a:alphaModFix/>
          </a:blip>
          <a:srcRect b="0" l="0" r="0" t="0"/>
          <a:stretch/>
        </p:blipFill>
        <p:spPr>
          <a:xfrm>
            <a:off x="2362200" y="1905000"/>
            <a:ext cx="4572000" cy="4146550"/>
          </a:xfrm>
          <a:prstGeom prst="rect">
            <a:avLst/>
          </a:prstGeom>
          <a:noFill/>
          <a:ln>
            <a:noFill/>
          </a:ln>
        </p:spPr>
      </p:pic>
      <p:sp>
        <p:nvSpPr>
          <p:cNvPr id="513" name="Google Shape;513;p16"/>
          <p:cNvSpPr txBox="1"/>
          <p:nvPr/>
        </p:nvSpPr>
        <p:spPr>
          <a:xfrm>
            <a:off x="1066800" y="6096000"/>
            <a:ext cx="72390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8 </a:t>
            </a:r>
            <a:r>
              <a:rPr b="0" i="0" lang="en-US" sz="1900" u="none">
                <a:solidFill>
                  <a:schemeClr val="dk1"/>
                </a:solidFill>
                <a:latin typeface="Tahoma"/>
                <a:ea typeface="Tahoma"/>
                <a:cs typeface="Tahoma"/>
                <a:sym typeface="Tahoma"/>
              </a:rPr>
              <a:t>Graph demonstrating sign change between initial limits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7" name="Shape 517"/>
        <p:cNvGrpSpPr/>
        <p:nvPr/>
      </p:nvGrpSpPr>
      <p:grpSpPr>
        <a:xfrm>
          <a:off x="0" y="0"/>
          <a:ext cx="0" cy="0"/>
          <a:chOff x="0" y="0"/>
          <a:chExt cx="0" cy="0"/>
        </a:xfrm>
      </p:grpSpPr>
      <p:sp>
        <p:nvSpPr>
          <p:cNvPr id="518" name="Google Shape;518;p17"/>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19" name="Google Shape;519;p1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20" name="Google Shape;520;p17"/>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1" name="Google Shape;521;p17"/>
          <p:cNvSpPr txBox="1"/>
          <p:nvPr/>
        </p:nvSpPr>
        <p:spPr>
          <a:xfrm>
            <a:off x="7239000" y="20574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22" name="Google Shape;522;p17"/>
          <p:cNvPicPr preferRelativeResize="0"/>
          <p:nvPr/>
        </p:nvPicPr>
        <p:blipFill rotWithShape="1">
          <a:blip r:embed="rId3">
            <a:alphaModFix/>
          </a:blip>
          <a:srcRect b="0" l="0" r="0" t="0"/>
          <a:stretch/>
        </p:blipFill>
        <p:spPr>
          <a:xfrm>
            <a:off x="3962400" y="2057400"/>
            <a:ext cx="3835400" cy="787400"/>
          </a:xfrm>
          <a:prstGeom prst="rect">
            <a:avLst/>
          </a:prstGeom>
          <a:noFill/>
          <a:ln>
            <a:noFill/>
          </a:ln>
        </p:spPr>
      </p:pic>
      <p:pic>
        <p:nvPicPr>
          <p:cNvPr id="523" name="Google Shape;523;p17"/>
          <p:cNvPicPr preferRelativeResize="0"/>
          <p:nvPr/>
        </p:nvPicPr>
        <p:blipFill rotWithShape="1">
          <a:blip r:embed="rId4">
            <a:alphaModFix/>
          </a:blip>
          <a:srcRect b="0" l="0" r="0" t="0"/>
          <a:stretch/>
        </p:blipFill>
        <p:spPr>
          <a:xfrm>
            <a:off x="533400" y="3048000"/>
            <a:ext cx="8401050" cy="973137"/>
          </a:xfrm>
          <a:prstGeom prst="rect">
            <a:avLst/>
          </a:prstGeom>
          <a:noFill/>
          <a:ln>
            <a:noFill/>
          </a:ln>
        </p:spPr>
      </p:pic>
      <p:sp>
        <p:nvSpPr>
          <p:cNvPr id="524" name="Google Shape;524;p17"/>
          <p:cNvSpPr txBox="1"/>
          <p:nvPr/>
        </p:nvSpPr>
        <p:spPr>
          <a:xfrm>
            <a:off x="838200" y="1981200"/>
            <a:ext cx="3810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sng">
                <a:solidFill>
                  <a:schemeClr val="dk1"/>
                </a:solidFill>
                <a:latin typeface="Tahoma"/>
                <a:ea typeface="Tahoma"/>
                <a:cs typeface="Tahoma"/>
                <a:sym typeface="Tahoma"/>
              </a:rPr>
              <a:t>Iteration 1</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estimate of the root is</a:t>
            </a:r>
            <a:endParaRPr/>
          </a:p>
        </p:txBody>
      </p:sp>
      <p:sp>
        <p:nvSpPr>
          <p:cNvPr id="525" name="Google Shape;525;p17"/>
          <p:cNvSpPr txBox="1"/>
          <p:nvPr/>
        </p:nvSpPr>
        <p:spPr>
          <a:xfrm>
            <a:off x="914400" y="4478337"/>
            <a:ext cx="7772400" cy="1846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Hence the root is bracketed between x</a:t>
            </a:r>
            <a:r>
              <a:rPr b="0" baseline="-25000" i="0" lang="en-US" sz="1900" u="none">
                <a:solidFill>
                  <a:schemeClr val="dk1"/>
                </a:solidFill>
                <a:latin typeface="Tahoma"/>
                <a:ea typeface="Tahoma"/>
                <a:cs typeface="Tahoma"/>
                <a:sym typeface="Tahoma"/>
              </a:rPr>
              <a:t>m </a:t>
            </a:r>
            <a:r>
              <a:rPr b="0" i="0" lang="en-US" sz="1900" u="none">
                <a:solidFill>
                  <a:schemeClr val="dk1"/>
                </a:solidFill>
                <a:latin typeface="Tahoma"/>
                <a:ea typeface="Tahoma"/>
                <a:cs typeface="Tahoma"/>
                <a:sym typeface="Tahoma"/>
              </a:rPr>
              <a:t>and x</a:t>
            </a:r>
            <a:r>
              <a:rPr b="0" baseline="-25000" i="0" lang="en-US" sz="1900" u="none">
                <a:solidFill>
                  <a:schemeClr val="dk1"/>
                </a:solidFill>
                <a:latin typeface="Tahoma"/>
                <a:ea typeface="Tahoma"/>
                <a:cs typeface="Tahoma"/>
                <a:sym typeface="Tahoma"/>
              </a:rPr>
              <a:t>u</a:t>
            </a:r>
            <a:r>
              <a:rPr b="0" i="0" lang="en-US" sz="1900" u="none">
                <a:solidFill>
                  <a:schemeClr val="dk1"/>
                </a:solidFill>
                <a:latin typeface="Tahoma"/>
                <a:ea typeface="Tahoma"/>
                <a:cs typeface="Tahoma"/>
                <a:sym typeface="Tahoma"/>
              </a:rPr>
              <a:t>, that is, between 0.055 and 0.11. So, the lower and upper limits of the new bracket are</a:t>
            </a:r>
            <a:endParaRPr/>
          </a:p>
          <a:p>
            <a:pPr indent="0" lvl="0" marL="0" marR="0" rtl="0" algn="l">
              <a:lnSpc>
                <a:spcPct val="100000"/>
              </a:lnSpc>
              <a:spcBef>
                <a:spcPts val="0"/>
              </a:spcBef>
              <a:spcAft>
                <a:spcPts val="0"/>
              </a:spcAft>
              <a:buClr>
                <a:schemeClr val="dk1"/>
              </a:buClr>
              <a:buSzPts val="1900"/>
              <a:buFont typeface="Tahoma"/>
              <a:buNone/>
            </a:pPr>
            <a:r>
              <a:t/>
            </a:r>
            <a:endParaRPr b="0" i="0" sz="19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900"/>
              <a:buFont typeface="Tahoma"/>
              <a:buNone/>
            </a:pPr>
            <a:r>
              <a:t/>
            </a:r>
            <a:endParaRPr b="0" i="0" sz="19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At this point, the absolute relative approximate error        cannot be calculated as we do not have a previous approximation.</a:t>
            </a:r>
            <a:endParaRPr/>
          </a:p>
        </p:txBody>
      </p:sp>
      <p:pic>
        <p:nvPicPr>
          <p:cNvPr id="526" name="Google Shape;526;p17"/>
          <p:cNvPicPr preferRelativeResize="0"/>
          <p:nvPr/>
        </p:nvPicPr>
        <p:blipFill rotWithShape="1">
          <a:blip r:embed="rId5">
            <a:alphaModFix/>
          </a:blip>
          <a:srcRect b="0" l="0" r="0" t="0"/>
          <a:stretch/>
        </p:blipFill>
        <p:spPr>
          <a:xfrm>
            <a:off x="1752600" y="5164137"/>
            <a:ext cx="2500312" cy="438150"/>
          </a:xfrm>
          <a:prstGeom prst="rect">
            <a:avLst/>
          </a:prstGeom>
          <a:noFill/>
          <a:ln>
            <a:noFill/>
          </a:ln>
        </p:spPr>
      </p:pic>
      <p:pic>
        <p:nvPicPr>
          <p:cNvPr id="527" name="Google Shape;527;p17"/>
          <p:cNvPicPr preferRelativeResize="0"/>
          <p:nvPr/>
        </p:nvPicPr>
        <p:blipFill rotWithShape="1">
          <a:blip r:embed="rId6">
            <a:alphaModFix/>
          </a:blip>
          <a:srcRect b="0" l="0" r="0" t="0"/>
          <a:stretch/>
        </p:blipFill>
        <p:spPr>
          <a:xfrm>
            <a:off x="6705600" y="5621337"/>
            <a:ext cx="460375" cy="487362"/>
          </a:xfrm>
          <a:prstGeom prst="rect">
            <a:avLst/>
          </a:prstGeom>
          <a:noFill/>
          <a:ln>
            <a:noFill/>
          </a:ln>
        </p:spPr>
      </p:pic>
      <p:sp>
        <p:nvSpPr>
          <p:cNvPr id="528" name="Google Shape;528;p17"/>
          <p:cNvSpPr txBox="1"/>
          <p:nvPr/>
        </p:nvSpPr>
        <p:spPr>
          <a:xfrm>
            <a:off x="838200" y="4095750"/>
            <a:ext cx="3741737"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Tahoma"/>
              <a:buNone/>
            </a:pPr>
            <a:r>
              <a:rPr b="0" i="0" lang="en-US" sz="2000" u="none">
                <a:solidFill>
                  <a:srgbClr val="FF0000"/>
                </a:solidFill>
                <a:latin typeface="Tahoma"/>
                <a:ea typeface="Tahoma"/>
                <a:cs typeface="Tahoma"/>
                <a:sym typeface="Tahoma"/>
              </a:rPr>
              <a:t>According to step 3, slide no. 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2" name="Shape 532"/>
        <p:cNvGrpSpPr/>
        <p:nvPr/>
      </p:nvGrpSpPr>
      <p:grpSpPr>
        <a:xfrm>
          <a:off x="0" y="0"/>
          <a:ext cx="0" cy="0"/>
          <a:chOff x="0" y="0"/>
          <a:chExt cx="0" cy="0"/>
        </a:xfrm>
      </p:grpSpPr>
      <p:sp>
        <p:nvSpPr>
          <p:cNvPr id="533" name="Google Shape;533;p18"/>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34" name="Google Shape;534;p1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35" name="Google Shape;535;p18"/>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6" name="Google Shape;536;p18"/>
          <p:cNvSpPr txBox="1"/>
          <p:nvPr/>
        </p:nvSpPr>
        <p:spPr>
          <a:xfrm>
            <a:off x="7239000" y="20574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7" name="Google Shape;537;p18"/>
          <p:cNvSpPr txBox="1"/>
          <p:nvPr/>
        </p:nvSpPr>
        <p:spPr>
          <a:xfrm>
            <a:off x="6537325" y="3995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38" name="Google Shape;538;p18"/>
          <p:cNvPicPr preferRelativeResize="0"/>
          <p:nvPr/>
        </p:nvPicPr>
        <p:blipFill rotWithShape="1">
          <a:blip r:embed="rId3">
            <a:alphaModFix/>
          </a:blip>
          <a:srcRect b="0" l="0" r="0" t="0"/>
          <a:stretch/>
        </p:blipFill>
        <p:spPr>
          <a:xfrm>
            <a:off x="1905000" y="1905000"/>
            <a:ext cx="4953000" cy="4168775"/>
          </a:xfrm>
          <a:prstGeom prst="rect">
            <a:avLst/>
          </a:prstGeom>
          <a:noFill/>
          <a:ln>
            <a:noFill/>
          </a:ln>
        </p:spPr>
      </p:pic>
      <p:sp>
        <p:nvSpPr>
          <p:cNvPr id="539" name="Google Shape;539;p18"/>
          <p:cNvSpPr txBox="1"/>
          <p:nvPr/>
        </p:nvSpPr>
        <p:spPr>
          <a:xfrm>
            <a:off x="1066800" y="6096000"/>
            <a:ext cx="72390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9 </a:t>
            </a:r>
            <a:r>
              <a:rPr b="0" i="0" lang="en-US" sz="1900" u="none">
                <a:solidFill>
                  <a:schemeClr val="dk1"/>
                </a:solidFill>
                <a:latin typeface="Tahoma"/>
                <a:ea typeface="Tahoma"/>
                <a:cs typeface="Tahoma"/>
                <a:sym typeface="Tahoma"/>
              </a:rPr>
              <a:t>Estimate of the root for Iteration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3" name="Shape 543"/>
        <p:cNvGrpSpPr/>
        <p:nvPr/>
      </p:nvGrpSpPr>
      <p:grpSpPr>
        <a:xfrm>
          <a:off x="0" y="0"/>
          <a:ext cx="0" cy="0"/>
          <a:chOff x="0" y="0"/>
          <a:chExt cx="0" cy="0"/>
        </a:xfrm>
      </p:grpSpPr>
      <p:sp>
        <p:nvSpPr>
          <p:cNvPr id="544" name="Google Shape;544;p19"/>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45" name="Google Shape;545;p1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46" name="Google Shape;546;p19"/>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7" name="Google Shape;547;p19"/>
          <p:cNvSpPr txBox="1"/>
          <p:nvPr/>
        </p:nvSpPr>
        <p:spPr>
          <a:xfrm>
            <a:off x="7239000" y="20574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48" name="Google Shape;548;p19"/>
          <p:cNvPicPr preferRelativeResize="0"/>
          <p:nvPr/>
        </p:nvPicPr>
        <p:blipFill rotWithShape="1">
          <a:blip r:embed="rId3">
            <a:alphaModFix/>
          </a:blip>
          <a:srcRect b="0" l="0" r="0" t="0"/>
          <a:stretch/>
        </p:blipFill>
        <p:spPr>
          <a:xfrm>
            <a:off x="3886200" y="2057400"/>
            <a:ext cx="4521200" cy="787400"/>
          </a:xfrm>
          <a:prstGeom prst="rect">
            <a:avLst/>
          </a:prstGeom>
          <a:noFill/>
          <a:ln>
            <a:noFill/>
          </a:ln>
        </p:spPr>
      </p:pic>
      <p:pic>
        <p:nvPicPr>
          <p:cNvPr id="549" name="Google Shape;549;p19"/>
          <p:cNvPicPr preferRelativeResize="0"/>
          <p:nvPr/>
        </p:nvPicPr>
        <p:blipFill rotWithShape="1">
          <a:blip r:embed="rId4">
            <a:alphaModFix/>
          </a:blip>
          <a:srcRect b="0" l="0" r="0" t="0"/>
          <a:stretch/>
        </p:blipFill>
        <p:spPr>
          <a:xfrm>
            <a:off x="125412" y="3048000"/>
            <a:ext cx="8894762" cy="938212"/>
          </a:xfrm>
          <a:prstGeom prst="rect">
            <a:avLst/>
          </a:prstGeom>
          <a:noFill/>
          <a:ln>
            <a:noFill/>
          </a:ln>
        </p:spPr>
      </p:pic>
      <p:sp>
        <p:nvSpPr>
          <p:cNvPr id="550" name="Google Shape;550;p19"/>
          <p:cNvSpPr txBox="1"/>
          <p:nvPr/>
        </p:nvSpPr>
        <p:spPr>
          <a:xfrm>
            <a:off x="838200" y="1981200"/>
            <a:ext cx="3810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sng">
                <a:solidFill>
                  <a:schemeClr val="dk1"/>
                </a:solidFill>
                <a:latin typeface="Tahoma"/>
                <a:ea typeface="Tahoma"/>
                <a:cs typeface="Tahoma"/>
                <a:sym typeface="Tahoma"/>
              </a:rPr>
              <a:t>Iteration 2</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estimate of the root is</a:t>
            </a:r>
            <a:endParaRPr/>
          </a:p>
        </p:txBody>
      </p:sp>
      <p:sp>
        <p:nvSpPr>
          <p:cNvPr id="551" name="Google Shape;551;p19"/>
          <p:cNvSpPr txBox="1"/>
          <p:nvPr/>
        </p:nvSpPr>
        <p:spPr>
          <a:xfrm>
            <a:off x="914400" y="4267200"/>
            <a:ext cx="7772400" cy="1262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Hence the root is bracketed between x</a:t>
            </a:r>
            <a:r>
              <a:rPr b="0" baseline="-25000" i="0" lang="en-US" sz="1900" u="none">
                <a:solidFill>
                  <a:schemeClr val="dk1"/>
                </a:solidFill>
                <a:latin typeface="Arial"/>
                <a:ea typeface="Arial"/>
                <a:cs typeface="Arial"/>
                <a:sym typeface="Arial"/>
              </a:rPr>
              <a:t>l </a:t>
            </a:r>
            <a:r>
              <a:rPr b="0" i="0" lang="en-US" sz="1900" u="none">
                <a:solidFill>
                  <a:schemeClr val="dk1"/>
                </a:solidFill>
                <a:latin typeface="Tahoma"/>
                <a:ea typeface="Tahoma"/>
                <a:cs typeface="Tahoma"/>
                <a:sym typeface="Tahoma"/>
              </a:rPr>
              <a:t>and x</a:t>
            </a:r>
            <a:r>
              <a:rPr b="0" baseline="-25000" i="0" lang="en-US" sz="1900" u="none">
                <a:solidFill>
                  <a:schemeClr val="dk1"/>
                </a:solidFill>
                <a:latin typeface="Tahoma"/>
                <a:ea typeface="Tahoma"/>
                <a:cs typeface="Tahoma"/>
                <a:sym typeface="Tahoma"/>
              </a:rPr>
              <a:t>m</a:t>
            </a:r>
            <a:r>
              <a:rPr b="0" i="0" lang="en-US" sz="1900" u="none">
                <a:solidFill>
                  <a:schemeClr val="dk1"/>
                </a:solidFill>
                <a:latin typeface="Tahoma"/>
                <a:ea typeface="Tahoma"/>
                <a:cs typeface="Tahoma"/>
                <a:sym typeface="Tahoma"/>
              </a:rPr>
              <a:t>, that is, between 0.055 and 0.0825. So, the lower and upper limits of the new bracket are</a:t>
            </a:r>
            <a:endParaRPr/>
          </a:p>
          <a:p>
            <a:pPr indent="0" lvl="0" marL="0" marR="0" rtl="0" algn="l">
              <a:lnSpc>
                <a:spcPct val="100000"/>
              </a:lnSpc>
              <a:spcBef>
                <a:spcPts val="0"/>
              </a:spcBef>
              <a:spcAft>
                <a:spcPts val="0"/>
              </a:spcAft>
              <a:buClr>
                <a:schemeClr val="dk1"/>
              </a:buClr>
              <a:buSzPts val="1900"/>
              <a:buFont typeface="Tahoma"/>
              <a:buNone/>
            </a:pPr>
            <a:r>
              <a:t/>
            </a:r>
            <a:endParaRPr b="0" i="0" sz="19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552" name="Google Shape;552;p19"/>
          <p:cNvPicPr preferRelativeResize="0"/>
          <p:nvPr/>
        </p:nvPicPr>
        <p:blipFill rotWithShape="1">
          <a:blip r:embed="rId5">
            <a:alphaModFix/>
          </a:blip>
          <a:srcRect b="0" l="0" r="0" t="0"/>
          <a:stretch/>
        </p:blipFill>
        <p:spPr>
          <a:xfrm>
            <a:off x="1608137" y="4953000"/>
            <a:ext cx="2790825" cy="43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349" name="Google Shape;349;p2"/>
          <p:cNvSpPr txBox="1"/>
          <p:nvPr>
            <p:ph type="title"/>
          </p:nvPr>
        </p:nvSpPr>
        <p:spPr>
          <a:xfrm>
            <a:off x="685800" y="609600"/>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Basis of Bisection Method/ binary search method</a:t>
            </a:r>
            <a:endParaRPr/>
          </a:p>
        </p:txBody>
      </p:sp>
      <p:sp>
        <p:nvSpPr>
          <p:cNvPr id="350" name="Google Shape;350;p2"/>
          <p:cNvSpPr txBox="1"/>
          <p:nvPr>
            <p:ph idx="1" type="body"/>
          </p:nvPr>
        </p:nvSpPr>
        <p:spPr>
          <a:xfrm>
            <a:off x="381000" y="1981200"/>
            <a:ext cx="2057400" cy="45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None/>
            </a:pPr>
            <a:r>
              <a:rPr b="0" i="0" lang="en-US" sz="2400" u="none">
                <a:solidFill>
                  <a:schemeClr val="dk1"/>
                </a:solidFill>
                <a:latin typeface="Tahoma"/>
                <a:ea typeface="Tahoma"/>
                <a:cs typeface="Tahoma"/>
                <a:sym typeface="Tahoma"/>
              </a:rPr>
              <a:t>	</a:t>
            </a:r>
            <a:r>
              <a:rPr b="1" i="0" lang="en-US" sz="1900" u="none">
                <a:solidFill>
                  <a:schemeClr val="dk1"/>
                </a:solidFill>
                <a:latin typeface="Tahoma"/>
                <a:ea typeface="Tahoma"/>
                <a:cs typeface="Tahoma"/>
                <a:sym typeface="Tahoma"/>
              </a:rPr>
              <a:t>Theorem</a:t>
            </a:r>
            <a:endParaRPr/>
          </a:p>
        </p:txBody>
      </p:sp>
      <p:sp>
        <p:nvSpPr>
          <p:cNvPr id="351" name="Google Shape;351;p2"/>
          <p:cNvSpPr txBox="1"/>
          <p:nvPr/>
        </p:nvSpPr>
        <p:spPr>
          <a:xfrm>
            <a:off x="2886075" y="1743075"/>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352" name="Google Shape;352;p2"/>
          <p:cNvGraphicFramePr/>
          <p:nvPr/>
        </p:nvGraphicFramePr>
        <p:xfrm>
          <a:off x="2895600" y="2667000"/>
          <a:ext cx="3371850" cy="3371850"/>
        </p:xfrm>
        <a:graphic>
          <a:graphicData uri="http://schemas.openxmlformats.org/presentationml/2006/ole">
            <mc:AlternateContent>
              <mc:Choice Requires="v">
                <p:oleObj r:id="rId4" imgH="3371850" imgW="3371850" progId="Word.Picture.8" spid="_x0000_s1">
                  <p:embed/>
                </p:oleObj>
              </mc:Choice>
              <mc:Fallback>
                <p:oleObj r:id="rId5" imgH="3371850" imgW="3371850" progId="Word.Picture.8">
                  <p:embed/>
                  <p:pic>
                    <p:nvPicPr>
                      <p:cNvPr id="352" name="Google Shape;352;p2"/>
                      <p:cNvPicPr preferRelativeResize="0"/>
                      <p:nvPr/>
                    </p:nvPicPr>
                    <p:blipFill rotWithShape="1">
                      <a:blip r:embed="rId6">
                        <a:alphaModFix/>
                      </a:blip>
                      <a:srcRect b="0" l="0" r="0" t="0"/>
                      <a:stretch/>
                    </p:blipFill>
                    <p:spPr>
                      <a:xfrm>
                        <a:off x="2895600" y="2667000"/>
                        <a:ext cx="3371850" cy="3371850"/>
                      </a:xfrm>
                      <a:prstGeom prst="rect">
                        <a:avLst/>
                      </a:prstGeom>
                      <a:noFill/>
                      <a:ln>
                        <a:noFill/>
                      </a:ln>
                    </p:spPr>
                  </p:pic>
                </p:oleObj>
              </mc:Fallback>
            </mc:AlternateContent>
          </a:graphicData>
        </a:graphic>
      </p:graphicFrame>
      <p:sp>
        <p:nvSpPr>
          <p:cNvPr id="353" name="Google Shape;353;p2"/>
          <p:cNvSpPr txBox="1"/>
          <p:nvPr/>
        </p:nvSpPr>
        <p:spPr>
          <a:xfrm>
            <a:off x="2057400" y="2057400"/>
            <a:ext cx="67818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An equation f(x)=0, where f(x) is a real continuous function, has at least one root between x</a:t>
            </a:r>
            <a:r>
              <a:rPr b="0" baseline="-25000" i="0" lang="en-US" sz="1900" u="none">
                <a:solidFill>
                  <a:schemeClr val="dk1"/>
                </a:solidFill>
                <a:latin typeface="Tahoma"/>
                <a:ea typeface="Tahoma"/>
                <a:cs typeface="Tahoma"/>
                <a:sym typeface="Tahoma"/>
              </a:rPr>
              <a:t>l</a:t>
            </a:r>
            <a:r>
              <a:rPr b="0" i="0" lang="en-US" sz="1900" u="none">
                <a:solidFill>
                  <a:schemeClr val="dk1"/>
                </a:solidFill>
                <a:latin typeface="Tahoma"/>
                <a:ea typeface="Tahoma"/>
                <a:cs typeface="Tahoma"/>
                <a:sym typeface="Tahoma"/>
              </a:rPr>
              <a:t> and x</a:t>
            </a:r>
            <a:r>
              <a:rPr b="0" baseline="-25000" i="0" lang="en-US" sz="1900" u="none">
                <a:solidFill>
                  <a:schemeClr val="dk1"/>
                </a:solidFill>
                <a:latin typeface="Tahoma"/>
                <a:ea typeface="Tahoma"/>
                <a:cs typeface="Tahoma"/>
                <a:sym typeface="Tahoma"/>
              </a:rPr>
              <a:t>u</a:t>
            </a:r>
            <a:r>
              <a:rPr b="0" i="0" lang="en-US" sz="1900" u="none">
                <a:solidFill>
                  <a:schemeClr val="dk1"/>
                </a:solidFill>
                <a:latin typeface="Tahoma"/>
                <a:ea typeface="Tahoma"/>
                <a:cs typeface="Tahoma"/>
                <a:sym typeface="Tahoma"/>
              </a:rPr>
              <a:t> if f(x</a:t>
            </a:r>
            <a:r>
              <a:rPr b="0" baseline="-25000" i="0" lang="en-US" sz="1900" u="none">
                <a:solidFill>
                  <a:schemeClr val="dk1"/>
                </a:solidFill>
                <a:latin typeface="Tahoma"/>
                <a:ea typeface="Tahoma"/>
                <a:cs typeface="Tahoma"/>
                <a:sym typeface="Tahoma"/>
              </a:rPr>
              <a:t>l</a:t>
            </a:r>
            <a:r>
              <a:rPr b="0" i="0" lang="en-US" sz="1900" u="none">
                <a:solidFill>
                  <a:schemeClr val="dk1"/>
                </a:solidFill>
                <a:latin typeface="Tahoma"/>
                <a:ea typeface="Tahoma"/>
                <a:cs typeface="Tahoma"/>
                <a:sym typeface="Tahoma"/>
              </a:rPr>
              <a:t>) f(x</a:t>
            </a:r>
            <a:r>
              <a:rPr b="0" baseline="-25000" i="0" lang="en-US" sz="1900" u="none">
                <a:solidFill>
                  <a:schemeClr val="dk1"/>
                </a:solidFill>
                <a:latin typeface="Tahoma"/>
                <a:ea typeface="Tahoma"/>
                <a:cs typeface="Tahoma"/>
                <a:sym typeface="Tahoma"/>
              </a:rPr>
              <a:t>u</a:t>
            </a:r>
            <a:r>
              <a:rPr b="0" i="0" lang="en-US" sz="1900" u="none">
                <a:solidFill>
                  <a:schemeClr val="dk1"/>
                </a:solidFill>
                <a:latin typeface="Tahoma"/>
                <a:ea typeface="Tahoma"/>
                <a:cs typeface="Tahoma"/>
                <a:sym typeface="Tahoma"/>
              </a:rPr>
              <a:t>) &lt; 0.</a:t>
            </a:r>
            <a:endParaRPr/>
          </a:p>
        </p:txBody>
      </p:sp>
      <p:sp>
        <p:nvSpPr>
          <p:cNvPr id="354" name="Google Shape;354;p2"/>
          <p:cNvSpPr txBox="1"/>
          <p:nvPr/>
        </p:nvSpPr>
        <p:spPr>
          <a:xfrm>
            <a:off x="381000" y="5715000"/>
            <a:ext cx="8382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1</a:t>
            </a:r>
            <a:r>
              <a:rPr b="0" i="0" lang="en-US" sz="1900" u="none">
                <a:solidFill>
                  <a:schemeClr val="dk1"/>
                </a:solidFill>
                <a:latin typeface="Tahoma"/>
                <a:ea typeface="Tahoma"/>
                <a:cs typeface="Tahoma"/>
                <a:sym typeface="Tahoma"/>
              </a:rPr>
              <a:t>  At least one root exists between the two points if the function is 	   real, continuous, and changes sign.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6" name="Shape 556"/>
        <p:cNvGrpSpPr/>
        <p:nvPr/>
      </p:nvGrpSpPr>
      <p:grpSpPr>
        <a:xfrm>
          <a:off x="0" y="0"/>
          <a:ext cx="0" cy="0"/>
          <a:chOff x="0" y="0"/>
          <a:chExt cx="0" cy="0"/>
        </a:xfrm>
      </p:grpSpPr>
      <p:sp>
        <p:nvSpPr>
          <p:cNvPr id="557" name="Google Shape;557;p20"/>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58" name="Google Shape;558;p2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59" name="Google Shape;559;p20"/>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0" name="Google Shape;560;p20"/>
          <p:cNvSpPr txBox="1"/>
          <p:nvPr/>
        </p:nvSpPr>
        <p:spPr>
          <a:xfrm>
            <a:off x="6156325" y="19383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1" name="Google Shape;561;p20"/>
          <p:cNvSpPr txBox="1"/>
          <p:nvPr/>
        </p:nvSpPr>
        <p:spPr>
          <a:xfrm>
            <a:off x="6613525" y="3233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62" name="Google Shape;562;p20"/>
          <p:cNvPicPr preferRelativeResize="0"/>
          <p:nvPr/>
        </p:nvPicPr>
        <p:blipFill rotWithShape="1">
          <a:blip r:embed="rId3">
            <a:alphaModFix/>
          </a:blip>
          <a:srcRect b="0" l="0" r="0" t="0"/>
          <a:stretch/>
        </p:blipFill>
        <p:spPr>
          <a:xfrm>
            <a:off x="2438400" y="1828800"/>
            <a:ext cx="4648200" cy="4192587"/>
          </a:xfrm>
          <a:prstGeom prst="rect">
            <a:avLst/>
          </a:prstGeom>
          <a:noFill/>
          <a:ln>
            <a:noFill/>
          </a:ln>
        </p:spPr>
      </p:pic>
      <p:sp>
        <p:nvSpPr>
          <p:cNvPr id="563" name="Google Shape;563;p20"/>
          <p:cNvSpPr txBox="1"/>
          <p:nvPr/>
        </p:nvSpPr>
        <p:spPr>
          <a:xfrm>
            <a:off x="1371600" y="6096000"/>
            <a:ext cx="72390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10 </a:t>
            </a:r>
            <a:r>
              <a:rPr b="0" i="0" lang="en-US" sz="1900" u="none">
                <a:solidFill>
                  <a:schemeClr val="dk1"/>
                </a:solidFill>
                <a:latin typeface="Tahoma"/>
                <a:ea typeface="Tahoma"/>
                <a:cs typeface="Tahoma"/>
                <a:sym typeface="Tahoma"/>
              </a:rPr>
              <a:t>Estimate of the root for Iteration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7" name="Shape 567"/>
        <p:cNvGrpSpPr/>
        <p:nvPr/>
      </p:nvGrpSpPr>
      <p:grpSpPr>
        <a:xfrm>
          <a:off x="0" y="0"/>
          <a:ext cx="0" cy="0"/>
          <a:chOff x="0" y="0"/>
          <a:chExt cx="0" cy="0"/>
        </a:xfrm>
      </p:grpSpPr>
      <p:sp>
        <p:nvSpPr>
          <p:cNvPr id="568" name="Google Shape;568;p21"/>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69" name="Google Shape;569;p2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70" name="Google Shape;570;p21"/>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1" name="Google Shape;571;p21"/>
          <p:cNvSpPr txBox="1"/>
          <p:nvPr/>
        </p:nvSpPr>
        <p:spPr>
          <a:xfrm>
            <a:off x="6156325" y="19383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2" name="Google Shape;572;p21"/>
          <p:cNvSpPr txBox="1"/>
          <p:nvPr/>
        </p:nvSpPr>
        <p:spPr>
          <a:xfrm>
            <a:off x="6613525" y="3233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3" name="Google Shape;573;p21"/>
          <p:cNvSpPr txBox="1"/>
          <p:nvPr/>
        </p:nvSpPr>
        <p:spPr>
          <a:xfrm>
            <a:off x="762000" y="2057400"/>
            <a:ext cx="81534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absolute relative approximate error       at the end of Iteration 2 is</a:t>
            </a:r>
            <a:endParaRPr/>
          </a:p>
        </p:txBody>
      </p:sp>
      <p:pic>
        <p:nvPicPr>
          <p:cNvPr id="574" name="Google Shape;574;p21"/>
          <p:cNvPicPr preferRelativeResize="0"/>
          <p:nvPr/>
        </p:nvPicPr>
        <p:blipFill rotWithShape="1">
          <a:blip r:embed="rId3">
            <a:alphaModFix/>
          </a:blip>
          <a:srcRect b="0" l="0" r="0" t="0"/>
          <a:stretch/>
        </p:blipFill>
        <p:spPr>
          <a:xfrm>
            <a:off x="5105400" y="2057400"/>
            <a:ext cx="457200" cy="481012"/>
          </a:xfrm>
          <a:prstGeom prst="rect">
            <a:avLst/>
          </a:prstGeom>
          <a:noFill/>
          <a:ln>
            <a:noFill/>
          </a:ln>
        </p:spPr>
      </p:pic>
      <p:pic>
        <p:nvPicPr>
          <p:cNvPr id="575" name="Google Shape;575;p21"/>
          <p:cNvPicPr preferRelativeResize="0"/>
          <p:nvPr/>
        </p:nvPicPr>
        <p:blipFill rotWithShape="1">
          <a:blip r:embed="rId4">
            <a:alphaModFix/>
          </a:blip>
          <a:srcRect b="0" l="0" r="0" t="0"/>
          <a:stretch/>
        </p:blipFill>
        <p:spPr>
          <a:xfrm>
            <a:off x="1460500" y="2600325"/>
            <a:ext cx="3178175" cy="2141537"/>
          </a:xfrm>
          <a:prstGeom prst="rect">
            <a:avLst/>
          </a:prstGeom>
          <a:noFill/>
          <a:ln>
            <a:noFill/>
          </a:ln>
        </p:spPr>
      </p:pic>
      <p:sp>
        <p:nvSpPr>
          <p:cNvPr id="576" name="Google Shape;576;p21"/>
          <p:cNvSpPr txBox="1"/>
          <p:nvPr/>
        </p:nvSpPr>
        <p:spPr>
          <a:xfrm>
            <a:off x="914400" y="4953000"/>
            <a:ext cx="7924800" cy="969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None of the significant digits are at least correct in the estimate root of x</a:t>
            </a:r>
            <a:r>
              <a:rPr b="0" baseline="-25000" i="0" lang="en-US" sz="1900" u="none">
                <a:solidFill>
                  <a:schemeClr val="dk1"/>
                </a:solidFill>
                <a:latin typeface="Tahoma"/>
                <a:ea typeface="Tahoma"/>
                <a:cs typeface="Tahoma"/>
                <a:sym typeface="Tahoma"/>
              </a:rPr>
              <a:t>m</a:t>
            </a:r>
            <a:r>
              <a:rPr b="0" i="0" lang="en-US" sz="1900" u="none">
                <a:solidFill>
                  <a:schemeClr val="dk1"/>
                </a:solidFill>
                <a:latin typeface="Tahoma"/>
                <a:ea typeface="Tahoma"/>
                <a:cs typeface="Tahoma"/>
                <a:sym typeface="Tahoma"/>
              </a:rPr>
              <a:t> = 0.0825 because the absolute relative approximate error is greater than 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0" name="Shape 580"/>
        <p:cNvGrpSpPr/>
        <p:nvPr/>
      </p:nvGrpSpPr>
      <p:grpSpPr>
        <a:xfrm>
          <a:off x="0" y="0"/>
          <a:ext cx="0" cy="0"/>
          <a:chOff x="0" y="0"/>
          <a:chExt cx="0" cy="0"/>
        </a:xfrm>
      </p:grpSpPr>
      <p:sp>
        <p:nvSpPr>
          <p:cNvPr id="581" name="Google Shape;581;p2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82" name="Google Shape;582;p2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83" name="Google Shape;583;p22"/>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4" name="Google Shape;584;p22"/>
          <p:cNvSpPr txBox="1"/>
          <p:nvPr/>
        </p:nvSpPr>
        <p:spPr>
          <a:xfrm>
            <a:off x="7239000" y="2057400"/>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85" name="Google Shape;585;p22"/>
          <p:cNvPicPr preferRelativeResize="0"/>
          <p:nvPr/>
        </p:nvPicPr>
        <p:blipFill rotWithShape="1">
          <a:blip r:embed="rId3">
            <a:alphaModFix/>
          </a:blip>
          <a:srcRect b="0" l="0" r="0" t="0"/>
          <a:stretch/>
        </p:blipFill>
        <p:spPr>
          <a:xfrm>
            <a:off x="3810000" y="2057400"/>
            <a:ext cx="5003800" cy="787400"/>
          </a:xfrm>
          <a:prstGeom prst="rect">
            <a:avLst/>
          </a:prstGeom>
          <a:noFill/>
          <a:ln>
            <a:noFill/>
          </a:ln>
        </p:spPr>
      </p:pic>
      <p:pic>
        <p:nvPicPr>
          <p:cNvPr id="586" name="Google Shape;586;p22"/>
          <p:cNvPicPr preferRelativeResize="0"/>
          <p:nvPr/>
        </p:nvPicPr>
        <p:blipFill rotWithShape="1">
          <a:blip r:embed="rId4">
            <a:alphaModFix/>
          </a:blip>
          <a:srcRect b="0" l="0" r="0" t="0"/>
          <a:stretch/>
        </p:blipFill>
        <p:spPr>
          <a:xfrm>
            <a:off x="228600" y="3048000"/>
            <a:ext cx="8686800" cy="896937"/>
          </a:xfrm>
          <a:prstGeom prst="rect">
            <a:avLst/>
          </a:prstGeom>
          <a:noFill/>
          <a:ln>
            <a:noFill/>
          </a:ln>
        </p:spPr>
      </p:pic>
      <p:sp>
        <p:nvSpPr>
          <p:cNvPr id="587" name="Google Shape;587;p22"/>
          <p:cNvSpPr txBox="1"/>
          <p:nvPr/>
        </p:nvSpPr>
        <p:spPr>
          <a:xfrm>
            <a:off x="838200" y="1981200"/>
            <a:ext cx="38100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sng">
                <a:solidFill>
                  <a:schemeClr val="dk1"/>
                </a:solidFill>
                <a:latin typeface="Tahoma"/>
                <a:ea typeface="Tahoma"/>
                <a:cs typeface="Tahoma"/>
                <a:sym typeface="Tahoma"/>
              </a:rPr>
              <a:t>Iteration 3</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estimate of the root is</a:t>
            </a:r>
            <a:endParaRPr/>
          </a:p>
        </p:txBody>
      </p:sp>
      <p:sp>
        <p:nvSpPr>
          <p:cNvPr id="588" name="Google Shape;588;p22"/>
          <p:cNvSpPr txBox="1"/>
          <p:nvPr/>
        </p:nvSpPr>
        <p:spPr>
          <a:xfrm>
            <a:off x="914400" y="4267200"/>
            <a:ext cx="7772400" cy="1262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Hence the root is bracketed between x</a:t>
            </a:r>
            <a:r>
              <a:rPr b="0" baseline="-25000" i="0" lang="en-US" sz="1900" u="none">
                <a:solidFill>
                  <a:schemeClr val="dk1"/>
                </a:solidFill>
                <a:latin typeface="Arial"/>
                <a:ea typeface="Arial"/>
                <a:cs typeface="Arial"/>
                <a:sym typeface="Arial"/>
              </a:rPr>
              <a:t>l </a:t>
            </a:r>
            <a:r>
              <a:rPr b="0" i="0" lang="en-US" sz="1900" u="none">
                <a:solidFill>
                  <a:schemeClr val="dk1"/>
                </a:solidFill>
                <a:latin typeface="Tahoma"/>
                <a:ea typeface="Tahoma"/>
                <a:cs typeface="Tahoma"/>
                <a:sym typeface="Tahoma"/>
              </a:rPr>
              <a:t>and x</a:t>
            </a:r>
            <a:r>
              <a:rPr b="0" baseline="-25000" i="0" lang="en-US" sz="1900" u="none">
                <a:solidFill>
                  <a:schemeClr val="dk1"/>
                </a:solidFill>
                <a:latin typeface="Tahoma"/>
                <a:ea typeface="Tahoma"/>
                <a:cs typeface="Tahoma"/>
                <a:sym typeface="Tahoma"/>
              </a:rPr>
              <a:t>m</a:t>
            </a:r>
            <a:r>
              <a:rPr b="0" i="0" lang="en-US" sz="1900" u="none">
                <a:solidFill>
                  <a:schemeClr val="dk1"/>
                </a:solidFill>
                <a:latin typeface="Tahoma"/>
                <a:ea typeface="Tahoma"/>
                <a:cs typeface="Tahoma"/>
                <a:sym typeface="Tahoma"/>
              </a:rPr>
              <a:t>, that is, between 0.055 and 0.06875. So, the lower and upper limits of the new bracket are</a:t>
            </a:r>
            <a:endParaRPr/>
          </a:p>
          <a:p>
            <a:pPr indent="0" lvl="0" marL="0" marR="0" rtl="0" algn="l">
              <a:lnSpc>
                <a:spcPct val="100000"/>
              </a:lnSpc>
              <a:spcBef>
                <a:spcPts val="0"/>
              </a:spcBef>
              <a:spcAft>
                <a:spcPts val="0"/>
              </a:spcAft>
              <a:buClr>
                <a:schemeClr val="dk1"/>
              </a:buClr>
              <a:buSzPts val="1900"/>
              <a:buFont typeface="Tahoma"/>
              <a:buNone/>
            </a:pPr>
            <a:r>
              <a:t/>
            </a:r>
            <a:endParaRPr b="0" i="0" sz="19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None/>
            </a:pPr>
            <a:r>
              <a:t/>
            </a:r>
            <a:endParaRPr b="0" i="0" sz="1900" u="none">
              <a:solidFill>
                <a:schemeClr val="dk1"/>
              </a:solidFill>
              <a:latin typeface="Tahoma"/>
              <a:ea typeface="Tahoma"/>
              <a:cs typeface="Tahoma"/>
              <a:sym typeface="Tahoma"/>
            </a:endParaRPr>
          </a:p>
        </p:txBody>
      </p:sp>
      <p:pic>
        <p:nvPicPr>
          <p:cNvPr id="589" name="Google Shape;589;p22"/>
          <p:cNvPicPr preferRelativeResize="0"/>
          <p:nvPr/>
        </p:nvPicPr>
        <p:blipFill rotWithShape="1">
          <a:blip r:embed="rId5">
            <a:alphaModFix/>
          </a:blip>
          <a:srcRect b="0" l="0" r="0" t="0"/>
          <a:stretch/>
        </p:blipFill>
        <p:spPr>
          <a:xfrm>
            <a:off x="1535112" y="4953000"/>
            <a:ext cx="2936875" cy="438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3" name="Shape 593"/>
        <p:cNvGrpSpPr/>
        <p:nvPr/>
      </p:nvGrpSpPr>
      <p:grpSpPr>
        <a:xfrm>
          <a:off x="0" y="0"/>
          <a:ext cx="0" cy="0"/>
          <a:chOff x="0" y="0"/>
          <a:chExt cx="0" cy="0"/>
        </a:xfrm>
      </p:grpSpPr>
      <p:sp>
        <p:nvSpPr>
          <p:cNvPr id="594" name="Google Shape;594;p2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95" name="Google Shape;595;p2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596" name="Google Shape;596;p23"/>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7" name="Google Shape;597;p23"/>
          <p:cNvSpPr txBox="1"/>
          <p:nvPr/>
        </p:nvSpPr>
        <p:spPr>
          <a:xfrm>
            <a:off x="6156325" y="20145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8" name="Google Shape;598;p23"/>
          <p:cNvSpPr txBox="1"/>
          <p:nvPr/>
        </p:nvSpPr>
        <p:spPr>
          <a:xfrm>
            <a:off x="6689725" y="30813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599" name="Google Shape;599;p23"/>
          <p:cNvPicPr preferRelativeResize="0"/>
          <p:nvPr/>
        </p:nvPicPr>
        <p:blipFill rotWithShape="1">
          <a:blip r:embed="rId3">
            <a:alphaModFix/>
          </a:blip>
          <a:srcRect b="0" l="0" r="0" t="0"/>
          <a:stretch/>
        </p:blipFill>
        <p:spPr>
          <a:xfrm>
            <a:off x="2362200" y="1828800"/>
            <a:ext cx="4343400" cy="4257675"/>
          </a:xfrm>
          <a:prstGeom prst="rect">
            <a:avLst/>
          </a:prstGeom>
          <a:noFill/>
          <a:ln>
            <a:noFill/>
          </a:ln>
        </p:spPr>
      </p:pic>
      <p:sp>
        <p:nvSpPr>
          <p:cNvPr id="600" name="Google Shape;600;p23"/>
          <p:cNvSpPr txBox="1"/>
          <p:nvPr/>
        </p:nvSpPr>
        <p:spPr>
          <a:xfrm>
            <a:off x="1066800" y="6096000"/>
            <a:ext cx="723900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11 </a:t>
            </a:r>
            <a:r>
              <a:rPr b="0" i="0" lang="en-US" sz="1900" u="none">
                <a:solidFill>
                  <a:schemeClr val="dk1"/>
                </a:solidFill>
                <a:latin typeface="Tahoma"/>
                <a:ea typeface="Tahoma"/>
                <a:cs typeface="Tahoma"/>
                <a:sym typeface="Tahoma"/>
              </a:rPr>
              <a:t>Estimate of the root for Iteration 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4" name="Shape 604"/>
        <p:cNvGrpSpPr/>
        <p:nvPr/>
      </p:nvGrpSpPr>
      <p:grpSpPr>
        <a:xfrm>
          <a:off x="0" y="0"/>
          <a:ext cx="0" cy="0"/>
          <a:chOff x="0" y="0"/>
          <a:chExt cx="0" cy="0"/>
        </a:xfrm>
      </p:grpSpPr>
      <p:sp>
        <p:nvSpPr>
          <p:cNvPr id="605" name="Google Shape;605;p2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06" name="Google Shape;606;p2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1 Cont.</a:t>
            </a:r>
            <a:endParaRPr/>
          </a:p>
        </p:txBody>
      </p:sp>
      <p:sp>
        <p:nvSpPr>
          <p:cNvPr id="607" name="Google Shape;607;p24"/>
          <p:cNvSpPr txBox="1"/>
          <p:nvPr/>
        </p:nvSpPr>
        <p:spPr>
          <a:xfrm>
            <a:off x="3333750" y="244316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8" name="Google Shape;608;p24"/>
          <p:cNvSpPr txBox="1"/>
          <p:nvPr/>
        </p:nvSpPr>
        <p:spPr>
          <a:xfrm>
            <a:off x="6156325" y="19383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9" name="Google Shape;609;p24"/>
          <p:cNvSpPr txBox="1"/>
          <p:nvPr/>
        </p:nvSpPr>
        <p:spPr>
          <a:xfrm>
            <a:off x="6613525" y="32337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10" name="Google Shape;610;p24"/>
          <p:cNvSpPr txBox="1"/>
          <p:nvPr/>
        </p:nvSpPr>
        <p:spPr>
          <a:xfrm>
            <a:off x="762000" y="2057400"/>
            <a:ext cx="8153400" cy="384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absolute relative approximate error       at the end of Iteration 3 is</a:t>
            </a:r>
            <a:endParaRPr/>
          </a:p>
        </p:txBody>
      </p:sp>
      <p:pic>
        <p:nvPicPr>
          <p:cNvPr id="611" name="Google Shape;611;p24"/>
          <p:cNvPicPr preferRelativeResize="0"/>
          <p:nvPr/>
        </p:nvPicPr>
        <p:blipFill rotWithShape="1">
          <a:blip r:embed="rId3">
            <a:alphaModFix/>
          </a:blip>
          <a:srcRect b="0" l="0" r="0" t="0"/>
          <a:stretch/>
        </p:blipFill>
        <p:spPr>
          <a:xfrm>
            <a:off x="5105400" y="2057400"/>
            <a:ext cx="457200" cy="481012"/>
          </a:xfrm>
          <a:prstGeom prst="rect">
            <a:avLst/>
          </a:prstGeom>
          <a:noFill/>
          <a:ln>
            <a:noFill/>
          </a:ln>
        </p:spPr>
      </p:pic>
      <p:pic>
        <p:nvPicPr>
          <p:cNvPr id="612" name="Google Shape;612;p24"/>
          <p:cNvPicPr preferRelativeResize="0"/>
          <p:nvPr/>
        </p:nvPicPr>
        <p:blipFill rotWithShape="1">
          <a:blip r:embed="rId4">
            <a:alphaModFix/>
          </a:blip>
          <a:srcRect b="0" l="0" r="0" t="0"/>
          <a:stretch/>
        </p:blipFill>
        <p:spPr>
          <a:xfrm>
            <a:off x="1316037" y="2600325"/>
            <a:ext cx="3467100" cy="2141537"/>
          </a:xfrm>
          <a:prstGeom prst="rect">
            <a:avLst/>
          </a:prstGeom>
          <a:noFill/>
          <a:ln>
            <a:noFill/>
          </a:ln>
        </p:spPr>
      </p:pic>
      <p:sp>
        <p:nvSpPr>
          <p:cNvPr id="613" name="Google Shape;613;p24"/>
          <p:cNvSpPr txBox="1"/>
          <p:nvPr/>
        </p:nvSpPr>
        <p:spPr>
          <a:xfrm>
            <a:off x="914400" y="4953000"/>
            <a:ext cx="7924800" cy="155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Still none of the significant digits are at least correct in the estimated root of the equation as the absolute relative approximate error is greater than 5%.</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Seven more iterations were conducted and these iterations are shown in Table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7" name="Shape 617"/>
        <p:cNvGrpSpPr/>
        <p:nvPr/>
      </p:nvGrpSpPr>
      <p:grpSpPr>
        <a:xfrm>
          <a:off x="0" y="0"/>
          <a:ext cx="0" cy="0"/>
          <a:chOff x="0" y="0"/>
          <a:chExt cx="0" cy="0"/>
        </a:xfrm>
      </p:grpSpPr>
      <p:sp>
        <p:nvSpPr>
          <p:cNvPr id="618" name="Google Shape;618;p25"/>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19" name="Google Shape;619;p25"/>
          <p:cNvSpPr txBox="1"/>
          <p:nvPr>
            <p:ph type="title"/>
          </p:nvPr>
        </p:nvSpPr>
        <p:spPr>
          <a:xfrm>
            <a:off x="1143000" y="304800"/>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Table 1 Cont.</a:t>
            </a:r>
            <a:endParaRPr/>
          </a:p>
        </p:txBody>
      </p:sp>
      <p:sp>
        <p:nvSpPr>
          <p:cNvPr id="620" name="Google Shape;620;p25"/>
          <p:cNvSpPr txBox="1"/>
          <p:nvPr/>
        </p:nvSpPr>
        <p:spPr>
          <a:xfrm>
            <a:off x="1371600" y="1828800"/>
            <a:ext cx="7772400" cy="6778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Table 1</a:t>
            </a:r>
            <a:r>
              <a:rPr b="0" i="0" lang="en-US" sz="1900" u="none">
                <a:solidFill>
                  <a:schemeClr val="dk1"/>
                </a:solidFill>
                <a:latin typeface="Tahoma"/>
                <a:ea typeface="Tahoma"/>
                <a:cs typeface="Tahoma"/>
                <a:sym typeface="Tahoma"/>
              </a:rPr>
              <a:t> Root of f(x)=0 as function of number of iterations for bisection method.</a:t>
            </a:r>
            <a:endParaRPr/>
          </a:p>
        </p:txBody>
      </p:sp>
      <p:graphicFrame>
        <p:nvGraphicFramePr>
          <p:cNvPr id="621" name="Google Shape;621;p25"/>
          <p:cNvGraphicFramePr/>
          <p:nvPr/>
        </p:nvGraphicFramePr>
        <p:xfrm>
          <a:off x="1066800" y="2590800"/>
          <a:ext cx="7543800" cy="3695700"/>
        </p:xfrm>
        <a:graphic>
          <a:graphicData uri="http://schemas.openxmlformats.org/presentationml/2006/ole">
            <mc:AlternateContent>
              <mc:Choice Requires="v">
                <p:oleObj r:id="rId4" imgH="3695700" imgW="7543800" progId="Word.Document.8" spid="_x0000_s1">
                  <p:embed/>
                </p:oleObj>
              </mc:Choice>
              <mc:Fallback>
                <p:oleObj r:id="rId5" imgH="3695700" imgW="7543800" progId="Word.Document.8">
                  <p:embed/>
                  <p:pic>
                    <p:nvPicPr>
                      <p:cNvPr id="621" name="Google Shape;621;p25"/>
                      <p:cNvPicPr preferRelativeResize="0"/>
                      <p:nvPr>
                        <p:ph idx="1" type="body"/>
                      </p:nvPr>
                    </p:nvPicPr>
                    <p:blipFill rotWithShape="1">
                      <a:blip r:embed="rId6">
                        <a:alphaModFix/>
                      </a:blip>
                      <a:srcRect b="0" l="0" r="0" t="0"/>
                      <a:stretch/>
                    </p:blipFill>
                    <p:spPr>
                      <a:xfrm>
                        <a:off x="1066800" y="2590800"/>
                        <a:ext cx="7543800" cy="3695700"/>
                      </a:xfrm>
                      <a:prstGeom prst="rect">
                        <a:avLst/>
                      </a:prstGeom>
                      <a:noFill/>
                      <a:ln>
                        <a:no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5" name="Shape 625"/>
        <p:cNvGrpSpPr/>
        <p:nvPr/>
      </p:nvGrpSpPr>
      <p:grpSpPr>
        <a:xfrm>
          <a:off x="0" y="0"/>
          <a:ext cx="0" cy="0"/>
          <a:chOff x="0" y="0"/>
          <a:chExt cx="0" cy="0"/>
        </a:xfrm>
      </p:grpSpPr>
      <p:sp>
        <p:nvSpPr>
          <p:cNvPr id="626" name="Google Shape;626;p26"/>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27" name="Google Shape;627;p2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Advantages</a:t>
            </a:r>
            <a:endParaRPr/>
          </a:p>
        </p:txBody>
      </p:sp>
      <p:sp>
        <p:nvSpPr>
          <p:cNvPr id="628" name="Google Shape;628;p26"/>
          <p:cNvSpPr txBox="1"/>
          <p:nvPr>
            <p:ph idx="1" type="body"/>
          </p:nvPr>
        </p:nvSpPr>
        <p:spPr>
          <a:xfrm>
            <a:off x="838200" y="2209800"/>
            <a:ext cx="77724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Always convergent (approaching closer to the real root)</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The root bracket gets halved (divide into two parts of equal) with each iteration - guaranteed.</a:t>
            </a:r>
            <a:endParaRPr/>
          </a:p>
          <a:p>
            <a:pPr indent="-220980" lvl="0" marL="342900" rtl="0" algn="l">
              <a:spcBef>
                <a:spcPts val="640"/>
              </a:spcBef>
              <a:spcAft>
                <a:spcPts val="0"/>
              </a:spcAft>
              <a:buSzPts val="1920"/>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2" name="Shape 632"/>
        <p:cNvGrpSpPr/>
        <p:nvPr/>
      </p:nvGrpSpPr>
      <p:grpSpPr>
        <a:xfrm>
          <a:off x="0" y="0"/>
          <a:ext cx="0" cy="0"/>
          <a:chOff x="0" y="0"/>
          <a:chExt cx="0" cy="0"/>
        </a:xfrm>
      </p:grpSpPr>
      <p:sp>
        <p:nvSpPr>
          <p:cNvPr id="633" name="Google Shape;633;p27"/>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34" name="Google Shape;634;p2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Drawbacks</a:t>
            </a:r>
            <a:endParaRPr/>
          </a:p>
        </p:txBody>
      </p:sp>
      <p:sp>
        <p:nvSpPr>
          <p:cNvPr id="635" name="Google Shape;635;p27"/>
          <p:cNvSpPr txBox="1"/>
          <p:nvPr/>
        </p:nvSpPr>
        <p:spPr>
          <a:xfrm>
            <a:off x="914400" y="2133600"/>
            <a:ext cx="77724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Slow convergence</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If one of the initial guesses is close to the root, the convergence is slower</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a:p>
            <a:pPr indent="0" lvl="0" marL="0" marR="0" rtl="0" algn="ctr">
              <a:lnSpc>
                <a:spcPct val="100000"/>
              </a:lnSpc>
              <a:spcBef>
                <a:spcPts val="0"/>
              </a:spcBef>
              <a:spcAft>
                <a:spcPts val="0"/>
              </a:spcAft>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9" name="Shape 639"/>
        <p:cNvGrpSpPr/>
        <p:nvPr/>
      </p:nvGrpSpPr>
      <p:grpSpPr>
        <a:xfrm>
          <a:off x="0" y="0"/>
          <a:ext cx="0" cy="0"/>
          <a:chOff x="0" y="0"/>
          <a:chExt cx="0" cy="0"/>
        </a:xfrm>
      </p:grpSpPr>
      <p:sp>
        <p:nvSpPr>
          <p:cNvPr id="640" name="Google Shape;640;p28"/>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41" name="Google Shape;641;p2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Drawbacks (continued)</a:t>
            </a:r>
            <a:endParaRPr/>
          </a:p>
        </p:txBody>
      </p:sp>
      <p:sp>
        <p:nvSpPr>
          <p:cNvPr id="642" name="Google Shape;642;p28"/>
          <p:cNvSpPr txBox="1"/>
          <p:nvPr>
            <p:ph idx="1" type="body"/>
          </p:nvPr>
        </p:nvSpPr>
        <p:spPr>
          <a:xfrm>
            <a:off x="762000" y="1981200"/>
            <a:ext cx="80772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If a function f(x) is such that it just touches the x-axis it will be unable to find the lower and upper guesses.</a:t>
            </a:r>
            <a:endParaRPr/>
          </a:p>
        </p:txBody>
      </p:sp>
      <p:sp>
        <p:nvSpPr>
          <p:cNvPr id="643" name="Google Shape;643;p28"/>
          <p:cNvSpPr txBox="1"/>
          <p:nvPr/>
        </p:nvSpPr>
        <p:spPr>
          <a:xfrm>
            <a:off x="1824037" y="2128837"/>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644" name="Google Shape;644;p28"/>
          <p:cNvGraphicFramePr/>
          <p:nvPr/>
        </p:nvGraphicFramePr>
        <p:xfrm>
          <a:off x="1981200" y="3657600"/>
          <a:ext cx="5495925" cy="2600325"/>
        </p:xfrm>
        <a:graphic>
          <a:graphicData uri="http://schemas.openxmlformats.org/presentationml/2006/ole">
            <mc:AlternateContent>
              <mc:Choice Requires="v">
                <p:oleObj r:id="rId4" imgH="2600325" imgW="5495925" progId="Excel.Chart.8" spid="_x0000_s1">
                  <p:embed/>
                </p:oleObj>
              </mc:Choice>
              <mc:Fallback>
                <p:oleObj r:id="rId5" imgH="2600325" imgW="5495925" progId="Excel.Chart.8">
                  <p:embed/>
                  <p:pic>
                    <p:nvPicPr>
                      <p:cNvPr id="644" name="Google Shape;644;p28"/>
                      <p:cNvPicPr preferRelativeResize="0"/>
                      <p:nvPr/>
                    </p:nvPicPr>
                    <p:blipFill rotWithShape="1">
                      <a:blip r:embed="rId6">
                        <a:alphaModFix/>
                      </a:blip>
                      <a:srcRect b="0" l="0" r="0" t="0"/>
                      <a:stretch/>
                    </p:blipFill>
                    <p:spPr>
                      <a:xfrm>
                        <a:off x="1981200" y="3657600"/>
                        <a:ext cx="5495925" cy="2600325"/>
                      </a:xfrm>
                      <a:prstGeom prst="rect">
                        <a:avLst/>
                      </a:prstGeom>
                      <a:noFill/>
                      <a:ln>
                        <a:noFill/>
                      </a:ln>
                    </p:spPr>
                  </p:pic>
                </p:oleObj>
              </mc:Fallback>
            </mc:AlternateContent>
          </a:graphicData>
        </a:graphic>
      </p:graphicFrame>
      <p:sp>
        <p:nvSpPr>
          <p:cNvPr id="645" name="Google Shape;645;p28"/>
          <p:cNvSpPr txBox="1"/>
          <p:nvPr/>
        </p:nvSpPr>
        <p:spPr>
          <a:xfrm>
            <a:off x="8213725" y="44529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646" name="Google Shape;646;p28"/>
          <p:cNvPicPr preferRelativeResize="0"/>
          <p:nvPr/>
        </p:nvPicPr>
        <p:blipFill rotWithShape="1">
          <a:blip r:embed="rId7">
            <a:alphaModFix/>
          </a:blip>
          <a:srcRect b="0" l="0" r="0" t="0"/>
          <a:stretch/>
        </p:blipFill>
        <p:spPr>
          <a:xfrm>
            <a:off x="5943600" y="5257800"/>
            <a:ext cx="1676400" cy="62865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0" name="Shape 650"/>
        <p:cNvGrpSpPr/>
        <p:nvPr/>
      </p:nvGrpSpPr>
      <p:grpSpPr>
        <a:xfrm>
          <a:off x="0" y="0"/>
          <a:ext cx="0" cy="0"/>
          <a:chOff x="0" y="0"/>
          <a:chExt cx="0" cy="0"/>
        </a:xfrm>
      </p:grpSpPr>
      <p:sp>
        <p:nvSpPr>
          <p:cNvPr id="651" name="Google Shape;651;p29"/>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52" name="Google Shape;652;p2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Drawbacks (continued)</a:t>
            </a:r>
            <a:endParaRPr/>
          </a:p>
        </p:txBody>
      </p:sp>
      <p:sp>
        <p:nvSpPr>
          <p:cNvPr id="653" name="Google Shape;653;p29"/>
          <p:cNvSpPr txBox="1"/>
          <p:nvPr/>
        </p:nvSpPr>
        <p:spPr>
          <a:xfrm>
            <a:off x="1219200" y="5715000"/>
            <a:ext cx="71628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4" name="Google Shape;654;p29"/>
          <p:cNvSpPr txBox="1"/>
          <p:nvPr/>
        </p:nvSpPr>
        <p:spPr>
          <a:xfrm>
            <a:off x="762000" y="1981200"/>
            <a:ext cx="80772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Function changes sign but root does not exist</a:t>
            </a:r>
            <a:endParaRPr/>
          </a:p>
        </p:txBody>
      </p:sp>
      <p:sp>
        <p:nvSpPr>
          <p:cNvPr id="655" name="Google Shape;655;p29"/>
          <p:cNvSpPr txBox="1"/>
          <p:nvPr/>
        </p:nvSpPr>
        <p:spPr>
          <a:xfrm>
            <a:off x="1971675" y="219075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656" name="Google Shape;656;p29"/>
          <p:cNvGraphicFramePr/>
          <p:nvPr/>
        </p:nvGraphicFramePr>
        <p:xfrm>
          <a:off x="2057400" y="3733800"/>
          <a:ext cx="5200650" cy="2476500"/>
        </p:xfrm>
        <a:graphic>
          <a:graphicData uri="http://schemas.openxmlformats.org/presentationml/2006/ole">
            <mc:AlternateContent>
              <mc:Choice Requires="v">
                <p:oleObj r:id="rId4" imgH="2476500" imgW="5200650" progId="Excel.Chart.8" spid="_x0000_s1">
                  <p:embed/>
                </p:oleObj>
              </mc:Choice>
              <mc:Fallback>
                <p:oleObj r:id="rId5" imgH="2476500" imgW="5200650" progId="Excel.Chart.8">
                  <p:embed/>
                  <p:pic>
                    <p:nvPicPr>
                      <p:cNvPr id="656" name="Google Shape;656;p29"/>
                      <p:cNvPicPr preferRelativeResize="0"/>
                      <p:nvPr/>
                    </p:nvPicPr>
                    <p:blipFill rotWithShape="1">
                      <a:blip r:embed="rId6">
                        <a:alphaModFix/>
                      </a:blip>
                      <a:srcRect b="0" l="0" r="0" t="0"/>
                      <a:stretch/>
                    </p:blipFill>
                    <p:spPr>
                      <a:xfrm>
                        <a:off x="2057400" y="3733800"/>
                        <a:ext cx="5200650" cy="2476500"/>
                      </a:xfrm>
                      <a:prstGeom prst="rect">
                        <a:avLst/>
                      </a:prstGeom>
                      <a:noFill/>
                      <a:ln>
                        <a:noFill/>
                      </a:ln>
                    </p:spPr>
                  </p:pic>
                </p:oleObj>
              </mc:Fallback>
            </mc:AlternateContent>
          </a:graphicData>
        </a:graphic>
      </p:graphicFrame>
      <p:sp>
        <p:nvSpPr>
          <p:cNvPr id="657" name="Google Shape;657;p29"/>
          <p:cNvSpPr txBox="1"/>
          <p:nvPr/>
        </p:nvSpPr>
        <p:spPr>
          <a:xfrm>
            <a:off x="6461125" y="2776537"/>
            <a:ext cx="1841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658" name="Google Shape;658;p29"/>
          <p:cNvPicPr preferRelativeResize="0"/>
          <p:nvPr/>
        </p:nvPicPr>
        <p:blipFill rotWithShape="1">
          <a:blip r:embed="rId7">
            <a:alphaModFix/>
          </a:blip>
          <a:srcRect b="0" l="0" r="0" t="0"/>
          <a:stretch/>
        </p:blipFill>
        <p:spPr>
          <a:xfrm>
            <a:off x="5029200" y="3429000"/>
            <a:ext cx="1828800" cy="12319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graphicFrame>
        <p:nvGraphicFramePr>
          <p:cNvPr id="359" name="Google Shape;359;p3"/>
          <p:cNvGraphicFramePr/>
          <p:nvPr/>
        </p:nvGraphicFramePr>
        <p:xfrm>
          <a:off x="2743200" y="1828800"/>
          <a:ext cx="4038600" cy="4419600"/>
        </p:xfrm>
        <a:graphic>
          <a:graphicData uri="http://schemas.openxmlformats.org/presentationml/2006/ole">
            <mc:AlternateContent>
              <mc:Choice Requires="v">
                <p:oleObj r:id="rId4" imgH="4419600" imgW="4038600" progId="Word.Picture.8" spid="_x0000_s1">
                  <p:embed/>
                </p:oleObj>
              </mc:Choice>
              <mc:Fallback>
                <p:oleObj r:id="rId5" imgH="4419600" imgW="4038600" progId="Word.Picture.8">
                  <p:embed/>
                  <p:pic>
                    <p:nvPicPr>
                      <p:cNvPr id="359" name="Google Shape;359;p3"/>
                      <p:cNvPicPr preferRelativeResize="0"/>
                      <p:nvPr/>
                    </p:nvPicPr>
                    <p:blipFill rotWithShape="1">
                      <a:blip r:embed="rId6">
                        <a:alphaModFix/>
                      </a:blip>
                      <a:srcRect b="0" l="0" r="0" t="0"/>
                      <a:stretch/>
                    </p:blipFill>
                    <p:spPr>
                      <a:xfrm>
                        <a:off x="2743200" y="1828800"/>
                        <a:ext cx="4038600" cy="4419600"/>
                      </a:xfrm>
                      <a:prstGeom prst="rect">
                        <a:avLst/>
                      </a:prstGeom>
                      <a:noFill/>
                      <a:ln>
                        <a:noFill/>
                      </a:ln>
                    </p:spPr>
                  </p:pic>
                </p:oleObj>
              </mc:Fallback>
            </mc:AlternateContent>
          </a:graphicData>
        </a:graphic>
      </p:graphicFrame>
      <p:sp>
        <p:nvSpPr>
          <p:cNvPr id="360" name="Google Shape;360;p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61" name="Google Shape;361;p3"/>
          <p:cNvSpPr txBox="1"/>
          <p:nvPr>
            <p:ph type="title"/>
          </p:nvPr>
        </p:nvSpPr>
        <p:spPr>
          <a:xfrm>
            <a:off x="990600" y="533400"/>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Basis of Bisection Method</a:t>
            </a:r>
            <a:endParaRPr/>
          </a:p>
        </p:txBody>
      </p:sp>
      <p:sp>
        <p:nvSpPr>
          <p:cNvPr id="362" name="Google Shape;362;p3"/>
          <p:cNvSpPr txBox="1"/>
          <p:nvPr>
            <p:ph idx="1" type="body"/>
          </p:nvPr>
        </p:nvSpPr>
        <p:spPr>
          <a:xfrm>
            <a:off x="609600" y="5638800"/>
            <a:ext cx="8229600" cy="9144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1140"/>
              <a:buNone/>
            </a:pPr>
            <a:r>
              <a:rPr b="1" i="0" lang="en-US" sz="1900" u="none">
                <a:solidFill>
                  <a:schemeClr val="dk1"/>
                </a:solidFill>
                <a:latin typeface="Tahoma"/>
                <a:ea typeface="Tahoma"/>
                <a:cs typeface="Tahoma"/>
                <a:sym typeface="Tahoma"/>
              </a:rPr>
              <a:t>Figure 2</a:t>
            </a:r>
            <a:r>
              <a:rPr b="0" i="0" lang="en-US" sz="1900" u="none">
                <a:solidFill>
                  <a:schemeClr val="dk1"/>
                </a:solidFill>
                <a:latin typeface="Tahoma"/>
                <a:ea typeface="Tahoma"/>
                <a:cs typeface="Tahoma"/>
                <a:sym typeface="Tahoma"/>
              </a:rPr>
              <a:t> If function        does not change sign between two 	  points, roots of the equation            may still exist between the two points. </a:t>
            </a:r>
            <a:endParaRPr/>
          </a:p>
        </p:txBody>
      </p:sp>
      <p:sp>
        <p:nvSpPr>
          <p:cNvPr id="363" name="Google Shape;363;p3"/>
          <p:cNvSpPr txBox="1"/>
          <p:nvPr/>
        </p:nvSpPr>
        <p:spPr>
          <a:xfrm>
            <a:off x="2857500" y="1552575"/>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364" name="Google Shape;364;p3"/>
          <p:cNvPicPr preferRelativeResize="0"/>
          <p:nvPr/>
        </p:nvPicPr>
        <p:blipFill rotWithShape="1">
          <a:blip r:embed="rId7">
            <a:alphaModFix/>
          </a:blip>
          <a:srcRect b="0" l="0" r="0" t="0"/>
          <a:stretch/>
        </p:blipFill>
        <p:spPr>
          <a:xfrm>
            <a:off x="2971800" y="5638800"/>
            <a:ext cx="457200" cy="298450"/>
          </a:xfrm>
          <a:prstGeom prst="rect">
            <a:avLst/>
          </a:prstGeom>
          <a:noFill/>
          <a:ln>
            <a:noFill/>
          </a:ln>
        </p:spPr>
      </p:pic>
      <p:pic>
        <p:nvPicPr>
          <p:cNvPr id="365" name="Google Shape;365;p3"/>
          <p:cNvPicPr preferRelativeResize="0"/>
          <p:nvPr/>
        </p:nvPicPr>
        <p:blipFill rotWithShape="1">
          <a:blip r:embed="rId8">
            <a:alphaModFix/>
          </a:blip>
          <a:srcRect b="0" l="0" r="0" t="0"/>
          <a:stretch/>
        </p:blipFill>
        <p:spPr>
          <a:xfrm>
            <a:off x="4267200" y="5915025"/>
            <a:ext cx="762000" cy="301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ahoma"/>
              <a:ea typeface="Tahoma"/>
              <a:cs typeface="Tahoma"/>
              <a:sym typeface="Tahoma"/>
            </a:endParaRPr>
          </a:p>
        </p:txBody>
      </p:sp>
      <p:sp>
        <p:nvSpPr>
          <p:cNvPr id="665" name="Google Shape;665;p30"/>
          <p:cNvSpPr txBox="1"/>
          <p:nvPr>
            <p:ph idx="1" type="body"/>
          </p:nvPr>
        </p:nvSpPr>
        <p:spPr>
          <a:xfrm>
            <a:off x="457200" y="3200400"/>
            <a:ext cx="8229600" cy="762000"/>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SzPts val="3600"/>
              <a:buNone/>
            </a:pPr>
            <a:r>
              <a:rPr b="1" i="0" lang="en-US" sz="6000" u="none">
                <a:solidFill>
                  <a:schemeClr val="dk1"/>
                </a:solidFill>
                <a:latin typeface="Tahoma"/>
                <a:ea typeface="Tahoma"/>
                <a:cs typeface="Tahoma"/>
                <a:sym typeface="Tahoma"/>
              </a:rPr>
              <a:t>THE END</a:t>
            </a:r>
            <a:endParaRPr/>
          </a:p>
          <a:p>
            <a:pPr indent="-342900" lvl="0" marL="342900" rtl="0" algn="ctr">
              <a:lnSpc>
                <a:spcPct val="80000"/>
              </a:lnSpc>
              <a:spcBef>
                <a:spcPts val="1200"/>
              </a:spcBef>
              <a:spcAft>
                <a:spcPts val="0"/>
              </a:spcAft>
              <a:buSzPts val="3600"/>
              <a:buNone/>
            </a:pPr>
            <a:r>
              <a:t/>
            </a:r>
            <a:endParaRPr b="1" i="0" sz="6000" u="none">
              <a:solidFill>
                <a:schemeClr val="dk1"/>
              </a:solidFill>
              <a:latin typeface="Tahoma"/>
              <a:ea typeface="Tahoma"/>
              <a:cs typeface="Tahoma"/>
              <a:sym typeface="Tahoma"/>
            </a:endParaRPr>
          </a:p>
          <a:p>
            <a:pPr indent="-342900" lvl="0" marL="342900" rtl="0" algn="ctr">
              <a:lnSpc>
                <a:spcPct val="80000"/>
              </a:lnSpc>
              <a:spcBef>
                <a:spcPts val="960"/>
              </a:spcBef>
              <a:spcAft>
                <a:spcPts val="0"/>
              </a:spcAft>
              <a:buSzPts val="2880"/>
              <a:buNone/>
            </a:pPr>
            <a:r>
              <a:t/>
            </a:r>
            <a:endParaRPr b="1" i="0" sz="4800" u="none">
              <a:solidFill>
                <a:schemeClr val="dk1"/>
              </a:solidFill>
              <a:latin typeface="Tahoma"/>
              <a:ea typeface="Tahoma"/>
              <a:cs typeface="Tahoma"/>
              <a:sym typeface="Tahoma"/>
            </a:endParaRPr>
          </a:p>
          <a:p>
            <a:pPr indent="-342900" lvl="0" marL="342900" rtl="0" algn="ctr">
              <a:lnSpc>
                <a:spcPct val="80000"/>
              </a:lnSpc>
              <a:spcBef>
                <a:spcPts val="160"/>
              </a:spcBef>
              <a:spcAft>
                <a:spcPts val="0"/>
              </a:spcAft>
              <a:buSzPts val="480"/>
              <a:buNone/>
            </a:pPr>
            <a:r>
              <a:t/>
            </a:r>
            <a:endParaRPr b="1" i="0" sz="800" u="none">
              <a:solidFill>
                <a:schemeClr val="dk1"/>
              </a:solidFill>
              <a:latin typeface="Tahoma"/>
              <a:ea typeface="Tahoma"/>
              <a:cs typeface="Tahoma"/>
              <a:sym typeface="Tahoma"/>
            </a:endParaRPr>
          </a:p>
          <a:p>
            <a:pPr indent="-312420" lvl="0" marL="342900" rtl="0" algn="l">
              <a:spcBef>
                <a:spcPts val="160"/>
              </a:spcBef>
              <a:spcAft>
                <a:spcPts val="0"/>
              </a:spcAft>
              <a:buSzPts val="480"/>
              <a:buNone/>
            </a:pPr>
            <a:r>
              <a:t/>
            </a:r>
            <a:endParaRPr b="1" i="0" sz="800" u="non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9" name="Shape 369"/>
        <p:cNvGrpSpPr/>
        <p:nvPr/>
      </p:nvGrpSpPr>
      <p:grpSpPr>
        <a:xfrm>
          <a:off x="0" y="0"/>
          <a:ext cx="0" cy="0"/>
          <a:chOff x="0" y="0"/>
          <a:chExt cx="0" cy="0"/>
        </a:xfrm>
      </p:grpSpPr>
      <p:graphicFrame>
        <p:nvGraphicFramePr>
          <p:cNvPr id="370" name="Google Shape;370;p4"/>
          <p:cNvGraphicFramePr/>
          <p:nvPr/>
        </p:nvGraphicFramePr>
        <p:xfrm>
          <a:off x="2362200" y="1752600"/>
          <a:ext cx="4095750" cy="4038600"/>
        </p:xfrm>
        <a:graphic>
          <a:graphicData uri="http://schemas.openxmlformats.org/presentationml/2006/ole">
            <mc:AlternateContent>
              <mc:Choice Requires="v">
                <p:oleObj r:id="rId4" imgH="4038600" imgW="4095750" progId="Word.Picture.8" spid="_x0000_s1">
                  <p:embed/>
                </p:oleObj>
              </mc:Choice>
              <mc:Fallback>
                <p:oleObj r:id="rId5" imgH="4038600" imgW="4095750" progId="Word.Picture.8">
                  <p:embed/>
                  <p:pic>
                    <p:nvPicPr>
                      <p:cNvPr id="370" name="Google Shape;370;p4"/>
                      <p:cNvPicPr preferRelativeResize="0"/>
                      <p:nvPr/>
                    </p:nvPicPr>
                    <p:blipFill rotWithShape="1">
                      <a:blip r:embed="rId6">
                        <a:alphaModFix/>
                      </a:blip>
                      <a:srcRect b="0" l="0" r="0" t="0"/>
                      <a:stretch/>
                    </p:blipFill>
                    <p:spPr>
                      <a:xfrm>
                        <a:off x="2362200" y="1752600"/>
                        <a:ext cx="4095750" cy="4038600"/>
                      </a:xfrm>
                      <a:prstGeom prst="rect">
                        <a:avLst/>
                      </a:prstGeom>
                      <a:noFill/>
                      <a:ln>
                        <a:noFill/>
                      </a:ln>
                    </p:spPr>
                  </p:pic>
                </p:oleObj>
              </mc:Fallback>
            </mc:AlternateContent>
          </a:graphicData>
        </a:graphic>
      </p:graphicFrame>
      <p:sp>
        <p:nvSpPr>
          <p:cNvPr id="371" name="Google Shape;371;p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72" name="Google Shape;372;p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Basis of Bisection Method</a:t>
            </a:r>
            <a:endParaRPr/>
          </a:p>
        </p:txBody>
      </p:sp>
      <p:sp>
        <p:nvSpPr>
          <p:cNvPr id="373" name="Google Shape;373;p4"/>
          <p:cNvSpPr txBox="1"/>
          <p:nvPr/>
        </p:nvSpPr>
        <p:spPr>
          <a:xfrm>
            <a:off x="533400" y="5334000"/>
            <a:ext cx="8077200" cy="969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4 </a:t>
            </a:r>
            <a:r>
              <a:rPr b="0" i="0" lang="en-US" sz="1900" u="none">
                <a:solidFill>
                  <a:schemeClr val="dk1"/>
                </a:solidFill>
                <a:latin typeface="Tahoma"/>
                <a:ea typeface="Tahoma"/>
                <a:cs typeface="Tahoma"/>
                <a:sym typeface="Tahoma"/>
              </a:rPr>
              <a:t>If the function        changes sign between two points,  	  more than one root for the equation             may exist between the two points.</a:t>
            </a:r>
            <a:endParaRPr/>
          </a:p>
        </p:txBody>
      </p:sp>
      <p:sp>
        <p:nvSpPr>
          <p:cNvPr id="374" name="Google Shape;374;p4"/>
          <p:cNvSpPr txBox="1"/>
          <p:nvPr/>
        </p:nvSpPr>
        <p:spPr>
          <a:xfrm>
            <a:off x="2857500" y="1738312"/>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375" name="Google Shape;375;p4"/>
          <p:cNvPicPr preferRelativeResize="0"/>
          <p:nvPr/>
        </p:nvPicPr>
        <p:blipFill rotWithShape="1">
          <a:blip r:embed="rId7">
            <a:alphaModFix/>
          </a:blip>
          <a:srcRect b="0" l="0" r="0" t="0"/>
          <a:stretch/>
        </p:blipFill>
        <p:spPr>
          <a:xfrm>
            <a:off x="3276600" y="5410200"/>
            <a:ext cx="457200" cy="298450"/>
          </a:xfrm>
          <a:prstGeom prst="rect">
            <a:avLst/>
          </a:prstGeom>
          <a:noFill/>
          <a:ln>
            <a:noFill/>
          </a:ln>
        </p:spPr>
      </p:pic>
      <p:pic>
        <p:nvPicPr>
          <p:cNvPr id="376" name="Google Shape;376;p4"/>
          <p:cNvPicPr preferRelativeResize="0"/>
          <p:nvPr/>
        </p:nvPicPr>
        <p:blipFill rotWithShape="1">
          <a:blip r:embed="rId8">
            <a:alphaModFix/>
          </a:blip>
          <a:srcRect b="0" l="0" r="0" t="0"/>
          <a:stretch/>
        </p:blipFill>
        <p:spPr>
          <a:xfrm>
            <a:off x="4572000" y="5715000"/>
            <a:ext cx="762000" cy="30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5"/>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82" name="Google Shape;382;p5"/>
          <p:cNvSpPr txBox="1"/>
          <p:nvPr>
            <p:ph type="title"/>
          </p:nvPr>
        </p:nvSpPr>
        <p:spPr>
          <a:xfrm>
            <a:off x="762000" y="3048000"/>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Algorithm for Bisection Method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6"/>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88" name="Google Shape;388;p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1</a:t>
            </a:r>
            <a:endParaRPr/>
          </a:p>
        </p:txBody>
      </p:sp>
      <p:sp>
        <p:nvSpPr>
          <p:cNvPr id="389" name="Google Shape;389;p6"/>
          <p:cNvSpPr txBox="1"/>
          <p:nvPr>
            <p:ph idx="1" type="body"/>
          </p:nvPr>
        </p:nvSpPr>
        <p:spPr>
          <a:xfrm>
            <a:off x="685800" y="1981200"/>
            <a:ext cx="8153400" cy="129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0" i="0" lang="en-US" sz="2400" u="none">
                <a:solidFill>
                  <a:schemeClr val="dk1"/>
                </a:solidFill>
                <a:latin typeface="Tahoma"/>
                <a:ea typeface="Tahoma"/>
                <a:cs typeface="Tahoma"/>
                <a:sym typeface="Tahoma"/>
              </a:rPr>
              <a:t>	Choose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and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as two guesses for the root such that f(x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f(x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&lt; 0, or in other words, f(x) changes sign between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and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This was demonstrated in Figure 1.</a:t>
            </a:r>
            <a:endParaRPr/>
          </a:p>
        </p:txBody>
      </p:sp>
      <p:graphicFrame>
        <p:nvGraphicFramePr>
          <p:cNvPr id="390" name="Google Shape;390;p6"/>
          <p:cNvGraphicFramePr/>
          <p:nvPr/>
        </p:nvGraphicFramePr>
        <p:xfrm>
          <a:off x="2819400" y="3048000"/>
          <a:ext cx="3200400" cy="3200400"/>
        </p:xfrm>
        <a:graphic>
          <a:graphicData uri="http://schemas.openxmlformats.org/presentationml/2006/ole">
            <mc:AlternateContent>
              <mc:Choice Requires="v">
                <p:oleObj r:id="rId4" imgH="3200400" imgW="3200400" progId="Word.Picture.8" spid="_x0000_s1">
                  <p:embed/>
                </p:oleObj>
              </mc:Choice>
              <mc:Fallback>
                <p:oleObj r:id="rId5" imgH="3200400" imgW="3200400" progId="Word.Picture.8">
                  <p:embed/>
                  <p:pic>
                    <p:nvPicPr>
                      <p:cNvPr id="390" name="Google Shape;390;p6"/>
                      <p:cNvPicPr preferRelativeResize="0"/>
                      <p:nvPr>
                        <p:ph idx="2" type="clipArt"/>
                      </p:nvPr>
                    </p:nvPicPr>
                    <p:blipFill rotWithShape="1">
                      <a:blip r:embed="rId6">
                        <a:alphaModFix/>
                      </a:blip>
                      <a:srcRect b="0" l="0" r="0" t="0"/>
                      <a:stretch/>
                    </p:blipFill>
                    <p:spPr>
                      <a:xfrm>
                        <a:off x="2819400" y="3048000"/>
                        <a:ext cx="3200400" cy="3200400"/>
                      </a:xfrm>
                      <a:prstGeom prst="rect">
                        <a:avLst/>
                      </a:prstGeom>
                      <a:noFill/>
                      <a:ln>
                        <a:noFill/>
                      </a:ln>
                    </p:spPr>
                  </p:pic>
                </p:oleObj>
              </mc:Fallback>
            </mc:AlternateContent>
          </a:graphicData>
        </a:graphic>
      </p:graphicFrame>
      <p:sp>
        <p:nvSpPr>
          <p:cNvPr id="391" name="Google Shape;391;p6"/>
          <p:cNvSpPr txBox="1"/>
          <p:nvPr/>
        </p:nvSpPr>
        <p:spPr>
          <a:xfrm>
            <a:off x="3810000" y="5791200"/>
            <a:ext cx="14478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5" name="Shape 395"/>
        <p:cNvGrpSpPr/>
        <p:nvPr/>
      </p:nvGrpSpPr>
      <p:grpSpPr>
        <a:xfrm>
          <a:off x="0" y="0"/>
          <a:ext cx="0" cy="0"/>
          <a:chOff x="0" y="0"/>
          <a:chExt cx="0" cy="0"/>
        </a:xfrm>
      </p:grpSpPr>
      <p:graphicFrame>
        <p:nvGraphicFramePr>
          <p:cNvPr id="396" name="Google Shape;396;p7"/>
          <p:cNvGraphicFramePr/>
          <p:nvPr/>
        </p:nvGraphicFramePr>
        <p:xfrm>
          <a:off x="4648200" y="2590800"/>
          <a:ext cx="3810000" cy="3810000"/>
        </p:xfrm>
        <a:graphic>
          <a:graphicData uri="http://schemas.openxmlformats.org/presentationml/2006/ole">
            <mc:AlternateContent>
              <mc:Choice Requires="v">
                <p:oleObj r:id="rId4" imgH="3810000" imgW="3810000" progId="Word.Picture.8" spid="_x0000_s1">
                  <p:embed/>
                </p:oleObj>
              </mc:Choice>
              <mc:Fallback>
                <p:oleObj r:id="rId5" imgH="3810000" imgW="3810000" progId="Word.Picture.8">
                  <p:embed/>
                  <p:pic>
                    <p:nvPicPr>
                      <p:cNvPr id="396" name="Google Shape;396;p7"/>
                      <p:cNvPicPr preferRelativeResize="0"/>
                      <p:nvPr/>
                    </p:nvPicPr>
                    <p:blipFill rotWithShape="1">
                      <a:blip r:embed="rId6">
                        <a:alphaModFix/>
                      </a:blip>
                      <a:srcRect b="0" l="0" r="0" t="0"/>
                      <a:stretch/>
                    </p:blipFill>
                    <p:spPr>
                      <a:xfrm>
                        <a:off x="4648200" y="2590800"/>
                        <a:ext cx="3810000" cy="3810000"/>
                      </a:xfrm>
                      <a:prstGeom prst="rect">
                        <a:avLst/>
                      </a:prstGeom>
                      <a:noFill/>
                      <a:ln>
                        <a:noFill/>
                      </a:ln>
                    </p:spPr>
                  </p:pic>
                </p:oleObj>
              </mc:Fallback>
            </mc:AlternateContent>
          </a:graphicData>
        </a:graphic>
      </p:graphicFrame>
      <p:sp>
        <p:nvSpPr>
          <p:cNvPr id="397" name="Google Shape;397;p7"/>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98" name="Google Shape;398;p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2</a:t>
            </a:r>
            <a:endParaRPr/>
          </a:p>
        </p:txBody>
      </p:sp>
      <p:sp>
        <p:nvSpPr>
          <p:cNvPr id="399" name="Google Shape;399;p7"/>
          <p:cNvSpPr txBox="1"/>
          <p:nvPr>
            <p:ph idx="1" type="body"/>
          </p:nvPr>
        </p:nvSpPr>
        <p:spPr>
          <a:xfrm>
            <a:off x="228600" y="1981200"/>
            <a:ext cx="8610600" cy="914400"/>
          </a:xfrm>
          <a:prstGeom prst="rect">
            <a:avLst/>
          </a:prstGeom>
          <a:noFill/>
          <a:ln>
            <a:noFill/>
          </a:ln>
        </p:spPr>
        <p:txBody>
          <a:bodyPr anchorCtr="0" anchor="t" bIns="45700" lIns="91425" spcFirstLastPara="1" rIns="91425" wrap="square" tIns="45700">
            <a:noAutofit/>
          </a:bodyPr>
          <a:lstStyle/>
          <a:p>
            <a:pPr indent="-533400" lvl="0" marL="533400" rtl="0" algn="just">
              <a:lnSpc>
                <a:spcPct val="90000"/>
              </a:lnSpc>
              <a:spcBef>
                <a:spcPts val="0"/>
              </a:spcBef>
              <a:spcAft>
                <a:spcPts val="0"/>
              </a:spcAft>
              <a:buSzPts val="1440"/>
              <a:buNone/>
            </a:pPr>
            <a:r>
              <a:rPr b="0" i="0" lang="en-US" sz="2400" u="none">
                <a:solidFill>
                  <a:schemeClr val="dk1"/>
                </a:solidFill>
                <a:latin typeface="Tahoma"/>
                <a:ea typeface="Tahoma"/>
                <a:cs typeface="Tahoma"/>
                <a:sym typeface="Tahoma"/>
              </a:rPr>
              <a:t>	Estimate the root, x</a:t>
            </a:r>
            <a:r>
              <a:rPr b="0" baseline="-25000" i="0" lang="en-US" sz="2400" u="none">
                <a:solidFill>
                  <a:schemeClr val="dk1"/>
                </a:solidFill>
                <a:latin typeface="Tahoma"/>
                <a:ea typeface="Tahoma"/>
                <a:cs typeface="Tahoma"/>
                <a:sym typeface="Tahoma"/>
              </a:rPr>
              <a:t>m</a:t>
            </a:r>
            <a:r>
              <a:rPr b="0" i="0" lang="en-US" sz="2400" u="none">
                <a:solidFill>
                  <a:schemeClr val="dk1"/>
                </a:solidFill>
                <a:latin typeface="Tahoma"/>
                <a:ea typeface="Tahoma"/>
                <a:cs typeface="Tahoma"/>
                <a:sym typeface="Tahoma"/>
              </a:rPr>
              <a:t> of the equation f (x) = 0 as the mid point between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and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as</a:t>
            </a:r>
            <a:endParaRPr/>
          </a:p>
        </p:txBody>
      </p:sp>
      <p:pic>
        <p:nvPicPr>
          <p:cNvPr id="400" name="Google Shape;400;p7"/>
          <p:cNvPicPr preferRelativeResize="0"/>
          <p:nvPr/>
        </p:nvPicPr>
        <p:blipFill rotWithShape="1">
          <a:blip r:embed="rId7">
            <a:alphaModFix/>
          </a:blip>
          <a:srcRect b="0" l="0" r="0" t="0"/>
          <a:stretch/>
        </p:blipFill>
        <p:spPr>
          <a:xfrm>
            <a:off x="685800" y="4038600"/>
            <a:ext cx="1981200" cy="736600"/>
          </a:xfrm>
          <a:prstGeom prst="rect">
            <a:avLst/>
          </a:prstGeom>
          <a:noFill/>
          <a:ln>
            <a:noFill/>
          </a:ln>
        </p:spPr>
      </p:pic>
      <p:sp>
        <p:nvSpPr>
          <p:cNvPr id="401" name="Google Shape;401;p7"/>
          <p:cNvSpPr txBox="1"/>
          <p:nvPr/>
        </p:nvSpPr>
        <p:spPr>
          <a:xfrm>
            <a:off x="5486400" y="6019800"/>
            <a:ext cx="33528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5   </a:t>
            </a:r>
            <a:r>
              <a:rPr b="0" i="0" lang="en-US" sz="1900" u="none">
                <a:solidFill>
                  <a:schemeClr val="dk1"/>
                </a:solidFill>
                <a:latin typeface="Tahoma"/>
                <a:ea typeface="Tahoma"/>
                <a:cs typeface="Tahoma"/>
                <a:sym typeface="Tahoma"/>
              </a:rPr>
              <a:t>Estimate of x</a:t>
            </a:r>
            <a:r>
              <a:rPr b="0" baseline="-25000" i="0" lang="en-US" sz="1900" u="none">
                <a:solidFill>
                  <a:schemeClr val="dk1"/>
                </a:solidFill>
                <a:latin typeface="Tahoma"/>
                <a:ea typeface="Tahoma"/>
                <a:cs typeface="Tahoma"/>
                <a:sym typeface="Tahoma"/>
              </a:rPr>
              <a:t>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8"/>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07" name="Google Shape;407;p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3</a:t>
            </a:r>
            <a:endParaRPr/>
          </a:p>
        </p:txBody>
      </p:sp>
      <p:sp>
        <p:nvSpPr>
          <p:cNvPr id="408" name="Google Shape;408;p8"/>
          <p:cNvSpPr txBox="1"/>
          <p:nvPr>
            <p:ph idx="1" type="body"/>
          </p:nvPr>
        </p:nvSpPr>
        <p:spPr>
          <a:xfrm>
            <a:off x="838200" y="2057400"/>
            <a:ext cx="7924800" cy="4114800"/>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SzPts val="1440"/>
              <a:buNone/>
            </a:pPr>
            <a:r>
              <a:rPr b="0" i="0" lang="en-US" sz="2400" u="none">
                <a:solidFill>
                  <a:schemeClr val="dk1"/>
                </a:solidFill>
                <a:latin typeface="Tahoma"/>
                <a:ea typeface="Tahoma"/>
                <a:cs typeface="Tahoma"/>
                <a:sym typeface="Tahoma"/>
              </a:rPr>
              <a:t>Now check the following</a:t>
            </a:r>
            <a:endParaRPr/>
          </a:p>
          <a:p>
            <a:pPr indent="-533400" lvl="0" marL="533400" rtl="0" algn="l">
              <a:lnSpc>
                <a:spcPct val="80000"/>
              </a:lnSpc>
              <a:spcBef>
                <a:spcPts val="480"/>
              </a:spcBef>
              <a:spcAft>
                <a:spcPts val="0"/>
              </a:spcAft>
              <a:buSzPts val="1440"/>
              <a:buNone/>
            </a:pPr>
            <a:r>
              <a:t/>
            </a:r>
            <a:endParaRPr b="0" i="0" sz="2400" u="none">
              <a:solidFill>
                <a:schemeClr val="dk1"/>
              </a:solidFill>
              <a:latin typeface="Tahoma"/>
              <a:ea typeface="Tahoma"/>
              <a:cs typeface="Tahoma"/>
              <a:sym typeface="Tahoma"/>
            </a:endParaRPr>
          </a:p>
          <a:p>
            <a:pPr indent="-533400" lvl="0" marL="533400" rtl="0" algn="l">
              <a:lnSpc>
                <a:spcPct val="100000"/>
              </a:lnSpc>
              <a:spcBef>
                <a:spcPts val="480"/>
              </a:spcBef>
              <a:spcAft>
                <a:spcPts val="0"/>
              </a:spcAft>
              <a:buClr>
                <a:schemeClr val="dk1"/>
              </a:buClr>
              <a:buSzPts val="2400"/>
              <a:buFont typeface="Noto Sans Symbols"/>
              <a:buAutoNum type="alphaLcParenR"/>
            </a:pPr>
            <a:r>
              <a:rPr b="0" i="0" lang="en-US" sz="2400" u="none">
                <a:solidFill>
                  <a:schemeClr val="dk1"/>
                </a:solidFill>
                <a:latin typeface="Tahoma"/>
                <a:ea typeface="Tahoma"/>
                <a:cs typeface="Tahoma"/>
                <a:sym typeface="Tahoma"/>
              </a:rPr>
              <a:t>If                     , then the root lies between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and x</a:t>
            </a:r>
            <a:r>
              <a:rPr b="0" baseline="-25000" i="0" lang="en-US" sz="2400" u="none">
                <a:solidFill>
                  <a:schemeClr val="dk1"/>
                </a:solidFill>
                <a:latin typeface="Tahoma"/>
                <a:ea typeface="Tahoma"/>
                <a:cs typeface="Tahoma"/>
                <a:sym typeface="Tahoma"/>
              </a:rPr>
              <a:t>m</a:t>
            </a:r>
            <a:r>
              <a:rPr b="0" i="0" lang="en-US" sz="2400" u="none">
                <a:solidFill>
                  <a:schemeClr val="dk1"/>
                </a:solidFill>
                <a:latin typeface="Tahoma"/>
                <a:ea typeface="Tahoma"/>
                <a:cs typeface="Tahoma"/>
                <a:sym typeface="Tahoma"/>
              </a:rPr>
              <a:t>; then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 x</a:t>
            </a:r>
            <a:r>
              <a:rPr b="0" baseline="-25000" i="0" lang="en-US" sz="2400" u="none">
                <a:solidFill>
                  <a:schemeClr val="dk1"/>
                </a:solidFill>
                <a:latin typeface="Tahoma"/>
                <a:ea typeface="Tahoma"/>
                <a:cs typeface="Tahoma"/>
                <a:sym typeface="Tahoma"/>
              </a:rPr>
              <a:t>m</a:t>
            </a:r>
            <a:r>
              <a:rPr b="0" i="0" lang="en-US" sz="2400" u="none">
                <a:solidFill>
                  <a:schemeClr val="dk1"/>
                </a:solidFill>
                <a:latin typeface="Tahoma"/>
                <a:ea typeface="Tahoma"/>
                <a:cs typeface="Tahoma"/>
                <a:sym typeface="Tahoma"/>
              </a:rPr>
              <a:t>.</a:t>
            </a:r>
            <a:endParaRPr/>
          </a:p>
          <a:p>
            <a:pPr indent="-438150" lvl="0" marL="533400" rtl="0" algn="l">
              <a:lnSpc>
                <a:spcPct val="80000"/>
              </a:lnSpc>
              <a:spcBef>
                <a:spcPts val="300"/>
              </a:spcBef>
              <a:spcAft>
                <a:spcPts val="0"/>
              </a:spcAft>
              <a:buClr>
                <a:schemeClr val="dk1"/>
              </a:buClr>
              <a:buSzPts val="1500"/>
              <a:buFont typeface="Noto Sans Symbols"/>
              <a:buNone/>
            </a:pPr>
            <a:r>
              <a:t/>
            </a:r>
            <a:endParaRPr b="0" i="0" sz="1500" u="none">
              <a:solidFill>
                <a:schemeClr val="dk1"/>
              </a:solidFill>
              <a:latin typeface="Tahoma"/>
              <a:ea typeface="Tahoma"/>
              <a:cs typeface="Tahoma"/>
              <a:sym typeface="Tahoma"/>
            </a:endParaRPr>
          </a:p>
          <a:p>
            <a:pPr indent="-533400" lvl="0" marL="533400" rtl="0" algn="l">
              <a:lnSpc>
                <a:spcPct val="100000"/>
              </a:lnSpc>
              <a:spcBef>
                <a:spcPts val="480"/>
              </a:spcBef>
              <a:spcAft>
                <a:spcPts val="0"/>
              </a:spcAft>
              <a:buClr>
                <a:schemeClr val="dk1"/>
              </a:buClr>
              <a:buSzPts val="2400"/>
              <a:buFont typeface="Noto Sans Symbols"/>
              <a:buAutoNum type="alphaLcParenR"/>
            </a:pPr>
            <a:r>
              <a:rPr b="0" i="0" lang="en-US" sz="2400" u="none">
                <a:solidFill>
                  <a:schemeClr val="dk1"/>
                </a:solidFill>
                <a:latin typeface="Tahoma"/>
                <a:ea typeface="Tahoma"/>
                <a:cs typeface="Tahoma"/>
                <a:sym typeface="Tahoma"/>
              </a:rPr>
              <a:t>If                     , then the root lies between x</a:t>
            </a:r>
            <a:r>
              <a:rPr b="0" baseline="-25000" i="0" lang="en-US" sz="2400" u="none">
                <a:solidFill>
                  <a:schemeClr val="dk1"/>
                </a:solidFill>
                <a:latin typeface="Tahoma"/>
                <a:ea typeface="Tahoma"/>
                <a:cs typeface="Tahoma"/>
                <a:sym typeface="Tahoma"/>
              </a:rPr>
              <a:t>m</a:t>
            </a:r>
            <a:r>
              <a:rPr b="0" i="0" lang="en-US" sz="2400" u="none">
                <a:solidFill>
                  <a:schemeClr val="dk1"/>
                </a:solidFill>
                <a:latin typeface="Tahoma"/>
                <a:ea typeface="Tahoma"/>
                <a:cs typeface="Tahoma"/>
                <a:sym typeface="Tahoma"/>
              </a:rPr>
              <a:t> and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then x</a:t>
            </a:r>
            <a:r>
              <a:rPr b="0" baseline="-25000" i="0" lang="en-US" sz="2400" u="none">
                <a:solidFill>
                  <a:schemeClr val="dk1"/>
                </a:solidFill>
                <a:latin typeface="Arial"/>
                <a:ea typeface="Arial"/>
                <a:cs typeface="Arial"/>
                <a:sym typeface="Arial"/>
              </a:rPr>
              <a:t>l</a:t>
            </a:r>
            <a:r>
              <a:rPr b="0" i="0" lang="en-US" sz="2400" u="none">
                <a:solidFill>
                  <a:schemeClr val="dk1"/>
                </a:solidFill>
                <a:latin typeface="Tahoma"/>
                <a:ea typeface="Tahoma"/>
                <a:cs typeface="Tahoma"/>
                <a:sym typeface="Tahoma"/>
              </a:rPr>
              <a:t> = x</a:t>
            </a:r>
            <a:r>
              <a:rPr b="0" baseline="-25000" i="0" lang="en-US" sz="2400" u="none">
                <a:solidFill>
                  <a:schemeClr val="dk1"/>
                </a:solidFill>
                <a:latin typeface="Tahoma"/>
                <a:ea typeface="Tahoma"/>
                <a:cs typeface="Tahoma"/>
                <a:sym typeface="Tahoma"/>
              </a:rPr>
              <a:t>m</a:t>
            </a:r>
            <a:r>
              <a:rPr b="0" i="0" lang="en-US" sz="2400" u="none">
                <a:solidFill>
                  <a:schemeClr val="dk1"/>
                </a:solidFill>
                <a:latin typeface="Tahoma"/>
                <a:ea typeface="Tahoma"/>
                <a:cs typeface="Tahoma"/>
                <a:sym typeface="Tahoma"/>
              </a:rPr>
              <a:t>;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 = x</a:t>
            </a:r>
            <a:r>
              <a:rPr b="0" baseline="-25000" i="0" lang="en-US" sz="2400" u="none">
                <a:solidFill>
                  <a:schemeClr val="dk1"/>
                </a:solidFill>
                <a:latin typeface="Tahoma"/>
                <a:ea typeface="Tahoma"/>
                <a:cs typeface="Tahoma"/>
                <a:sym typeface="Tahoma"/>
              </a:rPr>
              <a:t>u</a:t>
            </a:r>
            <a:r>
              <a:rPr b="0" i="0" lang="en-US" sz="2400" u="none">
                <a:solidFill>
                  <a:schemeClr val="dk1"/>
                </a:solidFill>
                <a:latin typeface="Tahoma"/>
                <a:ea typeface="Tahoma"/>
                <a:cs typeface="Tahoma"/>
                <a:sym typeface="Tahoma"/>
              </a:rPr>
              <a:t>.</a:t>
            </a:r>
            <a:endParaRPr/>
          </a:p>
          <a:p>
            <a:pPr indent="-438150" lvl="0" marL="533400" rtl="0" algn="l">
              <a:lnSpc>
                <a:spcPct val="80000"/>
              </a:lnSpc>
              <a:spcBef>
                <a:spcPts val="300"/>
              </a:spcBef>
              <a:spcAft>
                <a:spcPts val="0"/>
              </a:spcAft>
              <a:buClr>
                <a:schemeClr val="dk1"/>
              </a:buClr>
              <a:buSzPts val="1500"/>
              <a:buFont typeface="Noto Sans Symbols"/>
              <a:buNone/>
            </a:pPr>
            <a:r>
              <a:t/>
            </a:r>
            <a:endParaRPr b="0" i="0" sz="1500" u="none">
              <a:solidFill>
                <a:schemeClr val="dk1"/>
              </a:solidFill>
              <a:latin typeface="Tahoma"/>
              <a:ea typeface="Tahoma"/>
              <a:cs typeface="Tahoma"/>
              <a:sym typeface="Tahoma"/>
            </a:endParaRPr>
          </a:p>
          <a:p>
            <a:pPr indent="-533400" lvl="0" marL="533400" rtl="0" algn="l">
              <a:lnSpc>
                <a:spcPct val="100000"/>
              </a:lnSpc>
              <a:spcBef>
                <a:spcPts val="480"/>
              </a:spcBef>
              <a:spcAft>
                <a:spcPts val="0"/>
              </a:spcAft>
              <a:buClr>
                <a:schemeClr val="dk1"/>
              </a:buClr>
              <a:buSzPts val="2400"/>
              <a:buFont typeface="Noto Sans Symbols"/>
              <a:buAutoNum type="alphaLcParenR"/>
            </a:pPr>
            <a:r>
              <a:rPr b="0" i="0" lang="en-US" sz="2400" u="none">
                <a:solidFill>
                  <a:schemeClr val="dk1"/>
                </a:solidFill>
                <a:latin typeface="Tahoma"/>
                <a:ea typeface="Tahoma"/>
                <a:cs typeface="Tahoma"/>
                <a:sym typeface="Tahoma"/>
              </a:rPr>
              <a:t>If                     ; then the root is x</a:t>
            </a:r>
            <a:r>
              <a:rPr b="0" baseline="-25000" i="0" lang="en-US" sz="2400" u="none">
                <a:solidFill>
                  <a:schemeClr val="dk1"/>
                </a:solidFill>
                <a:latin typeface="Tahoma"/>
                <a:ea typeface="Tahoma"/>
                <a:cs typeface="Tahoma"/>
                <a:sym typeface="Tahoma"/>
              </a:rPr>
              <a:t>m.  </a:t>
            </a:r>
            <a:r>
              <a:rPr b="0" i="0" lang="en-US" sz="2400" u="none">
                <a:solidFill>
                  <a:schemeClr val="dk1"/>
                </a:solidFill>
                <a:latin typeface="Tahoma"/>
                <a:ea typeface="Tahoma"/>
                <a:cs typeface="Tahoma"/>
                <a:sym typeface="Tahoma"/>
              </a:rPr>
              <a:t>Stop the algorithm if this is true.</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pic>
        <p:nvPicPr>
          <p:cNvPr id="409" name="Google Shape;409;p8"/>
          <p:cNvPicPr preferRelativeResize="0"/>
          <p:nvPr/>
        </p:nvPicPr>
        <p:blipFill rotWithShape="1">
          <a:blip r:embed="rId3">
            <a:alphaModFix/>
          </a:blip>
          <a:srcRect b="0" l="0" r="0" t="0"/>
          <a:stretch/>
        </p:blipFill>
        <p:spPr>
          <a:xfrm>
            <a:off x="1752600" y="2743200"/>
            <a:ext cx="1905000" cy="457200"/>
          </a:xfrm>
          <a:prstGeom prst="rect">
            <a:avLst/>
          </a:prstGeom>
          <a:noFill/>
          <a:ln>
            <a:noFill/>
          </a:ln>
        </p:spPr>
      </p:pic>
      <p:pic>
        <p:nvPicPr>
          <p:cNvPr id="410" name="Google Shape;410;p8"/>
          <p:cNvPicPr preferRelativeResize="0"/>
          <p:nvPr/>
        </p:nvPicPr>
        <p:blipFill rotWithShape="1">
          <a:blip r:embed="rId4">
            <a:alphaModFix/>
          </a:blip>
          <a:srcRect b="0" l="0" r="0" t="0"/>
          <a:stretch/>
        </p:blipFill>
        <p:spPr>
          <a:xfrm>
            <a:off x="1752600" y="3810000"/>
            <a:ext cx="1905000" cy="457200"/>
          </a:xfrm>
          <a:prstGeom prst="rect">
            <a:avLst/>
          </a:prstGeom>
          <a:noFill/>
          <a:ln>
            <a:noFill/>
          </a:ln>
        </p:spPr>
      </p:pic>
      <p:pic>
        <p:nvPicPr>
          <p:cNvPr id="411" name="Google Shape;411;p8"/>
          <p:cNvPicPr preferRelativeResize="0"/>
          <p:nvPr/>
        </p:nvPicPr>
        <p:blipFill rotWithShape="1">
          <a:blip r:embed="rId5">
            <a:alphaModFix/>
          </a:blip>
          <a:srcRect b="0" l="0" r="0" t="0"/>
          <a:stretch/>
        </p:blipFill>
        <p:spPr>
          <a:xfrm>
            <a:off x="1752600" y="4876800"/>
            <a:ext cx="1905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5" name="Shape 415"/>
        <p:cNvGrpSpPr/>
        <p:nvPr/>
      </p:nvGrpSpPr>
      <p:grpSpPr>
        <a:xfrm>
          <a:off x="0" y="0"/>
          <a:ext cx="0" cy="0"/>
          <a:chOff x="0" y="0"/>
          <a:chExt cx="0" cy="0"/>
        </a:xfrm>
      </p:grpSpPr>
      <p:sp>
        <p:nvSpPr>
          <p:cNvPr id="416" name="Google Shape;416;p9"/>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17" name="Google Shape;417;p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Step 4</a:t>
            </a:r>
            <a:endParaRPr/>
          </a:p>
        </p:txBody>
      </p:sp>
      <p:pic>
        <p:nvPicPr>
          <p:cNvPr id="418" name="Google Shape;418;p9"/>
          <p:cNvPicPr preferRelativeResize="0"/>
          <p:nvPr/>
        </p:nvPicPr>
        <p:blipFill rotWithShape="1">
          <a:blip r:embed="rId3">
            <a:alphaModFix/>
          </a:blip>
          <a:srcRect b="0" l="0" r="0" t="0"/>
          <a:stretch/>
        </p:blipFill>
        <p:spPr>
          <a:xfrm>
            <a:off x="2009775" y="2743200"/>
            <a:ext cx="1981200" cy="736600"/>
          </a:xfrm>
          <a:prstGeom prst="rect">
            <a:avLst/>
          </a:prstGeom>
          <a:noFill/>
          <a:ln>
            <a:noFill/>
          </a:ln>
        </p:spPr>
      </p:pic>
      <p:sp>
        <p:nvSpPr>
          <p:cNvPr id="419" name="Google Shape;419;p9"/>
          <p:cNvSpPr txBox="1"/>
          <p:nvPr/>
        </p:nvSpPr>
        <p:spPr>
          <a:xfrm>
            <a:off x="3848100" y="3162300"/>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20" name="Google Shape;420;p9"/>
          <p:cNvPicPr preferRelativeResize="0"/>
          <p:nvPr/>
        </p:nvPicPr>
        <p:blipFill rotWithShape="1">
          <a:blip r:embed="rId4">
            <a:alphaModFix/>
          </a:blip>
          <a:srcRect b="0" l="0" r="0" t="0"/>
          <a:stretch/>
        </p:blipFill>
        <p:spPr>
          <a:xfrm>
            <a:off x="1981200" y="3886200"/>
            <a:ext cx="2646362" cy="1011236"/>
          </a:xfrm>
          <a:prstGeom prst="rect">
            <a:avLst/>
          </a:prstGeom>
          <a:noFill/>
          <a:ln>
            <a:noFill/>
          </a:ln>
        </p:spPr>
      </p:pic>
      <p:sp>
        <p:nvSpPr>
          <p:cNvPr id="421" name="Google Shape;421;p9"/>
          <p:cNvSpPr txBox="1"/>
          <p:nvPr/>
        </p:nvSpPr>
        <p:spPr>
          <a:xfrm>
            <a:off x="4405312" y="3309937"/>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22" name="Google Shape;422;p9"/>
          <p:cNvPicPr preferRelativeResize="0"/>
          <p:nvPr/>
        </p:nvPicPr>
        <p:blipFill rotWithShape="1">
          <a:blip r:embed="rId5">
            <a:alphaModFix/>
          </a:blip>
          <a:srcRect b="0" l="0" r="0" t="0"/>
          <a:stretch/>
        </p:blipFill>
        <p:spPr>
          <a:xfrm>
            <a:off x="2011362" y="5791200"/>
            <a:ext cx="3446462" cy="434975"/>
          </a:xfrm>
          <a:prstGeom prst="rect">
            <a:avLst/>
          </a:prstGeom>
          <a:noFill/>
          <a:ln>
            <a:noFill/>
          </a:ln>
        </p:spPr>
      </p:pic>
      <p:sp>
        <p:nvSpPr>
          <p:cNvPr id="423" name="Google Shape;423;p9"/>
          <p:cNvSpPr txBox="1"/>
          <p:nvPr/>
        </p:nvSpPr>
        <p:spPr>
          <a:xfrm>
            <a:off x="4648200" y="3309937"/>
            <a:ext cx="9144000" cy="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424" name="Google Shape;424;p9"/>
          <p:cNvPicPr preferRelativeResize="0"/>
          <p:nvPr/>
        </p:nvPicPr>
        <p:blipFill rotWithShape="1">
          <a:blip r:embed="rId6">
            <a:alphaModFix/>
          </a:blip>
          <a:srcRect b="0" l="0" r="0" t="0"/>
          <a:stretch/>
        </p:blipFill>
        <p:spPr>
          <a:xfrm>
            <a:off x="1981200" y="5257800"/>
            <a:ext cx="3708400" cy="460375"/>
          </a:xfrm>
          <a:prstGeom prst="rect">
            <a:avLst/>
          </a:prstGeom>
          <a:noFill/>
          <a:ln>
            <a:noFill/>
          </a:ln>
        </p:spPr>
      </p:pic>
      <p:sp>
        <p:nvSpPr>
          <p:cNvPr id="425" name="Google Shape;425;p9"/>
          <p:cNvSpPr txBox="1"/>
          <p:nvPr/>
        </p:nvSpPr>
        <p:spPr>
          <a:xfrm>
            <a:off x="838200" y="2209800"/>
            <a:ext cx="4735512"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Find the new estimate of the root</a:t>
            </a:r>
            <a:endParaRPr/>
          </a:p>
        </p:txBody>
      </p:sp>
      <p:sp>
        <p:nvSpPr>
          <p:cNvPr id="426" name="Google Shape;426;p9"/>
          <p:cNvSpPr txBox="1"/>
          <p:nvPr/>
        </p:nvSpPr>
        <p:spPr>
          <a:xfrm>
            <a:off x="914400" y="3429000"/>
            <a:ext cx="61595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Find the absolute relative approximate error</a:t>
            </a:r>
            <a:endParaRPr/>
          </a:p>
        </p:txBody>
      </p:sp>
      <p:sp>
        <p:nvSpPr>
          <p:cNvPr id="427" name="Google Shape;427;p9"/>
          <p:cNvSpPr txBox="1"/>
          <p:nvPr/>
        </p:nvSpPr>
        <p:spPr>
          <a:xfrm>
            <a:off x="1066800" y="4800600"/>
            <a:ext cx="1017587"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where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0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2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9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1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6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5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1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1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0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1998-11-18T16:33:10Z</dcterms:created>
  <dc:creator>Autar Kaw, Jai Paul</dc:creator>
</cp:coreProperties>
</file>

<file path=docProps/custom.xml><?xml version="1.0" encoding="utf-8"?>
<Properties xmlns="http://schemas.openxmlformats.org/officeDocument/2006/custom-properties" xmlns:vt="http://schemas.openxmlformats.org/officeDocument/2006/docPropsVTypes"/>
</file>