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ms-excel" Extension="xls"/>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26.xml"/>
  <Override ContentType="application/vnd.openxmlformats-officedocument.presentationml.slideMaster+xml" PartName="/ppt/slideMasters/slideMaster13.xml"/>
  <Override ContentType="application/vnd.openxmlformats-officedocument.presentationml.slideMaster+xml" PartName="/ppt/slideMasters/slideMaster34.xml"/>
  <Override ContentType="application/vnd.openxmlformats-officedocument.presentationml.slideMaster+xml" PartName="/ppt/slideMasters/slideMaster30.xml"/>
  <Override ContentType="application/vnd.openxmlformats-officedocument.presentationml.slideMaster+xml" PartName="/ppt/slideMasters/slideMaster21.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5.xml"/>
  <Override ContentType="application/vnd.openxmlformats-officedocument.presentationml.slideMaster+xml" PartName="/ppt/slideMasters/slideMaster19.xml"/>
  <Override ContentType="application/vnd.openxmlformats-officedocument.presentationml.slideMaster+xml" PartName="/ppt/slideMasters/slideMaster12.xml"/>
  <Override ContentType="application/vnd.openxmlformats-officedocument.presentationml.slideMaster+xml" PartName="/ppt/slideMasters/slideMaster28.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20.xml"/>
  <Override ContentType="application/vnd.openxmlformats-officedocument.presentationml.slideMaster+xml" PartName="/ppt/slideMasters/slideMaster33.xml"/>
  <Override ContentType="application/vnd.openxmlformats-officedocument.presentationml.slideMaster+xml" PartName="/ppt/slideMasters/slideMaster2.xml"/>
  <Override ContentType="application/vnd.openxmlformats-officedocument.presentationml.slideMaster+xml" PartName="/ppt/slideMasters/slideMaster24.xml"/>
  <Override ContentType="application/vnd.openxmlformats-officedocument.presentationml.slideMaster+xml" PartName="/ppt/slideMasters/slideMaster2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23.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32.xml"/>
  <Override ContentType="application/vnd.openxmlformats-officedocument.presentationml.slideMaster+xml" PartName="/ppt/slideMasters/slideMaster31.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27.xml"/>
  <Override ContentType="application/vnd.openxmlformats-officedocument.presentationml.slideMaster+xml" PartName="/ppt/slideMasters/slideMaster22.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0.xml"/>
  <Override ContentType="application/vnd.openxmlformats-officedocument.theme+xml" PartName="/ppt/theme/theme33.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24.xml"/>
  <Override ContentType="application/vnd.openxmlformats-officedocument.theme+xml" PartName="/ppt/theme/theme5.xml"/>
  <Override ContentType="application/vnd.openxmlformats-officedocument.theme+xml" PartName="/ppt/theme/theme26.xml"/>
  <Override ContentType="application/vnd.openxmlformats-officedocument.theme+xml" PartName="/ppt/theme/theme7.xml"/>
  <Override ContentType="application/vnd.openxmlformats-officedocument.theme+xml" PartName="/ppt/theme/theme3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23.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27.xml"/>
  <Override ContentType="application/vnd.openxmlformats-officedocument.theme+xml" PartName="/ppt/theme/theme14.xml"/>
  <Override ContentType="application/vnd.openxmlformats-officedocument.theme+xml" PartName="/ppt/theme/theme19.xml"/>
  <Override ContentType="application/vnd.openxmlformats-officedocument.theme+xml" PartName="/ppt/theme/theme22.xml"/>
  <Override ContentType="application/vnd.openxmlformats-officedocument.theme+xml" PartName="/ppt/theme/theme3.xml"/>
  <Override ContentType="application/vnd.openxmlformats-officedocument.theme+xml" PartName="/ppt/theme/theme31.xml"/>
  <Override ContentType="application/vnd.openxmlformats-officedocument.theme+xml" PartName="/ppt/theme/theme30.xml"/>
  <Override ContentType="application/vnd.openxmlformats-officedocument.theme+xml" PartName="/ppt/theme/theme3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28.xml"/>
  <Override ContentType="application/vnd.openxmlformats-officedocument.theme+xml" PartName="/ppt/theme/theme21.xml"/>
  <Override ContentType="application/vnd.openxmlformats-officedocument.theme+xml" PartName="/ppt/theme/theme34.xml"/>
  <Override ContentType="application/vnd.openxmlformats-officedocument.theme+xml" PartName="/ppt/theme/theme2.xml"/>
  <Override ContentType="application/vnd.openxmlformats-officedocument.theme+xml" PartName="/ppt/theme/theme29.xml"/>
  <Override ContentType="application/vnd.openxmlformats-officedocument.theme+xml" PartName="/ppt/theme/theme16.xml"/>
  <Override ContentType="application/vnd.openxmlformats-officedocument.theme+xml" PartName="/ppt/theme/theme25.xml"/>
  <Override ContentType="application/vnd.openxmlformats-officedocument.theme+xml" PartName="/ppt/theme/theme1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excel" PartName="/ppt/embeddings/Microsoft_Excel_Sheet1.xls"/>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52" r:id="rId7"/>
    <p:sldMasterId id="2147483654" r:id="rId8"/>
    <p:sldMasterId id="2147483656" r:id="rId9"/>
    <p:sldMasterId id="2147483658" r:id="rId10"/>
    <p:sldMasterId id="2147483661" r:id="rId11"/>
    <p:sldMasterId id="2147483663" r:id="rId12"/>
    <p:sldMasterId id="2147483664" r:id="rId13"/>
    <p:sldMasterId id="2147483665" r:id="rId14"/>
    <p:sldMasterId id="2147483666" r:id="rId15"/>
    <p:sldMasterId id="2147483668" r:id="rId16"/>
    <p:sldMasterId id="2147483670" r:id="rId17"/>
    <p:sldMasterId id="2147483672" r:id="rId18"/>
    <p:sldMasterId id="2147483674" r:id="rId19"/>
    <p:sldMasterId id="2147483676" r:id="rId20"/>
    <p:sldMasterId id="2147483678" r:id="rId21"/>
    <p:sldMasterId id="2147483680" r:id="rId22"/>
    <p:sldMasterId id="2147483682" r:id="rId23"/>
    <p:sldMasterId id="2147483684" r:id="rId24"/>
    <p:sldMasterId id="2147483686" r:id="rId25"/>
    <p:sldMasterId id="2147483688" r:id="rId26"/>
    <p:sldMasterId id="2147483690" r:id="rId27"/>
    <p:sldMasterId id="2147483692" r:id="rId28"/>
    <p:sldMasterId id="2147483694" r:id="rId29"/>
    <p:sldMasterId id="2147483696" r:id="rId30"/>
    <p:sldMasterId id="2147483698" r:id="rId31"/>
    <p:sldMasterId id="2147483700" r:id="rId32"/>
    <p:sldMasterId id="2147483702" r:id="rId33"/>
    <p:sldMasterId id="2147483704" r:id="rId34"/>
    <p:sldMasterId id="2147483706" r:id="rId35"/>
    <p:sldMasterId id="2147483708" r:id="rId36"/>
    <p:sldMasterId id="2147483710" r:id="rId37"/>
    <p:sldMasterId id="2147483712" r:id="rId38"/>
  </p:sldMasterIdLst>
  <p:notesMasterIdLst>
    <p:notesMasterId r:id="rId39"/>
  </p:notesMasterIdLst>
  <p:sldIdLst>
    <p:sldId id="256" r:id="rId40"/>
    <p:sldId id="257" r:id="rId41"/>
    <p:sldId id="258" r:id="rId42"/>
    <p:sldId id="259" r:id="rId43"/>
    <p:sldId id="260" r:id="rId44"/>
    <p:sldId id="261" r:id="rId45"/>
    <p:sldId id="262" r:id="rId46"/>
    <p:sldId id="263" r:id="rId47"/>
    <p:sldId id="264" r:id="rId48"/>
    <p:sldId id="265" r:id="rId49"/>
    <p:sldId id="266" r:id="rId50"/>
    <p:sldId id="267" r:id="rId51"/>
    <p:sldId id="268" r:id="rId52"/>
    <p:sldId id="269" r:id="rId53"/>
    <p:sldId id="270" r:id="rId54"/>
    <p:sldId id="271" r:id="rId55"/>
    <p:sldId id="272" r:id="rId56"/>
    <p:sldId id="273" r:id="rId57"/>
    <p:sldId id="274" r:id="rId58"/>
    <p:sldId id="275" r:id="rId59"/>
    <p:sldId id="276" r:id="rId60"/>
    <p:sldId id="277" r:id="rId61"/>
    <p:sldId id="278" r:id="rId62"/>
    <p:sldId id="279" r:id="rId63"/>
    <p:sldId id="280" r:id="rId64"/>
    <p:sldId id="281" r:id="rId65"/>
    <p:sldId id="282" r:id="rId66"/>
    <p:sldId id="283" r:id="rId67"/>
    <p:sldId id="284" r:id="rId68"/>
  </p:sldIdLst>
  <p:sldSz cy="6858000" cx="9144000"/>
  <p:notesSz cx="7315200" cy="9601200"/>
  <p:embeddedFontLst>
    <p:embeddedFont>
      <p:font typeface="Tahoma"/>
      <p:regular r:id="rId69"/>
      <p:bold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 uri="http://customooxmlschemas.google.com/">
      <go:slidesCustomData xmlns:go="http://customooxmlschemas.google.com/" r:id="rId71" roundtripDataSignature="AMtx7mg8IcCCS81ocC4E06sOYXYaaCZb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08306E-2B19-47E4-B3F6-C549CE0D7877}">
  <a:tblStyle styleId="{9108306E-2B19-47E4-B3F6-C549CE0D787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1.xml"/><Relationship Id="rId42" Type="http://schemas.openxmlformats.org/officeDocument/2006/relationships/slide" Target="slides/slide3.xml"/><Relationship Id="rId41" Type="http://schemas.openxmlformats.org/officeDocument/2006/relationships/slide" Target="slides/slide2.xml"/><Relationship Id="rId44" Type="http://schemas.openxmlformats.org/officeDocument/2006/relationships/slide" Target="slides/slide5.xml"/><Relationship Id="rId43" Type="http://schemas.openxmlformats.org/officeDocument/2006/relationships/slide" Target="slides/slide4.xml"/><Relationship Id="rId46" Type="http://schemas.openxmlformats.org/officeDocument/2006/relationships/slide" Target="slides/slide7.xml"/><Relationship Id="rId45" Type="http://schemas.openxmlformats.org/officeDocument/2006/relationships/slide" Target="slides/slide6.xml"/><Relationship Id="rId1" Type="http://schemas.openxmlformats.org/officeDocument/2006/relationships/theme" Target="theme/theme3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9.xml"/><Relationship Id="rId47" Type="http://schemas.openxmlformats.org/officeDocument/2006/relationships/slide" Target="slides/slide8.xml"/><Relationship Id="rId49"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Master" Target="slideMasters/slideMaster27.xml"/><Relationship Id="rId30" Type="http://schemas.openxmlformats.org/officeDocument/2006/relationships/slideMaster" Target="slideMasters/slideMaster26.xml"/><Relationship Id="rId33" Type="http://schemas.openxmlformats.org/officeDocument/2006/relationships/slideMaster" Target="slideMasters/slideMaster29.xml"/><Relationship Id="rId32" Type="http://schemas.openxmlformats.org/officeDocument/2006/relationships/slideMaster" Target="slideMasters/slideMaster28.xml"/><Relationship Id="rId35" Type="http://schemas.openxmlformats.org/officeDocument/2006/relationships/slideMaster" Target="slideMasters/slideMaster31.xml"/><Relationship Id="rId34" Type="http://schemas.openxmlformats.org/officeDocument/2006/relationships/slideMaster" Target="slideMasters/slideMaster30.xml"/><Relationship Id="rId71" Type="http://customschemas.google.com/relationships/presentationmetadata" Target="metadata"/><Relationship Id="rId70" Type="http://schemas.openxmlformats.org/officeDocument/2006/relationships/font" Target="fonts/Tahoma-bold.fntdata"/><Relationship Id="rId37" Type="http://schemas.openxmlformats.org/officeDocument/2006/relationships/slideMaster" Target="slideMasters/slideMaster33.xml"/><Relationship Id="rId36" Type="http://schemas.openxmlformats.org/officeDocument/2006/relationships/slideMaster" Target="slideMasters/slideMaster32.xml"/><Relationship Id="rId39" Type="http://schemas.openxmlformats.org/officeDocument/2006/relationships/notesMaster" Target="notesMasters/notesMaster1.xml"/><Relationship Id="rId38" Type="http://schemas.openxmlformats.org/officeDocument/2006/relationships/slideMaster" Target="slideMasters/slideMaster34.xml"/><Relationship Id="rId62" Type="http://schemas.openxmlformats.org/officeDocument/2006/relationships/slide" Target="slides/slide23.xml"/><Relationship Id="rId61" Type="http://schemas.openxmlformats.org/officeDocument/2006/relationships/slide" Target="slides/slide22.xml"/><Relationship Id="rId20" Type="http://schemas.openxmlformats.org/officeDocument/2006/relationships/slideMaster" Target="slideMasters/slideMaster16.xml"/><Relationship Id="rId64" Type="http://schemas.openxmlformats.org/officeDocument/2006/relationships/slide" Target="slides/slide25.xml"/><Relationship Id="rId63" Type="http://schemas.openxmlformats.org/officeDocument/2006/relationships/slide" Target="slides/slide24.xml"/><Relationship Id="rId22" Type="http://schemas.openxmlformats.org/officeDocument/2006/relationships/slideMaster" Target="slideMasters/slideMaster18.xml"/><Relationship Id="rId66" Type="http://schemas.openxmlformats.org/officeDocument/2006/relationships/slide" Target="slides/slide27.xml"/><Relationship Id="rId21" Type="http://schemas.openxmlformats.org/officeDocument/2006/relationships/slideMaster" Target="slideMasters/slideMaster17.xml"/><Relationship Id="rId65" Type="http://schemas.openxmlformats.org/officeDocument/2006/relationships/slide" Target="slides/slide26.xml"/><Relationship Id="rId24" Type="http://schemas.openxmlformats.org/officeDocument/2006/relationships/slideMaster" Target="slideMasters/slideMaster20.xml"/><Relationship Id="rId68" Type="http://schemas.openxmlformats.org/officeDocument/2006/relationships/slide" Target="slides/slide29.xml"/><Relationship Id="rId23" Type="http://schemas.openxmlformats.org/officeDocument/2006/relationships/slideMaster" Target="slideMasters/slideMaster19.xml"/><Relationship Id="rId67" Type="http://schemas.openxmlformats.org/officeDocument/2006/relationships/slide" Target="slides/slide28.xml"/><Relationship Id="rId60" Type="http://schemas.openxmlformats.org/officeDocument/2006/relationships/slide" Target="slides/slide21.xml"/><Relationship Id="rId26" Type="http://schemas.openxmlformats.org/officeDocument/2006/relationships/slideMaster" Target="slideMasters/slideMaster22.xml"/><Relationship Id="rId25" Type="http://schemas.openxmlformats.org/officeDocument/2006/relationships/slideMaster" Target="slideMasters/slideMaster21.xml"/><Relationship Id="rId69" Type="http://schemas.openxmlformats.org/officeDocument/2006/relationships/font" Target="fonts/Tahoma-regular.fntdata"/><Relationship Id="rId28" Type="http://schemas.openxmlformats.org/officeDocument/2006/relationships/slideMaster" Target="slideMasters/slideMaster24.xml"/><Relationship Id="rId27" Type="http://schemas.openxmlformats.org/officeDocument/2006/relationships/slideMaster" Target="slideMasters/slideMaster23.xml"/><Relationship Id="rId29" Type="http://schemas.openxmlformats.org/officeDocument/2006/relationships/slideMaster" Target="slideMasters/slideMaster25.xml"/><Relationship Id="rId51" Type="http://schemas.openxmlformats.org/officeDocument/2006/relationships/slide" Target="slides/slide12.xml"/><Relationship Id="rId50" Type="http://schemas.openxmlformats.org/officeDocument/2006/relationships/slide" Target="slides/slide11.xml"/><Relationship Id="rId53" Type="http://schemas.openxmlformats.org/officeDocument/2006/relationships/slide" Target="slides/slide14.xml"/><Relationship Id="rId52" Type="http://schemas.openxmlformats.org/officeDocument/2006/relationships/slide" Target="slides/slide13.xml"/><Relationship Id="rId11" Type="http://schemas.openxmlformats.org/officeDocument/2006/relationships/slideMaster" Target="slideMasters/slideMaster7.xml"/><Relationship Id="rId55" Type="http://schemas.openxmlformats.org/officeDocument/2006/relationships/slide" Target="slides/slide16.xml"/><Relationship Id="rId10" Type="http://schemas.openxmlformats.org/officeDocument/2006/relationships/slideMaster" Target="slideMasters/slideMaster6.xml"/><Relationship Id="rId54" Type="http://schemas.openxmlformats.org/officeDocument/2006/relationships/slide" Target="slides/slide15.xml"/><Relationship Id="rId13" Type="http://schemas.openxmlformats.org/officeDocument/2006/relationships/slideMaster" Target="slideMasters/slideMaster9.xml"/><Relationship Id="rId57" Type="http://schemas.openxmlformats.org/officeDocument/2006/relationships/slide" Target="slides/slide18.xml"/><Relationship Id="rId12" Type="http://schemas.openxmlformats.org/officeDocument/2006/relationships/slideMaster" Target="slideMasters/slideMaster8.xml"/><Relationship Id="rId56" Type="http://schemas.openxmlformats.org/officeDocument/2006/relationships/slide" Target="slides/slide17.xml"/><Relationship Id="rId15" Type="http://schemas.openxmlformats.org/officeDocument/2006/relationships/slideMaster" Target="slideMasters/slideMaster11.xml"/><Relationship Id="rId59" Type="http://schemas.openxmlformats.org/officeDocument/2006/relationships/slide" Target="slides/slide20.xml"/><Relationship Id="rId14" Type="http://schemas.openxmlformats.org/officeDocument/2006/relationships/slideMaster" Target="slideMasters/slideMaster10.xml"/><Relationship Id="rId58" Type="http://schemas.openxmlformats.org/officeDocument/2006/relationships/slide" Target="slides/slide19.xml"/><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slideMaster" Target="slideMasters/slideMaster15.xml"/><Relationship Id="rId18" Type="http://schemas.openxmlformats.org/officeDocument/2006/relationships/slideMaster" Target="slideMasters/slideMaster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31500" y="4560550"/>
            <a:ext cx="5852150" cy="43205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1" name="Google Shape;421;p1: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1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1" name="Google Shape;521;p10: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1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3" name="Google Shape;533;p11: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1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5" name="Google Shape;545;p12: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1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62" name="Google Shape;562;p13: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1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2" name="Google Shape;572;p14: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1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2" name="Google Shape;582;p15: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1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4" name="Google Shape;594;p16: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1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4" name="Google Shape;604;p17: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1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4" name="Google Shape;614;p18: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1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27" name="Google Shape;627;p19: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9" name="Google Shape;429;p2: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2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37" name="Google Shape;637;p20: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2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7" name="Google Shape;647;p21: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22: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59" name="Google Shape;659;p2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23: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66" name="Google Shape;666;p2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24:notes"/>
          <p:cNvSpPr/>
          <p:nvPr>
            <p:ph idx="2" type="sldImg"/>
          </p:nvPr>
        </p:nvSpPr>
        <p:spPr>
          <a:xfrm>
            <a:off x="1217612"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78" name="Google Shape;678;p24:notes"/>
          <p:cNvSpPr txBox="1"/>
          <p:nvPr>
            <p:ph idx="1" type="body"/>
          </p:nvPr>
        </p:nvSpPr>
        <p:spPr>
          <a:xfrm>
            <a:off x="990600" y="4572000"/>
            <a:ext cx="5334000" cy="434340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25: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90" name="Google Shape;690;p25: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26:notes"/>
          <p:cNvSpPr/>
          <p:nvPr>
            <p:ph idx="2" type="sldImg"/>
          </p:nvPr>
        </p:nvSpPr>
        <p:spPr>
          <a:xfrm>
            <a:off x="1217612"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5" name="Google Shape;705;p26:notes"/>
          <p:cNvSpPr txBox="1"/>
          <p:nvPr>
            <p:ph idx="1" type="body"/>
          </p:nvPr>
        </p:nvSpPr>
        <p:spPr>
          <a:xfrm>
            <a:off x="990600" y="4572000"/>
            <a:ext cx="5334000" cy="434340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27:notes"/>
          <p:cNvSpPr/>
          <p:nvPr>
            <p:ph idx="2" type="sldImg"/>
          </p:nvPr>
        </p:nvSpPr>
        <p:spPr>
          <a:xfrm>
            <a:off x="1217612"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7" name="Google Shape;717;p27:notes"/>
          <p:cNvSpPr txBox="1"/>
          <p:nvPr>
            <p:ph idx="1" type="body"/>
          </p:nvPr>
        </p:nvSpPr>
        <p:spPr>
          <a:xfrm>
            <a:off x="990600" y="4572000"/>
            <a:ext cx="5334000" cy="434340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28:notes"/>
          <p:cNvSpPr/>
          <p:nvPr>
            <p:ph idx="2" type="sldImg"/>
          </p:nvPr>
        </p:nvSpPr>
        <p:spPr>
          <a:xfrm>
            <a:off x="1217612"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34" name="Google Shape;734;p28:notes"/>
          <p:cNvSpPr txBox="1"/>
          <p:nvPr>
            <p:ph idx="1" type="body"/>
          </p:nvPr>
        </p:nvSpPr>
        <p:spPr>
          <a:xfrm>
            <a:off x="990600" y="4572000"/>
            <a:ext cx="5334000" cy="434340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29:notes"/>
          <p:cNvSpPr txBox="1"/>
          <p:nvPr/>
        </p:nvSpPr>
        <p:spPr>
          <a:xfrm>
            <a:off x="4143375" y="9120187"/>
            <a:ext cx="3170237" cy="479425"/>
          </a:xfrm>
          <a:prstGeom prst="rect">
            <a:avLst/>
          </a:prstGeom>
          <a:noFill/>
          <a:ln>
            <a:noFill/>
          </a:ln>
        </p:spPr>
        <p:txBody>
          <a:bodyPr anchorCtr="0" anchor="t" bIns="48325" lIns="96650" spcFirstLastPara="1" rIns="96650" wrap="square" tIns="48325">
            <a:noAutofit/>
          </a:bodyPr>
          <a:lstStyle/>
          <a:p>
            <a:pPr indent="0" lvl="0" marL="0" marR="0" rtl="0" algn="ctr">
              <a:lnSpc>
                <a:spcPct val="100000"/>
              </a:lnSpc>
              <a:spcBef>
                <a:spcPts val="0"/>
              </a:spcBef>
              <a:spcAft>
                <a:spcPts val="0"/>
              </a:spcAft>
              <a:buClr>
                <a:srgbClr val="000000"/>
              </a:buClr>
              <a:buSzPts val="2400"/>
              <a:buFont typeface="Tahoma"/>
              <a:buNone/>
            </a:pPr>
            <a:fld id="{00000000-1234-1234-1234-123412341234}" type="slidenum">
              <a:rPr b="0" i="0" lang="en-US" sz="2400" u="none">
                <a:solidFill>
                  <a:srgbClr val="000000"/>
                </a:solidFill>
                <a:latin typeface="Tahoma"/>
                <a:ea typeface="Tahoma"/>
                <a:cs typeface="Tahoma"/>
                <a:sym typeface="Tahoma"/>
              </a:rPr>
              <a:t>‹#›</a:t>
            </a:fld>
            <a:endParaRPr/>
          </a:p>
        </p:txBody>
      </p:sp>
      <p:sp>
        <p:nvSpPr>
          <p:cNvPr id="752" name="Google Shape;752;p29: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3" name="Google Shape;753;p29: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4" name="Google Shape;444;p3:notes"/>
          <p:cNvSpPr txBox="1"/>
          <p:nvPr>
            <p:ph idx="1" type="body"/>
          </p:nvPr>
        </p:nvSpPr>
        <p:spPr>
          <a:xfrm>
            <a:off x="731837" y="4560887"/>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5" name="Google Shape;455;p4: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1" name="Google Shape;461;p5: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0" name="Google Shape;470;p6: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2" name="Google Shape;482;p7: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3" name="Google Shape;493;p8: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1" name="Google Shape;511;p9: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1"/>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3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None/>
              <a:defRPr/>
            </a:lvl1pPr>
            <a:lvl2pPr lvl="1" algn="ctr">
              <a:spcBef>
                <a:spcPts val="560"/>
              </a:spcBef>
              <a:spcAft>
                <a:spcPts val="0"/>
              </a:spcAft>
              <a:buSzPts val="1540"/>
              <a:buFont typeface="Tahoma"/>
              <a:buNone/>
              <a:defRPr/>
            </a:lvl2pPr>
            <a:lvl3pPr lvl="2" algn="ctr">
              <a:spcBef>
                <a:spcPts val="480"/>
              </a:spcBef>
              <a:spcAft>
                <a:spcPts val="0"/>
              </a:spcAft>
              <a:buSzPts val="1200"/>
              <a:buFont typeface="Tahoma"/>
              <a:buNone/>
              <a:defRPr/>
            </a:lvl3pPr>
            <a:lvl4pPr lvl="3" algn="ctr">
              <a:spcBef>
                <a:spcPts val="400"/>
              </a:spcBef>
              <a:spcAft>
                <a:spcPts val="0"/>
              </a:spcAft>
              <a:buSzPts val="1100"/>
              <a:buFont typeface="Tahoma"/>
              <a:buNone/>
              <a:defRPr/>
            </a:lvl4pPr>
            <a:lvl5pPr lvl="4" algn="ctr">
              <a:spcBef>
                <a:spcPts val="400"/>
              </a:spcBef>
              <a:spcAft>
                <a:spcPts val="0"/>
              </a:spcAft>
              <a:buSzPts val="1000"/>
              <a:buFont typeface="Tahoma"/>
              <a:buNone/>
              <a:defRPr/>
            </a:lvl5pPr>
            <a:lvl6pPr lvl="5" algn="ctr">
              <a:spcBef>
                <a:spcPts val="400"/>
              </a:spcBef>
              <a:spcAft>
                <a:spcPts val="0"/>
              </a:spcAft>
              <a:buSzPts val="1000"/>
              <a:buFont typeface="Tahoma"/>
              <a:buNone/>
              <a:defRPr/>
            </a:lvl6pPr>
            <a:lvl7pPr lvl="6" algn="ctr">
              <a:spcBef>
                <a:spcPts val="400"/>
              </a:spcBef>
              <a:spcAft>
                <a:spcPts val="0"/>
              </a:spcAft>
              <a:buSzPts val="1000"/>
              <a:buFont typeface="Tahoma"/>
              <a:buNone/>
              <a:defRPr/>
            </a:lvl7pPr>
            <a:lvl8pPr lvl="7" algn="ctr">
              <a:spcBef>
                <a:spcPts val="400"/>
              </a:spcBef>
              <a:spcAft>
                <a:spcPts val="0"/>
              </a:spcAft>
              <a:buSzPts val="1000"/>
              <a:buFont typeface="Tahoma"/>
              <a:buNone/>
              <a:defRPr/>
            </a:lvl8pPr>
            <a:lvl9pPr lvl="8" algn="ctr">
              <a:spcBef>
                <a:spcPts val="400"/>
              </a:spcBef>
              <a:spcAft>
                <a:spcPts val="0"/>
              </a:spcAft>
              <a:buSzPts val="1000"/>
              <a:buFont typeface="Tahoma"/>
              <a:buNone/>
              <a:defRPr/>
            </a:lvl9pPr>
          </a:lstStyle>
          <a:p/>
        </p:txBody>
      </p:sp>
      <p:sp>
        <p:nvSpPr>
          <p:cNvPr id="14" name="Google Shape;14;p31"/>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 name="Google Shape;15;p31"/>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 name="Google Shape;16;p31"/>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40" name="Shape 140"/>
        <p:cNvGrpSpPr/>
        <p:nvPr/>
      </p:nvGrpSpPr>
      <p:grpSpPr>
        <a:xfrm>
          <a:off x="0" y="0"/>
          <a:ext cx="0" cy="0"/>
          <a:chOff x="0" y="0"/>
          <a:chExt cx="0" cy="0"/>
        </a:xfrm>
      </p:grpSpPr>
      <p:sp>
        <p:nvSpPr>
          <p:cNvPr id="141" name="Google Shape;141;p5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2" name="Google Shape;142;p5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Font typeface="Tahoma"/>
              <a:buNone/>
              <a:defRPr sz="1800"/>
            </a:lvl2pPr>
            <a:lvl3pPr indent="-228600" lvl="2" marL="1371600" algn="l">
              <a:spcBef>
                <a:spcPts val="320"/>
              </a:spcBef>
              <a:spcAft>
                <a:spcPts val="0"/>
              </a:spcAft>
              <a:buSzPts val="800"/>
              <a:buFont typeface="Tahoma"/>
              <a:buNone/>
              <a:defRPr sz="1600"/>
            </a:lvl3pPr>
            <a:lvl4pPr indent="-228600" lvl="3" marL="1828800" algn="l">
              <a:spcBef>
                <a:spcPts val="280"/>
              </a:spcBef>
              <a:spcAft>
                <a:spcPts val="0"/>
              </a:spcAft>
              <a:buSzPts val="770"/>
              <a:buFont typeface="Tahoma"/>
              <a:buNone/>
              <a:defRPr sz="1400"/>
            </a:lvl4pPr>
            <a:lvl5pPr indent="-228600" lvl="4" marL="2286000" algn="l">
              <a:spcBef>
                <a:spcPts val="280"/>
              </a:spcBef>
              <a:spcAft>
                <a:spcPts val="0"/>
              </a:spcAft>
              <a:buSzPts val="700"/>
              <a:buFont typeface="Tahoma"/>
              <a:buNone/>
              <a:defRPr sz="1400"/>
            </a:lvl5pPr>
            <a:lvl6pPr indent="-228600" lvl="5" marL="2743200" algn="l">
              <a:spcBef>
                <a:spcPts val="280"/>
              </a:spcBef>
              <a:spcAft>
                <a:spcPts val="0"/>
              </a:spcAft>
              <a:buSzPts val="700"/>
              <a:buFont typeface="Tahoma"/>
              <a:buNone/>
              <a:defRPr sz="1400"/>
            </a:lvl6pPr>
            <a:lvl7pPr indent="-228600" lvl="6" marL="3200400" algn="l">
              <a:spcBef>
                <a:spcPts val="280"/>
              </a:spcBef>
              <a:spcAft>
                <a:spcPts val="0"/>
              </a:spcAft>
              <a:buSzPts val="700"/>
              <a:buFont typeface="Tahoma"/>
              <a:buNone/>
              <a:defRPr sz="1400"/>
            </a:lvl7pPr>
            <a:lvl8pPr indent="-228600" lvl="7" marL="3657600" algn="l">
              <a:spcBef>
                <a:spcPts val="280"/>
              </a:spcBef>
              <a:spcAft>
                <a:spcPts val="0"/>
              </a:spcAft>
              <a:buSzPts val="700"/>
              <a:buFont typeface="Tahoma"/>
              <a:buNone/>
              <a:defRPr sz="1400"/>
            </a:lvl8pPr>
            <a:lvl9pPr indent="-228600" lvl="8" marL="4114800" algn="l">
              <a:spcBef>
                <a:spcPts val="280"/>
              </a:spcBef>
              <a:spcAft>
                <a:spcPts val="0"/>
              </a:spcAft>
              <a:buSzPts val="700"/>
              <a:buFont typeface="Tahoma"/>
              <a:buNone/>
              <a:defRPr sz="1400"/>
            </a:lvl9pPr>
          </a:lstStyle>
          <a:p/>
        </p:txBody>
      </p:sp>
      <p:sp>
        <p:nvSpPr>
          <p:cNvPr id="143" name="Google Shape;143;p50"/>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4" name="Google Shape;144;p50"/>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5" name="Google Shape;145;p50"/>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152" name="Shape 152"/>
        <p:cNvGrpSpPr/>
        <p:nvPr/>
      </p:nvGrpSpPr>
      <p:grpSpPr>
        <a:xfrm>
          <a:off x="0" y="0"/>
          <a:ext cx="0" cy="0"/>
          <a:chOff x="0" y="0"/>
          <a:chExt cx="0" cy="0"/>
        </a:xfrm>
      </p:grpSpPr>
      <p:sp>
        <p:nvSpPr>
          <p:cNvPr id="153" name="Google Shape;153;p5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4" name="Google Shape;154;p52"/>
          <p:cNvSpPr txBox="1"/>
          <p:nvPr>
            <p:ph idx="1" type="body"/>
          </p:nvPr>
        </p:nvSpPr>
        <p:spPr>
          <a:xfrm>
            <a:off x="1066800" y="19812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Font typeface="Tahoma"/>
              <a:buChar char="•"/>
              <a:defRPr sz="2400"/>
            </a:lvl2pPr>
            <a:lvl3pPr indent="-292100" lvl="2" marL="1371600" algn="l">
              <a:spcBef>
                <a:spcPts val="400"/>
              </a:spcBef>
              <a:spcAft>
                <a:spcPts val="0"/>
              </a:spcAft>
              <a:buSzPts val="1000"/>
              <a:buFont typeface="Tahoma"/>
              <a:buChar char="•"/>
              <a:defRPr sz="2000"/>
            </a:lvl3pPr>
            <a:lvl4pPr indent="-291464" lvl="3" marL="1828800" algn="l">
              <a:spcBef>
                <a:spcPts val="360"/>
              </a:spcBef>
              <a:spcAft>
                <a:spcPts val="0"/>
              </a:spcAft>
              <a:buSzPts val="990"/>
              <a:buFont typeface="Tahoma"/>
              <a:buChar char="•"/>
              <a:defRPr sz="1800"/>
            </a:lvl4pPr>
            <a:lvl5pPr indent="-285750" lvl="4" marL="2286000" algn="l">
              <a:spcBef>
                <a:spcPts val="360"/>
              </a:spcBef>
              <a:spcAft>
                <a:spcPts val="0"/>
              </a:spcAft>
              <a:buSzPts val="900"/>
              <a:buFont typeface="Tahoma"/>
              <a:buChar char="•"/>
              <a:defRPr sz="1800"/>
            </a:lvl5pPr>
            <a:lvl6pPr indent="-285750" lvl="5" marL="2743200" algn="l">
              <a:spcBef>
                <a:spcPts val="360"/>
              </a:spcBef>
              <a:spcAft>
                <a:spcPts val="0"/>
              </a:spcAft>
              <a:buSzPts val="900"/>
              <a:buFont typeface="Tahoma"/>
              <a:buChar char="•"/>
              <a:defRPr sz="1800"/>
            </a:lvl6pPr>
            <a:lvl7pPr indent="-285750" lvl="6" marL="3200400" algn="l">
              <a:spcBef>
                <a:spcPts val="360"/>
              </a:spcBef>
              <a:spcAft>
                <a:spcPts val="0"/>
              </a:spcAft>
              <a:buSzPts val="900"/>
              <a:buFont typeface="Tahoma"/>
              <a:buChar char="•"/>
              <a:defRPr sz="1800"/>
            </a:lvl7pPr>
            <a:lvl8pPr indent="-285750" lvl="7" marL="3657600" algn="l">
              <a:spcBef>
                <a:spcPts val="360"/>
              </a:spcBef>
              <a:spcAft>
                <a:spcPts val="0"/>
              </a:spcAft>
              <a:buSzPts val="900"/>
              <a:buFont typeface="Tahoma"/>
              <a:buChar char="•"/>
              <a:defRPr sz="1800"/>
            </a:lvl8pPr>
            <a:lvl9pPr indent="-285750" lvl="8" marL="4114800" algn="l">
              <a:spcBef>
                <a:spcPts val="360"/>
              </a:spcBef>
              <a:spcAft>
                <a:spcPts val="0"/>
              </a:spcAft>
              <a:buSzPts val="900"/>
              <a:buFont typeface="Tahoma"/>
              <a:buChar char="•"/>
              <a:defRPr sz="1800"/>
            </a:lvl9pPr>
          </a:lstStyle>
          <a:p/>
        </p:txBody>
      </p:sp>
      <p:sp>
        <p:nvSpPr>
          <p:cNvPr id="155" name="Google Shape;155;p52"/>
          <p:cNvSpPr txBox="1"/>
          <p:nvPr>
            <p:ph idx="2" type="body"/>
          </p:nvPr>
        </p:nvSpPr>
        <p:spPr>
          <a:xfrm>
            <a:off x="5029200" y="19812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Font typeface="Tahoma"/>
              <a:buChar char="•"/>
              <a:defRPr sz="2400"/>
            </a:lvl2pPr>
            <a:lvl3pPr indent="-292100" lvl="2" marL="1371600" algn="l">
              <a:spcBef>
                <a:spcPts val="400"/>
              </a:spcBef>
              <a:spcAft>
                <a:spcPts val="0"/>
              </a:spcAft>
              <a:buSzPts val="1000"/>
              <a:buFont typeface="Tahoma"/>
              <a:buChar char="•"/>
              <a:defRPr sz="2000"/>
            </a:lvl3pPr>
            <a:lvl4pPr indent="-291464" lvl="3" marL="1828800" algn="l">
              <a:spcBef>
                <a:spcPts val="360"/>
              </a:spcBef>
              <a:spcAft>
                <a:spcPts val="0"/>
              </a:spcAft>
              <a:buSzPts val="990"/>
              <a:buFont typeface="Tahoma"/>
              <a:buChar char="•"/>
              <a:defRPr sz="1800"/>
            </a:lvl4pPr>
            <a:lvl5pPr indent="-285750" lvl="4" marL="2286000" algn="l">
              <a:spcBef>
                <a:spcPts val="360"/>
              </a:spcBef>
              <a:spcAft>
                <a:spcPts val="0"/>
              </a:spcAft>
              <a:buSzPts val="900"/>
              <a:buFont typeface="Tahoma"/>
              <a:buChar char="•"/>
              <a:defRPr sz="1800"/>
            </a:lvl5pPr>
            <a:lvl6pPr indent="-285750" lvl="5" marL="2743200" algn="l">
              <a:spcBef>
                <a:spcPts val="360"/>
              </a:spcBef>
              <a:spcAft>
                <a:spcPts val="0"/>
              </a:spcAft>
              <a:buSzPts val="900"/>
              <a:buFont typeface="Tahoma"/>
              <a:buChar char="•"/>
              <a:defRPr sz="1800"/>
            </a:lvl6pPr>
            <a:lvl7pPr indent="-285750" lvl="6" marL="3200400" algn="l">
              <a:spcBef>
                <a:spcPts val="360"/>
              </a:spcBef>
              <a:spcAft>
                <a:spcPts val="0"/>
              </a:spcAft>
              <a:buSzPts val="900"/>
              <a:buFont typeface="Tahoma"/>
              <a:buChar char="•"/>
              <a:defRPr sz="1800"/>
            </a:lvl7pPr>
            <a:lvl8pPr indent="-285750" lvl="7" marL="3657600" algn="l">
              <a:spcBef>
                <a:spcPts val="360"/>
              </a:spcBef>
              <a:spcAft>
                <a:spcPts val="0"/>
              </a:spcAft>
              <a:buSzPts val="900"/>
              <a:buFont typeface="Tahoma"/>
              <a:buChar char="•"/>
              <a:defRPr sz="1800"/>
            </a:lvl8pPr>
            <a:lvl9pPr indent="-285750" lvl="8" marL="4114800" algn="l">
              <a:spcBef>
                <a:spcPts val="360"/>
              </a:spcBef>
              <a:spcAft>
                <a:spcPts val="0"/>
              </a:spcAft>
              <a:buSzPts val="900"/>
              <a:buFont typeface="Tahoma"/>
              <a:buChar char="•"/>
              <a:defRPr sz="1800"/>
            </a:lvl9pPr>
          </a:lstStyle>
          <a:p/>
        </p:txBody>
      </p:sp>
      <p:sp>
        <p:nvSpPr>
          <p:cNvPr id="156" name="Google Shape;156;p52"/>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7" name="Google Shape;157;p52"/>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8" name="Google Shape;158;p5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165" name="Shape 165"/>
        <p:cNvGrpSpPr/>
        <p:nvPr/>
      </p:nvGrpSpPr>
      <p:grpSpPr>
        <a:xfrm>
          <a:off x="0" y="0"/>
          <a:ext cx="0" cy="0"/>
          <a:chOff x="0" y="0"/>
          <a:chExt cx="0" cy="0"/>
        </a:xfrm>
      </p:grpSpPr>
      <p:sp>
        <p:nvSpPr>
          <p:cNvPr id="166" name="Google Shape;166;p54"/>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7" name="Google Shape;167;p5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Font typeface="Tahoma"/>
              <a:buNone/>
              <a:defRPr b="1" sz="2000"/>
            </a:lvl2pPr>
            <a:lvl3pPr indent="-228600" lvl="2" marL="1371600" algn="l">
              <a:spcBef>
                <a:spcPts val="360"/>
              </a:spcBef>
              <a:spcAft>
                <a:spcPts val="0"/>
              </a:spcAft>
              <a:buSzPts val="900"/>
              <a:buFont typeface="Tahoma"/>
              <a:buNone/>
              <a:defRPr b="1" sz="1800"/>
            </a:lvl3pPr>
            <a:lvl4pPr indent="-228600" lvl="3" marL="1828800" algn="l">
              <a:spcBef>
                <a:spcPts val="320"/>
              </a:spcBef>
              <a:spcAft>
                <a:spcPts val="0"/>
              </a:spcAft>
              <a:buSzPts val="880"/>
              <a:buFont typeface="Tahoma"/>
              <a:buNone/>
              <a:defRPr b="1" sz="1600"/>
            </a:lvl4pPr>
            <a:lvl5pPr indent="-228600" lvl="4" marL="2286000" algn="l">
              <a:spcBef>
                <a:spcPts val="320"/>
              </a:spcBef>
              <a:spcAft>
                <a:spcPts val="0"/>
              </a:spcAft>
              <a:buSzPts val="800"/>
              <a:buFont typeface="Tahoma"/>
              <a:buNone/>
              <a:defRPr b="1" sz="1600"/>
            </a:lvl5pPr>
            <a:lvl6pPr indent="-228600" lvl="5" marL="2743200" algn="l">
              <a:spcBef>
                <a:spcPts val="320"/>
              </a:spcBef>
              <a:spcAft>
                <a:spcPts val="0"/>
              </a:spcAft>
              <a:buSzPts val="800"/>
              <a:buFont typeface="Tahoma"/>
              <a:buNone/>
              <a:defRPr b="1" sz="1600"/>
            </a:lvl6pPr>
            <a:lvl7pPr indent="-228600" lvl="6" marL="3200400" algn="l">
              <a:spcBef>
                <a:spcPts val="320"/>
              </a:spcBef>
              <a:spcAft>
                <a:spcPts val="0"/>
              </a:spcAft>
              <a:buSzPts val="800"/>
              <a:buFont typeface="Tahoma"/>
              <a:buNone/>
              <a:defRPr b="1" sz="1600"/>
            </a:lvl7pPr>
            <a:lvl8pPr indent="-228600" lvl="7" marL="3657600" algn="l">
              <a:spcBef>
                <a:spcPts val="320"/>
              </a:spcBef>
              <a:spcAft>
                <a:spcPts val="0"/>
              </a:spcAft>
              <a:buSzPts val="800"/>
              <a:buFont typeface="Tahoma"/>
              <a:buNone/>
              <a:defRPr b="1" sz="1600"/>
            </a:lvl8pPr>
            <a:lvl9pPr indent="-228600" lvl="8" marL="4114800" algn="l">
              <a:spcBef>
                <a:spcPts val="320"/>
              </a:spcBef>
              <a:spcAft>
                <a:spcPts val="0"/>
              </a:spcAft>
              <a:buSzPts val="800"/>
              <a:buFont typeface="Tahoma"/>
              <a:buNone/>
              <a:defRPr b="1" sz="1600"/>
            </a:lvl9pPr>
          </a:lstStyle>
          <a:p/>
        </p:txBody>
      </p:sp>
      <p:sp>
        <p:nvSpPr>
          <p:cNvPr id="168" name="Google Shape;168;p5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Font typeface="Tahoma"/>
              <a:buChar char="•"/>
              <a:defRPr sz="2000"/>
            </a:lvl2pPr>
            <a:lvl3pPr indent="-285750" lvl="2" marL="1371600" algn="l">
              <a:spcBef>
                <a:spcPts val="360"/>
              </a:spcBef>
              <a:spcAft>
                <a:spcPts val="0"/>
              </a:spcAft>
              <a:buSzPts val="900"/>
              <a:buFont typeface="Tahoma"/>
              <a:buChar char="•"/>
              <a:defRPr sz="1800"/>
            </a:lvl3pPr>
            <a:lvl4pPr indent="-284480" lvl="3" marL="1828800" algn="l">
              <a:spcBef>
                <a:spcPts val="320"/>
              </a:spcBef>
              <a:spcAft>
                <a:spcPts val="0"/>
              </a:spcAft>
              <a:buSzPts val="880"/>
              <a:buFont typeface="Tahoma"/>
              <a:buChar char="•"/>
              <a:defRPr sz="1600"/>
            </a:lvl4pPr>
            <a:lvl5pPr indent="-279400" lvl="4" marL="2286000" algn="l">
              <a:spcBef>
                <a:spcPts val="320"/>
              </a:spcBef>
              <a:spcAft>
                <a:spcPts val="0"/>
              </a:spcAft>
              <a:buSzPts val="800"/>
              <a:buFont typeface="Tahoma"/>
              <a:buChar char="•"/>
              <a:defRPr sz="1600"/>
            </a:lvl5pPr>
            <a:lvl6pPr indent="-279400" lvl="5" marL="2743200" algn="l">
              <a:spcBef>
                <a:spcPts val="320"/>
              </a:spcBef>
              <a:spcAft>
                <a:spcPts val="0"/>
              </a:spcAft>
              <a:buSzPts val="800"/>
              <a:buFont typeface="Tahoma"/>
              <a:buChar char="•"/>
              <a:defRPr sz="1600"/>
            </a:lvl6pPr>
            <a:lvl7pPr indent="-279400" lvl="6" marL="3200400" algn="l">
              <a:spcBef>
                <a:spcPts val="320"/>
              </a:spcBef>
              <a:spcAft>
                <a:spcPts val="0"/>
              </a:spcAft>
              <a:buSzPts val="800"/>
              <a:buFont typeface="Tahoma"/>
              <a:buChar char="•"/>
              <a:defRPr sz="1600"/>
            </a:lvl7pPr>
            <a:lvl8pPr indent="-279400" lvl="7" marL="3657600" algn="l">
              <a:spcBef>
                <a:spcPts val="320"/>
              </a:spcBef>
              <a:spcAft>
                <a:spcPts val="0"/>
              </a:spcAft>
              <a:buSzPts val="800"/>
              <a:buFont typeface="Tahoma"/>
              <a:buChar char="•"/>
              <a:defRPr sz="1600"/>
            </a:lvl8pPr>
            <a:lvl9pPr indent="-279400" lvl="8" marL="4114800" algn="l">
              <a:spcBef>
                <a:spcPts val="320"/>
              </a:spcBef>
              <a:spcAft>
                <a:spcPts val="0"/>
              </a:spcAft>
              <a:buSzPts val="800"/>
              <a:buFont typeface="Tahoma"/>
              <a:buChar char="•"/>
              <a:defRPr sz="1600"/>
            </a:lvl9pPr>
          </a:lstStyle>
          <a:p/>
        </p:txBody>
      </p:sp>
      <p:sp>
        <p:nvSpPr>
          <p:cNvPr id="169" name="Google Shape;169;p5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Font typeface="Tahoma"/>
              <a:buNone/>
              <a:defRPr b="1" sz="2000"/>
            </a:lvl2pPr>
            <a:lvl3pPr indent="-228600" lvl="2" marL="1371600" algn="l">
              <a:spcBef>
                <a:spcPts val="360"/>
              </a:spcBef>
              <a:spcAft>
                <a:spcPts val="0"/>
              </a:spcAft>
              <a:buSzPts val="900"/>
              <a:buFont typeface="Tahoma"/>
              <a:buNone/>
              <a:defRPr b="1" sz="1800"/>
            </a:lvl3pPr>
            <a:lvl4pPr indent="-228600" lvl="3" marL="1828800" algn="l">
              <a:spcBef>
                <a:spcPts val="320"/>
              </a:spcBef>
              <a:spcAft>
                <a:spcPts val="0"/>
              </a:spcAft>
              <a:buSzPts val="880"/>
              <a:buFont typeface="Tahoma"/>
              <a:buNone/>
              <a:defRPr b="1" sz="1600"/>
            </a:lvl4pPr>
            <a:lvl5pPr indent="-228600" lvl="4" marL="2286000" algn="l">
              <a:spcBef>
                <a:spcPts val="320"/>
              </a:spcBef>
              <a:spcAft>
                <a:spcPts val="0"/>
              </a:spcAft>
              <a:buSzPts val="800"/>
              <a:buFont typeface="Tahoma"/>
              <a:buNone/>
              <a:defRPr b="1" sz="1600"/>
            </a:lvl5pPr>
            <a:lvl6pPr indent="-228600" lvl="5" marL="2743200" algn="l">
              <a:spcBef>
                <a:spcPts val="320"/>
              </a:spcBef>
              <a:spcAft>
                <a:spcPts val="0"/>
              </a:spcAft>
              <a:buSzPts val="800"/>
              <a:buFont typeface="Tahoma"/>
              <a:buNone/>
              <a:defRPr b="1" sz="1600"/>
            </a:lvl6pPr>
            <a:lvl7pPr indent="-228600" lvl="6" marL="3200400" algn="l">
              <a:spcBef>
                <a:spcPts val="320"/>
              </a:spcBef>
              <a:spcAft>
                <a:spcPts val="0"/>
              </a:spcAft>
              <a:buSzPts val="800"/>
              <a:buFont typeface="Tahoma"/>
              <a:buNone/>
              <a:defRPr b="1" sz="1600"/>
            </a:lvl7pPr>
            <a:lvl8pPr indent="-228600" lvl="7" marL="3657600" algn="l">
              <a:spcBef>
                <a:spcPts val="320"/>
              </a:spcBef>
              <a:spcAft>
                <a:spcPts val="0"/>
              </a:spcAft>
              <a:buSzPts val="800"/>
              <a:buFont typeface="Tahoma"/>
              <a:buNone/>
              <a:defRPr b="1" sz="1600"/>
            </a:lvl8pPr>
            <a:lvl9pPr indent="-228600" lvl="8" marL="4114800" algn="l">
              <a:spcBef>
                <a:spcPts val="320"/>
              </a:spcBef>
              <a:spcAft>
                <a:spcPts val="0"/>
              </a:spcAft>
              <a:buSzPts val="800"/>
              <a:buFont typeface="Tahoma"/>
              <a:buNone/>
              <a:defRPr b="1" sz="1600"/>
            </a:lvl9pPr>
          </a:lstStyle>
          <a:p/>
        </p:txBody>
      </p:sp>
      <p:sp>
        <p:nvSpPr>
          <p:cNvPr id="170" name="Google Shape;170;p5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Font typeface="Tahoma"/>
              <a:buChar char="•"/>
              <a:defRPr sz="2000"/>
            </a:lvl2pPr>
            <a:lvl3pPr indent="-285750" lvl="2" marL="1371600" algn="l">
              <a:spcBef>
                <a:spcPts val="360"/>
              </a:spcBef>
              <a:spcAft>
                <a:spcPts val="0"/>
              </a:spcAft>
              <a:buSzPts val="900"/>
              <a:buFont typeface="Tahoma"/>
              <a:buChar char="•"/>
              <a:defRPr sz="1800"/>
            </a:lvl3pPr>
            <a:lvl4pPr indent="-284480" lvl="3" marL="1828800" algn="l">
              <a:spcBef>
                <a:spcPts val="320"/>
              </a:spcBef>
              <a:spcAft>
                <a:spcPts val="0"/>
              </a:spcAft>
              <a:buSzPts val="880"/>
              <a:buFont typeface="Tahoma"/>
              <a:buChar char="•"/>
              <a:defRPr sz="1600"/>
            </a:lvl4pPr>
            <a:lvl5pPr indent="-279400" lvl="4" marL="2286000" algn="l">
              <a:spcBef>
                <a:spcPts val="320"/>
              </a:spcBef>
              <a:spcAft>
                <a:spcPts val="0"/>
              </a:spcAft>
              <a:buSzPts val="800"/>
              <a:buFont typeface="Tahoma"/>
              <a:buChar char="•"/>
              <a:defRPr sz="1600"/>
            </a:lvl5pPr>
            <a:lvl6pPr indent="-279400" lvl="5" marL="2743200" algn="l">
              <a:spcBef>
                <a:spcPts val="320"/>
              </a:spcBef>
              <a:spcAft>
                <a:spcPts val="0"/>
              </a:spcAft>
              <a:buSzPts val="800"/>
              <a:buFont typeface="Tahoma"/>
              <a:buChar char="•"/>
              <a:defRPr sz="1600"/>
            </a:lvl6pPr>
            <a:lvl7pPr indent="-279400" lvl="6" marL="3200400" algn="l">
              <a:spcBef>
                <a:spcPts val="320"/>
              </a:spcBef>
              <a:spcAft>
                <a:spcPts val="0"/>
              </a:spcAft>
              <a:buSzPts val="800"/>
              <a:buFont typeface="Tahoma"/>
              <a:buChar char="•"/>
              <a:defRPr sz="1600"/>
            </a:lvl7pPr>
            <a:lvl8pPr indent="-279400" lvl="7" marL="3657600" algn="l">
              <a:spcBef>
                <a:spcPts val="320"/>
              </a:spcBef>
              <a:spcAft>
                <a:spcPts val="0"/>
              </a:spcAft>
              <a:buSzPts val="800"/>
              <a:buFont typeface="Tahoma"/>
              <a:buChar char="•"/>
              <a:defRPr sz="1600"/>
            </a:lvl8pPr>
            <a:lvl9pPr indent="-279400" lvl="8" marL="4114800" algn="l">
              <a:spcBef>
                <a:spcPts val="320"/>
              </a:spcBef>
              <a:spcAft>
                <a:spcPts val="0"/>
              </a:spcAft>
              <a:buSzPts val="800"/>
              <a:buFont typeface="Tahoma"/>
              <a:buChar char="•"/>
              <a:defRPr sz="1600"/>
            </a:lvl9pPr>
          </a:lstStyle>
          <a:p/>
        </p:txBody>
      </p:sp>
      <p:sp>
        <p:nvSpPr>
          <p:cNvPr id="171" name="Google Shape;171;p54"/>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2" name="Google Shape;172;p54"/>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 name="Google Shape;173;p54"/>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180" name="Shape 180"/>
        <p:cNvGrpSpPr/>
        <p:nvPr/>
      </p:nvGrpSpPr>
      <p:grpSpPr>
        <a:xfrm>
          <a:off x="0" y="0"/>
          <a:ext cx="0" cy="0"/>
          <a:chOff x="0" y="0"/>
          <a:chExt cx="0" cy="0"/>
        </a:xfrm>
      </p:grpSpPr>
      <p:sp>
        <p:nvSpPr>
          <p:cNvPr id="181" name="Google Shape;181;p5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2" name="Google Shape;182;p56"/>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3" name="Google Shape;183;p56"/>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4" name="Google Shape;184;p56"/>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91" name="Shape 191"/>
        <p:cNvGrpSpPr/>
        <p:nvPr/>
      </p:nvGrpSpPr>
      <p:grpSpPr>
        <a:xfrm>
          <a:off x="0" y="0"/>
          <a:ext cx="0" cy="0"/>
          <a:chOff x="0" y="0"/>
          <a:chExt cx="0" cy="0"/>
        </a:xfrm>
      </p:grpSpPr>
      <p:sp>
        <p:nvSpPr>
          <p:cNvPr id="192" name="Google Shape;192;p58"/>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3" name="Google Shape;193;p58"/>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4" name="Google Shape;194;p58"/>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01" name="Shape 201"/>
        <p:cNvGrpSpPr/>
        <p:nvPr/>
      </p:nvGrpSpPr>
      <p:grpSpPr>
        <a:xfrm>
          <a:off x="0" y="0"/>
          <a:ext cx="0" cy="0"/>
          <a:chOff x="0" y="0"/>
          <a:chExt cx="0" cy="0"/>
        </a:xfrm>
      </p:grpSpPr>
      <p:sp>
        <p:nvSpPr>
          <p:cNvPr id="202" name="Google Shape;202;p6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3" name="Google Shape;203;p6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Font typeface="Tahoma"/>
              <a:buChar char="•"/>
              <a:defRPr sz="2800"/>
            </a:lvl2pPr>
            <a:lvl3pPr indent="-304800" lvl="2" marL="1371600" algn="l">
              <a:spcBef>
                <a:spcPts val="480"/>
              </a:spcBef>
              <a:spcAft>
                <a:spcPts val="0"/>
              </a:spcAft>
              <a:buSzPts val="1200"/>
              <a:buFont typeface="Tahoma"/>
              <a:buChar char="•"/>
              <a:defRPr sz="2400"/>
            </a:lvl3pPr>
            <a:lvl4pPr indent="-298450" lvl="3" marL="1828800" algn="l">
              <a:spcBef>
                <a:spcPts val="400"/>
              </a:spcBef>
              <a:spcAft>
                <a:spcPts val="0"/>
              </a:spcAft>
              <a:buSzPts val="1100"/>
              <a:buFont typeface="Tahoma"/>
              <a:buChar char="•"/>
              <a:defRPr sz="2000"/>
            </a:lvl4pPr>
            <a:lvl5pPr indent="-292100" lvl="4" marL="2286000" algn="l">
              <a:spcBef>
                <a:spcPts val="400"/>
              </a:spcBef>
              <a:spcAft>
                <a:spcPts val="0"/>
              </a:spcAft>
              <a:buSzPts val="1000"/>
              <a:buFont typeface="Tahoma"/>
              <a:buChar char="•"/>
              <a:defRPr sz="2000"/>
            </a:lvl5pPr>
            <a:lvl6pPr indent="-292100" lvl="5" marL="2743200" algn="l">
              <a:spcBef>
                <a:spcPts val="400"/>
              </a:spcBef>
              <a:spcAft>
                <a:spcPts val="0"/>
              </a:spcAft>
              <a:buSzPts val="1000"/>
              <a:buFont typeface="Tahoma"/>
              <a:buChar char="•"/>
              <a:defRPr sz="2000"/>
            </a:lvl6pPr>
            <a:lvl7pPr indent="-292100" lvl="6" marL="3200400" algn="l">
              <a:spcBef>
                <a:spcPts val="400"/>
              </a:spcBef>
              <a:spcAft>
                <a:spcPts val="0"/>
              </a:spcAft>
              <a:buSzPts val="1000"/>
              <a:buFont typeface="Tahoma"/>
              <a:buChar char="•"/>
              <a:defRPr sz="2000"/>
            </a:lvl7pPr>
            <a:lvl8pPr indent="-292100" lvl="7" marL="3657600" algn="l">
              <a:spcBef>
                <a:spcPts val="400"/>
              </a:spcBef>
              <a:spcAft>
                <a:spcPts val="0"/>
              </a:spcAft>
              <a:buSzPts val="1000"/>
              <a:buFont typeface="Tahoma"/>
              <a:buChar char="•"/>
              <a:defRPr sz="2000"/>
            </a:lvl8pPr>
            <a:lvl9pPr indent="-292100" lvl="8" marL="4114800" algn="l">
              <a:spcBef>
                <a:spcPts val="400"/>
              </a:spcBef>
              <a:spcAft>
                <a:spcPts val="0"/>
              </a:spcAft>
              <a:buSzPts val="1000"/>
              <a:buFont typeface="Tahoma"/>
              <a:buChar char="•"/>
              <a:defRPr sz="2000"/>
            </a:lvl9pPr>
          </a:lstStyle>
          <a:p/>
        </p:txBody>
      </p:sp>
      <p:sp>
        <p:nvSpPr>
          <p:cNvPr id="204" name="Google Shape;204;p6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Font typeface="Tahoma"/>
              <a:buNone/>
              <a:defRPr sz="1200"/>
            </a:lvl2pPr>
            <a:lvl3pPr indent="-228600" lvl="2" marL="1371600" algn="l">
              <a:spcBef>
                <a:spcPts val="200"/>
              </a:spcBef>
              <a:spcAft>
                <a:spcPts val="0"/>
              </a:spcAft>
              <a:buSzPts val="500"/>
              <a:buFont typeface="Tahoma"/>
              <a:buNone/>
              <a:defRPr sz="1000"/>
            </a:lvl3pPr>
            <a:lvl4pPr indent="-228600" lvl="3" marL="1828800" algn="l">
              <a:spcBef>
                <a:spcPts val="180"/>
              </a:spcBef>
              <a:spcAft>
                <a:spcPts val="0"/>
              </a:spcAft>
              <a:buSzPts val="495"/>
              <a:buFont typeface="Tahoma"/>
              <a:buNone/>
              <a:defRPr sz="900"/>
            </a:lvl4pPr>
            <a:lvl5pPr indent="-228600" lvl="4" marL="2286000" algn="l">
              <a:spcBef>
                <a:spcPts val="180"/>
              </a:spcBef>
              <a:spcAft>
                <a:spcPts val="0"/>
              </a:spcAft>
              <a:buSzPts val="450"/>
              <a:buFont typeface="Tahoma"/>
              <a:buNone/>
              <a:defRPr sz="900"/>
            </a:lvl5pPr>
            <a:lvl6pPr indent="-228600" lvl="5" marL="2743200" algn="l">
              <a:spcBef>
                <a:spcPts val="180"/>
              </a:spcBef>
              <a:spcAft>
                <a:spcPts val="0"/>
              </a:spcAft>
              <a:buSzPts val="450"/>
              <a:buFont typeface="Tahoma"/>
              <a:buNone/>
              <a:defRPr sz="900"/>
            </a:lvl6pPr>
            <a:lvl7pPr indent="-228600" lvl="6" marL="3200400" algn="l">
              <a:spcBef>
                <a:spcPts val="180"/>
              </a:spcBef>
              <a:spcAft>
                <a:spcPts val="0"/>
              </a:spcAft>
              <a:buSzPts val="450"/>
              <a:buFont typeface="Tahoma"/>
              <a:buNone/>
              <a:defRPr sz="900"/>
            </a:lvl7pPr>
            <a:lvl8pPr indent="-228600" lvl="7" marL="3657600" algn="l">
              <a:spcBef>
                <a:spcPts val="180"/>
              </a:spcBef>
              <a:spcAft>
                <a:spcPts val="0"/>
              </a:spcAft>
              <a:buSzPts val="450"/>
              <a:buFont typeface="Tahoma"/>
              <a:buNone/>
              <a:defRPr sz="900"/>
            </a:lvl8pPr>
            <a:lvl9pPr indent="-228600" lvl="8" marL="4114800" algn="l">
              <a:spcBef>
                <a:spcPts val="180"/>
              </a:spcBef>
              <a:spcAft>
                <a:spcPts val="0"/>
              </a:spcAft>
              <a:buSzPts val="450"/>
              <a:buFont typeface="Tahoma"/>
              <a:buNone/>
              <a:defRPr sz="900"/>
            </a:lvl9pPr>
          </a:lstStyle>
          <a:p/>
        </p:txBody>
      </p:sp>
      <p:sp>
        <p:nvSpPr>
          <p:cNvPr id="205" name="Google Shape;205;p60"/>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6" name="Google Shape;206;p60"/>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7" name="Google Shape;207;p60"/>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14" name="Shape 214"/>
        <p:cNvGrpSpPr/>
        <p:nvPr/>
      </p:nvGrpSpPr>
      <p:grpSpPr>
        <a:xfrm>
          <a:off x="0" y="0"/>
          <a:ext cx="0" cy="0"/>
          <a:chOff x="0" y="0"/>
          <a:chExt cx="0" cy="0"/>
        </a:xfrm>
      </p:grpSpPr>
      <p:sp>
        <p:nvSpPr>
          <p:cNvPr id="215" name="Google Shape;215;p6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6" name="Google Shape;216;p62"/>
          <p:cNvSpPr/>
          <p:nvPr>
            <p:ph idx="2" type="pic"/>
          </p:nvPr>
        </p:nvSpPr>
        <p:spPr>
          <a:xfrm>
            <a:off x="1792288" y="612775"/>
            <a:ext cx="5486400" cy="4114800"/>
          </a:xfrm>
          <a:prstGeom prst="rect">
            <a:avLst/>
          </a:prstGeom>
          <a:noFill/>
          <a:ln>
            <a:noFill/>
          </a:ln>
        </p:spPr>
      </p:sp>
      <p:sp>
        <p:nvSpPr>
          <p:cNvPr id="217" name="Google Shape;217;p6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Font typeface="Tahoma"/>
              <a:buNone/>
              <a:defRPr sz="1200"/>
            </a:lvl2pPr>
            <a:lvl3pPr indent="-228600" lvl="2" marL="1371600" algn="l">
              <a:spcBef>
                <a:spcPts val="200"/>
              </a:spcBef>
              <a:spcAft>
                <a:spcPts val="0"/>
              </a:spcAft>
              <a:buSzPts val="500"/>
              <a:buFont typeface="Tahoma"/>
              <a:buNone/>
              <a:defRPr sz="1000"/>
            </a:lvl3pPr>
            <a:lvl4pPr indent="-228600" lvl="3" marL="1828800" algn="l">
              <a:spcBef>
                <a:spcPts val="180"/>
              </a:spcBef>
              <a:spcAft>
                <a:spcPts val="0"/>
              </a:spcAft>
              <a:buSzPts val="495"/>
              <a:buFont typeface="Tahoma"/>
              <a:buNone/>
              <a:defRPr sz="900"/>
            </a:lvl4pPr>
            <a:lvl5pPr indent="-228600" lvl="4" marL="2286000" algn="l">
              <a:spcBef>
                <a:spcPts val="180"/>
              </a:spcBef>
              <a:spcAft>
                <a:spcPts val="0"/>
              </a:spcAft>
              <a:buSzPts val="450"/>
              <a:buFont typeface="Tahoma"/>
              <a:buNone/>
              <a:defRPr sz="900"/>
            </a:lvl5pPr>
            <a:lvl6pPr indent="-228600" lvl="5" marL="2743200" algn="l">
              <a:spcBef>
                <a:spcPts val="180"/>
              </a:spcBef>
              <a:spcAft>
                <a:spcPts val="0"/>
              </a:spcAft>
              <a:buSzPts val="450"/>
              <a:buFont typeface="Tahoma"/>
              <a:buNone/>
              <a:defRPr sz="900"/>
            </a:lvl6pPr>
            <a:lvl7pPr indent="-228600" lvl="6" marL="3200400" algn="l">
              <a:spcBef>
                <a:spcPts val="180"/>
              </a:spcBef>
              <a:spcAft>
                <a:spcPts val="0"/>
              </a:spcAft>
              <a:buSzPts val="450"/>
              <a:buFont typeface="Tahoma"/>
              <a:buNone/>
              <a:defRPr sz="900"/>
            </a:lvl7pPr>
            <a:lvl8pPr indent="-228600" lvl="7" marL="3657600" algn="l">
              <a:spcBef>
                <a:spcPts val="180"/>
              </a:spcBef>
              <a:spcAft>
                <a:spcPts val="0"/>
              </a:spcAft>
              <a:buSzPts val="450"/>
              <a:buFont typeface="Tahoma"/>
              <a:buNone/>
              <a:defRPr sz="900"/>
            </a:lvl8pPr>
            <a:lvl9pPr indent="-228600" lvl="8" marL="4114800" algn="l">
              <a:spcBef>
                <a:spcPts val="180"/>
              </a:spcBef>
              <a:spcAft>
                <a:spcPts val="0"/>
              </a:spcAft>
              <a:buSzPts val="450"/>
              <a:buFont typeface="Tahoma"/>
              <a:buNone/>
              <a:defRPr sz="900"/>
            </a:lvl9pPr>
          </a:lstStyle>
          <a:p/>
        </p:txBody>
      </p:sp>
      <p:sp>
        <p:nvSpPr>
          <p:cNvPr id="218" name="Google Shape;218;p62"/>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9" name="Google Shape;219;p62"/>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0" name="Google Shape;220;p6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227" name="Shape 227"/>
        <p:cNvGrpSpPr/>
        <p:nvPr/>
      </p:nvGrpSpPr>
      <p:grpSpPr>
        <a:xfrm>
          <a:off x="0" y="0"/>
          <a:ext cx="0" cy="0"/>
          <a:chOff x="0" y="0"/>
          <a:chExt cx="0" cy="0"/>
        </a:xfrm>
      </p:grpSpPr>
      <p:sp>
        <p:nvSpPr>
          <p:cNvPr id="228" name="Google Shape;228;p6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9" name="Google Shape;229;p64"/>
          <p:cNvSpPr txBox="1"/>
          <p:nvPr>
            <p:ph idx="1" type="body"/>
          </p:nvPr>
        </p:nvSpPr>
        <p:spPr>
          <a:xfrm rot="5400000">
            <a:off x="2895600" y="152400"/>
            <a:ext cx="4114800" cy="7772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30" name="Google Shape;230;p64"/>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1" name="Google Shape;231;p64"/>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2" name="Google Shape;232;p64"/>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39" name="Shape 239"/>
        <p:cNvGrpSpPr/>
        <p:nvPr/>
      </p:nvGrpSpPr>
      <p:grpSpPr>
        <a:xfrm>
          <a:off x="0" y="0"/>
          <a:ext cx="0" cy="0"/>
          <a:chOff x="0" y="0"/>
          <a:chExt cx="0" cy="0"/>
        </a:xfrm>
      </p:grpSpPr>
      <p:sp>
        <p:nvSpPr>
          <p:cNvPr id="240" name="Google Shape;240;p66"/>
          <p:cNvSpPr txBox="1"/>
          <p:nvPr>
            <p:ph type="title"/>
          </p:nvPr>
        </p:nvSpPr>
        <p:spPr>
          <a:xfrm rot="5400000">
            <a:off x="5220494" y="2372519"/>
            <a:ext cx="5478462" cy="19685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1" name="Google Shape;241;p66"/>
          <p:cNvSpPr txBox="1"/>
          <p:nvPr>
            <p:ph idx="1" type="body"/>
          </p:nvPr>
        </p:nvSpPr>
        <p:spPr>
          <a:xfrm rot="5400000">
            <a:off x="1205706" y="478632"/>
            <a:ext cx="5478462" cy="5756275"/>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42" name="Google Shape;242;p66"/>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3" name="Google Shape;243;p66"/>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4" name="Google Shape;244;p66"/>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51" name="Shape 251"/>
        <p:cNvGrpSpPr/>
        <p:nvPr/>
      </p:nvGrpSpPr>
      <p:grpSpPr>
        <a:xfrm>
          <a:off x="0" y="0"/>
          <a:ext cx="0" cy="0"/>
          <a:chOff x="0" y="0"/>
          <a:chExt cx="0" cy="0"/>
        </a:xfrm>
      </p:grpSpPr>
      <p:sp>
        <p:nvSpPr>
          <p:cNvPr id="252" name="Google Shape;252;p68"/>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3" name="Google Shape;253;p6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None/>
              <a:defRPr/>
            </a:lvl1pPr>
            <a:lvl2pPr lvl="1" algn="ctr">
              <a:spcBef>
                <a:spcPts val="560"/>
              </a:spcBef>
              <a:spcAft>
                <a:spcPts val="0"/>
              </a:spcAft>
              <a:buSzPts val="1540"/>
              <a:buFont typeface="Tahoma"/>
              <a:buNone/>
              <a:defRPr/>
            </a:lvl2pPr>
            <a:lvl3pPr lvl="2" algn="ctr">
              <a:spcBef>
                <a:spcPts val="480"/>
              </a:spcBef>
              <a:spcAft>
                <a:spcPts val="0"/>
              </a:spcAft>
              <a:buSzPts val="1200"/>
              <a:buFont typeface="Tahoma"/>
              <a:buNone/>
              <a:defRPr/>
            </a:lvl3pPr>
            <a:lvl4pPr lvl="3" algn="ctr">
              <a:spcBef>
                <a:spcPts val="400"/>
              </a:spcBef>
              <a:spcAft>
                <a:spcPts val="0"/>
              </a:spcAft>
              <a:buSzPts val="1100"/>
              <a:buFont typeface="Tahoma"/>
              <a:buNone/>
              <a:defRPr/>
            </a:lvl4pPr>
            <a:lvl5pPr lvl="4" algn="ctr">
              <a:spcBef>
                <a:spcPts val="400"/>
              </a:spcBef>
              <a:spcAft>
                <a:spcPts val="0"/>
              </a:spcAft>
              <a:buSzPts val="1000"/>
              <a:buFont typeface="Tahoma"/>
              <a:buNone/>
              <a:defRPr/>
            </a:lvl5pPr>
            <a:lvl6pPr lvl="5" algn="ctr">
              <a:spcBef>
                <a:spcPts val="400"/>
              </a:spcBef>
              <a:spcAft>
                <a:spcPts val="0"/>
              </a:spcAft>
              <a:buSzPts val="1000"/>
              <a:buFont typeface="Tahoma"/>
              <a:buNone/>
              <a:defRPr/>
            </a:lvl6pPr>
            <a:lvl7pPr lvl="6" algn="ctr">
              <a:spcBef>
                <a:spcPts val="400"/>
              </a:spcBef>
              <a:spcAft>
                <a:spcPts val="0"/>
              </a:spcAft>
              <a:buSzPts val="1000"/>
              <a:buFont typeface="Tahoma"/>
              <a:buNone/>
              <a:defRPr/>
            </a:lvl7pPr>
            <a:lvl8pPr lvl="7" algn="ctr">
              <a:spcBef>
                <a:spcPts val="400"/>
              </a:spcBef>
              <a:spcAft>
                <a:spcPts val="0"/>
              </a:spcAft>
              <a:buSzPts val="1000"/>
              <a:buFont typeface="Tahoma"/>
              <a:buNone/>
              <a:defRPr/>
            </a:lvl8pPr>
            <a:lvl9pPr lvl="8" algn="ctr">
              <a:spcBef>
                <a:spcPts val="400"/>
              </a:spcBef>
              <a:spcAft>
                <a:spcPts val="0"/>
              </a:spcAft>
              <a:buSzPts val="1000"/>
              <a:buFont typeface="Tahoma"/>
              <a:buNone/>
              <a:defRPr/>
            </a:lvl9pPr>
          </a:lstStyle>
          <a:p/>
        </p:txBody>
      </p:sp>
      <p:sp>
        <p:nvSpPr>
          <p:cNvPr id="254" name="Google Shape;254;p68"/>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5" name="Google Shape;255;p68"/>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6" name="Google Shape;256;p68"/>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showMasterSp="0" type="clipArtAndTx">
  <p:cSld name="CLIPART_AND_TEXT">
    <p:spTree>
      <p:nvGrpSpPr>
        <p:cNvPr id="20" name="Shape 20"/>
        <p:cNvGrpSpPr/>
        <p:nvPr/>
      </p:nvGrpSpPr>
      <p:grpSpPr>
        <a:xfrm>
          <a:off x="0" y="0"/>
          <a:ext cx="0" cy="0"/>
          <a:chOff x="0" y="0"/>
          <a:chExt cx="0" cy="0"/>
        </a:xfrm>
      </p:grpSpPr>
      <p:sp>
        <p:nvSpPr>
          <p:cNvPr id="21" name="Google Shape;21;p33"/>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33"/>
          <p:cNvSpPr/>
          <p:nvPr>
            <p:ph idx="2" type="clipArt"/>
          </p:nvPr>
        </p:nvSpPr>
        <p:spPr>
          <a:xfrm>
            <a:off x="457200" y="1600200"/>
            <a:ext cx="4038600" cy="4525963"/>
          </a:xfrm>
          <a:prstGeom prst="rect">
            <a:avLst/>
          </a:prstGeom>
          <a:noFill/>
          <a:ln>
            <a:noFill/>
          </a:ln>
        </p:spPr>
      </p:sp>
      <p:sp>
        <p:nvSpPr>
          <p:cNvPr id="23" name="Google Shape;23;p33"/>
          <p:cNvSpPr txBox="1"/>
          <p:nvPr>
            <p:ph idx="1"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63" name="Shape 263"/>
        <p:cNvGrpSpPr/>
        <p:nvPr/>
      </p:nvGrpSpPr>
      <p:grpSpPr>
        <a:xfrm>
          <a:off x="0" y="0"/>
          <a:ext cx="0" cy="0"/>
          <a:chOff x="0" y="0"/>
          <a:chExt cx="0" cy="0"/>
        </a:xfrm>
      </p:grpSpPr>
      <p:sp>
        <p:nvSpPr>
          <p:cNvPr id="264" name="Google Shape;264;p7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5" name="Google Shape;265;p7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Font typeface="Tahoma"/>
              <a:buNone/>
              <a:defRPr sz="1800"/>
            </a:lvl2pPr>
            <a:lvl3pPr indent="-228600" lvl="2" marL="1371600" algn="l">
              <a:spcBef>
                <a:spcPts val="320"/>
              </a:spcBef>
              <a:spcAft>
                <a:spcPts val="0"/>
              </a:spcAft>
              <a:buSzPts val="800"/>
              <a:buFont typeface="Tahoma"/>
              <a:buNone/>
              <a:defRPr sz="1600"/>
            </a:lvl3pPr>
            <a:lvl4pPr indent="-228600" lvl="3" marL="1828800" algn="l">
              <a:spcBef>
                <a:spcPts val="280"/>
              </a:spcBef>
              <a:spcAft>
                <a:spcPts val="0"/>
              </a:spcAft>
              <a:buSzPts val="770"/>
              <a:buFont typeface="Tahoma"/>
              <a:buNone/>
              <a:defRPr sz="1400"/>
            </a:lvl4pPr>
            <a:lvl5pPr indent="-228600" lvl="4" marL="2286000" algn="l">
              <a:spcBef>
                <a:spcPts val="280"/>
              </a:spcBef>
              <a:spcAft>
                <a:spcPts val="0"/>
              </a:spcAft>
              <a:buSzPts val="700"/>
              <a:buFont typeface="Tahoma"/>
              <a:buNone/>
              <a:defRPr sz="1400"/>
            </a:lvl5pPr>
            <a:lvl6pPr indent="-228600" lvl="5" marL="2743200" algn="l">
              <a:spcBef>
                <a:spcPts val="280"/>
              </a:spcBef>
              <a:spcAft>
                <a:spcPts val="0"/>
              </a:spcAft>
              <a:buSzPts val="700"/>
              <a:buFont typeface="Tahoma"/>
              <a:buNone/>
              <a:defRPr sz="1400"/>
            </a:lvl6pPr>
            <a:lvl7pPr indent="-228600" lvl="6" marL="3200400" algn="l">
              <a:spcBef>
                <a:spcPts val="280"/>
              </a:spcBef>
              <a:spcAft>
                <a:spcPts val="0"/>
              </a:spcAft>
              <a:buSzPts val="700"/>
              <a:buFont typeface="Tahoma"/>
              <a:buNone/>
              <a:defRPr sz="1400"/>
            </a:lvl7pPr>
            <a:lvl8pPr indent="-228600" lvl="7" marL="3657600" algn="l">
              <a:spcBef>
                <a:spcPts val="280"/>
              </a:spcBef>
              <a:spcAft>
                <a:spcPts val="0"/>
              </a:spcAft>
              <a:buSzPts val="700"/>
              <a:buFont typeface="Tahoma"/>
              <a:buNone/>
              <a:defRPr sz="1400"/>
            </a:lvl8pPr>
            <a:lvl9pPr indent="-228600" lvl="8" marL="4114800" algn="l">
              <a:spcBef>
                <a:spcPts val="280"/>
              </a:spcBef>
              <a:spcAft>
                <a:spcPts val="0"/>
              </a:spcAft>
              <a:buSzPts val="700"/>
              <a:buFont typeface="Tahoma"/>
              <a:buNone/>
              <a:defRPr sz="1400"/>
            </a:lvl9pPr>
          </a:lstStyle>
          <a:p/>
        </p:txBody>
      </p:sp>
      <p:sp>
        <p:nvSpPr>
          <p:cNvPr id="266" name="Google Shape;266;p70"/>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7" name="Google Shape;267;p70"/>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8" name="Google Shape;268;p70"/>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275" name="Shape 275"/>
        <p:cNvGrpSpPr/>
        <p:nvPr/>
      </p:nvGrpSpPr>
      <p:grpSpPr>
        <a:xfrm>
          <a:off x="0" y="0"/>
          <a:ext cx="0" cy="0"/>
          <a:chOff x="0" y="0"/>
          <a:chExt cx="0" cy="0"/>
        </a:xfrm>
      </p:grpSpPr>
      <p:sp>
        <p:nvSpPr>
          <p:cNvPr id="276" name="Google Shape;276;p72"/>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7" name="Google Shape;277;p7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Font typeface="Tahoma"/>
              <a:buNone/>
              <a:defRPr b="1" sz="2000"/>
            </a:lvl2pPr>
            <a:lvl3pPr indent="-228600" lvl="2" marL="1371600" algn="l">
              <a:spcBef>
                <a:spcPts val="360"/>
              </a:spcBef>
              <a:spcAft>
                <a:spcPts val="0"/>
              </a:spcAft>
              <a:buSzPts val="900"/>
              <a:buFont typeface="Tahoma"/>
              <a:buNone/>
              <a:defRPr b="1" sz="1800"/>
            </a:lvl3pPr>
            <a:lvl4pPr indent="-228600" lvl="3" marL="1828800" algn="l">
              <a:spcBef>
                <a:spcPts val="320"/>
              </a:spcBef>
              <a:spcAft>
                <a:spcPts val="0"/>
              </a:spcAft>
              <a:buSzPts val="880"/>
              <a:buFont typeface="Tahoma"/>
              <a:buNone/>
              <a:defRPr b="1" sz="1600"/>
            </a:lvl4pPr>
            <a:lvl5pPr indent="-228600" lvl="4" marL="2286000" algn="l">
              <a:spcBef>
                <a:spcPts val="320"/>
              </a:spcBef>
              <a:spcAft>
                <a:spcPts val="0"/>
              </a:spcAft>
              <a:buSzPts val="800"/>
              <a:buFont typeface="Tahoma"/>
              <a:buNone/>
              <a:defRPr b="1" sz="1600"/>
            </a:lvl5pPr>
            <a:lvl6pPr indent="-228600" lvl="5" marL="2743200" algn="l">
              <a:spcBef>
                <a:spcPts val="320"/>
              </a:spcBef>
              <a:spcAft>
                <a:spcPts val="0"/>
              </a:spcAft>
              <a:buSzPts val="800"/>
              <a:buFont typeface="Tahoma"/>
              <a:buNone/>
              <a:defRPr b="1" sz="1600"/>
            </a:lvl6pPr>
            <a:lvl7pPr indent="-228600" lvl="6" marL="3200400" algn="l">
              <a:spcBef>
                <a:spcPts val="320"/>
              </a:spcBef>
              <a:spcAft>
                <a:spcPts val="0"/>
              </a:spcAft>
              <a:buSzPts val="800"/>
              <a:buFont typeface="Tahoma"/>
              <a:buNone/>
              <a:defRPr b="1" sz="1600"/>
            </a:lvl7pPr>
            <a:lvl8pPr indent="-228600" lvl="7" marL="3657600" algn="l">
              <a:spcBef>
                <a:spcPts val="320"/>
              </a:spcBef>
              <a:spcAft>
                <a:spcPts val="0"/>
              </a:spcAft>
              <a:buSzPts val="800"/>
              <a:buFont typeface="Tahoma"/>
              <a:buNone/>
              <a:defRPr b="1" sz="1600"/>
            </a:lvl8pPr>
            <a:lvl9pPr indent="-228600" lvl="8" marL="4114800" algn="l">
              <a:spcBef>
                <a:spcPts val="320"/>
              </a:spcBef>
              <a:spcAft>
                <a:spcPts val="0"/>
              </a:spcAft>
              <a:buSzPts val="800"/>
              <a:buFont typeface="Tahoma"/>
              <a:buNone/>
              <a:defRPr b="1" sz="1600"/>
            </a:lvl9pPr>
          </a:lstStyle>
          <a:p/>
        </p:txBody>
      </p:sp>
      <p:sp>
        <p:nvSpPr>
          <p:cNvPr id="278" name="Google Shape;278;p7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Font typeface="Tahoma"/>
              <a:buChar char="•"/>
              <a:defRPr sz="2000"/>
            </a:lvl2pPr>
            <a:lvl3pPr indent="-285750" lvl="2" marL="1371600" algn="l">
              <a:spcBef>
                <a:spcPts val="360"/>
              </a:spcBef>
              <a:spcAft>
                <a:spcPts val="0"/>
              </a:spcAft>
              <a:buSzPts val="900"/>
              <a:buFont typeface="Tahoma"/>
              <a:buChar char="•"/>
              <a:defRPr sz="1800"/>
            </a:lvl3pPr>
            <a:lvl4pPr indent="-284480" lvl="3" marL="1828800" algn="l">
              <a:spcBef>
                <a:spcPts val="320"/>
              </a:spcBef>
              <a:spcAft>
                <a:spcPts val="0"/>
              </a:spcAft>
              <a:buSzPts val="880"/>
              <a:buFont typeface="Tahoma"/>
              <a:buChar char="•"/>
              <a:defRPr sz="1600"/>
            </a:lvl4pPr>
            <a:lvl5pPr indent="-279400" lvl="4" marL="2286000" algn="l">
              <a:spcBef>
                <a:spcPts val="320"/>
              </a:spcBef>
              <a:spcAft>
                <a:spcPts val="0"/>
              </a:spcAft>
              <a:buSzPts val="800"/>
              <a:buFont typeface="Tahoma"/>
              <a:buChar char="•"/>
              <a:defRPr sz="1600"/>
            </a:lvl5pPr>
            <a:lvl6pPr indent="-279400" lvl="5" marL="2743200" algn="l">
              <a:spcBef>
                <a:spcPts val="320"/>
              </a:spcBef>
              <a:spcAft>
                <a:spcPts val="0"/>
              </a:spcAft>
              <a:buSzPts val="800"/>
              <a:buFont typeface="Tahoma"/>
              <a:buChar char="•"/>
              <a:defRPr sz="1600"/>
            </a:lvl6pPr>
            <a:lvl7pPr indent="-279400" lvl="6" marL="3200400" algn="l">
              <a:spcBef>
                <a:spcPts val="320"/>
              </a:spcBef>
              <a:spcAft>
                <a:spcPts val="0"/>
              </a:spcAft>
              <a:buSzPts val="800"/>
              <a:buFont typeface="Tahoma"/>
              <a:buChar char="•"/>
              <a:defRPr sz="1600"/>
            </a:lvl7pPr>
            <a:lvl8pPr indent="-279400" lvl="7" marL="3657600" algn="l">
              <a:spcBef>
                <a:spcPts val="320"/>
              </a:spcBef>
              <a:spcAft>
                <a:spcPts val="0"/>
              </a:spcAft>
              <a:buSzPts val="800"/>
              <a:buFont typeface="Tahoma"/>
              <a:buChar char="•"/>
              <a:defRPr sz="1600"/>
            </a:lvl8pPr>
            <a:lvl9pPr indent="-279400" lvl="8" marL="4114800" algn="l">
              <a:spcBef>
                <a:spcPts val="320"/>
              </a:spcBef>
              <a:spcAft>
                <a:spcPts val="0"/>
              </a:spcAft>
              <a:buSzPts val="800"/>
              <a:buFont typeface="Tahoma"/>
              <a:buChar char="•"/>
              <a:defRPr sz="1600"/>
            </a:lvl9pPr>
          </a:lstStyle>
          <a:p/>
        </p:txBody>
      </p:sp>
      <p:sp>
        <p:nvSpPr>
          <p:cNvPr id="279" name="Google Shape;279;p7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Font typeface="Tahoma"/>
              <a:buNone/>
              <a:defRPr b="1" sz="2000"/>
            </a:lvl2pPr>
            <a:lvl3pPr indent="-228600" lvl="2" marL="1371600" algn="l">
              <a:spcBef>
                <a:spcPts val="360"/>
              </a:spcBef>
              <a:spcAft>
                <a:spcPts val="0"/>
              </a:spcAft>
              <a:buSzPts val="900"/>
              <a:buFont typeface="Tahoma"/>
              <a:buNone/>
              <a:defRPr b="1" sz="1800"/>
            </a:lvl3pPr>
            <a:lvl4pPr indent="-228600" lvl="3" marL="1828800" algn="l">
              <a:spcBef>
                <a:spcPts val="320"/>
              </a:spcBef>
              <a:spcAft>
                <a:spcPts val="0"/>
              </a:spcAft>
              <a:buSzPts val="880"/>
              <a:buFont typeface="Tahoma"/>
              <a:buNone/>
              <a:defRPr b="1" sz="1600"/>
            </a:lvl4pPr>
            <a:lvl5pPr indent="-228600" lvl="4" marL="2286000" algn="l">
              <a:spcBef>
                <a:spcPts val="320"/>
              </a:spcBef>
              <a:spcAft>
                <a:spcPts val="0"/>
              </a:spcAft>
              <a:buSzPts val="800"/>
              <a:buFont typeface="Tahoma"/>
              <a:buNone/>
              <a:defRPr b="1" sz="1600"/>
            </a:lvl5pPr>
            <a:lvl6pPr indent="-228600" lvl="5" marL="2743200" algn="l">
              <a:spcBef>
                <a:spcPts val="320"/>
              </a:spcBef>
              <a:spcAft>
                <a:spcPts val="0"/>
              </a:spcAft>
              <a:buSzPts val="800"/>
              <a:buFont typeface="Tahoma"/>
              <a:buNone/>
              <a:defRPr b="1" sz="1600"/>
            </a:lvl6pPr>
            <a:lvl7pPr indent="-228600" lvl="6" marL="3200400" algn="l">
              <a:spcBef>
                <a:spcPts val="320"/>
              </a:spcBef>
              <a:spcAft>
                <a:spcPts val="0"/>
              </a:spcAft>
              <a:buSzPts val="800"/>
              <a:buFont typeface="Tahoma"/>
              <a:buNone/>
              <a:defRPr b="1" sz="1600"/>
            </a:lvl7pPr>
            <a:lvl8pPr indent="-228600" lvl="7" marL="3657600" algn="l">
              <a:spcBef>
                <a:spcPts val="320"/>
              </a:spcBef>
              <a:spcAft>
                <a:spcPts val="0"/>
              </a:spcAft>
              <a:buSzPts val="800"/>
              <a:buFont typeface="Tahoma"/>
              <a:buNone/>
              <a:defRPr b="1" sz="1600"/>
            </a:lvl8pPr>
            <a:lvl9pPr indent="-228600" lvl="8" marL="4114800" algn="l">
              <a:spcBef>
                <a:spcPts val="320"/>
              </a:spcBef>
              <a:spcAft>
                <a:spcPts val="0"/>
              </a:spcAft>
              <a:buSzPts val="800"/>
              <a:buFont typeface="Tahoma"/>
              <a:buNone/>
              <a:defRPr b="1" sz="1600"/>
            </a:lvl9pPr>
          </a:lstStyle>
          <a:p/>
        </p:txBody>
      </p:sp>
      <p:sp>
        <p:nvSpPr>
          <p:cNvPr id="280" name="Google Shape;280;p7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Font typeface="Tahoma"/>
              <a:buChar char="•"/>
              <a:defRPr sz="2000"/>
            </a:lvl2pPr>
            <a:lvl3pPr indent="-285750" lvl="2" marL="1371600" algn="l">
              <a:spcBef>
                <a:spcPts val="360"/>
              </a:spcBef>
              <a:spcAft>
                <a:spcPts val="0"/>
              </a:spcAft>
              <a:buSzPts val="900"/>
              <a:buFont typeface="Tahoma"/>
              <a:buChar char="•"/>
              <a:defRPr sz="1800"/>
            </a:lvl3pPr>
            <a:lvl4pPr indent="-284480" lvl="3" marL="1828800" algn="l">
              <a:spcBef>
                <a:spcPts val="320"/>
              </a:spcBef>
              <a:spcAft>
                <a:spcPts val="0"/>
              </a:spcAft>
              <a:buSzPts val="880"/>
              <a:buFont typeface="Tahoma"/>
              <a:buChar char="•"/>
              <a:defRPr sz="1600"/>
            </a:lvl4pPr>
            <a:lvl5pPr indent="-279400" lvl="4" marL="2286000" algn="l">
              <a:spcBef>
                <a:spcPts val="320"/>
              </a:spcBef>
              <a:spcAft>
                <a:spcPts val="0"/>
              </a:spcAft>
              <a:buSzPts val="800"/>
              <a:buFont typeface="Tahoma"/>
              <a:buChar char="•"/>
              <a:defRPr sz="1600"/>
            </a:lvl5pPr>
            <a:lvl6pPr indent="-279400" lvl="5" marL="2743200" algn="l">
              <a:spcBef>
                <a:spcPts val="320"/>
              </a:spcBef>
              <a:spcAft>
                <a:spcPts val="0"/>
              </a:spcAft>
              <a:buSzPts val="800"/>
              <a:buFont typeface="Tahoma"/>
              <a:buChar char="•"/>
              <a:defRPr sz="1600"/>
            </a:lvl6pPr>
            <a:lvl7pPr indent="-279400" lvl="6" marL="3200400" algn="l">
              <a:spcBef>
                <a:spcPts val="320"/>
              </a:spcBef>
              <a:spcAft>
                <a:spcPts val="0"/>
              </a:spcAft>
              <a:buSzPts val="800"/>
              <a:buFont typeface="Tahoma"/>
              <a:buChar char="•"/>
              <a:defRPr sz="1600"/>
            </a:lvl7pPr>
            <a:lvl8pPr indent="-279400" lvl="7" marL="3657600" algn="l">
              <a:spcBef>
                <a:spcPts val="320"/>
              </a:spcBef>
              <a:spcAft>
                <a:spcPts val="0"/>
              </a:spcAft>
              <a:buSzPts val="800"/>
              <a:buFont typeface="Tahoma"/>
              <a:buChar char="•"/>
              <a:defRPr sz="1600"/>
            </a:lvl8pPr>
            <a:lvl9pPr indent="-279400" lvl="8" marL="4114800" algn="l">
              <a:spcBef>
                <a:spcPts val="320"/>
              </a:spcBef>
              <a:spcAft>
                <a:spcPts val="0"/>
              </a:spcAft>
              <a:buSzPts val="800"/>
              <a:buFont typeface="Tahoma"/>
              <a:buChar char="•"/>
              <a:defRPr sz="1600"/>
            </a:lvl9pPr>
          </a:lstStyle>
          <a:p/>
        </p:txBody>
      </p:sp>
      <p:sp>
        <p:nvSpPr>
          <p:cNvPr id="281" name="Google Shape;281;p72"/>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2" name="Google Shape;282;p72"/>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3" name="Google Shape;283;p72"/>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90" name="Shape 290"/>
        <p:cNvGrpSpPr/>
        <p:nvPr/>
      </p:nvGrpSpPr>
      <p:grpSpPr>
        <a:xfrm>
          <a:off x="0" y="0"/>
          <a:ext cx="0" cy="0"/>
          <a:chOff x="0" y="0"/>
          <a:chExt cx="0" cy="0"/>
        </a:xfrm>
      </p:grpSpPr>
      <p:sp>
        <p:nvSpPr>
          <p:cNvPr id="291" name="Google Shape;291;p74"/>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2" name="Google Shape;292;p74"/>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3" name="Google Shape;293;p74"/>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300" name="Shape 300"/>
        <p:cNvGrpSpPr/>
        <p:nvPr/>
      </p:nvGrpSpPr>
      <p:grpSpPr>
        <a:xfrm>
          <a:off x="0" y="0"/>
          <a:ext cx="0" cy="0"/>
          <a:chOff x="0" y="0"/>
          <a:chExt cx="0" cy="0"/>
        </a:xfrm>
      </p:grpSpPr>
      <p:sp>
        <p:nvSpPr>
          <p:cNvPr id="301" name="Google Shape;301;p7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2" name="Google Shape;302;p7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Font typeface="Tahoma"/>
              <a:buChar char="•"/>
              <a:defRPr sz="2800"/>
            </a:lvl2pPr>
            <a:lvl3pPr indent="-304800" lvl="2" marL="1371600" algn="l">
              <a:spcBef>
                <a:spcPts val="480"/>
              </a:spcBef>
              <a:spcAft>
                <a:spcPts val="0"/>
              </a:spcAft>
              <a:buSzPts val="1200"/>
              <a:buFont typeface="Tahoma"/>
              <a:buChar char="•"/>
              <a:defRPr sz="2400"/>
            </a:lvl3pPr>
            <a:lvl4pPr indent="-298450" lvl="3" marL="1828800" algn="l">
              <a:spcBef>
                <a:spcPts val="400"/>
              </a:spcBef>
              <a:spcAft>
                <a:spcPts val="0"/>
              </a:spcAft>
              <a:buSzPts val="1100"/>
              <a:buFont typeface="Tahoma"/>
              <a:buChar char="•"/>
              <a:defRPr sz="2000"/>
            </a:lvl4pPr>
            <a:lvl5pPr indent="-292100" lvl="4" marL="2286000" algn="l">
              <a:spcBef>
                <a:spcPts val="400"/>
              </a:spcBef>
              <a:spcAft>
                <a:spcPts val="0"/>
              </a:spcAft>
              <a:buSzPts val="1000"/>
              <a:buFont typeface="Tahoma"/>
              <a:buChar char="•"/>
              <a:defRPr sz="2000"/>
            </a:lvl5pPr>
            <a:lvl6pPr indent="-292100" lvl="5" marL="2743200" algn="l">
              <a:spcBef>
                <a:spcPts val="400"/>
              </a:spcBef>
              <a:spcAft>
                <a:spcPts val="0"/>
              </a:spcAft>
              <a:buSzPts val="1000"/>
              <a:buFont typeface="Tahoma"/>
              <a:buChar char="•"/>
              <a:defRPr sz="2000"/>
            </a:lvl6pPr>
            <a:lvl7pPr indent="-292100" lvl="6" marL="3200400" algn="l">
              <a:spcBef>
                <a:spcPts val="400"/>
              </a:spcBef>
              <a:spcAft>
                <a:spcPts val="0"/>
              </a:spcAft>
              <a:buSzPts val="1000"/>
              <a:buFont typeface="Tahoma"/>
              <a:buChar char="•"/>
              <a:defRPr sz="2000"/>
            </a:lvl7pPr>
            <a:lvl8pPr indent="-292100" lvl="7" marL="3657600" algn="l">
              <a:spcBef>
                <a:spcPts val="400"/>
              </a:spcBef>
              <a:spcAft>
                <a:spcPts val="0"/>
              </a:spcAft>
              <a:buSzPts val="1000"/>
              <a:buFont typeface="Tahoma"/>
              <a:buChar char="•"/>
              <a:defRPr sz="2000"/>
            </a:lvl8pPr>
            <a:lvl9pPr indent="-292100" lvl="8" marL="4114800" algn="l">
              <a:spcBef>
                <a:spcPts val="400"/>
              </a:spcBef>
              <a:spcAft>
                <a:spcPts val="0"/>
              </a:spcAft>
              <a:buSzPts val="1000"/>
              <a:buFont typeface="Tahoma"/>
              <a:buChar char="•"/>
              <a:defRPr sz="2000"/>
            </a:lvl9pPr>
          </a:lstStyle>
          <a:p/>
        </p:txBody>
      </p:sp>
      <p:sp>
        <p:nvSpPr>
          <p:cNvPr id="303" name="Google Shape;303;p7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Font typeface="Tahoma"/>
              <a:buNone/>
              <a:defRPr sz="1200"/>
            </a:lvl2pPr>
            <a:lvl3pPr indent="-228600" lvl="2" marL="1371600" algn="l">
              <a:spcBef>
                <a:spcPts val="200"/>
              </a:spcBef>
              <a:spcAft>
                <a:spcPts val="0"/>
              </a:spcAft>
              <a:buSzPts val="500"/>
              <a:buFont typeface="Tahoma"/>
              <a:buNone/>
              <a:defRPr sz="1000"/>
            </a:lvl3pPr>
            <a:lvl4pPr indent="-228600" lvl="3" marL="1828800" algn="l">
              <a:spcBef>
                <a:spcPts val="180"/>
              </a:spcBef>
              <a:spcAft>
                <a:spcPts val="0"/>
              </a:spcAft>
              <a:buSzPts val="495"/>
              <a:buFont typeface="Tahoma"/>
              <a:buNone/>
              <a:defRPr sz="900"/>
            </a:lvl4pPr>
            <a:lvl5pPr indent="-228600" lvl="4" marL="2286000" algn="l">
              <a:spcBef>
                <a:spcPts val="180"/>
              </a:spcBef>
              <a:spcAft>
                <a:spcPts val="0"/>
              </a:spcAft>
              <a:buSzPts val="450"/>
              <a:buFont typeface="Tahoma"/>
              <a:buNone/>
              <a:defRPr sz="900"/>
            </a:lvl5pPr>
            <a:lvl6pPr indent="-228600" lvl="5" marL="2743200" algn="l">
              <a:spcBef>
                <a:spcPts val="180"/>
              </a:spcBef>
              <a:spcAft>
                <a:spcPts val="0"/>
              </a:spcAft>
              <a:buSzPts val="450"/>
              <a:buFont typeface="Tahoma"/>
              <a:buNone/>
              <a:defRPr sz="900"/>
            </a:lvl6pPr>
            <a:lvl7pPr indent="-228600" lvl="6" marL="3200400" algn="l">
              <a:spcBef>
                <a:spcPts val="180"/>
              </a:spcBef>
              <a:spcAft>
                <a:spcPts val="0"/>
              </a:spcAft>
              <a:buSzPts val="450"/>
              <a:buFont typeface="Tahoma"/>
              <a:buNone/>
              <a:defRPr sz="900"/>
            </a:lvl7pPr>
            <a:lvl8pPr indent="-228600" lvl="7" marL="3657600" algn="l">
              <a:spcBef>
                <a:spcPts val="180"/>
              </a:spcBef>
              <a:spcAft>
                <a:spcPts val="0"/>
              </a:spcAft>
              <a:buSzPts val="450"/>
              <a:buFont typeface="Tahoma"/>
              <a:buNone/>
              <a:defRPr sz="900"/>
            </a:lvl8pPr>
            <a:lvl9pPr indent="-228600" lvl="8" marL="4114800" algn="l">
              <a:spcBef>
                <a:spcPts val="180"/>
              </a:spcBef>
              <a:spcAft>
                <a:spcPts val="0"/>
              </a:spcAft>
              <a:buSzPts val="450"/>
              <a:buFont typeface="Tahoma"/>
              <a:buNone/>
              <a:defRPr sz="900"/>
            </a:lvl9pPr>
          </a:lstStyle>
          <a:p/>
        </p:txBody>
      </p:sp>
      <p:sp>
        <p:nvSpPr>
          <p:cNvPr id="304" name="Google Shape;304;p76"/>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5" name="Google Shape;305;p76"/>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6" name="Google Shape;306;p76"/>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313" name="Shape 313"/>
        <p:cNvGrpSpPr/>
        <p:nvPr/>
      </p:nvGrpSpPr>
      <p:grpSpPr>
        <a:xfrm>
          <a:off x="0" y="0"/>
          <a:ext cx="0" cy="0"/>
          <a:chOff x="0" y="0"/>
          <a:chExt cx="0" cy="0"/>
        </a:xfrm>
      </p:grpSpPr>
      <p:sp>
        <p:nvSpPr>
          <p:cNvPr id="314" name="Google Shape;314;p7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5" name="Google Shape;315;p78"/>
          <p:cNvSpPr/>
          <p:nvPr>
            <p:ph idx="2" type="pic"/>
          </p:nvPr>
        </p:nvSpPr>
        <p:spPr>
          <a:xfrm>
            <a:off x="1792288" y="612775"/>
            <a:ext cx="5486400" cy="4114800"/>
          </a:xfrm>
          <a:prstGeom prst="rect">
            <a:avLst/>
          </a:prstGeom>
          <a:noFill/>
          <a:ln>
            <a:noFill/>
          </a:ln>
        </p:spPr>
      </p:sp>
      <p:sp>
        <p:nvSpPr>
          <p:cNvPr id="316" name="Google Shape;316;p7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Font typeface="Tahoma"/>
              <a:buNone/>
              <a:defRPr sz="1200"/>
            </a:lvl2pPr>
            <a:lvl3pPr indent="-228600" lvl="2" marL="1371600" algn="l">
              <a:spcBef>
                <a:spcPts val="200"/>
              </a:spcBef>
              <a:spcAft>
                <a:spcPts val="0"/>
              </a:spcAft>
              <a:buSzPts val="500"/>
              <a:buFont typeface="Tahoma"/>
              <a:buNone/>
              <a:defRPr sz="1000"/>
            </a:lvl3pPr>
            <a:lvl4pPr indent="-228600" lvl="3" marL="1828800" algn="l">
              <a:spcBef>
                <a:spcPts val="180"/>
              </a:spcBef>
              <a:spcAft>
                <a:spcPts val="0"/>
              </a:spcAft>
              <a:buSzPts val="495"/>
              <a:buFont typeface="Tahoma"/>
              <a:buNone/>
              <a:defRPr sz="900"/>
            </a:lvl4pPr>
            <a:lvl5pPr indent="-228600" lvl="4" marL="2286000" algn="l">
              <a:spcBef>
                <a:spcPts val="180"/>
              </a:spcBef>
              <a:spcAft>
                <a:spcPts val="0"/>
              </a:spcAft>
              <a:buSzPts val="450"/>
              <a:buFont typeface="Tahoma"/>
              <a:buNone/>
              <a:defRPr sz="900"/>
            </a:lvl5pPr>
            <a:lvl6pPr indent="-228600" lvl="5" marL="2743200" algn="l">
              <a:spcBef>
                <a:spcPts val="180"/>
              </a:spcBef>
              <a:spcAft>
                <a:spcPts val="0"/>
              </a:spcAft>
              <a:buSzPts val="450"/>
              <a:buFont typeface="Tahoma"/>
              <a:buNone/>
              <a:defRPr sz="900"/>
            </a:lvl6pPr>
            <a:lvl7pPr indent="-228600" lvl="6" marL="3200400" algn="l">
              <a:spcBef>
                <a:spcPts val="180"/>
              </a:spcBef>
              <a:spcAft>
                <a:spcPts val="0"/>
              </a:spcAft>
              <a:buSzPts val="450"/>
              <a:buFont typeface="Tahoma"/>
              <a:buNone/>
              <a:defRPr sz="900"/>
            </a:lvl7pPr>
            <a:lvl8pPr indent="-228600" lvl="7" marL="3657600" algn="l">
              <a:spcBef>
                <a:spcPts val="180"/>
              </a:spcBef>
              <a:spcAft>
                <a:spcPts val="0"/>
              </a:spcAft>
              <a:buSzPts val="450"/>
              <a:buFont typeface="Tahoma"/>
              <a:buNone/>
              <a:defRPr sz="900"/>
            </a:lvl8pPr>
            <a:lvl9pPr indent="-228600" lvl="8" marL="4114800" algn="l">
              <a:spcBef>
                <a:spcPts val="180"/>
              </a:spcBef>
              <a:spcAft>
                <a:spcPts val="0"/>
              </a:spcAft>
              <a:buSzPts val="450"/>
              <a:buFont typeface="Tahoma"/>
              <a:buNone/>
              <a:defRPr sz="900"/>
            </a:lvl9pPr>
          </a:lstStyle>
          <a:p/>
        </p:txBody>
      </p:sp>
      <p:sp>
        <p:nvSpPr>
          <p:cNvPr id="317" name="Google Shape;317;p78"/>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8" name="Google Shape;318;p78"/>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9" name="Google Shape;319;p78"/>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326" name="Shape 326"/>
        <p:cNvGrpSpPr/>
        <p:nvPr/>
      </p:nvGrpSpPr>
      <p:grpSpPr>
        <a:xfrm>
          <a:off x="0" y="0"/>
          <a:ext cx="0" cy="0"/>
          <a:chOff x="0" y="0"/>
          <a:chExt cx="0" cy="0"/>
        </a:xfrm>
      </p:grpSpPr>
      <p:sp>
        <p:nvSpPr>
          <p:cNvPr id="327" name="Google Shape;327;p8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8" name="Google Shape;328;p80"/>
          <p:cNvSpPr txBox="1"/>
          <p:nvPr>
            <p:ph idx="1" type="body"/>
          </p:nvPr>
        </p:nvSpPr>
        <p:spPr>
          <a:xfrm rot="5400000">
            <a:off x="2895600" y="152400"/>
            <a:ext cx="4114800" cy="7772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29" name="Google Shape;329;p80"/>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0" name="Google Shape;330;p80"/>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1" name="Google Shape;331;p80"/>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338" name="Shape 338"/>
        <p:cNvGrpSpPr/>
        <p:nvPr/>
      </p:nvGrpSpPr>
      <p:grpSpPr>
        <a:xfrm>
          <a:off x="0" y="0"/>
          <a:ext cx="0" cy="0"/>
          <a:chOff x="0" y="0"/>
          <a:chExt cx="0" cy="0"/>
        </a:xfrm>
      </p:grpSpPr>
      <p:sp>
        <p:nvSpPr>
          <p:cNvPr id="339" name="Google Shape;339;p82"/>
          <p:cNvSpPr txBox="1"/>
          <p:nvPr>
            <p:ph type="title"/>
          </p:nvPr>
        </p:nvSpPr>
        <p:spPr>
          <a:xfrm rot="5400000">
            <a:off x="5220494" y="2372519"/>
            <a:ext cx="5478462" cy="19685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0" name="Google Shape;340;p82"/>
          <p:cNvSpPr txBox="1"/>
          <p:nvPr>
            <p:ph idx="1" type="body"/>
          </p:nvPr>
        </p:nvSpPr>
        <p:spPr>
          <a:xfrm rot="5400000">
            <a:off x="1205706" y="478632"/>
            <a:ext cx="5478462" cy="5756275"/>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41" name="Google Shape;341;p82"/>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2" name="Google Shape;342;p82"/>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3" name="Google Shape;343;p82"/>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50" name="Shape 350"/>
        <p:cNvGrpSpPr/>
        <p:nvPr/>
      </p:nvGrpSpPr>
      <p:grpSpPr>
        <a:xfrm>
          <a:off x="0" y="0"/>
          <a:ext cx="0" cy="0"/>
          <a:chOff x="0" y="0"/>
          <a:chExt cx="0" cy="0"/>
        </a:xfrm>
      </p:grpSpPr>
      <p:sp>
        <p:nvSpPr>
          <p:cNvPr id="351" name="Google Shape;351;p84"/>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2" name="Google Shape;352;p8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None/>
              <a:defRPr/>
            </a:lvl1pPr>
            <a:lvl2pPr lvl="1" algn="ctr">
              <a:spcBef>
                <a:spcPts val="560"/>
              </a:spcBef>
              <a:spcAft>
                <a:spcPts val="0"/>
              </a:spcAft>
              <a:buSzPts val="1540"/>
              <a:buFont typeface="Tahoma"/>
              <a:buNone/>
              <a:defRPr/>
            </a:lvl2pPr>
            <a:lvl3pPr lvl="2" algn="ctr">
              <a:spcBef>
                <a:spcPts val="480"/>
              </a:spcBef>
              <a:spcAft>
                <a:spcPts val="0"/>
              </a:spcAft>
              <a:buSzPts val="1200"/>
              <a:buFont typeface="Tahoma"/>
              <a:buNone/>
              <a:defRPr/>
            </a:lvl3pPr>
            <a:lvl4pPr lvl="3" algn="ctr">
              <a:spcBef>
                <a:spcPts val="400"/>
              </a:spcBef>
              <a:spcAft>
                <a:spcPts val="0"/>
              </a:spcAft>
              <a:buSzPts val="1100"/>
              <a:buFont typeface="Tahoma"/>
              <a:buNone/>
              <a:defRPr/>
            </a:lvl4pPr>
            <a:lvl5pPr lvl="4" algn="ctr">
              <a:spcBef>
                <a:spcPts val="400"/>
              </a:spcBef>
              <a:spcAft>
                <a:spcPts val="0"/>
              </a:spcAft>
              <a:buSzPts val="1000"/>
              <a:buFont typeface="Tahoma"/>
              <a:buNone/>
              <a:defRPr/>
            </a:lvl5pPr>
            <a:lvl6pPr lvl="5" algn="ctr">
              <a:spcBef>
                <a:spcPts val="400"/>
              </a:spcBef>
              <a:spcAft>
                <a:spcPts val="0"/>
              </a:spcAft>
              <a:buSzPts val="1000"/>
              <a:buFont typeface="Tahoma"/>
              <a:buNone/>
              <a:defRPr/>
            </a:lvl6pPr>
            <a:lvl7pPr lvl="6" algn="ctr">
              <a:spcBef>
                <a:spcPts val="400"/>
              </a:spcBef>
              <a:spcAft>
                <a:spcPts val="0"/>
              </a:spcAft>
              <a:buSzPts val="1000"/>
              <a:buFont typeface="Tahoma"/>
              <a:buNone/>
              <a:defRPr/>
            </a:lvl7pPr>
            <a:lvl8pPr lvl="7" algn="ctr">
              <a:spcBef>
                <a:spcPts val="400"/>
              </a:spcBef>
              <a:spcAft>
                <a:spcPts val="0"/>
              </a:spcAft>
              <a:buSzPts val="1000"/>
              <a:buFont typeface="Tahoma"/>
              <a:buNone/>
              <a:defRPr/>
            </a:lvl8pPr>
            <a:lvl9pPr lvl="8" algn="ctr">
              <a:spcBef>
                <a:spcPts val="400"/>
              </a:spcBef>
              <a:spcAft>
                <a:spcPts val="0"/>
              </a:spcAft>
              <a:buSzPts val="1000"/>
              <a:buFont typeface="Tahoma"/>
              <a:buNone/>
              <a:defRPr/>
            </a:lvl9pPr>
          </a:lstStyle>
          <a:p/>
        </p:txBody>
      </p:sp>
      <p:sp>
        <p:nvSpPr>
          <p:cNvPr id="353" name="Google Shape;353;p84"/>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4" name="Google Shape;354;p84"/>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5" name="Google Shape;355;p84"/>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62" name="Shape 362"/>
        <p:cNvGrpSpPr/>
        <p:nvPr/>
      </p:nvGrpSpPr>
      <p:grpSpPr>
        <a:xfrm>
          <a:off x="0" y="0"/>
          <a:ext cx="0" cy="0"/>
          <a:chOff x="0" y="0"/>
          <a:chExt cx="0" cy="0"/>
        </a:xfrm>
      </p:grpSpPr>
      <p:sp>
        <p:nvSpPr>
          <p:cNvPr id="363" name="Google Shape;363;p8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4" name="Google Shape;364;p86"/>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65" name="Google Shape;365;p86"/>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6" name="Google Shape;366;p86"/>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7" name="Google Shape;367;p86"/>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74" name="Shape 374"/>
        <p:cNvGrpSpPr/>
        <p:nvPr/>
      </p:nvGrpSpPr>
      <p:grpSpPr>
        <a:xfrm>
          <a:off x="0" y="0"/>
          <a:ext cx="0" cy="0"/>
          <a:chOff x="0" y="0"/>
          <a:chExt cx="0" cy="0"/>
        </a:xfrm>
      </p:grpSpPr>
      <p:sp>
        <p:nvSpPr>
          <p:cNvPr id="375" name="Google Shape;375;p8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6" name="Google Shape;376;p8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Font typeface="Tahoma"/>
              <a:buNone/>
              <a:defRPr sz="1800"/>
            </a:lvl2pPr>
            <a:lvl3pPr indent="-228600" lvl="2" marL="1371600" algn="l">
              <a:spcBef>
                <a:spcPts val="320"/>
              </a:spcBef>
              <a:spcAft>
                <a:spcPts val="0"/>
              </a:spcAft>
              <a:buSzPts val="800"/>
              <a:buFont typeface="Tahoma"/>
              <a:buNone/>
              <a:defRPr sz="1600"/>
            </a:lvl3pPr>
            <a:lvl4pPr indent="-228600" lvl="3" marL="1828800" algn="l">
              <a:spcBef>
                <a:spcPts val="280"/>
              </a:spcBef>
              <a:spcAft>
                <a:spcPts val="0"/>
              </a:spcAft>
              <a:buSzPts val="770"/>
              <a:buFont typeface="Tahoma"/>
              <a:buNone/>
              <a:defRPr sz="1400"/>
            </a:lvl4pPr>
            <a:lvl5pPr indent="-228600" lvl="4" marL="2286000" algn="l">
              <a:spcBef>
                <a:spcPts val="280"/>
              </a:spcBef>
              <a:spcAft>
                <a:spcPts val="0"/>
              </a:spcAft>
              <a:buSzPts val="700"/>
              <a:buFont typeface="Tahoma"/>
              <a:buNone/>
              <a:defRPr sz="1400"/>
            </a:lvl5pPr>
            <a:lvl6pPr indent="-228600" lvl="5" marL="2743200" algn="l">
              <a:spcBef>
                <a:spcPts val="280"/>
              </a:spcBef>
              <a:spcAft>
                <a:spcPts val="0"/>
              </a:spcAft>
              <a:buSzPts val="700"/>
              <a:buFont typeface="Tahoma"/>
              <a:buNone/>
              <a:defRPr sz="1400"/>
            </a:lvl6pPr>
            <a:lvl7pPr indent="-228600" lvl="6" marL="3200400" algn="l">
              <a:spcBef>
                <a:spcPts val="280"/>
              </a:spcBef>
              <a:spcAft>
                <a:spcPts val="0"/>
              </a:spcAft>
              <a:buSzPts val="700"/>
              <a:buFont typeface="Tahoma"/>
              <a:buNone/>
              <a:defRPr sz="1400"/>
            </a:lvl7pPr>
            <a:lvl8pPr indent="-228600" lvl="7" marL="3657600" algn="l">
              <a:spcBef>
                <a:spcPts val="280"/>
              </a:spcBef>
              <a:spcAft>
                <a:spcPts val="0"/>
              </a:spcAft>
              <a:buSzPts val="700"/>
              <a:buFont typeface="Tahoma"/>
              <a:buNone/>
              <a:defRPr sz="1400"/>
            </a:lvl8pPr>
            <a:lvl9pPr indent="-228600" lvl="8" marL="4114800" algn="l">
              <a:spcBef>
                <a:spcPts val="280"/>
              </a:spcBef>
              <a:spcAft>
                <a:spcPts val="0"/>
              </a:spcAft>
              <a:buSzPts val="700"/>
              <a:buFont typeface="Tahoma"/>
              <a:buNone/>
              <a:defRPr sz="1400"/>
            </a:lvl9pPr>
          </a:lstStyle>
          <a:p/>
        </p:txBody>
      </p:sp>
      <p:sp>
        <p:nvSpPr>
          <p:cNvPr id="377" name="Google Shape;377;p88"/>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8" name="Google Shape;378;p88"/>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9" name="Google Shape;379;p88"/>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0" name="Shape 30"/>
        <p:cNvGrpSpPr/>
        <p:nvPr/>
      </p:nvGrpSpPr>
      <p:grpSpPr>
        <a:xfrm>
          <a:off x="0" y="0"/>
          <a:ext cx="0" cy="0"/>
          <a:chOff x="0" y="0"/>
          <a:chExt cx="0" cy="0"/>
        </a:xfrm>
      </p:grpSpPr>
      <p:sp>
        <p:nvSpPr>
          <p:cNvPr id="31" name="Google Shape;31;p3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35"/>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35"/>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 name="Google Shape;34;p35"/>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86" name="Shape 386"/>
        <p:cNvGrpSpPr/>
        <p:nvPr/>
      </p:nvGrpSpPr>
      <p:grpSpPr>
        <a:xfrm>
          <a:off x="0" y="0"/>
          <a:ext cx="0" cy="0"/>
          <a:chOff x="0" y="0"/>
          <a:chExt cx="0" cy="0"/>
        </a:xfrm>
      </p:grpSpPr>
      <p:sp>
        <p:nvSpPr>
          <p:cNvPr id="387" name="Google Shape;387;p9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8" name="Google Shape;388;p90"/>
          <p:cNvSpPr txBox="1"/>
          <p:nvPr>
            <p:ph idx="1" type="body"/>
          </p:nvPr>
        </p:nvSpPr>
        <p:spPr>
          <a:xfrm>
            <a:off x="1066800" y="19812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Font typeface="Tahoma"/>
              <a:buChar char="•"/>
              <a:defRPr sz="2400"/>
            </a:lvl2pPr>
            <a:lvl3pPr indent="-292100" lvl="2" marL="1371600" algn="l">
              <a:spcBef>
                <a:spcPts val="400"/>
              </a:spcBef>
              <a:spcAft>
                <a:spcPts val="0"/>
              </a:spcAft>
              <a:buSzPts val="1000"/>
              <a:buFont typeface="Tahoma"/>
              <a:buChar char="•"/>
              <a:defRPr sz="2000"/>
            </a:lvl3pPr>
            <a:lvl4pPr indent="-291464" lvl="3" marL="1828800" algn="l">
              <a:spcBef>
                <a:spcPts val="360"/>
              </a:spcBef>
              <a:spcAft>
                <a:spcPts val="0"/>
              </a:spcAft>
              <a:buSzPts val="990"/>
              <a:buFont typeface="Tahoma"/>
              <a:buChar char="•"/>
              <a:defRPr sz="1800"/>
            </a:lvl4pPr>
            <a:lvl5pPr indent="-285750" lvl="4" marL="2286000" algn="l">
              <a:spcBef>
                <a:spcPts val="360"/>
              </a:spcBef>
              <a:spcAft>
                <a:spcPts val="0"/>
              </a:spcAft>
              <a:buSzPts val="900"/>
              <a:buFont typeface="Tahoma"/>
              <a:buChar char="•"/>
              <a:defRPr sz="1800"/>
            </a:lvl5pPr>
            <a:lvl6pPr indent="-285750" lvl="5" marL="2743200" algn="l">
              <a:spcBef>
                <a:spcPts val="360"/>
              </a:spcBef>
              <a:spcAft>
                <a:spcPts val="0"/>
              </a:spcAft>
              <a:buSzPts val="900"/>
              <a:buFont typeface="Tahoma"/>
              <a:buChar char="•"/>
              <a:defRPr sz="1800"/>
            </a:lvl6pPr>
            <a:lvl7pPr indent="-285750" lvl="6" marL="3200400" algn="l">
              <a:spcBef>
                <a:spcPts val="360"/>
              </a:spcBef>
              <a:spcAft>
                <a:spcPts val="0"/>
              </a:spcAft>
              <a:buSzPts val="900"/>
              <a:buFont typeface="Tahoma"/>
              <a:buChar char="•"/>
              <a:defRPr sz="1800"/>
            </a:lvl7pPr>
            <a:lvl8pPr indent="-285750" lvl="7" marL="3657600" algn="l">
              <a:spcBef>
                <a:spcPts val="360"/>
              </a:spcBef>
              <a:spcAft>
                <a:spcPts val="0"/>
              </a:spcAft>
              <a:buSzPts val="900"/>
              <a:buFont typeface="Tahoma"/>
              <a:buChar char="•"/>
              <a:defRPr sz="1800"/>
            </a:lvl8pPr>
            <a:lvl9pPr indent="-285750" lvl="8" marL="4114800" algn="l">
              <a:spcBef>
                <a:spcPts val="360"/>
              </a:spcBef>
              <a:spcAft>
                <a:spcPts val="0"/>
              </a:spcAft>
              <a:buSzPts val="900"/>
              <a:buFont typeface="Tahoma"/>
              <a:buChar char="•"/>
              <a:defRPr sz="1800"/>
            </a:lvl9pPr>
          </a:lstStyle>
          <a:p/>
        </p:txBody>
      </p:sp>
      <p:sp>
        <p:nvSpPr>
          <p:cNvPr id="389" name="Google Shape;389;p90"/>
          <p:cNvSpPr txBox="1"/>
          <p:nvPr>
            <p:ph idx="2" type="body"/>
          </p:nvPr>
        </p:nvSpPr>
        <p:spPr>
          <a:xfrm>
            <a:off x="5029200" y="19812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Font typeface="Tahoma"/>
              <a:buChar char="•"/>
              <a:defRPr sz="2400"/>
            </a:lvl2pPr>
            <a:lvl3pPr indent="-292100" lvl="2" marL="1371600" algn="l">
              <a:spcBef>
                <a:spcPts val="400"/>
              </a:spcBef>
              <a:spcAft>
                <a:spcPts val="0"/>
              </a:spcAft>
              <a:buSzPts val="1000"/>
              <a:buFont typeface="Tahoma"/>
              <a:buChar char="•"/>
              <a:defRPr sz="2000"/>
            </a:lvl3pPr>
            <a:lvl4pPr indent="-291464" lvl="3" marL="1828800" algn="l">
              <a:spcBef>
                <a:spcPts val="360"/>
              </a:spcBef>
              <a:spcAft>
                <a:spcPts val="0"/>
              </a:spcAft>
              <a:buSzPts val="990"/>
              <a:buFont typeface="Tahoma"/>
              <a:buChar char="•"/>
              <a:defRPr sz="1800"/>
            </a:lvl4pPr>
            <a:lvl5pPr indent="-285750" lvl="4" marL="2286000" algn="l">
              <a:spcBef>
                <a:spcPts val="360"/>
              </a:spcBef>
              <a:spcAft>
                <a:spcPts val="0"/>
              </a:spcAft>
              <a:buSzPts val="900"/>
              <a:buFont typeface="Tahoma"/>
              <a:buChar char="•"/>
              <a:defRPr sz="1800"/>
            </a:lvl5pPr>
            <a:lvl6pPr indent="-285750" lvl="5" marL="2743200" algn="l">
              <a:spcBef>
                <a:spcPts val="360"/>
              </a:spcBef>
              <a:spcAft>
                <a:spcPts val="0"/>
              </a:spcAft>
              <a:buSzPts val="900"/>
              <a:buFont typeface="Tahoma"/>
              <a:buChar char="•"/>
              <a:defRPr sz="1800"/>
            </a:lvl6pPr>
            <a:lvl7pPr indent="-285750" lvl="6" marL="3200400" algn="l">
              <a:spcBef>
                <a:spcPts val="360"/>
              </a:spcBef>
              <a:spcAft>
                <a:spcPts val="0"/>
              </a:spcAft>
              <a:buSzPts val="900"/>
              <a:buFont typeface="Tahoma"/>
              <a:buChar char="•"/>
              <a:defRPr sz="1800"/>
            </a:lvl7pPr>
            <a:lvl8pPr indent="-285750" lvl="7" marL="3657600" algn="l">
              <a:spcBef>
                <a:spcPts val="360"/>
              </a:spcBef>
              <a:spcAft>
                <a:spcPts val="0"/>
              </a:spcAft>
              <a:buSzPts val="900"/>
              <a:buFont typeface="Tahoma"/>
              <a:buChar char="•"/>
              <a:defRPr sz="1800"/>
            </a:lvl8pPr>
            <a:lvl9pPr indent="-285750" lvl="8" marL="4114800" algn="l">
              <a:spcBef>
                <a:spcPts val="360"/>
              </a:spcBef>
              <a:spcAft>
                <a:spcPts val="0"/>
              </a:spcAft>
              <a:buSzPts val="900"/>
              <a:buFont typeface="Tahoma"/>
              <a:buChar char="•"/>
              <a:defRPr sz="1800"/>
            </a:lvl9pPr>
          </a:lstStyle>
          <a:p/>
        </p:txBody>
      </p:sp>
      <p:sp>
        <p:nvSpPr>
          <p:cNvPr id="390" name="Google Shape;390;p90"/>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1" name="Google Shape;391;p90"/>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2" name="Google Shape;392;p90"/>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399" name="Shape 399"/>
        <p:cNvGrpSpPr/>
        <p:nvPr/>
      </p:nvGrpSpPr>
      <p:grpSpPr>
        <a:xfrm>
          <a:off x="0" y="0"/>
          <a:ext cx="0" cy="0"/>
          <a:chOff x="0" y="0"/>
          <a:chExt cx="0" cy="0"/>
        </a:xfrm>
      </p:grpSpPr>
      <p:sp>
        <p:nvSpPr>
          <p:cNvPr id="400" name="Google Shape;400;p92"/>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1" name="Google Shape;401;p9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Font typeface="Tahoma"/>
              <a:buNone/>
              <a:defRPr b="1" sz="2000"/>
            </a:lvl2pPr>
            <a:lvl3pPr indent="-228600" lvl="2" marL="1371600" algn="l">
              <a:spcBef>
                <a:spcPts val="360"/>
              </a:spcBef>
              <a:spcAft>
                <a:spcPts val="0"/>
              </a:spcAft>
              <a:buSzPts val="900"/>
              <a:buFont typeface="Tahoma"/>
              <a:buNone/>
              <a:defRPr b="1" sz="1800"/>
            </a:lvl3pPr>
            <a:lvl4pPr indent="-228600" lvl="3" marL="1828800" algn="l">
              <a:spcBef>
                <a:spcPts val="320"/>
              </a:spcBef>
              <a:spcAft>
                <a:spcPts val="0"/>
              </a:spcAft>
              <a:buSzPts val="880"/>
              <a:buFont typeface="Tahoma"/>
              <a:buNone/>
              <a:defRPr b="1" sz="1600"/>
            </a:lvl4pPr>
            <a:lvl5pPr indent="-228600" lvl="4" marL="2286000" algn="l">
              <a:spcBef>
                <a:spcPts val="320"/>
              </a:spcBef>
              <a:spcAft>
                <a:spcPts val="0"/>
              </a:spcAft>
              <a:buSzPts val="800"/>
              <a:buFont typeface="Tahoma"/>
              <a:buNone/>
              <a:defRPr b="1" sz="1600"/>
            </a:lvl5pPr>
            <a:lvl6pPr indent="-228600" lvl="5" marL="2743200" algn="l">
              <a:spcBef>
                <a:spcPts val="320"/>
              </a:spcBef>
              <a:spcAft>
                <a:spcPts val="0"/>
              </a:spcAft>
              <a:buSzPts val="800"/>
              <a:buFont typeface="Tahoma"/>
              <a:buNone/>
              <a:defRPr b="1" sz="1600"/>
            </a:lvl6pPr>
            <a:lvl7pPr indent="-228600" lvl="6" marL="3200400" algn="l">
              <a:spcBef>
                <a:spcPts val="320"/>
              </a:spcBef>
              <a:spcAft>
                <a:spcPts val="0"/>
              </a:spcAft>
              <a:buSzPts val="800"/>
              <a:buFont typeface="Tahoma"/>
              <a:buNone/>
              <a:defRPr b="1" sz="1600"/>
            </a:lvl7pPr>
            <a:lvl8pPr indent="-228600" lvl="7" marL="3657600" algn="l">
              <a:spcBef>
                <a:spcPts val="320"/>
              </a:spcBef>
              <a:spcAft>
                <a:spcPts val="0"/>
              </a:spcAft>
              <a:buSzPts val="800"/>
              <a:buFont typeface="Tahoma"/>
              <a:buNone/>
              <a:defRPr b="1" sz="1600"/>
            </a:lvl8pPr>
            <a:lvl9pPr indent="-228600" lvl="8" marL="4114800" algn="l">
              <a:spcBef>
                <a:spcPts val="320"/>
              </a:spcBef>
              <a:spcAft>
                <a:spcPts val="0"/>
              </a:spcAft>
              <a:buSzPts val="800"/>
              <a:buFont typeface="Tahoma"/>
              <a:buNone/>
              <a:defRPr b="1" sz="1600"/>
            </a:lvl9pPr>
          </a:lstStyle>
          <a:p/>
        </p:txBody>
      </p:sp>
      <p:sp>
        <p:nvSpPr>
          <p:cNvPr id="402" name="Google Shape;402;p9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Font typeface="Tahoma"/>
              <a:buChar char="•"/>
              <a:defRPr sz="2000"/>
            </a:lvl2pPr>
            <a:lvl3pPr indent="-285750" lvl="2" marL="1371600" algn="l">
              <a:spcBef>
                <a:spcPts val="360"/>
              </a:spcBef>
              <a:spcAft>
                <a:spcPts val="0"/>
              </a:spcAft>
              <a:buSzPts val="900"/>
              <a:buFont typeface="Tahoma"/>
              <a:buChar char="•"/>
              <a:defRPr sz="1800"/>
            </a:lvl3pPr>
            <a:lvl4pPr indent="-284480" lvl="3" marL="1828800" algn="l">
              <a:spcBef>
                <a:spcPts val="320"/>
              </a:spcBef>
              <a:spcAft>
                <a:spcPts val="0"/>
              </a:spcAft>
              <a:buSzPts val="880"/>
              <a:buFont typeface="Tahoma"/>
              <a:buChar char="•"/>
              <a:defRPr sz="1600"/>
            </a:lvl4pPr>
            <a:lvl5pPr indent="-279400" lvl="4" marL="2286000" algn="l">
              <a:spcBef>
                <a:spcPts val="320"/>
              </a:spcBef>
              <a:spcAft>
                <a:spcPts val="0"/>
              </a:spcAft>
              <a:buSzPts val="800"/>
              <a:buFont typeface="Tahoma"/>
              <a:buChar char="•"/>
              <a:defRPr sz="1600"/>
            </a:lvl5pPr>
            <a:lvl6pPr indent="-279400" lvl="5" marL="2743200" algn="l">
              <a:spcBef>
                <a:spcPts val="320"/>
              </a:spcBef>
              <a:spcAft>
                <a:spcPts val="0"/>
              </a:spcAft>
              <a:buSzPts val="800"/>
              <a:buFont typeface="Tahoma"/>
              <a:buChar char="•"/>
              <a:defRPr sz="1600"/>
            </a:lvl6pPr>
            <a:lvl7pPr indent="-279400" lvl="6" marL="3200400" algn="l">
              <a:spcBef>
                <a:spcPts val="320"/>
              </a:spcBef>
              <a:spcAft>
                <a:spcPts val="0"/>
              </a:spcAft>
              <a:buSzPts val="800"/>
              <a:buFont typeface="Tahoma"/>
              <a:buChar char="•"/>
              <a:defRPr sz="1600"/>
            </a:lvl7pPr>
            <a:lvl8pPr indent="-279400" lvl="7" marL="3657600" algn="l">
              <a:spcBef>
                <a:spcPts val="320"/>
              </a:spcBef>
              <a:spcAft>
                <a:spcPts val="0"/>
              </a:spcAft>
              <a:buSzPts val="800"/>
              <a:buFont typeface="Tahoma"/>
              <a:buChar char="•"/>
              <a:defRPr sz="1600"/>
            </a:lvl8pPr>
            <a:lvl9pPr indent="-279400" lvl="8" marL="4114800" algn="l">
              <a:spcBef>
                <a:spcPts val="320"/>
              </a:spcBef>
              <a:spcAft>
                <a:spcPts val="0"/>
              </a:spcAft>
              <a:buSzPts val="800"/>
              <a:buFont typeface="Tahoma"/>
              <a:buChar char="•"/>
              <a:defRPr sz="1600"/>
            </a:lvl9pPr>
          </a:lstStyle>
          <a:p/>
        </p:txBody>
      </p:sp>
      <p:sp>
        <p:nvSpPr>
          <p:cNvPr id="403" name="Google Shape;403;p9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Font typeface="Tahoma"/>
              <a:buNone/>
              <a:defRPr b="1" sz="2000"/>
            </a:lvl2pPr>
            <a:lvl3pPr indent="-228600" lvl="2" marL="1371600" algn="l">
              <a:spcBef>
                <a:spcPts val="360"/>
              </a:spcBef>
              <a:spcAft>
                <a:spcPts val="0"/>
              </a:spcAft>
              <a:buSzPts val="900"/>
              <a:buFont typeface="Tahoma"/>
              <a:buNone/>
              <a:defRPr b="1" sz="1800"/>
            </a:lvl3pPr>
            <a:lvl4pPr indent="-228600" lvl="3" marL="1828800" algn="l">
              <a:spcBef>
                <a:spcPts val="320"/>
              </a:spcBef>
              <a:spcAft>
                <a:spcPts val="0"/>
              </a:spcAft>
              <a:buSzPts val="880"/>
              <a:buFont typeface="Tahoma"/>
              <a:buNone/>
              <a:defRPr b="1" sz="1600"/>
            </a:lvl4pPr>
            <a:lvl5pPr indent="-228600" lvl="4" marL="2286000" algn="l">
              <a:spcBef>
                <a:spcPts val="320"/>
              </a:spcBef>
              <a:spcAft>
                <a:spcPts val="0"/>
              </a:spcAft>
              <a:buSzPts val="800"/>
              <a:buFont typeface="Tahoma"/>
              <a:buNone/>
              <a:defRPr b="1" sz="1600"/>
            </a:lvl5pPr>
            <a:lvl6pPr indent="-228600" lvl="5" marL="2743200" algn="l">
              <a:spcBef>
                <a:spcPts val="320"/>
              </a:spcBef>
              <a:spcAft>
                <a:spcPts val="0"/>
              </a:spcAft>
              <a:buSzPts val="800"/>
              <a:buFont typeface="Tahoma"/>
              <a:buNone/>
              <a:defRPr b="1" sz="1600"/>
            </a:lvl6pPr>
            <a:lvl7pPr indent="-228600" lvl="6" marL="3200400" algn="l">
              <a:spcBef>
                <a:spcPts val="320"/>
              </a:spcBef>
              <a:spcAft>
                <a:spcPts val="0"/>
              </a:spcAft>
              <a:buSzPts val="800"/>
              <a:buFont typeface="Tahoma"/>
              <a:buNone/>
              <a:defRPr b="1" sz="1600"/>
            </a:lvl7pPr>
            <a:lvl8pPr indent="-228600" lvl="7" marL="3657600" algn="l">
              <a:spcBef>
                <a:spcPts val="320"/>
              </a:spcBef>
              <a:spcAft>
                <a:spcPts val="0"/>
              </a:spcAft>
              <a:buSzPts val="800"/>
              <a:buFont typeface="Tahoma"/>
              <a:buNone/>
              <a:defRPr b="1" sz="1600"/>
            </a:lvl8pPr>
            <a:lvl9pPr indent="-228600" lvl="8" marL="4114800" algn="l">
              <a:spcBef>
                <a:spcPts val="320"/>
              </a:spcBef>
              <a:spcAft>
                <a:spcPts val="0"/>
              </a:spcAft>
              <a:buSzPts val="800"/>
              <a:buFont typeface="Tahoma"/>
              <a:buNone/>
              <a:defRPr b="1" sz="1600"/>
            </a:lvl9pPr>
          </a:lstStyle>
          <a:p/>
        </p:txBody>
      </p:sp>
      <p:sp>
        <p:nvSpPr>
          <p:cNvPr id="404" name="Google Shape;404;p9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Font typeface="Tahoma"/>
              <a:buChar char="•"/>
              <a:defRPr sz="2000"/>
            </a:lvl2pPr>
            <a:lvl3pPr indent="-285750" lvl="2" marL="1371600" algn="l">
              <a:spcBef>
                <a:spcPts val="360"/>
              </a:spcBef>
              <a:spcAft>
                <a:spcPts val="0"/>
              </a:spcAft>
              <a:buSzPts val="900"/>
              <a:buFont typeface="Tahoma"/>
              <a:buChar char="•"/>
              <a:defRPr sz="1800"/>
            </a:lvl3pPr>
            <a:lvl4pPr indent="-284480" lvl="3" marL="1828800" algn="l">
              <a:spcBef>
                <a:spcPts val="320"/>
              </a:spcBef>
              <a:spcAft>
                <a:spcPts val="0"/>
              </a:spcAft>
              <a:buSzPts val="880"/>
              <a:buFont typeface="Tahoma"/>
              <a:buChar char="•"/>
              <a:defRPr sz="1600"/>
            </a:lvl4pPr>
            <a:lvl5pPr indent="-279400" lvl="4" marL="2286000" algn="l">
              <a:spcBef>
                <a:spcPts val="320"/>
              </a:spcBef>
              <a:spcAft>
                <a:spcPts val="0"/>
              </a:spcAft>
              <a:buSzPts val="800"/>
              <a:buFont typeface="Tahoma"/>
              <a:buChar char="•"/>
              <a:defRPr sz="1600"/>
            </a:lvl5pPr>
            <a:lvl6pPr indent="-279400" lvl="5" marL="2743200" algn="l">
              <a:spcBef>
                <a:spcPts val="320"/>
              </a:spcBef>
              <a:spcAft>
                <a:spcPts val="0"/>
              </a:spcAft>
              <a:buSzPts val="800"/>
              <a:buFont typeface="Tahoma"/>
              <a:buChar char="•"/>
              <a:defRPr sz="1600"/>
            </a:lvl6pPr>
            <a:lvl7pPr indent="-279400" lvl="6" marL="3200400" algn="l">
              <a:spcBef>
                <a:spcPts val="320"/>
              </a:spcBef>
              <a:spcAft>
                <a:spcPts val="0"/>
              </a:spcAft>
              <a:buSzPts val="800"/>
              <a:buFont typeface="Tahoma"/>
              <a:buChar char="•"/>
              <a:defRPr sz="1600"/>
            </a:lvl7pPr>
            <a:lvl8pPr indent="-279400" lvl="7" marL="3657600" algn="l">
              <a:spcBef>
                <a:spcPts val="320"/>
              </a:spcBef>
              <a:spcAft>
                <a:spcPts val="0"/>
              </a:spcAft>
              <a:buSzPts val="800"/>
              <a:buFont typeface="Tahoma"/>
              <a:buChar char="•"/>
              <a:defRPr sz="1600"/>
            </a:lvl8pPr>
            <a:lvl9pPr indent="-279400" lvl="8" marL="4114800" algn="l">
              <a:spcBef>
                <a:spcPts val="320"/>
              </a:spcBef>
              <a:spcAft>
                <a:spcPts val="0"/>
              </a:spcAft>
              <a:buSzPts val="800"/>
              <a:buFont typeface="Tahoma"/>
              <a:buChar char="•"/>
              <a:defRPr sz="1600"/>
            </a:lvl9pPr>
          </a:lstStyle>
          <a:p/>
        </p:txBody>
      </p:sp>
      <p:sp>
        <p:nvSpPr>
          <p:cNvPr id="405" name="Google Shape;405;p92"/>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6" name="Google Shape;406;p92"/>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7" name="Google Shape;407;p92"/>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414" name="Shape 414"/>
        <p:cNvGrpSpPr/>
        <p:nvPr/>
      </p:nvGrpSpPr>
      <p:grpSpPr>
        <a:xfrm>
          <a:off x="0" y="0"/>
          <a:ext cx="0" cy="0"/>
          <a:chOff x="0" y="0"/>
          <a:chExt cx="0" cy="0"/>
        </a:xfrm>
      </p:grpSpPr>
      <p:sp>
        <p:nvSpPr>
          <p:cNvPr id="415" name="Google Shape;415;p9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6" name="Google Shape;416;p94"/>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7" name="Google Shape;417;p94"/>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8" name="Google Shape;418;p94"/>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showMasterSp="0" type="objAndTx">
  <p:cSld name="OBJECT_AND_TEXT">
    <p:spTree>
      <p:nvGrpSpPr>
        <p:cNvPr id="38" name="Shape 38"/>
        <p:cNvGrpSpPr/>
        <p:nvPr/>
      </p:nvGrpSpPr>
      <p:grpSpPr>
        <a:xfrm>
          <a:off x="0" y="0"/>
          <a:ext cx="0" cy="0"/>
          <a:chOff x="0" y="0"/>
          <a:chExt cx="0" cy="0"/>
        </a:xfrm>
      </p:grpSpPr>
      <p:sp>
        <p:nvSpPr>
          <p:cNvPr id="39" name="Google Shape;39;p37"/>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3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41" name="Google Shape;41;p3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45" name="Shape 45"/>
        <p:cNvGrpSpPr/>
        <p:nvPr/>
      </p:nvGrpSpPr>
      <p:grpSpPr>
        <a:xfrm>
          <a:off x="0" y="0"/>
          <a:ext cx="0" cy="0"/>
          <a:chOff x="0" y="0"/>
          <a:chExt cx="0" cy="0"/>
        </a:xfrm>
      </p:grpSpPr>
      <p:sp>
        <p:nvSpPr>
          <p:cNvPr id="46" name="Google Shape;46;p3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3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48" name="Google Shape;48;p3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55" name="Shape 55"/>
        <p:cNvGrpSpPr/>
        <p:nvPr/>
      </p:nvGrpSpPr>
      <p:grpSpPr>
        <a:xfrm>
          <a:off x="0" y="0"/>
          <a:ext cx="0" cy="0"/>
          <a:chOff x="0" y="0"/>
          <a:chExt cx="0" cy="0"/>
        </a:xfrm>
      </p:grpSpPr>
      <p:sp>
        <p:nvSpPr>
          <p:cNvPr id="56" name="Google Shape;56;p4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41"/>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58" name="Google Shape;58;p41"/>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41"/>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41"/>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OBJECT 2">
    <p:spTree>
      <p:nvGrpSpPr>
        <p:cNvPr id="61" name="Shape 61"/>
        <p:cNvGrpSpPr/>
        <p:nvPr/>
      </p:nvGrpSpPr>
      <p:grpSpPr>
        <a:xfrm>
          <a:off x="0" y="0"/>
          <a:ext cx="0" cy="0"/>
          <a:chOff x="0" y="0"/>
          <a:chExt cx="0" cy="0"/>
        </a:xfrm>
      </p:grpSpPr>
      <p:sp>
        <p:nvSpPr>
          <p:cNvPr id="62" name="Google Shape;62;p41_g8pnut7q2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41_g8pnut7q26"/>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64" name="Google Shape;64;p41_g8pnut7q26"/>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 name="Google Shape;65;p41_g8pnut7q26"/>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41_g8pnut7q26"/>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73" name="Shape 73"/>
        <p:cNvGrpSpPr/>
        <p:nvPr/>
      </p:nvGrpSpPr>
      <p:grpSpPr>
        <a:xfrm>
          <a:off x="0" y="0"/>
          <a:ext cx="0" cy="0"/>
          <a:chOff x="0" y="0"/>
          <a:chExt cx="0" cy="0"/>
        </a:xfrm>
      </p:grpSpPr>
      <p:sp>
        <p:nvSpPr>
          <p:cNvPr id="74" name="Google Shape;74;p4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43"/>
          <p:cNvSpPr txBox="1"/>
          <p:nvPr>
            <p:ph idx="1" type="body"/>
          </p:nvPr>
        </p:nvSpPr>
        <p:spPr>
          <a:xfrm>
            <a:off x="1066800" y="19812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Font typeface="Tahoma"/>
              <a:buChar char="•"/>
              <a:defRPr sz="2400"/>
            </a:lvl2pPr>
            <a:lvl3pPr indent="-292100" lvl="2" marL="1371600" algn="l">
              <a:spcBef>
                <a:spcPts val="400"/>
              </a:spcBef>
              <a:spcAft>
                <a:spcPts val="0"/>
              </a:spcAft>
              <a:buSzPts val="1000"/>
              <a:buFont typeface="Tahoma"/>
              <a:buChar char="•"/>
              <a:defRPr sz="2000"/>
            </a:lvl3pPr>
            <a:lvl4pPr indent="-291464" lvl="3" marL="1828800" algn="l">
              <a:spcBef>
                <a:spcPts val="360"/>
              </a:spcBef>
              <a:spcAft>
                <a:spcPts val="0"/>
              </a:spcAft>
              <a:buSzPts val="990"/>
              <a:buFont typeface="Tahoma"/>
              <a:buChar char="•"/>
              <a:defRPr sz="1800"/>
            </a:lvl4pPr>
            <a:lvl5pPr indent="-285750" lvl="4" marL="2286000" algn="l">
              <a:spcBef>
                <a:spcPts val="360"/>
              </a:spcBef>
              <a:spcAft>
                <a:spcPts val="0"/>
              </a:spcAft>
              <a:buSzPts val="900"/>
              <a:buFont typeface="Tahoma"/>
              <a:buChar char="•"/>
              <a:defRPr sz="1800"/>
            </a:lvl5pPr>
            <a:lvl6pPr indent="-285750" lvl="5" marL="2743200" algn="l">
              <a:spcBef>
                <a:spcPts val="360"/>
              </a:spcBef>
              <a:spcAft>
                <a:spcPts val="0"/>
              </a:spcAft>
              <a:buSzPts val="900"/>
              <a:buFont typeface="Tahoma"/>
              <a:buChar char="•"/>
              <a:defRPr sz="1800"/>
            </a:lvl6pPr>
            <a:lvl7pPr indent="-285750" lvl="6" marL="3200400" algn="l">
              <a:spcBef>
                <a:spcPts val="360"/>
              </a:spcBef>
              <a:spcAft>
                <a:spcPts val="0"/>
              </a:spcAft>
              <a:buSzPts val="900"/>
              <a:buFont typeface="Tahoma"/>
              <a:buChar char="•"/>
              <a:defRPr sz="1800"/>
            </a:lvl7pPr>
            <a:lvl8pPr indent="-285750" lvl="7" marL="3657600" algn="l">
              <a:spcBef>
                <a:spcPts val="360"/>
              </a:spcBef>
              <a:spcAft>
                <a:spcPts val="0"/>
              </a:spcAft>
              <a:buSzPts val="900"/>
              <a:buFont typeface="Tahoma"/>
              <a:buChar char="•"/>
              <a:defRPr sz="1800"/>
            </a:lvl8pPr>
            <a:lvl9pPr indent="-285750" lvl="8" marL="4114800" algn="l">
              <a:spcBef>
                <a:spcPts val="360"/>
              </a:spcBef>
              <a:spcAft>
                <a:spcPts val="0"/>
              </a:spcAft>
              <a:buSzPts val="900"/>
              <a:buFont typeface="Tahoma"/>
              <a:buChar char="•"/>
              <a:defRPr sz="1800"/>
            </a:lvl9pPr>
          </a:lstStyle>
          <a:p/>
        </p:txBody>
      </p:sp>
      <p:sp>
        <p:nvSpPr>
          <p:cNvPr id="76" name="Google Shape;76;p43"/>
          <p:cNvSpPr txBox="1"/>
          <p:nvPr>
            <p:ph idx="2" type="body"/>
          </p:nvPr>
        </p:nvSpPr>
        <p:spPr>
          <a:xfrm>
            <a:off x="5029200" y="19812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Font typeface="Tahoma"/>
              <a:buChar char="•"/>
              <a:defRPr sz="2400"/>
            </a:lvl2pPr>
            <a:lvl3pPr indent="-292100" lvl="2" marL="1371600" algn="l">
              <a:spcBef>
                <a:spcPts val="400"/>
              </a:spcBef>
              <a:spcAft>
                <a:spcPts val="0"/>
              </a:spcAft>
              <a:buSzPts val="1000"/>
              <a:buFont typeface="Tahoma"/>
              <a:buChar char="•"/>
              <a:defRPr sz="2000"/>
            </a:lvl3pPr>
            <a:lvl4pPr indent="-291464" lvl="3" marL="1828800" algn="l">
              <a:spcBef>
                <a:spcPts val="360"/>
              </a:spcBef>
              <a:spcAft>
                <a:spcPts val="0"/>
              </a:spcAft>
              <a:buSzPts val="990"/>
              <a:buFont typeface="Tahoma"/>
              <a:buChar char="•"/>
              <a:defRPr sz="1800"/>
            </a:lvl4pPr>
            <a:lvl5pPr indent="-285750" lvl="4" marL="2286000" algn="l">
              <a:spcBef>
                <a:spcPts val="360"/>
              </a:spcBef>
              <a:spcAft>
                <a:spcPts val="0"/>
              </a:spcAft>
              <a:buSzPts val="900"/>
              <a:buFont typeface="Tahoma"/>
              <a:buChar char="•"/>
              <a:defRPr sz="1800"/>
            </a:lvl5pPr>
            <a:lvl6pPr indent="-285750" lvl="5" marL="2743200" algn="l">
              <a:spcBef>
                <a:spcPts val="360"/>
              </a:spcBef>
              <a:spcAft>
                <a:spcPts val="0"/>
              </a:spcAft>
              <a:buSzPts val="900"/>
              <a:buFont typeface="Tahoma"/>
              <a:buChar char="•"/>
              <a:defRPr sz="1800"/>
            </a:lvl6pPr>
            <a:lvl7pPr indent="-285750" lvl="6" marL="3200400" algn="l">
              <a:spcBef>
                <a:spcPts val="360"/>
              </a:spcBef>
              <a:spcAft>
                <a:spcPts val="0"/>
              </a:spcAft>
              <a:buSzPts val="900"/>
              <a:buFont typeface="Tahoma"/>
              <a:buChar char="•"/>
              <a:defRPr sz="1800"/>
            </a:lvl7pPr>
            <a:lvl8pPr indent="-285750" lvl="7" marL="3657600" algn="l">
              <a:spcBef>
                <a:spcPts val="360"/>
              </a:spcBef>
              <a:spcAft>
                <a:spcPts val="0"/>
              </a:spcAft>
              <a:buSzPts val="900"/>
              <a:buFont typeface="Tahoma"/>
              <a:buChar char="•"/>
              <a:defRPr sz="1800"/>
            </a:lvl8pPr>
            <a:lvl9pPr indent="-285750" lvl="8" marL="4114800" algn="l">
              <a:spcBef>
                <a:spcPts val="360"/>
              </a:spcBef>
              <a:spcAft>
                <a:spcPts val="0"/>
              </a:spcAft>
              <a:buSzPts val="900"/>
              <a:buFont typeface="Tahoma"/>
              <a:buChar char="•"/>
              <a:defRPr sz="1800"/>
            </a:lvl9pPr>
          </a:lstStyle>
          <a:p/>
        </p:txBody>
      </p:sp>
      <p:sp>
        <p:nvSpPr>
          <p:cNvPr id="77" name="Google Shape;77;p43"/>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 name="Google Shape;78;p43"/>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9" name="Google Shape;79;p43"/>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28" name="Shape 128"/>
        <p:cNvGrpSpPr/>
        <p:nvPr/>
      </p:nvGrpSpPr>
      <p:grpSpPr>
        <a:xfrm>
          <a:off x="0" y="0"/>
          <a:ext cx="0" cy="0"/>
          <a:chOff x="0" y="0"/>
          <a:chExt cx="0" cy="0"/>
        </a:xfrm>
      </p:grpSpPr>
      <p:sp>
        <p:nvSpPr>
          <p:cNvPr id="129" name="Google Shape;129;p4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0" name="Google Shape;130;p48"/>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31" name="Google Shape;131;p48"/>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2" name="Google Shape;132;p48"/>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3" name="Google Shape;133;p48"/>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4.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25.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8.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0.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3.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3.xml"/></Relationships>
</file>

<file path=ppt/slideMasters/_rels/slideMaster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35.xml"/></Relationships>
</file>

<file path=ppt/slideMasters/_rels/slideMaster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16.xml"/></Relationships>
</file>

<file path=ppt/slideMasters/_rels/slideMaster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30.xml"/></Relationships>
</file>

<file path=ppt/slideMasters/_rels/slideMaster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1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4.xml"/></Relationships>
</file>

<file path=ppt/slideMasters/_rels/slideMaster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32.xml"/></Relationships>
</file>

<file path=ppt/slideMasters/_rels/slideMaster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26.xml"/></Relationships>
</file>

<file path=ppt/slideMasters/_rels/slideMaster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7.xml"/></Relationships>
</file>

<file path=ppt/slideMasters/_rels/slideMaster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27.xml"/></Relationships>
</file>

<file path=ppt/slideMasters/_rels/slideMaster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6.xml"/></Relationships>
</file>

<file path=ppt/slideMasters/_rels/slideMaster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17.xml"/></Relationships>
</file>

<file path=ppt/slideMasters/_rels/slideMaster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19.xml"/></Relationships>
</file>

<file path=ppt/slideMasters/_rels/slideMaster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theme" Target="../theme/theme28.xml"/></Relationships>
</file>

<file path=ppt/slideMasters/_rels/slideMaster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theme" Target="../theme/theme22.xml"/></Relationships>
</file>

<file path=ppt/slideMasters/_rels/slideMaster2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theme" Target="../theme/theme2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8.xml"/></Relationships>
</file>

<file path=ppt/slideMasters/_rels/slideMaster3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theme" Target="../theme/theme11.xml"/></Relationships>
</file>

<file path=ppt/slideMasters/_rels/slideMaster3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theme" Target="../theme/theme3.xml"/></Relationships>
</file>

<file path=ppt/slideMasters/_rels/slideMaster3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theme" Target="../theme/theme4.xml"/></Relationships>
</file>

<file path=ppt/slideMasters/_rels/slideMaster3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theme" Target="../theme/theme5.xml"/></Relationships>
</file>

<file path=ppt/slideMasters/_rels/slideMaster3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theme" Target="../theme/theme1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2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1.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theme" Target="../theme/theme31.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21.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9.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7" name="Google Shape;7;p30"/>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8" name="Google Shape;8;p30"/>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9" name="Google Shape;9;p30"/>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 name="Google Shape;10;p30"/>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109" name="Shape 109"/>
        <p:cNvGrpSpPr/>
        <p:nvPr/>
      </p:nvGrpSpPr>
      <p:grpSpPr>
        <a:xfrm>
          <a:off x="0" y="0"/>
          <a:ext cx="0" cy="0"/>
          <a:chOff x="0" y="0"/>
          <a:chExt cx="0" cy="0"/>
        </a:xfrm>
      </p:grpSpPr>
      <p:sp>
        <p:nvSpPr>
          <p:cNvPr id="110" name="Google Shape;110;p46"/>
          <p:cNvSpPr txBox="1"/>
          <p:nvPr/>
        </p:nvSpPr>
        <p:spPr>
          <a:xfrm>
            <a:off x="417512" y="10985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 name="Google Shape;111;p46"/>
          <p:cNvSpPr txBox="1"/>
          <p:nvPr/>
        </p:nvSpPr>
        <p:spPr>
          <a:xfrm>
            <a:off x="800100" y="10985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2" name="Google Shape;112;p46"/>
          <p:cNvSpPr txBox="1"/>
          <p:nvPr/>
        </p:nvSpPr>
        <p:spPr>
          <a:xfrm>
            <a:off x="541337" y="15208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3" name="Google Shape;113;p46"/>
          <p:cNvSpPr txBox="1"/>
          <p:nvPr/>
        </p:nvSpPr>
        <p:spPr>
          <a:xfrm>
            <a:off x="911225" y="15208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4" name="Google Shape;114;p46"/>
          <p:cNvSpPr txBox="1"/>
          <p:nvPr/>
        </p:nvSpPr>
        <p:spPr>
          <a:xfrm>
            <a:off x="127000" y="14478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5" name="Google Shape;115;p46"/>
          <p:cNvSpPr txBox="1"/>
          <p:nvPr/>
        </p:nvSpPr>
        <p:spPr>
          <a:xfrm>
            <a:off x="762000" y="99060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6" name="Google Shape;116;p46"/>
          <p:cNvSpPr txBox="1"/>
          <p:nvPr/>
        </p:nvSpPr>
        <p:spPr>
          <a:xfrm>
            <a:off x="442912" y="1781175"/>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7" name="Google Shape;117;p4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18" name="Google Shape;118;p46"/>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19" name="Google Shape;119;p46"/>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20" name="Google Shape;120;p46"/>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21" name="Google Shape;121;p46"/>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122" name="Shape 122"/>
        <p:cNvGrpSpPr/>
        <p:nvPr/>
      </p:nvGrpSpPr>
      <p:grpSpPr>
        <a:xfrm>
          <a:off x="0" y="0"/>
          <a:ext cx="0" cy="0"/>
          <a:chOff x="0" y="0"/>
          <a:chExt cx="0" cy="0"/>
        </a:xfrm>
      </p:grpSpPr>
      <p:sp>
        <p:nvSpPr>
          <p:cNvPr id="123" name="Google Shape;123;p4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24" name="Google Shape;124;p47"/>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25" name="Google Shape;125;p47"/>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26" name="Google Shape;126;p47"/>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27" name="Google Shape;127;p47"/>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134" name="Shape 134"/>
        <p:cNvGrpSpPr/>
        <p:nvPr/>
      </p:nvGrpSpPr>
      <p:grpSpPr>
        <a:xfrm>
          <a:off x="0" y="0"/>
          <a:ext cx="0" cy="0"/>
          <a:chOff x="0" y="0"/>
          <a:chExt cx="0" cy="0"/>
        </a:xfrm>
      </p:grpSpPr>
      <p:sp>
        <p:nvSpPr>
          <p:cNvPr id="135" name="Google Shape;135;p4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36" name="Google Shape;136;p49"/>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37" name="Google Shape;137;p49"/>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8" name="Google Shape;138;p49"/>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9" name="Google Shape;139;p49"/>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146" name="Shape 146"/>
        <p:cNvGrpSpPr/>
        <p:nvPr/>
      </p:nvGrpSpPr>
      <p:grpSpPr>
        <a:xfrm>
          <a:off x="0" y="0"/>
          <a:ext cx="0" cy="0"/>
          <a:chOff x="0" y="0"/>
          <a:chExt cx="0" cy="0"/>
        </a:xfrm>
      </p:grpSpPr>
      <p:sp>
        <p:nvSpPr>
          <p:cNvPr id="147" name="Google Shape;147;p5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48" name="Google Shape;148;p51"/>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49" name="Google Shape;149;p51"/>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50" name="Google Shape;150;p51"/>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51" name="Google Shape;151;p51"/>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159" name="Shape 159"/>
        <p:cNvGrpSpPr/>
        <p:nvPr/>
      </p:nvGrpSpPr>
      <p:grpSpPr>
        <a:xfrm>
          <a:off x="0" y="0"/>
          <a:ext cx="0" cy="0"/>
          <a:chOff x="0" y="0"/>
          <a:chExt cx="0" cy="0"/>
        </a:xfrm>
      </p:grpSpPr>
      <p:sp>
        <p:nvSpPr>
          <p:cNvPr id="160" name="Google Shape;160;p5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61" name="Google Shape;161;p53"/>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62" name="Google Shape;162;p53"/>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63" name="Google Shape;163;p53"/>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64" name="Google Shape;164;p53"/>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174" name="Shape 174"/>
        <p:cNvGrpSpPr/>
        <p:nvPr/>
      </p:nvGrpSpPr>
      <p:grpSpPr>
        <a:xfrm>
          <a:off x="0" y="0"/>
          <a:ext cx="0" cy="0"/>
          <a:chOff x="0" y="0"/>
          <a:chExt cx="0" cy="0"/>
        </a:xfrm>
      </p:grpSpPr>
      <p:sp>
        <p:nvSpPr>
          <p:cNvPr id="175" name="Google Shape;175;p5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76" name="Google Shape;176;p55"/>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77" name="Google Shape;177;p55"/>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78" name="Google Shape;178;p55"/>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79" name="Google Shape;179;p55"/>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185" name="Shape 185"/>
        <p:cNvGrpSpPr/>
        <p:nvPr/>
      </p:nvGrpSpPr>
      <p:grpSpPr>
        <a:xfrm>
          <a:off x="0" y="0"/>
          <a:ext cx="0" cy="0"/>
          <a:chOff x="0" y="0"/>
          <a:chExt cx="0" cy="0"/>
        </a:xfrm>
      </p:grpSpPr>
      <p:sp>
        <p:nvSpPr>
          <p:cNvPr id="186" name="Google Shape;186;p5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87" name="Google Shape;187;p57"/>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88" name="Google Shape;188;p57"/>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89" name="Google Shape;189;p57"/>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90" name="Google Shape;190;p57"/>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195" name="Shape 195"/>
        <p:cNvGrpSpPr/>
        <p:nvPr/>
      </p:nvGrpSpPr>
      <p:grpSpPr>
        <a:xfrm>
          <a:off x="0" y="0"/>
          <a:ext cx="0" cy="0"/>
          <a:chOff x="0" y="0"/>
          <a:chExt cx="0" cy="0"/>
        </a:xfrm>
      </p:grpSpPr>
      <p:sp>
        <p:nvSpPr>
          <p:cNvPr id="196" name="Google Shape;196;p5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97" name="Google Shape;197;p59"/>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98" name="Google Shape;198;p59"/>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99" name="Google Shape;199;p59"/>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00" name="Google Shape;200;p59"/>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208" name="Shape 208"/>
        <p:cNvGrpSpPr/>
        <p:nvPr/>
      </p:nvGrpSpPr>
      <p:grpSpPr>
        <a:xfrm>
          <a:off x="0" y="0"/>
          <a:ext cx="0" cy="0"/>
          <a:chOff x="0" y="0"/>
          <a:chExt cx="0" cy="0"/>
        </a:xfrm>
      </p:grpSpPr>
      <p:sp>
        <p:nvSpPr>
          <p:cNvPr id="209" name="Google Shape;209;p6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10" name="Google Shape;210;p61"/>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11" name="Google Shape;211;p61"/>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12" name="Google Shape;212;p61"/>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13" name="Google Shape;213;p61"/>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221" name="Shape 221"/>
        <p:cNvGrpSpPr/>
        <p:nvPr/>
      </p:nvGrpSpPr>
      <p:grpSpPr>
        <a:xfrm>
          <a:off x="0" y="0"/>
          <a:ext cx="0" cy="0"/>
          <a:chOff x="0" y="0"/>
          <a:chExt cx="0" cy="0"/>
        </a:xfrm>
      </p:grpSpPr>
      <p:sp>
        <p:nvSpPr>
          <p:cNvPr id="222" name="Google Shape;222;p6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23" name="Google Shape;223;p63"/>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24" name="Google Shape;224;p63"/>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25" name="Google Shape;225;p63"/>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26" name="Google Shape;226;p63"/>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17" name="Shape 17"/>
        <p:cNvGrpSpPr/>
        <p:nvPr/>
      </p:nvGrpSpPr>
      <p:grpSpPr>
        <a:xfrm>
          <a:off x="0" y="0"/>
          <a:ext cx="0" cy="0"/>
          <a:chOff x="0" y="0"/>
          <a:chExt cx="0" cy="0"/>
        </a:xfrm>
      </p:grpSpPr>
      <p:sp>
        <p:nvSpPr>
          <p:cNvPr id="18" name="Google Shape;18;p3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9" name="Google Shape;19;p32"/>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233" name="Shape 233"/>
        <p:cNvGrpSpPr/>
        <p:nvPr/>
      </p:nvGrpSpPr>
      <p:grpSpPr>
        <a:xfrm>
          <a:off x="0" y="0"/>
          <a:ext cx="0" cy="0"/>
          <a:chOff x="0" y="0"/>
          <a:chExt cx="0" cy="0"/>
        </a:xfrm>
      </p:grpSpPr>
      <p:sp>
        <p:nvSpPr>
          <p:cNvPr id="234" name="Google Shape;234;p6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35" name="Google Shape;235;p65"/>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36" name="Google Shape;236;p65"/>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37" name="Google Shape;237;p65"/>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38" name="Google Shape;238;p65"/>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245" name="Shape 245"/>
        <p:cNvGrpSpPr/>
        <p:nvPr/>
      </p:nvGrpSpPr>
      <p:grpSpPr>
        <a:xfrm>
          <a:off x="0" y="0"/>
          <a:ext cx="0" cy="0"/>
          <a:chOff x="0" y="0"/>
          <a:chExt cx="0" cy="0"/>
        </a:xfrm>
      </p:grpSpPr>
      <p:sp>
        <p:nvSpPr>
          <p:cNvPr id="246" name="Google Shape;246;p6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47" name="Google Shape;247;p67"/>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48" name="Google Shape;248;p67"/>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49" name="Google Shape;249;p67"/>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50" name="Google Shape;250;p67"/>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257" name="Shape 257"/>
        <p:cNvGrpSpPr/>
        <p:nvPr/>
      </p:nvGrpSpPr>
      <p:grpSpPr>
        <a:xfrm>
          <a:off x="0" y="0"/>
          <a:ext cx="0" cy="0"/>
          <a:chOff x="0" y="0"/>
          <a:chExt cx="0" cy="0"/>
        </a:xfrm>
      </p:grpSpPr>
      <p:sp>
        <p:nvSpPr>
          <p:cNvPr id="258" name="Google Shape;258;p6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59" name="Google Shape;259;p69"/>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60" name="Google Shape;260;p69"/>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61" name="Google Shape;261;p69"/>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62" name="Google Shape;262;p69"/>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269" name="Shape 269"/>
        <p:cNvGrpSpPr/>
        <p:nvPr/>
      </p:nvGrpSpPr>
      <p:grpSpPr>
        <a:xfrm>
          <a:off x="0" y="0"/>
          <a:ext cx="0" cy="0"/>
          <a:chOff x="0" y="0"/>
          <a:chExt cx="0" cy="0"/>
        </a:xfrm>
      </p:grpSpPr>
      <p:sp>
        <p:nvSpPr>
          <p:cNvPr id="270" name="Google Shape;270;p7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71" name="Google Shape;271;p71"/>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72" name="Google Shape;272;p71"/>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73" name="Google Shape;273;p71"/>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74" name="Google Shape;274;p71"/>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284" name="Shape 284"/>
        <p:cNvGrpSpPr/>
        <p:nvPr/>
      </p:nvGrpSpPr>
      <p:grpSpPr>
        <a:xfrm>
          <a:off x="0" y="0"/>
          <a:ext cx="0" cy="0"/>
          <a:chOff x="0" y="0"/>
          <a:chExt cx="0" cy="0"/>
        </a:xfrm>
      </p:grpSpPr>
      <p:sp>
        <p:nvSpPr>
          <p:cNvPr id="285" name="Google Shape;285;p7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86" name="Google Shape;286;p73"/>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87" name="Google Shape;287;p73"/>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88" name="Google Shape;288;p73"/>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89" name="Google Shape;289;p73"/>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294" name="Shape 294"/>
        <p:cNvGrpSpPr/>
        <p:nvPr/>
      </p:nvGrpSpPr>
      <p:grpSpPr>
        <a:xfrm>
          <a:off x="0" y="0"/>
          <a:ext cx="0" cy="0"/>
          <a:chOff x="0" y="0"/>
          <a:chExt cx="0" cy="0"/>
        </a:xfrm>
      </p:grpSpPr>
      <p:sp>
        <p:nvSpPr>
          <p:cNvPr id="295" name="Google Shape;295;p7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96" name="Google Shape;296;p75"/>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97" name="Google Shape;297;p75"/>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98" name="Google Shape;298;p75"/>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99" name="Google Shape;299;p75"/>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307" name="Shape 307"/>
        <p:cNvGrpSpPr/>
        <p:nvPr/>
      </p:nvGrpSpPr>
      <p:grpSpPr>
        <a:xfrm>
          <a:off x="0" y="0"/>
          <a:ext cx="0" cy="0"/>
          <a:chOff x="0" y="0"/>
          <a:chExt cx="0" cy="0"/>
        </a:xfrm>
      </p:grpSpPr>
      <p:sp>
        <p:nvSpPr>
          <p:cNvPr id="308" name="Google Shape;308;p7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09" name="Google Shape;309;p77"/>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310" name="Google Shape;310;p77"/>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11" name="Google Shape;311;p77"/>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12" name="Google Shape;312;p77"/>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320" name="Shape 320"/>
        <p:cNvGrpSpPr/>
        <p:nvPr/>
      </p:nvGrpSpPr>
      <p:grpSpPr>
        <a:xfrm>
          <a:off x="0" y="0"/>
          <a:ext cx="0" cy="0"/>
          <a:chOff x="0" y="0"/>
          <a:chExt cx="0" cy="0"/>
        </a:xfrm>
      </p:grpSpPr>
      <p:sp>
        <p:nvSpPr>
          <p:cNvPr id="321" name="Google Shape;321;p7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22" name="Google Shape;322;p79"/>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323" name="Google Shape;323;p79"/>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24" name="Google Shape;324;p79"/>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25" name="Google Shape;325;p79"/>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332" name="Shape 332"/>
        <p:cNvGrpSpPr/>
        <p:nvPr/>
      </p:nvGrpSpPr>
      <p:grpSpPr>
        <a:xfrm>
          <a:off x="0" y="0"/>
          <a:ext cx="0" cy="0"/>
          <a:chOff x="0" y="0"/>
          <a:chExt cx="0" cy="0"/>
        </a:xfrm>
      </p:grpSpPr>
      <p:sp>
        <p:nvSpPr>
          <p:cNvPr id="333" name="Google Shape;333;p8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34" name="Google Shape;334;p81"/>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335" name="Google Shape;335;p81"/>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36" name="Google Shape;336;p81"/>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37" name="Google Shape;337;p81"/>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344" name="Shape 344"/>
        <p:cNvGrpSpPr/>
        <p:nvPr/>
      </p:nvGrpSpPr>
      <p:grpSpPr>
        <a:xfrm>
          <a:off x="0" y="0"/>
          <a:ext cx="0" cy="0"/>
          <a:chOff x="0" y="0"/>
          <a:chExt cx="0" cy="0"/>
        </a:xfrm>
      </p:grpSpPr>
      <p:sp>
        <p:nvSpPr>
          <p:cNvPr id="345" name="Google Shape;345;p8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46" name="Google Shape;346;p83"/>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347" name="Google Shape;347;p83"/>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48" name="Google Shape;348;p83"/>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49" name="Google Shape;349;p83"/>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24" name="Shape 24"/>
        <p:cNvGrpSpPr/>
        <p:nvPr/>
      </p:nvGrpSpPr>
      <p:grpSpPr>
        <a:xfrm>
          <a:off x="0" y="0"/>
          <a:ext cx="0" cy="0"/>
          <a:chOff x="0" y="0"/>
          <a:chExt cx="0" cy="0"/>
        </a:xfrm>
      </p:grpSpPr>
      <p:sp>
        <p:nvSpPr>
          <p:cNvPr id="25" name="Google Shape;25;p3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6" name="Google Shape;26;p34"/>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7" name="Google Shape;27;p34"/>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8" name="Google Shape;28;p34"/>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9" name="Google Shape;29;p34"/>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356" name="Shape 356"/>
        <p:cNvGrpSpPr/>
        <p:nvPr/>
      </p:nvGrpSpPr>
      <p:grpSpPr>
        <a:xfrm>
          <a:off x="0" y="0"/>
          <a:ext cx="0" cy="0"/>
          <a:chOff x="0" y="0"/>
          <a:chExt cx="0" cy="0"/>
        </a:xfrm>
      </p:grpSpPr>
      <p:sp>
        <p:nvSpPr>
          <p:cNvPr id="357" name="Google Shape;357;p8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58" name="Google Shape;358;p85"/>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359" name="Google Shape;359;p85"/>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60" name="Google Shape;360;p85"/>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61" name="Google Shape;361;p85"/>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368" name="Shape 368"/>
        <p:cNvGrpSpPr/>
        <p:nvPr/>
      </p:nvGrpSpPr>
      <p:grpSpPr>
        <a:xfrm>
          <a:off x="0" y="0"/>
          <a:ext cx="0" cy="0"/>
          <a:chOff x="0" y="0"/>
          <a:chExt cx="0" cy="0"/>
        </a:xfrm>
      </p:grpSpPr>
      <p:sp>
        <p:nvSpPr>
          <p:cNvPr id="369" name="Google Shape;369;p8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70" name="Google Shape;370;p87"/>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371" name="Google Shape;371;p87"/>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72" name="Google Shape;372;p87"/>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73" name="Google Shape;373;p87"/>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380" name="Shape 380"/>
        <p:cNvGrpSpPr/>
        <p:nvPr/>
      </p:nvGrpSpPr>
      <p:grpSpPr>
        <a:xfrm>
          <a:off x="0" y="0"/>
          <a:ext cx="0" cy="0"/>
          <a:chOff x="0" y="0"/>
          <a:chExt cx="0" cy="0"/>
        </a:xfrm>
      </p:grpSpPr>
      <p:sp>
        <p:nvSpPr>
          <p:cNvPr id="381" name="Google Shape;381;p8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82" name="Google Shape;382;p89"/>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383" name="Google Shape;383;p89"/>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84" name="Google Shape;384;p89"/>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85" name="Google Shape;385;p89"/>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393" name="Shape 393"/>
        <p:cNvGrpSpPr/>
        <p:nvPr/>
      </p:nvGrpSpPr>
      <p:grpSpPr>
        <a:xfrm>
          <a:off x="0" y="0"/>
          <a:ext cx="0" cy="0"/>
          <a:chOff x="0" y="0"/>
          <a:chExt cx="0" cy="0"/>
        </a:xfrm>
      </p:grpSpPr>
      <p:sp>
        <p:nvSpPr>
          <p:cNvPr id="394" name="Google Shape;394;p9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95" name="Google Shape;395;p91"/>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396" name="Google Shape;396;p91"/>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97" name="Google Shape;397;p91"/>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98" name="Google Shape;398;p91"/>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1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408" name="Shape 408"/>
        <p:cNvGrpSpPr/>
        <p:nvPr/>
      </p:nvGrpSpPr>
      <p:grpSpPr>
        <a:xfrm>
          <a:off x="0" y="0"/>
          <a:ext cx="0" cy="0"/>
          <a:chOff x="0" y="0"/>
          <a:chExt cx="0" cy="0"/>
        </a:xfrm>
      </p:grpSpPr>
      <p:sp>
        <p:nvSpPr>
          <p:cNvPr id="409" name="Google Shape;409;p9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410" name="Google Shape;410;p93"/>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411" name="Google Shape;411;p93"/>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12" name="Google Shape;412;p93"/>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13" name="Google Shape;413;p93"/>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1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35" name="Shape 35"/>
        <p:cNvGrpSpPr/>
        <p:nvPr/>
      </p:nvGrpSpPr>
      <p:grpSpPr>
        <a:xfrm>
          <a:off x="0" y="0"/>
          <a:ext cx="0" cy="0"/>
          <a:chOff x="0" y="0"/>
          <a:chExt cx="0" cy="0"/>
        </a:xfrm>
      </p:grpSpPr>
      <p:sp>
        <p:nvSpPr>
          <p:cNvPr id="36" name="Google Shape;36;p3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7" name="Google Shape;37;p36"/>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42" name="Shape 42"/>
        <p:cNvGrpSpPr/>
        <p:nvPr/>
      </p:nvGrpSpPr>
      <p:grpSpPr>
        <a:xfrm>
          <a:off x="0" y="0"/>
          <a:ext cx="0" cy="0"/>
          <a:chOff x="0" y="0"/>
          <a:chExt cx="0" cy="0"/>
        </a:xfrm>
      </p:grpSpPr>
      <p:sp>
        <p:nvSpPr>
          <p:cNvPr id="43" name="Google Shape;43;p3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44" name="Google Shape;44;p38"/>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49" name="Shape 49"/>
        <p:cNvGrpSpPr/>
        <p:nvPr/>
      </p:nvGrpSpPr>
      <p:grpSpPr>
        <a:xfrm>
          <a:off x="0" y="0"/>
          <a:ext cx="0" cy="0"/>
          <a:chOff x="0" y="0"/>
          <a:chExt cx="0" cy="0"/>
        </a:xfrm>
      </p:grpSpPr>
      <p:sp>
        <p:nvSpPr>
          <p:cNvPr id="50" name="Google Shape;50;p4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51" name="Google Shape;51;p40"/>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52" name="Google Shape;52;p40"/>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3" name="Google Shape;53;p40"/>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4" name="Google Shape;54;p40"/>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67" name="Shape 67"/>
        <p:cNvGrpSpPr/>
        <p:nvPr/>
      </p:nvGrpSpPr>
      <p:grpSpPr>
        <a:xfrm>
          <a:off x="0" y="0"/>
          <a:ext cx="0" cy="0"/>
          <a:chOff x="0" y="0"/>
          <a:chExt cx="0" cy="0"/>
        </a:xfrm>
      </p:grpSpPr>
      <p:sp>
        <p:nvSpPr>
          <p:cNvPr id="68" name="Google Shape;68;p4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69" name="Google Shape;69;p42"/>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70" name="Google Shape;70;p42"/>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71" name="Google Shape;71;p42"/>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72" name="Google Shape;72;p42"/>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80" name="Shape 80"/>
        <p:cNvGrpSpPr/>
        <p:nvPr/>
      </p:nvGrpSpPr>
      <p:grpSpPr>
        <a:xfrm>
          <a:off x="0" y="0"/>
          <a:ext cx="0" cy="0"/>
          <a:chOff x="0" y="0"/>
          <a:chExt cx="0" cy="0"/>
        </a:xfrm>
      </p:grpSpPr>
      <p:grpSp>
        <p:nvGrpSpPr>
          <p:cNvPr id="81" name="Google Shape;81;p44"/>
          <p:cNvGrpSpPr/>
          <p:nvPr/>
        </p:nvGrpSpPr>
        <p:grpSpPr>
          <a:xfrm>
            <a:off x="0" y="2438400"/>
            <a:ext cx="9009062" cy="1052512"/>
            <a:chOff x="0" y="1536"/>
            <a:chExt cx="5675" cy="663"/>
          </a:xfrm>
        </p:grpSpPr>
        <p:grpSp>
          <p:nvGrpSpPr>
            <p:cNvPr id="82" name="Google Shape;82;p44"/>
            <p:cNvGrpSpPr/>
            <p:nvPr/>
          </p:nvGrpSpPr>
          <p:grpSpPr>
            <a:xfrm>
              <a:off x="185" y="1604"/>
              <a:ext cx="449" cy="299"/>
              <a:chOff x="720" y="336"/>
              <a:chExt cx="624" cy="432"/>
            </a:xfrm>
          </p:grpSpPr>
          <p:sp>
            <p:nvSpPr>
              <p:cNvPr id="83" name="Google Shape;83;p44"/>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4" name="Google Shape;84;p44"/>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85" name="Google Shape;85;p44"/>
            <p:cNvGrpSpPr/>
            <p:nvPr/>
          </p:nvGrpSpPr>
          <p:grpSpPr>
            <a:xfrm>
              <a:off x="263" y="1870"/>
              <a:ext cx="466" cy="299"/>
              <a:chOff x="912" y="2640"/>
              <a:chExt cx="672" cy="432"/>
            </a:xfrm>
          </p:grpSpPr>
          <p:sp>
            <p:nvSpPr>
              <p:cNvPr id="86" name="Google Shape;86;p44"/>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7" name="Google Shape;87;p44"/>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88" name="Google Shape;88;p44"/>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9" name="Google Shape;89;p44"/>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0" name="Google Shape;90;p44"/>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91" name="Google Shape;91;p4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92" name="Google Shape;92;p44"/>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93" name="Google Shape;93;p44"/>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94" name="Google Shape;94;p44"/>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95" name="Google Shape;95;p44"/>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FFFF"/>
            </a:gs>
            <a:gs pos="100000">
              <a:srgbClr val="FFFFFF"/>
            </a:gs>
          </a:gsLst>
          <a:lin ang="5400000" scaled="0"/>
        </a:gradFill>
      </p:bgPr>
    </p:bg>
    <p:spTree>
      <p:nvGrpSpPr>
        <p:cNvPr id="96" name="Shape 96"/>
        <p:cNvGrpSpPr/>
        <p:nvPr/>
      </p:nvGrpSpPr>
      <p:grpSpPr>
        <a:xfrm>
          <a:off x="0" y="0"/>
          <a:ext cx="0" cy="0"/>
          <a:chOff x="0" y="0"/>
          <a:chExt cx="0" cy="0"/>
        </a:xfrm>
      </p:grpSpPr>
      <p:sp>
        <p:nvSpPr>
          <p:cNvPr id="97" name="Google Shape;97;p45"/>
          <p:cNvSpPr txBox="1"/>
          <p:nvPr/>
        </p:nvSpPr>
        <p:spPr>
          <a:xfrm>
            <a:off x="417512" y="10985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8" name="Google Shape;98;p45"/>
          <p:cNvSpPr txBox="1"/>
          <p:nvPr/>
        </p:nvSpPr>
        <p:spPr>
          <a:xfrm>
            <a:off x="800100" y="10985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9" name="Google Shape;99;p45"/>
          <p:cNvSpPr txBox="1"/>
          <p:nvPr/>
        </p:nvSpPr>
        <p:spPr>
          <a:xfrm>
            <a:off x="541337" y="15208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0" name="Google Shape;100;p45"/>
          <p:cNvSpPr txBox="1"/>
          <p:nvPr/>
        </p:nvSpPr>
        <p:spPr>
          <a:xfrm>
            <a:off x="911225" y="15208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1" name="Google Shape;101;p45"/>
          <p:cNvSpPr txBox="1"/>
          <p:nvPr/>
        </p:nvSpPr>
        <p:spPr>
          <a:xfrm>
            <a:off x="127000" y="14478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2" name="Google Shape;102;p45"/>
          <p:cNvSpPr txBox="1"/>
          <p:nvPr/>
        </p:nvSpPr>
        <p:spPr>
          <a:xfrm>
            <a:off x="762000" y="99060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3" name="Google Shape;103;p45"/>
          <p:cNvSpPr txBox="1"/>
          <p:nvPr/>
        </p:nvSpPr>
        <p:spPr>
          <a:xfrm>
            <a:off x="442912" y="1781175"/>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4" name="Google Shape;104;p4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05" name="Google Shape;105;p45"/>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06" name="Google Shape;106;p45"/>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7" name="Google Shape;107;p45"/>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8" name="Google Shape;108;p45"/>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vmlDrawing" Target="../drawings/vmlDrawing4.vml"/><Relationship Id="rId4" Type="http://schemas.openxmlformats.org/officeDocument/2006/relationships/image" Target="../media/image17.png"/><Relationship Id="rId5" Type="http://schemas.openxmlformats.org/officeDocument/2006/relationships/oleObject" Target="../embeddings/oleObject4.bin"/><Relationship Id="rId6" Type="http://schemas.openxmlformats.org/officeDocument/2006/relationships/oleObject" Target="../embeddings/oleObject4.bin"/><Relationship Id="rId7"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37.png"/><Relationship Id="rId6" Type="http://schemas.openxmlformats.org/officeDocument/2006/relationships/image" Target="../media/image30.png"/><Relationship Id="rId7" Type="http://schemas.openxmlformats.org/officeDocument/2006/relationships/image" Target="../media/image24.png"/><Relationship Id="rId8"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vmlDrawing" Target="../drawings/vmlDrawing1.vml"/><Relationship Id="rId4" Type="http://schemas.openxmlformats.org/officeDocument/2006/relationships/image" Target="../media/image18.png"/><Relationship Id="rId5" Type="http://schemas.openxmlformats.org/officeDocument/2006/relationships/oleObject" Target="../embeddings/oleObject1.bin"/><Relationship Id="rId6" Type="http://schemas.openxmlformats.org/officeDocument/2006/relationships/oleObject" Target="../embeddings/oleObject1.bin"/><Relationship Id="rId7"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53.png"/><Relationship Id="rId4" Type="http://schemas.openxmlformats.org/officeDocument/2006/relationships/image" Target="../media/image48.png"/><Relationship Id="rId5" Type="http://schemas.openxmlformats.org/officeDocument/2006/relationships/image" Target="../media/image39.png"/><Relationship Id="rId6" Type="http://schemas.openxmlformats.org/officeDocument/2006/relationships/image" Target="../media/image42.png"/><Relationship Id="rId7"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38.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49.png"/><Relationship Id="rId4" Type="http://schemas.openxmlformats.org/officeDocument/2006/relationships/image" Target="../media/image44.png"/><Relationship Id="rId5" Type="http://schemas.openxmlformats.org/officeDocument/2006/relationships/image" Target="../media/image50.png"/><Relationship Id="rId6" Type="http://schemas.openxmlformats.org/officeDocument/2006/relationships/image" Target="../media/image4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vmlDrawing" Target="../drawings/vmlDrawing5.vml"/><Relationship Id="rId4" Type="http://schemas.openxmlformats.org/officeDocument/2006/relationships/oleObject" Target="../embeddings/Microsoft_Excel_Sheet1.xls"/><Relationship Id="rId10" Type="http://schemas.openxmlformats.org/officeDocument/2006/relationships/image" Target="../media/image52.png"/><Relationship Id="rId9" Type="http://schemas.openxmlformats.org/officeDocument/2006/relationships/image" Target="../media/image57.png"/><Relationship Id="rId5" Type="http://schemas.openxmlformats.org/officeDocument/2006/relationships/oleObject" Target="../embeddings/Microsoft_Excel_Sheet1.xls"/><Relationship Id="rId6" Type="http://schemas.openxmlformats.org/officeDocument/2006/relationships/image" Target="../media/image46.png"/><Relationship Id="rId7" Type="http://schemas.openxmlformats.org/officeDocument/2006/relationships/image" Target="../media/image45.png"/><Relationship Id="rId8" Type="http://schemas.openxmlformats.org/officeDocument/2006/relationships/image" Target="../media/image6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51.png"/><Relationship Id="rId4" Type="http://schemas.openxmlformats.org/officeDocument/2006/relationships/image" Target="../media/image55.png"/><Relationship Id="rId9" Type="http://schemas.openxmlformats.org/officeDocument/2006/relationships/image" Target="../media/image59.png"/><Relationship Id="rId5" Type="http://schemas.openxmlformats.org/officeDocument/2006/relationships/image" Target="../media/image60.png"/><Relationship Id="rId6" Type="http://schemas.openxmlformats.org/officeDocument/2006/relationships/image" Target="../media/image54.png"/><Relationship Id="rId7" Type="http://schemas.openxmlformats.org/officeDocument/2006/relationships/image" Target="../media/image56.png"/><Relationship Id="rId8" Type="http://schemas.openxmlformats.org/officeDocument/2006/relationships/image" Target="../media/image5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vmlDrawing" Target="../drawings/vmlDrawing2.vml"/><Relationship Id="rId4" Type="http://schemas.openxmlformats.org/officeDocument/2006/relationships/oleObject" Target="../embeddings/oleObject2.bin"/><Relationship Id="rId9" Type="http://schemas.openxmlformats.org/officeDocument/2006/relationships/image" Target="../media/image1.png"/><Relationship Id="rId5" Type="http://schemas.openxmlformats.org/officeDocument/2006/relationships/oleObject" Target="../embeddings/oleObject2.bin"/><Relationship Id="rId6" Type="http://schemas.openxmlformats.org/officeDocument/2006/relationships/image" Target="../media/image11.png"/><Relationship Id="rId7" Type="http://schemas.openxmlformats.org/officeDocument/2006/relationships/image" Target="../media/image5.png"/><Relationship Id="rId8"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2" name="Shape 422"/>
        <p:cNvGrpSpPr/>
        <p:nvPr/>
      </p:nvGrpSpPr>
      <p:grpSpPr>
        <a:xfrm>
          <a:off x="0" y="0"/>
          <a:ext cx="0" cy="0"/>
          <a:chOff x="0" y="0"/>
          <a:chExt cx="0" cy="0"/>
        </a:xfrm>
      </p:grpSpPr>
      <p:sp>
        <p:nvSpPr>
          <p:cNvPr id="423" name="Google Shape;423;p1"/>
          <p:cNvSpPr txBox="1"/>
          <p:nvPr>
            <p:ph type="ctrTitle"/>
          </p:nvPr>
        </p:nvSpPr>
        <p:spPr>
          <a:xfrm>
            <a:off x="1219200" y="2362200"/>
            <a:ext cx="75438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Newton-Raphson Method</a:t>
            </a:r>
            <a:endParaRPr/>
          </a:p>
        </p:txBody>
      </p:sp>
      <p:sp>
        <p:nvSpPr>
          <p:cNvPr id="424" name="Google Shape;424;p1"/>
          <p:cNvSpPr txBox="1"/>
          <p:nvPr>
            <p:ph idx="1" type="subTitle"/>
          </p:nvPr>
        </p:nvSpPr>
        <p:spPr>
          <a:xfrm>
            <a:off x="1600200" y="3505200"/>
            <a:ext cx="6400800" cy="14478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SzPts val="1440"/>
              <a:buNone/>
            </a:pPr>
            <a:r>
              <a:rPr b="0" i="0" lang="en-US" sz="2400" u="none">
                <a:solidFill>
                  <a:schemeClr val="dk1"/>
                </a:solidFill>
                <a:latin typeface="Tahoma"/>
                <a:ea typeface="Tahoma"/>
                <a:cs typeface="Tahoma"/>
                <a:sym typeface="Tahoma"/>
              </a:rPr>
              <a:t>by</a:t>
            </a: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r>
              <a:rPr b="0" i="0" lang="en-US" sz="2400" u="none">
                <a:solidFill>
                  <a:schemeClr val="dk1"/>
                </a:solidFill>
                <a:latin typeface="Tahoma"/>
                <a:ea typeface="Tahoma"/>
                <a:cs typeface="Tahoma"/>
                <a:sym typeface="Tahoma"/>
              </a:rPr>
              <a:t>Dr. Md. Rajibul Islam</a:t>
            </a:r>
            <a:br>
              <a:rPr b="0" i="0" lang="en-US" sz="2400" u="none">
                <a:solidFill>
                  <a:schemeClr val="dk1"/>
                </a:solidFill>
                <a:latin typeface="Tahoma"/>
                <a:ea typeface="Tahoma"/>
                <a:cs typeface="Tahoma"/>
                <a:sym typeface="Tahoma"/>
              </a:rPr>
            </a:br>
            <a:r>
              <a:rPr b="0" i="0" lang="en-US" sz="2400" u="none">
                <a:solidFill>
                  <a:schemeClr val="dk1"/>
                </a:solidFill>
                <a:latin typeface="Tahoma"/>
                <a:ea typeface="Tahoma"/>
                <a:cs typeface="Tahoma"/>
                <a:sym typeface="Tahoma"/>
              </a:rPr>
              <a:t>CSE, UAP</a:t>
            </a:r>
            <a:endParaRPr/>
          </a:p>
          <a:p>
            <a:pPr indent="0" lvl="0" marL="0" rtl="0" algn="ctr">
              <a:spcBef>
                <a:spcPts val="480"/>
              </a:spcBef>
              <a:spcAft>
                <a:spcPts val="0"/>
              </a:spcAft>
              <a:buSzPts val="1440"/>
              <a:buNone/>
            </a:pPr>
            <a:r>
              <a:t/>
            </a:r>
            <a:endParaRPr b="0" i="0" sz="2400" u="none">
              <a:solidFill>
                <a:schemeClr val="dk1"/>
              </a:solidFill>
              <a:latin typeface="Tahoma"/>
              <a:ea typeface="Tahoma"/>
              <a:cs typeface="Tahoma"/>
              <a:sym typeface="Tahoma"/>
            </a:endParaRPr>
          </a:p>
        </p:txBody>
      </p:sp>
      <p:sp>
        <p:nvSpPr>
          <p:cNvPr id="425" name="Google Shape;425;p1"/>
          <p:cNvSpPr txBox="1"/>
          <p:nvPr/>
        </p:nvSpPr>
        <p:spPr>
          <a:xfrm>
            <a:off x="990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Tahoma"/>
              <a:buNone/>
            </a:pPr>
            <a:r>
              <a:rPr b="0" i="0" lang="en-US" sz="1400" u="none" cap="none" strike="noStrike">
                <a:solidFill>
                  <a:schemeClr val="lt2"/>
                </a:solidFill>
                <a:latin typeface="Tahoma"/>
                <a:ea typeface="Tahoma"/>
                <a:cs typeface="Tahoma"/>
                <a:sym typeface="Tahoma"/>
              </a:rPr>
              <a:t>*</a:t>
            </a:r>
            <a:endParaRPr/>
          </a:p>
        </p:txBody>
      </p:sp>
      <p:sp>
        <p:nvSpPr>
          <p:cNvPr id="426" name="Google Shape;426;p1"/>
          <p:cNvSpPr txBox="1"/>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Tahoma"/>
              <a:buNone/>
            </a:pPr>
            <a:fld id="{00000000-1234-1234-1234-123412341234}" type="slidenum">
              <a:rPr b="0" i="0" lang="en-US" sz="1400" u="none" cap="none" strike="noStrike">
                <a:solidFill>
                  <a:schemeClr val="lt2"/>
                </a:solidFill>
                <a:latin typeface="Tahoma"/>
                <a:ea typeface="Tahoma"/>
                <a:cs typeface="Tahoma"/>
                <a:sym typeface="Tahoma"/>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2" name="Shape 522"/>
        <p:cNvGrpSpPr/>
        <p:nvPr/>
      </p:nvGrpSpPr>
      <p:grpSpPr>
        <a:xfrm>
          <a:off x="0" y="0"/>
          <a:ext cx="0" cy="0"/>
          <a:chOff x="0" y="0"/>
          <a:chExt cx="0" cy="0"/>
        </a:xfrm>
      </p:grpSpPr>
      <p:sp>
        <p:nvSpPr>
          <p:cNvPr id="523" name="Google Shape;523;p10"/>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524" name="Google Shape;524;p10"/>
          <p:cNvSpPr txBox="1"/>
          <p:nvPr>
            <p:ph idx="1" type="body"/>
          </p:nvPr>
        </p:nvSpPr>
        <p:spPr>
          <a:xfrm>
            <a:off x="304800" y="2362200"/>
            <a:ext cx="5715000" cy="83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b="0" i="0" lang="en-US" sz="2000" u="none">
                <a:solidFill>
                  <a:schemeClr val="dk1"/>
                </a:solidFill>
                <a:latin typeface="Tahoma"/>
                <a:ea typeface="Tahoma"/>
                <a:cs typeface="Tahoma"/>
                <a:sym typeface="Tahoma"/>
              </a:rPr>
              <a:t>	The equation that gives the depth </a:t>
            </a:r>
            <a:r>
              <a:rPr b="0" i="1" lang="en-US" sz="2000" u="none">
                <a:solidFill>
                  <a:schemeClr val="dk1"/>
                </a:solidFill>
                <a:latin typeface="Tahoma"/>
                <a:ea typeface="Tahoma"/>
                <a:cs typeface="Tahoma"/>
                <a:sym typeface="Tahoma"/>
              </a:rPr>
              <a:t>x</a:t>
            </a:r>
            <a:r>
              <a:rPr b="0" i="0" lang="en-US" sz="2000" u="none">
                <a:solidFill>
                  <a:schemeClr val="dk1"/>
                </a:solidFill>
                <a:latin typeface="Tahoma"/>
                <a:ea typeface="Tahoma"/>
                <a:cs typeface="Tahoma"/>
                <a:sym typeface="Tahoma"/>
              </a:rPr>
              <a:t> in meters to which the ball is submerged under water is given by </a:t>
            </a:r>
            <a:endParaRPr/>
          </a:p>
        </p:txBody>
      </p:sp>
      <p:pic>
        <p:nvPicPr>
          <p:cNvPr id="525" name="Google Shape;525;p10"/>
          <p:cNvPicPr preferRelativeResize="0"/>
          <p:nvPr>
            <p:ph idx="1" type="body"/>
          </p:nvPr>
        </p:nvPicPr>
        <p:blipFill rotWithShape="1">
          <a:blip r:embed="rId4">
            <a:alphaModFix/>
          </a:blip>
          <a:srcRect b="0" l="0" r="0" t="0"/>
          <a:stretch/>
        </p:blipFill>
        <p:spPr>
          <a:xfrm>
            <a:off x="1143000" y="3581400"/>
            <a:ext cx="4114800" cy="508000"/>
          </a:xfrm>
          <a:prstGeom prst="rect">
            <a:avLst/>
          </a:prstGeom>
          <a:noFill/>
          <a:ln>
            <a:noFill/>
          </a:ln>
        </p:spPr>
      </p:pic>
      <p:sp>
        <p:nvSpPr>
          <p:cNvPr id="526" name="Google Shape;526;p10"/>
          <p:cNvSpPr txBox="1"/>
          <p:nvPr/>
        </p:nvSpPr>
        <p:spPr>
          <a:xfrm>
            <a:off x="685800" y="4572000"/>
            <a:ext cx="8458200" cy="1846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Use the Newton’s method of finding roots of equations to find </a:t>
            </a:r>
            <a:endParaRPr/>
          </a:p>
          <a:p>
            <a:pPr indent="-120650" lvl="0" marL="0" marR="0" rtl="0" algn="l">
              <a:lnSpc>
                <a:spcPct val="100000"/>
              </a:lnSpc>
              <a:spcBef>
                <a:spcPts val="0"/>
              </a:spcBef>
              <a:spcAft>
                <a:spcPts val="0"/>
              </a:spcAft>
              <a:buClr>
                <a:schemeClr val="dk1"/>
              </a:buClr>
              <a:buSzPts val="1900"/>
              <a:buFont typeface="Tahoma"/>
              <a:buAutoNum type="alphaLcParenR"/>
            </a:pPr>
            <a:r>
              <a:rPr b="0" i="0" lang="en-US" sz="1900" u="none">
                <a:solidFill>
                  <a:schemeClr val="dk1"/>
                </a:solidFill>
                <a:latin typeface="Tahoma"/>
                <a:ea typeface="Tahoma"/>
                <a:cs typeface="Tahoma"/>
                <a:sym typeface="Tahoma"/>
              </a:rPr>
              <a:t>the depth ‘x’ to which the ball is submerged under water.  Conduct three iterations to estimate the root of the above equation. </a:t>
            </a:r>
            <a:endParaRPr/>
          </a:p>
          <a:p>
            <a:pPr indent="-120650" lvl="0" marL="0" marR="0" rtl="0" algn="l">
              <a:lnSpc>
                <a:spcPct val="100000"/>
              </a:lnSpc>
              <a:spcBef>
                <a:spcPts val="0"/>
              </a:spcBef>
              <a:spcAft>
                <a:spcPts val="0"/>
              </a:spcAft>
              <a:buClr>
                <a:schemeClr val="dk1"/>
              </a:buClr>
              <a:buSzPts val="1900"/>
              <a:buFont typeface="Tahoma"/>
              <a:buAutoNum type="alphaLcParenR"/>
            </a:pPr>
            <a:r>
              <a:rPr b="0" i="0" lang="en-US" sz="1900" u="none">
                <a:solidFill>
                  <a:schemeClr val="dk1"/>
                </a:solidFill>
                <a:latin typeface="Tahoma"/>
                <a:ea typeface="Tahoma"/>
                <a:cs typeface="Tahoma"/>
                <a:sym typeface="Tahoma"/>
              </a:rPr>
              <a:t>The absolute relative approximate error at the end of each iteration, and</a:t>
            </a:r>
            <a:endParaRPr/>
          </a:p>
          <a:p>
            <a:pPr indent="-120650" lvl="0" marL="0" marR="0" rtl="0" algn="l">
              <a:lnSpc>
                <a:spcPct val="100000"/>
              </a:lnSpc>
              <a:spcBef>
                <a:spcPts val="0"/>
              </a:spcBef>
              <a:spcAft>
                <a:spcPts val="0"/>
              </a:spcAft>
              <a:buClr>
                <a:schemeClr val="dk1"/>
              </a:buClr>
              <a:buSzPts val="1900"/>
              <a:buFont typeface="Tahoma"/>
              <a:buAutoNum type="alphaLcParenR"/>
            </a:pPr>
            <a:r>
              <a:rPr b="0" i="0" lang="en-US" sz="1900" u="none">
                <a:solidFill>
                  <a:schemeClr val="dk1"/>
                </a:solidFill>
                <a:latin typeface="Tahoma"/>
                <a:ea typeface="Tahoma"/>
                <a:cs typeface="Tahoma"/>
                <a:sym typeface="Tahoma"/>
              </a:rPr>
              <a:t>The number of significant digits at least correct at the end of each iteration.</a:t>
            </a:r>
            <a:endParaRPr/>
          </a:p>
        </p:txBody>
      </p:sp>
      <p:sp>
        <p:nvSpPr>
          <p:cNvPr id="527" name="Google Shape;527;p10"/>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aphicFrame>
        <p:nvGraphicFramePr>
          <p:cNvPr id="528" name="Google Shape;528;p10"/>
          <p:cNvGraphicFramePr/>
          <p:nvPr/>
        </p:nvGraphicFramePr>
        <p:xfrm>
          <a:off x="6019800" y="1981200"/>
          <a:ext cx="2476500" cy="1971675"/>
        </p:xfrm>
        <a:graphic>
          <a:graphicData uri="http://schemas.openxmlformats.org/presentationml/2006/ole">
            <mc:AlternateContent>
              <mc:Choice Requires="v">
                <p:oleObj r:id="rId5" imgH="1971675" imgW="2476500" progId="Paint.Picture" spid="_x0000_s1">
                  <p:embed/>
                </p:oleObj>
              </mc:Choice>
              <mc:Fallback>
                <p:oleObj r:id="rId6" imgH="1971675" imgW="2476500" progId="Paint.Picture">
                  <p:embed/>
                  <p:pic>
                    <p:nvPicPr>
                      <p:cNvPr id="528" name="Google Shape;528;p10"/>
                      <p:cNvPicPr preferRelativeResize="0"/>
                      <p:nvPr/>
                    </p:nvPicPr>
                    <p:blipFill rotWithShape="1">
                      <a:blip r:embed="rId7">
                        <a:alphaModFix/>
                      </a:blip>
                      <a:srcRect b="0" l="0" r="0" t="0"/>
                      <a:stretch/>
                    </p:blipFill>
                    <p:spPr>
                      <a:xfrm>
                        <a:off x="6019800" y="1981200"/>
                        <a:ext cx="2476500" cy="1971675"/>
                      </a:xfrm>
                      <a:prstGeom prst="rect">
                        <a:avLst/>
                      </a:prstGeom>
                      <a:noFill/>
                      <a:ln>
                        <a:noFill/>
                      </a:ln>
                    </p:spPr>
                  </p:pic>
                </p:oleObj>
              </mc:Fallback>
            </mc:AlternateContent>
          </a:graphicData>
        </a:graphic>
      </p:graphicFrame>
      <p:sp>
        <p:nvSpPr>
          <p:cNvPr id="529" name="Google Shape;529;p10"/>
          <p:cNvSpPr txBox="1"/>
          <p:nvPr/>
        </p:nvSpPr>
        <p:spPr>
          <a:xfrm>
            <a:off x="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30" name="Google Shape;530;p10"/>
          <p:cNvSpPr txBox="1"/>
          <p:nvPr/>
        </p:nvSpPr>
        <p:spPr>
          <a:xfrm>
            <a:off x="5486400" y="3962400"/>
            <a:ext cx="3657600" cy="38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3 </a:t>
            </a:r>
            <a:r>
              <a:rPr b="0" i="0" lang="en-US" sz="1900" u="none">
                <a:solidFill>
                  <a:schemeClr val="dk1"/>
                </a:solidFill>
                <a:latin typeface="Tahoma"/>
                <a:ea typeface="Tahoma"/>
                <a:cs typeface="Tahoma"/>
                <a:sym typeface="Tahoma"/>
              </a:rPr>
              <a:t>Floating ball problem.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4" name="Shape 534"/>
        <p:cNvGrpSpPr/>
        <p:nvPr/>
      </p:nvGrpSpPr>
      <p:grpSpPr>
        <a:xfrm>
          <a:off x="0" y="0"/>
          <a:ext cx="0" cy="0"/>
          <a:chOff x="0" y="0"/>
          <a:chExt cx="0" cy="0"/>
        </a:xfrm>
      </p:grpSpPr>
      <p:sp>
        <p:nvSpPr>
          <p:cNvPr id="535" name="Google Shape;535;p1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pic>
        <p:nvPicPr>
          <p:cNvPr id="536" name="Google Shape;536;p11"/>
          <p:cNvPicPr preferRelativeResize="0"/>
          <p:nvPr>
            <p:ph idx="1" type="body"/>
          </p:nvPr>
        </p:nvPicPr>
        <p:blipFill rotWithShape="1">
          <a:blip r:embed="rId3">
            <a:alphaModFix/>
          </a:blip>
          <a:srcRect b="0" l="0" r="0" t="0"/>
          <a:stretch/>
        </p:blipFill>
        <p:spPr>
          <a:xfrm>
            <a:off x="4702175" y="1828800"/>
            <a:ext cx="3886200" cy="3886200"/>
          </a:xfrm>
          <a:prstGeom prst="rect">
            <a:avLst/>
          </a:prstGeom>
          <a:noFill/>
          <a:ln>
            <a:noFill/>
          </a:ln>
        </p:spPr>
      </p:pic>
      <p:pic>
        <p:nvPicPr>
          <p:cNvPr id="537" name="Google Shape;537;p11"/>
          <p:cNvPicPr preferRelativeResize="0"/>
          <p:nvPr/>
        </p:nvPicPr>
        <p:blipFill rotWithShape="1">
          <a:blip r:embed="rId4">
            <a:alphaModFix/>
          </a:blip>
          <a:srcRect b="0" l="0" r="0" t="0"/>
          <a:stretch/>
        </p:blipFill>
        <p:spPr>
          <a:xfrm>
            <a:off x="457200" y="5051425"/>
            <a:ext cx="4114800" cy="506412"/>
          </a:xfrm>
          <a:prstGeom prst="rect">
            <a:avLst/>
          </a:prstGeom>
          <a:noFill/>
          <a:ln>
            <a:noFill/>
          </a:ln>
        </p:spPr>
      </p:pic>
      <p:pic>
        <p:nvPicPr>
          <p:cNvPr id="538" name="Google Shape;538;p11"/>
          <p:cNvPicPr preferRelativeResize="0"/>
          <p:nvPr/>
        </p:nvPicPr>
        <p:blipFill rotWithShape="1">
          <a:blip r:embed="rId5">
            <a:alphaModFix/>
          </a:blip>
          <a:srcRect b="0" l="0" r="0" t="0"/>
          <a:stretch/>
        </p:blipFill>
        <p:spPr>
          <a:xfrm>
            <a:off x="4514850" y="3321050"/>
            <a:ext cx="114300" cy="215900"/>
          </a:xfrm>
          <a:prstGeom prst="rect">
            <a:avLst/>
          </a:prstGeom>
          <a:noFill/>
          <a:ln>
            <a:noFill/>
          </a:ln>
        </p:spPr>
      </p:pic>
      <p:sp>
        <p:nvSpPr>
          <p:cNvPr id="539" name="Google Shape;539;p11"/>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40" name="Google Shape;540;p11"/>
          <p:cNvSpPr txBox="1"/>
          <p:nvPr/>
        </p:nvSpPr>
        <p:spPr>
          <a:xfrm>
            <a:off x="266700" y="2514600"/>
            <a:ext cx="4114800" cy="2432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To aid in the understanding of how this method works to find the root of an equation, the graph of f(x) is shown to the right, </a:t>
            </a:r>
            <a:endParaRPr/>
          </a:p>
          <a:p>
            <a:pPr indent="0" lvl="0" marL="0" marR="0" rtl="0" algn="l">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where</a:t>
            </a:r>
            <a:endParaRPr/>
          </a:p>
        </p:txBody>
      </p:sp>
      <p:sp>
        <p:nvSpPr>
          <p:cNvPr id="541" name="Google Shape;541;p11"/>
          <p:cNvSpPr txBox="1"/>
          <p:nvPr/>
        </p:nvSpPr>
        <p:spPr>
          <a:xfrm>
            <a:off x="381000" y="1981200"/>
            <a:ext cx="2514600"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Solution</a:t>
            </a:r>
            <a:endParaRPr/>
          </a:p>
        </p:txBody>
      </p:sp>
      <p:sp>
        <p:nvSpPr>
          <p:cNvPr id="542" name="Google Shape;542;p11"/>
          <p:cNvSpPr txBox="1"/>
          <p:nvPr/>
        </p:nvSpPr>
        <p:spPr>
          <a:xfrm>
            <a:off x="4800600" y="5791200"/>
            <a:ext cx="4038600" cy="384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4 </a:t>
            </a:r>
            <a:r>
              <a:rPr b="0" i="0" lang="en-US" sz="1900" u="none">
                <a:solidFill>
                  <a:schemeClr val="dk1"/>
                </a:solidFill>
                <a:latin typeface="Tahoma"/>
                <a:ea typeface="Tahoma"/>
                <a:cs typeface="Tahoma"/>
                <a:sym typeface="Tahoma"/>
              </a:rPr>
              <a:t>Graph of the function f(x)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6" name="Shape 546"/>
        <p:cNvGrpSpPr/>
        <p:nvPr/>
      </p:nvGrpSpPr>
      <p:grpSpPr>
        <a:xfrm>
          <a:off x="0" y="0"/>
          <a:ext cx="0" cy="0"/>
          <a:chOff x="0" y="0"/>
          <a:chExt cx="0" cy="0"/>
        </a:xfrm>
      </p:grpSpPr>
      <p:sp>
        <p:nvSpPr>
          <p:cNvPr id="547" name="Google Shape;547;p1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548" name="Google Shape;548;p12"/>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49" name="Google Shape;549;p12"/>
          <p:cNvSpPr txBox="1"/>
          <p:nvPr/>
        </p:nvSpPr>
        <p:spPr>
          <a:xfrm>
            <a:off x="5280025" y="2286000"/>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50" name="Google Shape;550;p12"/>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551" name="Google Shape;551;p12"/>
          <p:cNvPicPr preferRelativeResize="0"/>
          <p:nvPr/>
        </p:nvPicPr>
        <p:blipFill rotWithShape="1">
          <a:blip r:embed="rId3">
            <a:alphaModFix/>
          </a:blip>
          <a:srcRect b="0" l="0" r="0" t="0"/>
          <a:stretch/>
        </p:blipFill>
        <p:spPr>
          <a:xfrm>
            <a:off x="914400" y="2590800"/>
            <a:ext cx="4114800" cy="1071562"/>
          </a:xfrm>
          <a:prstGeom prst="rect">
            <a:avLst/>
          </a:prstGeom>
          <a:noFill/>
          <a:ln>
            <a:noFill/>
          </a:ln>
        </p:spPr>
      </p:pic>
      <p:sp>
        <p:nvSpPr>
          <p:cNvPr id="552" name="Google Shape;552;p12"/>
          <p:cNvSpPr txBox="1"/>
          <p:nvPr/>
        </p:nvSpPr>
        <p:spPr>
          <a:xfrm>
            <a:off x="838200" y="3810000"/>
            <a:ext cx="7772400" cy="1938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Let us assume the initial guess of the root of               is                  . This is a reasonable guess (discuss why </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and                 are not good choices) as the extreme values of the depth </a:t>
            </a:r>
            <a:r>
              <a:rPr b="0" i="1" lang="en-US" sz="2400" u="none">
                <a:solidFill>
                  <a:schemeClr val="dk1"/>
                </a:solidFill>
                <a:latin typeface="Tahoma"/>
                <a:ea typeface="Tahoma"/>
                <a:cs typeface="Tahoma"/>
                <a:sym typeface="Tahoma"/>
              </a:rPr>
              <a:t>x</a:t>
            </a:r>
            <a:r>
              <a:rPr b="0" i="0" lang="en-US" sz="2400" u="none">
                <a:solidFill>
                  <a:schemeClr val="dk1"/>
                </a:solidFill>
                <a:latin typeface="Tahoma"/>
                <a:ea typeface="Tahoma"/>
                <a:cs typeface="Tahoma"/>
                <a:sym typeface="Tahoma"/>
              </a:rPr>
              <a:t>  would be 0 and the diameter (0.11 m) of the ball.</a:t>
            </a:r>
            <a:endParaRPr/>
          </a:p>
        </p:txBody>
      </p:sp>
      <p:pic>
        <p:nvPicPr>
          <p:cNvPr id="553" name="Google Shape;553;p12"/>
          <p:cNvPicPr preferRelativeResize="0"/>
          <p:nvPr/>
        </p:nvPicPr>
        <p:blipFill rotWithShape="1">
          <a:blip r:embed="rId4">
            <a:alphaModFix/>
          </a:blip>
          <a:srcRect b="0" l="0" r="0" t="0"/>
          <a:stretch/>
        </p:blipFill>
        <p:spPr>
          <a:xfrm>
            <a:off x="7162800" y="3810000"/>
            <a:ext cx="1212850" cy="479425"/>
          </a:xfrm>
          <a:prstGeom prst="rect">
            <a:avLst/>
          </a:prstGeom>
          <a:noFill/>
          <a:ln>
            <a:noFill/>
          </a:ln>
        </p:spPr>
      </p:pic>
      <p:pic>
        <p:nvPicPr>
          <p:cNvPr id="554" name="Google Shape;554;p12"/>
          <p:cNvPicPr preferRelativeResize="0"/>
          <p:nvPr/>
        </p:nvPicPr>
        <p:blipFill rotWithShape="1">
          <a:blip r:embed="rId5">
            <a:alphaModFix/>
          </a:blip>
          <a:srcRect b="0" l="0" r="0" t="0"/>
          <a:stretch/>
        </p:blipFill>
        <p:spPr>
          <a:xfrm>
            <a:off x="1219200" y="4191000"/>
            <a:ext cx="1606550" cy="506412"/>
          </a:xfrm>
          <a:prstGeom prst="rect">
            <a:avLst/>
          </a:prstGeom>
          <a:noFill/>
          <a:ln>
            <a:noFill/>
          </a:ln>
        </p:spPr>
      </p:pic>
      <p:pic>
        <p:nvPicPr>
          <p:cNvPr id="555" name="Google Shape;555;p12"/>
          <p:cNvPicPr preferRelativeResize="0"/>
          <p:nvPr/>
        </p:nvPicPr>
        <p:blipFill rotWithShape="1">
          <a:blip r:embed="rId6">
            <a:alphaModFix/>
          </a:blip>
          <a:srcRect b="0" l="0" r="0" t="0"/>
          <a:stretch/>
        </p:blipFill>
        <p:spPr>
          <a:xfrm>
            <a:off x="990600" y="4572000"/>
            <a:ext cx="790575" cy="393700"/>
          </a:xfrm>
          <a:prstGeom prst="rect">
            <a:avLst/>
          </a:prstGeom>
          <a:noFill/>
          <a:ln>
            <a:noFill/>
          </a:ln>
        </p:spPr>
      </p:pic>
      <p:pic>
        <p:nvPicPr>
          <p:cNvPr id="556" name="Google Shape;556;p12"/>
          <p:cNvPicPr preferRelativeResize="0"/>
          <p:nvPr/>
        </p:nvPicPr>
        <p:blipFill rotWithShape="1">
          <a:blip r:embed="rId7">
            <a:alphaModFix/>
          </a:blip>
          <a:srcRect b="0" l="0" r="0" t="0"/>
          <a:stretch/>
        </p:blipFill>
        <p:spPr>
          <a:xfrm>
            <a:off x="2514600" y="4572000"/>
            <a:ext cx="1468437" cy="393700"/>
          </a:xfrm>
          <a:prstGeom prst="rect">
            <a:avLst/>
          </a:prstGeom>
          <a:noFill/>
          <a:ln>
            <a:noFill/>
          </a:ln>
        </p:spPr>
      </p:pic>
      <p:sp>
        <p:nvSpPr>
          <p:cNvPr id="557" name="Google Shape;557;p12"/>
          <p:cNvSpPr txBox="1"/>
          <p:nvPr/>
        </p:nvSpPr>
        <p:spPr>
          <a:xfrm>
            <a:off x="838200" y="1981200"/>
            <a:ext cx="77724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Solve for </a:t>
            </a:r>
            <a:endParaRPr/>
          </a:p>
        </p:txBody>
      </p:sp>
      <p:pic>
        <p:nvPicPr>
          <p:cNvPr id="558" name="Google Shape;558;p12"/>
          <p:cNvPicPr preferRelativeResize="0"/>
          <p:nvPr/>
        </p:nvPicPr>
        <p:blipFill rotWithShape="1">
          <a:blip r:embed="rId8">
            <a:alphaModFix/>
          </a:blip>
          <a:srcRect b="0" l="0" r="0" t="0"/>
          <a:stretch/>
        </p:blipFill>
        <p:spPr>
          <a:xfrm>
            <a:off x="2286000" y="1981200"/>
            <a:ext cx="815975" cy="466725"/>
          </a:xfrm>
          <a:prstGeom prst="rect">
            <a:avLst/>
          </a:prstGeom>
          <a:noFill/>
          <a:ln>
            <a:noFill/>
          </a:ln>
        </p:spPr>
      </p:pic>
      <p:sp>
        <p:nvSpPr>
          <p:cNvPr id="559" name="Google Shape;559;p12"/>
          <p:cNvSpPr txBox="1"/>
          <p:nvPr/>
        </p:nvSpPr>
        <p:spPr>
          <a:xfrm>
            <a:off x="3962400" y="3200400"/>
            <a:ext cx="19050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Tahoma"/>
              <a:buNone/>
            </a:pPr>
            <a:r>
              <a:rPr b="0" i="0" lang="en-US" sz="1800" u="none">
                <a:solidFill>
                  <a:srgbClr val="FF0000"/>
                </a:solidFill>
                <a:latin typeface="Tahoma"/>
                <a:ea typeface="Tahoma"/>
                <a:cs typeface="Tahoma"/>
                <a:sym typeface="Tahoma"/>
              </a:rPr>
              <a:t>Derivative of </a:t>
            </a:r>
            <a:r>
              <a:rPr b="0" i="1" lang="en-US" sz="1800" u="none">
                <a:solidFill>
                  <a:srgbClr val="FF0000"/>
                </a:solidFill>
                <a:latin typeface="Tahoma"/>
                <a:ea typeface="Tahoma"/>
                <a:cs typeface="Tahoma"/>
                <a:sym typeface="Tahoma"/>
              </a:rPr>
              <a:t>f(x)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3" name="Shape 563"/>
        <p:cNvGrpSpPr/>
        <p:nvPr/>
      </p:nvGrpSpPr>
      <p:grpSpPr>
        <a:xfrm>
          <a:off x="0" y="0"/>
          <a:ext cx="0" cy="0"/>
          <a:chOff x="0" y="0"/>
          <a:chExt cx="0" cy="0"/>
        </a:xfrm>
      </p:grpSpPr>
      <p:sp>
        <p:nvSpPr>
          <p:cNvPr id="564" name="Google Shape;564;p1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565" name="Google Shape;565;p13"/>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66" name="Google Shape;566;p13"/>
          <p:cNvSpPr txBox="1"/>
          <p:nvPr/>
        </p:nvSpPr>
        <p:spPr>
          <a:xfrm>
            <a:off x="5280025" y="2286000"/>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567" name="Google Shape;567;p13"/>
          <p:cNvPicPr preferRelativeResize="0"/>
          <p:nvPr/>
        </p:nvPicPr>
        <p:blipFill rotWithShape="1">
          <a:blip r:embed="rId3">
            <a:alphaModFix/>
          </a:blip>
          <a:srcRect b="0" l="0" r="0" t="0"/>
          <a:stretch/>
        </p:blipFill>
        <p:spPr>
          <a:xfrm>
            <a:off x="990600" y="2895600"/>
            <a:ext cx="5849937" cy="2895600"/>
          </a:xfrm>
          <a:prstGeom prst="rect">
            <a:avLst/>
          </a:prstGeom>
          <a:noFill/>
          <a:ln>
            <a:noFill/>
          </a:ln>
        </p:spPr>
      </p:pic>
      <p:sp>
        <p:nvSpPr>
          <p:cNvPr id="568" name="Google Shape;568;p13"/>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69" name="Google Shape;569;p13"/>
          <p:cNvSpPr txBox="1"/>
          <p:nvPr/>
        </p:nvSpPr>
        <p:spPr>
          <a:xfrm>
            <a:off x="838200" y="2057400"/>
            <a:ext cx="5715000" cy="6778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sng">
                <a:solidFill>
                  <a:schemeClr val="dk1"/>
                </a:solidFill>
                <a:latin typeface="Tahoma"/>
                <a:ea typeface="Tahoma"/>
                <a:cs typeface="Tahoma"/>
                <a:sym typeface="Tahoma"/>
              </a:rPr>
              <a:t>Iteration 1</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estimate of the root 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3" name="Shape 573"/>
        <p:cNvGrpSpPr/>
        <p:nvPr/>
      </p:nvGrpSpPr>
      <p:grpSpPr>
        <a:xfrm>
          <a:off x="0" y="0"/>
          <a:ext cx="0" cy="0"/>
          <a:chOff x="0" y="0"/>
          <a:chExt cx="0" cy="0"/>
        </a:xfrm>
      </p:grpSpPr>
      <p:sp>
        <p:nvSpPr>
          <p:cNvPr id="574" name="Google Shape;574;p1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 </a:t>
            </a:r>
            <a:endParaRPr/>
          </a:p>
        </p:txBody>
      </p:sp>
      <p:pic>
        <p:nvPicPr>
          <p:cNvPr id="575" name="Google Shape;575;p14"/>
          <p:cNvPicPr preferRelativeResize="0"/>
          <p:nvPr>
            <p:ph idx="1" type="body"/>
          </p:nvPr>
        </p:nvPicPr>
        <p:blipFill rotWithShape="1">
          <a:blip r:embed="rId3">
            <a:alphaModFix/>
          </a:blip>
          <a:srcRect b="0" l="0" r="0" t="0"/>
          <a:stretch/>
        </p:blipFill>
        <p:spPr>
          <a:xfrm>
            <a:off x="2209800" y="1905000"/>
            <a:ext cx="4092575" cy="4092575"/>
          </a:xfrm>
          <a:prstGeom prst="rect">
            <a:avLst/>
          </a:prstGeom>
          <a:noFill/>
          <a:ln>
            <a:noFill/>
          </a:ln>
        </p:spPr>
      </p:pic>
      <p:sp>
        <p:nvSpPr>
          <p:cNvPr id="576" name="Google Shape;576;p14"/>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7" name="Google Shape;577;p14"/>
          <p:cNvSpPr txBox="1"/>
          <p:nvPr/>
        </p:nvSpPr>
        <p:spPr>
          <a:xfrm>
            <a:off x="5280025" y="2286000"/>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8" name="Google Shape;578;p14"/>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79" name="Google Shape;579;p14"/>
          <p:cNvSpPr txBox="1"/>
          <p:nvPr/>
        </p:nvSpPr>
        <p:spPr>
          <a:xfrm>
            <a:off x="1676400" y="6096000"/>
            <a:ext cx="5715000" cy="384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5 </a:t>
            </a:r>
            <a:r>
              <a:rPr b="0" i="0" lang="en-US" sz="1900" u="none">
                <a:solidFill>
                  <a:schemeClr val="dk1"/>
                </a:solidFill>
                <a:latin typeface="Tahoma"/>
                <a:ea typeface="Tahoma"/>
                <a:cs typeface="Tahoma"/>
                <a:sym typeface="Tahoma"/>
              </a:rPr>
              <a:t>Estimate of the root for the first iteration.</a:t>
            </a:r>
            <a:r>
              <a:rPr b="1" i="0" lang="en-US" sz="1900" u="none">
                <a:solidFill>
                  <a:schemeClr val="dk1"/>
                </a:solidFill>
                <a:latin typeface="Tahoma"/>
                <a:ea typeface="Tahoma"/>
                <a:cs typeface="Tahoma"/>
                <a:sym typeface="Tahoma"/>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3" name="Shape 583"/>
        <p:cNvGrpSpPr/>
        <p:nvPr/>
      </p:nvGrpSpPr>
      <p:grpSpPr>
        <a:xfrm>
          <a:off x="0" y="0"/>
          <a:ext cx="0" cy="0"/>
          <a:chOff x="0" y="0"/>
          <a:chExt cx="0" cy="0"/>
        </a:xfrm>
      </p:grpSpPr>
      <p:sp>
        <p:nvSpPr>
          <p:cNvPr id="584" name="Google Shape;584;p1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585" name="Google Shape;585;p15"/>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86" name="Google Shape;586;p15"/>
          <p:cNvSpPr txBox="1"/>
          <p:nvPr/>
        </p:nvSpPr>
        <p:spPr>
          <a:xfrm>
            <a:off x="5280025" y="2286000"/>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587" name="Google Shape;587;p15"/>
          <p:cNvPicPr preferRelativeResize="0"/>
          <p:nvPr/>
        </p:nvPicPr>
        <p:blipFill rotWithShape="1">
          <a:blip r:embed="rId3">
            <a:alphaModFix/>
          </a:blip>
          <a:srcRect b="0" l="0" r="0" t="0"/>
          <a:stretch/>
        </p:blipFill>
        <p:spPr>
          <a:xfrm>
            <a:off x="1981200" y="2743200"/>
            <a:ext cx="3479800" cy="1905000"/>
          </a:xfrm>
          <a:prstGeom prst="rect">
            <a:avLst/>
          </a:prstGeom>
          <a:noFill/>
          <a:ln>
            <a:noFill/>
          </a:ln>
        </p:spPr>
      </p:pic>
      <p:sp>
        <p:nvSpPr>
          <p:cNvPr id="588" name="Google Shape;588;p15"/>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89" name="Google Shape;589;p15"/>
          <p:cNvSpPr txBox="1"/>
          <p:nvPr/>
        </p:nvSpPr>
        <p:spPr>
          <a:xfrm>
            <a:off x="838200" y="2057400"/>
            <a:ext cx="7772400" cy="6778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absolute relative approximate error        at the end of Iteration 1 is</a:t>
            </a:r>
            <a:endParaRPr/>
          </a:p>
        </p:txBody>
      </p:sp>
      <p:pic>
        <p:nvPicPr>
          <p:cNvPr id="590" name="Google Shape;590;p15"/>
          <p:cNvPicPr preferRelativeResize="0"/>
          <p:nvPr/>
        </p:nvPicPr>
        <p:blipFill rotWithShape="1">
          <a:blip r:embed="rId4">
            <a:alphaModFix/>
          </a:blip>
          <a:srcRect b="0" l="0" r="0" t="0"/>
          <a:stretch/>
        </p:blipFill>
        <p:spPr>
          <a:xfrm>
            <a:off x="5181600" y="2057400"/>
            <a:ext cx="533400" cy="455612"/>
          </a:xfrm>
          <a:prstGeom prst="rect">
            <a:avLst/>
          </a:prstGeom>
          <a:noFill/>
          <a:ln>
            <a:noFill/>
          </a:ln>
        </p:spPr>
      </p:pic>
      <p:sp>
        <p:nvSpPr>
          <p:cNvPr id="591" name="Google Shape;591;p15"/>
          <p:cNvSpPr txBox="1"/>
          <p:nvPr/>
        </p:nvSpPr>
        <p:spPr>
          <a:xfrm>
            <a:off x="990600" y="4800600"/>
            <a:ext cx="7772400" cy="969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number of significant digits at least correct is 0, as you need an absolute relative approximate error of 5% or less for at least one significant digits to be correct in your result.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5" name="Shape 595"/>
        <p:cNvGrpSpPr/>
        <p:nvPr/>
      </p:nvGrpSpPr>
      <p:grpSpPr>
        <a:xfrm>
          <a:off x="0" y="0"/>
          <a:ext cx="0" cy="0"/>
          <a:chOff x="0" y="0"/>
          <a:chExt cx="0" cy="0"/>
        </a:xfrm>
      </p:grpSpPr>
      <p:sp>
        <p:nvSpPr>
          <p:cNvPr id="596" name="Google Shape;596;p1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597" name="Google Shape;597;p16"/>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98" name="Google Shape;598;p16"/>
          <p:cNvSpPr txBox="1"/>
          <p:nvPr/>
        </p:nvSpPr>
        <p:spPr>
          <a:xfrm>
            <a:off x="5280025" y="2286000"/>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599" name="Google Shape;599;p16"/>
          <p:cNvPicPr preferRelativeResize="0"/>
          <p:nvPr/>
        </p:nvPicPr>
        <p:blipFill rotWithShape="1">
          <a:blip r:embed="rId3">
            <a:alphaModFix/>
          </a:blip>
          <a:srcRect b="0" l="0" r="0" t="0"/>
          <a:stretch/>
        </p:blipFill>
        <p:spPr>
          <a:xfrm>
            <a:off x="838200" y="2819400"/>
            <a:ext cx="7940675" cy="3200400"/>
          </a:xfrm>
          <a:prstGeom prst="rect">
            <a:avLst/>
          </a:prstGeom>
          <a:noFill/>
          <a:ln>
            <a:noFill/>
          </a:ln>
        </p:spPr>
      </p:pic>
      <p:sp>
        <p:nvSpPr>
          <p:cNvPr id="600" name="Google Shape;600;p16"/>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01" name="Google Shape;601;p16"/>
          <p:cNvSpPr txBox="1"/>
          <p:nvPr/>
        </p:nvSpPr>
        <p:spPr>
          <a:xfrm>
            <a:off x="838200" y="2057400"/>
            <a:ext cx="5715000" cy="6778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sng">
                <a:solidFill>
                  <a:schemeClr val="dk1"/>
                </a:solidFill>
                <a:latin typeface="Tahoma"/>
                <a:ea typeface="Tahoma"/>
                <a:cs typeface="Tahoma"/>
                <a:sym typeface="Tahoma"/>
              </a:rPr>
              <a:t>Iteration 2</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estimate of the root 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5" name="Shape 605"/>
        <p:cNvGrpSpPr/>
        <p:nvPr/>
      </p:nvGrpSpPr>
      <p:grpSpPr>
        <a:xfrm>
          <a:off x="0" y="0"/>
          <a:ext cx="0" cy="0"/>
          <a:chOff x="0" y="0"/>
          <a:chExt cx="0" cy="0"/>
        </a:xfrm>
      </p:grpSpPr>
      <p:sp>
        <p:nvSpPr>
          <p:cNvPr id="606" name="Google Shape;606;p1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pic>
        <p:nvPicPr>
          <p:cNvPr id="607" name="Google Shape;607;p17"/>
          <p:cNvPicPr preferRelativeResize="0"/>
          <p:nvPr>
            <p:ph idx="1" type="body"/>
          </p:nvPr>
        </p:nvPicPr>
        <p:blipFill rotWithShape="1">
          <a:blip r:embed="rId3">
            <a:alphaModFix/>
          </a:blip>
          <a:srcRect b="0" l="0" r="0" t="0"/>
          <a:stretch/>
        </p:blipFill>
        <p:spPr>
          <a:xfrm>
            <a:off x="2362200" y="1828800"/>
            <a:ext cx="4092575" cy="4092575"/>
          </a:xfrm>
          <a:prstGeom prst="rect">
            <a:avLst/>
          </a:prstGeom>
          <a:noFill/>
          <a:ln>
            <a:noFill/>
          </a:ln>
        </p:spPr>
      </p:pic>
      <p:sp>
        <p:nvSpPr>
          <p:cNvPr id="608" name="Google Shape;608;p17"/>
          <p:cNvSpPr txBox="1"/>
          <p:nvPr/>
        </p:nvSpPr>
        <p:spPr>
          <a:xfrm>
            <a:off x="3352800" y="2438400"/>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09" name="Google Shape;609;p17"/>
          <p:cNvSpPr txBox="1"/>
          <p:nvPr/>
        </p:nvSpPr>
        <p:spPr>
          <a:xfrm>
            <a:off x="5280025" y="2362200"/>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10" name="Google Shape;610;p17"/>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11" name="Google Shape;611;p17"/>
          <p:cNvSpPr txBox="1"/>
          <p:nvPr/>
        </p:nvSpPr>
        <p:spPr>
          <a:xfrm>
            <a:off x="1676400" y="6096000"/>
            <a:ext cx="5715000" cy="384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6 </a:t>
            </a:r>
            <a:r>
              <a:rPr b="0" i="0" lang="en-US" sz="1900" u="none">
                <a:solidFill>
                  <a:schemeClr val="dk1"/>
                </a:solidFill>
                <a:latin typeface="Tahoma"/>
                <a:ea typeface="Tahoma"/>
                <a:cs typeface="Tahoma"/>
                <a:sym typeface="Tahoma"/>
              </a:rPr>
              <a:t>Estimate of the root for the Iteration 2.</a:t>
            </a:r>
            <a:r>
              <a:rPr b="1" i="0" lang="en-US" sz="1900" u="none">
                <a:solidFill>
                  <a:schemeClr val="dk1"/>
                </a:solidFill>
                <a:latin typeface="Tahoma"/>
                <a:ea typeface="Tahoma"/>
                <a:cs typeface="Tahoma"/>
                <a:sym typeface="Tahoma"/>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5" name="Shape 615"/>
        <p:cNvGrpSpPr/>
        <p:nvPr/>
      </p:nvGrpSpPr>
      <p:grpSpPr>
        <a:xfrm>
          <a:off x="0" y="0"/>
          <a:ext cx="0" cy="0"/>
          <a:chOff x="0" y="0"/>
          <a:chExt cx="0" cy="0"/>
        </a:xfrm>
      </p:grpSpPr>
      <p:sp>
        <p:nvSpPr>
          <p:cNvPr id="616" name="Google Shape;616;p1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617" name="Google Shape;617;p18"/>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18" name="Google Shape;618;p18"/>
          <p:cNvSpPr txBox="1"/>
          <p:nvPr/>
        </p:nvSpPr>
        <p:spPr>
          <a:xfrm>
            <a:off x="5280025" y="2286000"/>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619" name="Google Shape;619;p18"/>
          <p:cNvPicPr preferRelativeResize="0"/>
          <p:nvPr/>
        </p:nvPicPr>
        <p:blipFill rotWithShape="1">
          <a:blip r:embed="rId3">
            <a:alphaModFix/>
          </a:blip>
          <a:srcRect b="0" l="0" r="0" t="0"/>
          <a:stretch/>
        </p:blipFill>
        <p:spPr>
          <a:xfrm>
            <a:off x="1600200" y="2590800"/>
            <a:ext cx="3954462" cy="1905000"/>
          </a:xfrm>
          <a:prstGeom prst="rect">
            <a:avLst/>
          </a:prstGeom>
          <a:noFill/>
          <a:ln>
            <a:noFill/>
          </a:ln>
        </p:spPr>
      </p:pic>
      <p:sp>
        <p:nvSpPr>
          <p:cNvPr id="620" name="Google Shape;620;p18"/>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21" name="Google Shape;621;p18"/>
          <p:cNvSpPr txBox="1"/>
          <p:nvPr/>
        </p:nvSpPr>
        <p:spPr>
          <a:xfrm>
            <a:off x="838200" y="2057400"/>
            <a:ext cx="7772400" cy="6778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absolute relative approximate error        at the end of Iteration 2 is</a:t>
            </a:r>
            <a:endParaRPr/>
          </a:p>
        </p:txBody>
      </p:sp>
      <p:pic>
        <p:nvPicPr>
          <p:cNvPr id="622" name="Google Shape;622;p18"/>
          <p:cNvPicPr preferRelativeResize="0"/>
          <p:nvPr/>
        </p:nvPicPr>
        <p:blipFill rotWithShape="1">
          <a:blip r:embed="rId4">
            <a:alphaModFix/>
          </a:blip>
          <a:srcRect b="0" l="0" r="0" t="0"/>
          <a:stretch/>
        </p:blipFill>
        <p:spPr>
          <a:xfrm>
            <a:off x="5181600" y="2057400"/>
            <a:ext cx="533400" cy="455612"/>
          </a:xfrm>
          <a:prstGeom prst="rect">
            <a:avLst/>
          </a:prstGeom>
          <a:noFill/>
          <a:ln>
            <a:noFill/>
          </a:ln>
        </p:spPr>
      </p:pic>
      <p:sp>
        <p:nvSpPr>
          <p:cNvPr id="623" name="Google Shape;623;p18"/>
          <p:cNvSpPr txBox="1"/>
          <p:nvPr/>
        </p:nvSpPr>
        <p:spPr>
          <a:xfrm>
            <a:off x="990600" y="4800600"/>
            <a:ext cx="7391400" cy="969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maximum value of </a:t>
            </a:r>
            <a:r>
              <a:rPr b="0" i="1" lang="en-US" sz="1900" u="none">
                <a:solidFill>
                  <a:schemeClr val="dk1"/>
                </a:solidFill>
                <a:latin typeface="Tahoma"/>
                <a:ea typeface="Tahoma"/>
                <a:cs typeface="Tahoma"/>
                <a:sym typeface="Tahoma"/>
              </a:rPr>
              <a:t>m</a:t>
            </a:r>
            <a:r>
              <a:rPr b="0" i="0" lang="en-US" sz="1900" u="none">
                <a:solidFill>
                  <a:schemeClr val="dk1"/>
                </a:solidFill>
                <a:latin typeface="Tahoma"/>
                <a:ea typeface="Tahoma"/>
                <a:cs typeface="Tahoma"/>
                <a:sym typeface="Tahoma"/>
              </a:rPr>
              <a:t>  for which                              is 2.844. Hence, the number of significant digits at least correct in the answer is 2.</a:t>
            </a:r>
            <a:endParaRPr/>
          </a:p>
        </p:txBody>
      </p:sp>
      <p:pic>
        <p:nvPicPr>
          <p:cNvPr id="624" name="Google Shape;624;p18"/>
          <p:cNvPicPr preferRelativeResize="0"/>
          <p:nvPr/>
        </p:nvPicPr>
        <p:blipFill rotWithShape="1">
          <a:blip r:embed="rId5">
            <a:alphaModFix/>
          </a:blip>
          <a:srcRect b="0" l="0" r="0" t="0"/>
          <a:stretch/>
        </p:blipFill>
        <p:spPr>
          <a:xfrm>
            <a:off x="5029200" y="4800600"/>
            <a:ext cx="2082800" cy="4270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8" name="Shape 628"/>
        <p:cNvGrpSpPr/>
        <p:nvPr/>
      </p:nvGrpSpPr>
      <p:grpSpPr>
        <a:xfrm>
          <a:off x="0" y="0"/>
          <a:ext cx="0" cy="0"/>
          <a:chOff x="0" y="0"/>
          <a:chExt cx="0" cy="0"/>
        </a:xfrm>
      </p:grpSpPr>
      <p:sp>
        <p:nvSpPr>
          <p:cNvPr id="629" name="Google Shape;629;p1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630" name="Google Shape;630;p19"/>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31" name="Google Shape;631;p19"/>
          <p:cNvSpPr txBox="1"/>
          <p:nvPr/>
        </p:nvSpPr>
        <p:spPr>
          <a:xfrm>
            <a:off x="5280025" y="2286000"/>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632" name="Google Shape;632;p19"/>
          <p:cNvPicPr preferRelativeResize="0"/>
          <p:nvPr/>
        </p:nvPicPr>
        <p:blipFill rotWithShape="1">
          <a:blip r:embed="rId3">
            <a:alphaModFix/>
          </a:blip>
          <a:srcRect b="0" l="0" r="0" t="0"/>
          <a:stretch/>
        </p:blipFill>
        <p:spPr>
          <a:xfrm>
            <a:off x="850900" y="2819400"/>
            <a:ext cx="8293100" cy="3354387"/>
          </a:xfrm>
          <a:prstGeom prst="rect">
            <a:avLst/>
          </a:prstGeom>
          <a:noFill/>
          <a:ln>
            <a:noFill/>
          </a:ln>
        </p:spPr>
      </p:pic>
      <p:sp>
        <p:nvSpPr>
          <p:cNvPr id="633" name="Google Shape;633;p19"/>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34" name="Google Shape;634;p19"/>
          <p:cNvSpPr txBox="1"/>
          <p:nvPr/>
        </p:nvSpPr>
        <p:spPr>
          <a:xfrm>
            <a:off x="838200" y="2057400"/>
            <a:ext cx="5715000" cy="6778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sng">
                <a:solidFill>
                  <a:schemeClr val="dk1"/>
                </a:solidFill>
                <a:latin typeface="Tahoma"/>
                <a:ea typeface="Tahoma"/>
                <a:cs typeface="Tahoma"/>
                <a:sym typeface="Tahoma"/>
              </a:rPr>
              <a:t>Iteration 3</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estimate of the root 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0" name="Shape 430"/>
        <p:cNvGrpSpPr/>
        <p:nvPr/>
      </p:nvGrpSpPr>
      <p:grpSpPr>
        <a:xfrm>
          <a:off x="0" y="0"/>
          <a:ext cx="0" cy="0"/>
          <a:chOff x="0" y="0"/>
          <a:chExt cx="0" cy="0"/>
        </a:xfrm>
      </p:grpSpPr>
      <p:sp>
        <p:nvSpPr>
          <p:cNvPr id="431" name="Google Shape;431;p2"/>
          <p:cNvSpPr txBox="1"/>
          <p:nvPr>
            <p:ph type="title"/>
          </p:nvPr>
        </p:nvSpPr>
        <p:spPr>
          <a:xfrm>
            <a:off x="990600" y="609600"/>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Newton-Raphson Method</a:t>
            </a:r>
            <a:endParaRPr/>
          </a:p>
        </p:txBody>
      </p:sp>
      <p:sp>
        <p:nvSpPr>
          <p:cNvPr id="432" name="Google Shape;432;p2"/>
          <p:cNvSpPr txBox="1"/>
          <p:nvPr/>
        </p:nvSpPr>
        <p:spPr>
          <a:xfrm>
            <a:off x="2886075" y="1743075"/>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3" name="Google Shape;433;p2"/>
          <p:cNvSpPr txBox="1"/>
          <p:nvPr/>
        </p:nvSpPr>
        <p:spPr>
          <a:xfrm>
            <a:off x="4043362" y="3205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434" name="Google Shape;434;p2"/>
          <p:cNvPicPr preferRelativeResize="0"/>
          <p:nvPr/>
        </p:nvPicPr>
        <p:blipFill rotWithShape="1">
          <a:blip r:embed="rId4">
            <a:alphaModFix/>
          </a:blip>
          <a:srcRect b="0" l="0" r="0" t="0"/>
          <a:stretch/>
        </p:blipFill>
        <p:spPr>
          <a:xfrm>
            <a:off x="6248400" y="3124200"/>
            <a:ext cx="2157412" cy="909637"/>
          </a:xfrm>
          <a:prstGeom prst="rect">
            <a:avLst/>
          </a:prstGeom>
          <a:noFill/>
          <a:ln>
            <a:noFill/>
          </a:ln>
        </p:spPr>
      </p:pic>
      <p:sp>
        <p:nvSpPr>
          <p:cNvPr id="435" name="Google Shape;435;p2"/>
          <p:cNvSpPr txBox="1"/>
          <p:nvPr/>
        </p:nvSpPr>
        <p:spPr>
          <a:xfrm>
            <a:off x="2828925" y="1743075"/>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aphicFrame>
        <p:nvGraphicFramePr>
          <p:cNvPr id="436" name="Google Shape;436;p2"/>
          <p:cNvGraphicFramePr/>
          <p:nvPr/>
        </p:nvGraphicFramePr>
        <p:xfrm>
          <a:off x="762000" y="1600200"/>
          <a:ext cx="5100637" cy="4933950"/>
        </p:xfrm>
        <a:graphic>
          <a:graphicData uri="http://schemas.openxmlformats.org/presentationml/2006/ole">
            <mc:AlternateContent>
              <mc:Choice Requires="v">
                <p:oleObj r:id="rId5" imgH="4933950" imgW="5100637" progId="Word.Picture.8" spid="_x0000_s1">
                  <p:embed/>
                </p:oleObj>
              </mc:Choice>
              <mc:Fallback>
                <p:oleObj r:id="rId6" imgH="4933950" imgW="5100637" progId="Word.Picture.8">
                  <p:embed/>
                  <p:pic>
                    <p:nvPicPr>
                      <p:cNvPr id="436" name="Google Shape;436;p2"/>
                      <p:cNvPicPr preferRelativeResize="0"/>
                      <p:nvPr/>
                    </p:nvPicPr>
                    <p:blipFill rotWithShape="1">
                      <a:blip r:embed="rId7">
                        <a:alphaModFix/>
                      </a:blip>
                      <a:srcRect b="0" l="0" r="0" t="0"/>
                      <a:stretch/>
                    </p:blipFill>
                    <p:spPr>
                      <a:xfrm>
                        <a:off x="762000" y="1600200"/>
                        <a:ext cx="5100637" cy="4933950"/>
                      </a:xfrm>
                      <a:prstGeom prst="rect">
                        <a:avLst/>
                      </a:prstGeom>
                      <a:noFill/>
                      <a:ln>
                        <a:noFill/>
                      </a:ln>
                    </p:spPr>
                  </p:pic>
                </p:oleObj>
              </mc:Fallback>
            </mc:AlternateContent>
          </a:graphicData>
        </a:graphic>
      </p:graphicFrame>
      <p:sp>
        <p:nvSpPr>
          <p:cNvPr id="437" name="Google Shape;437;p2"/>
          <p:cNvSpPr txBox="1"/>
          <p:nvPr/>
        </p:nvSpPr>
        <p:spPr>
          <a:xfrm>
            <a:off x="457200" y="6096000"/>
            <a:ext cx="8382000"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Figure 1 </a:t>
            </a:r>
            <a:r>
              <a:rPr b="0" i="0" lang="en-US" sz="2200" u="none">
                <a:solidFill>
                  <a:schemeClr val="dk1"/>
                </a:solidFill>
                <a:latin typeface="Tahoma"/>
                <a:ea typeface="Tahoma"/>
                <a:cs typeface="Tahoma"/>
                <a:sym typeface="Tahoma"/>
              </a:rPr>
              <a:t>Geometrical illustration of the Newton-Raphson method.</a:t>
            </a:r>
            <a:endParaRPr/>
          </a:p>
        </p:txBody>
      </p:sp>
      <p:sp>
        <p:nvSpPr>
          <p:cNvPr id="438" name="Google Shape;438;p2"/>
          <p:cNvSpPr txBox="1"/>
          <p:nvPr/>
        </p:nvSpPr>
        <p:spPr>
          <a:xfrm>
            <a:off x="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439" name="Google Shape;439;p2"/>
          <p:cNvSpPr txBox="1"/>
          <p:nvPr/>
        </p:nvSpPr>
        <p:spPr>
          <a:xfrm>
            <a:off x="2590800" y="2222500"/>
            <a:ext cx="5346700" cy="307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400"/>
              <a:buFont typeface="Tahoma"/>
              <a:buNone/>
            </a:pPr>
            <a:r>
              <a:rPr b="0" i="0" lang="en-US" sz="1400" u="none">
                <a:solidFill>
                  <a:srgbClr val="FF0000"/>
                </a:solidFill>
                <a:latin typeface="Tahoma"/>
                <a:ea typeface="Tahoma"/>
                <a:cs typeface="Tahoma"/>
                <a:sym typeface="Tahoma"/>
              </a:rPr>
              <a:t>Continuously draw a tangent line to get a closer value of the root</a:t>
            </a:r>
            <a:endParaRPr/>
          </a:p>
        </p:txBody>
      </p:sp>
      <p:sp>
        <p:nvSpPr>
          <p:cNvPr id="440" name="Google Shape;440;p2"/>
          <p:cNvSpPr txBox="1"/>
          <p:nvPr/>
        </p:nvSpPr>
        <p:spPr>
          <a:xfrm>
            <a:off x="6400800" y="4264025"/>
            <a:ext cx="2197100" cy="307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400"/>
              <a:buFont typeface="Tahoma"/>
              <a:buNone/>
            </a:pPr>
            <a:r>
              <a:rPr b="0" i="0" lang="en-US" sz="1400" u="none">
                <a:solidFill>
                  <a:srgbClr val="FF0000"/>
                </a:solidFill>
                <a:latin typeface="Tahoma"/>
                <a:ea typeface="Tahoma"/>
                <a:cs typeface="Tahoma"/>
                <a:sym typeface="Tahoma"/>
              </a:rPr>
              <a:t>Newton-Raphson formula</a:t>
            </a:r>
            <a:endParaRPr/>
          </a:p>
        </p:txBody>
      </p:sp>
      <p:cxnSp>
        <p:nvCxnSpPr>
          <p:cNvPr id="441" name="Google Shape;441;p2"/>
          <p:cNvCxnSpPr/>
          <p:nvPr/>
        </p:nvCxnSpPr>
        <p:spPr>
          <a:xfrm flipH="1" rot="10800000">
            <a:off x="7326312" y="3821112"/>
            <a:ext cx="131762" cy="473075"/>
          </a:xfrm>
          <a:prstGeom prst="straightConnector1">
            <a:avLst/>
          </a:prstGeom>
          <a:solidFill>
            <a:schemeClr val="accent1"/>
          </a:solidFill>
          <a:ln cap="flat" cmpd="sng" w="9525">
            <a:solidFill>
              <a:schemeClr val="dk1"/>
            </a:solidFill>
            <a:prstDash val="solid"/>
            <a:miter lim="800000"/>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8" name="Shape 638"/>
        <p:cNvGrpSpPr/>
        <p:nvPr/>
      </p:nvGrpSpPr>
      <p:grpSpPr>
        <a:xfrm>
          <a:off x="0" y="0"/>
          <a:ext cx="0" cy="0"/>
          <a:chOff x="0" y="0"/>
          <a:chExt cx="0" cy="0"/>
        </a:xfrm>
      </p:grpSpPr>
      <p:sp>
        <p:nvSpPr>
          <p:cNvPr id="639" name="Google Shape;639;p2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pic>
        <p:nvPicPr>
          <p:cNvPr id="640" name="Google Shape;640;p20"/>
          <p:cNvPicPr preferRelativeResize="0"/>
          <p:nvPr>
            <p:ph idx="1" type="body"/>
          </p:nvPr>
        </p:nvPicPr>
        <p:blipFill rotWithShape="1">
          <a:blip r:embed="rId3">
            <a:alphaModFix/>
          </a:blip>
          <a:srcRect b="0" l="0" r="0" t="0"/>
          <a:stretch/>
        </p:blipFill>
        <p:spPr>
          <a:xfrm>
            <a:off x="1752600" y="1828800"/>
            <a:ext cx="4572000" cy="4572000"/>
          </a:xfrm>
          <a:prstGeom prst="rect">
            <a:avLst/>
          </a:prstGeom>
          <a:noFill/>
          <a:ln>
            <a:noFill/>
          </a:ln>
        </p:spPr>
      </p:pic>
      <p:sp>
        <p:nvSpPr>
          <p:cNvPr id="641" name="Google Shape;641;p20"/>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42" name="Google Shape;642;p20"/>
          <p:cNvSpPr txBox="1"/>
          <p:nvPr/>
        </p:nvSpPr>
        <p:spPr>
          <a:xfrm>
            <a:off x="5546725" y="2166937"/>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43" name="Google Shape;643;p20"/>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44" name="Google Shape;644;p20"/>
          <p:cNvSpPr txBox="1"/>
          <p:nvPr/>
        </p:nvSpPr>
        <p:spPr>
          <a:xfrm>
            <a:off x="1676400" y="6096000"/>
            <a:ext cx="5715000" cy="384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7 </a:t>
            </a:r>
            <a:r>
              <a:rPr b="0" i="0" lang="en-US" sz="1900" u="none">
                <a:solidFill>
                  <a:schemeClr val="dk1"/>
                </a:solidFill>
                <a:latin typeface="Tahoma"/>
                <a:ea typeface="Tahoma"/>
                <a:cs typeface="Tahoma"/>
                <a:sym typeface="Tahoma"/>
              </a:rPr>
              <a:t>Estimate of the root for the Iteration 3.</a:t>
            </a:r>
            <a:r>
              <a:rPr b="1" i="0" lang="en-US" sz="1900" u="none">
                <a:solidFill>
                  <a:schemeClr val="dk1"/>
                </a:solidFill>
                <a:latin typeface="Tahoma"/>
                <a:ea typeface="Tahoma"/>
                <a:cs typeface="Tahoma"/>
                <a:sym typeface="Tahoma"/>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8" name="Shape 648"/>
        <p:cNvGrpSpPr/>
        <p:nvPr/>
      </p:nvGrpSpPr>
      <p:grpSpPr>
        <a:xfrm>
          <a:off x="0" y="0"/>
          <a:ext cx="0" cy="0"/>
          <a:chOff x="0" y="0"/>
          <a:chExt cx="0" cy="0"/>
        </a:xfrm>
      </p:grpSpPr>
      <p:sp>
        <p:nvSpPr>
          <p:cNvPr id="649" name="Google Shape;649;p2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650" name="Google Shape;650;p21"/>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51" name="Google Shape;651;p21"/>
          <p:cNvSpPr txBox="1"/>
          <p:nvPr/>
        </p:nvSpPr>
        <p:spPr>
          <a:xfrm>
            <a:off x="5280025" y="2286000"/>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652" name="Google Shape;652;p21"/>
          <p:cNvPicPr preferRelativeResize="0"/>
          <p:nvPr/>
        </p:nvPicPr>
        <p:blipFill rotWithShape="1">
          <a:blip r:embed="rId3">
            <a:alphaModFix/>
          </a:blip>
          <a:srcRect b="0" l="0" r="0" t="0"/>
          <a:stretch/>
        </p:blipFill>
        <p:spPr>
          <a:xfrm>
            <a:off x="1600200" y="2590800"/>
            <a:ext cx="3954462" cy="1905000"/>
          </a:xfrm>
          <a:prstGeom prst="rect">
            <a:avLst/>
          </a:prstGeom>
          <a:noFill/>
          <a:ln>
            <a:noFill/>
          </a:ln>
        </p:spPr>
      </p:pic>
      <p:sp>
        <p:nvSpPr>
          <p:cNvPr id="653" name="Google Shape;653;p21"/>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54" name="Google Shape;654;p21"/>
          <p:cNvSpPr txBox="1"/>
          <p:nvPr/>
        </p:nvSpPr>
        <p:spPr>
          <a:xfrm>
            <a:off x="838200" y="2057400"/>
            <a:ext cx="7772400" cy="6778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absolute relative approximate error        at the end of Iteration 3 is</a:t>
            </a:r>
            <a:endParaRPr/>
          </a:p>
        </p:txBody>
      </p:sp>
      <p:pic>
        <p:nvPicPr>
          <p:cNvPr id="655" name="Google Shape;655;p21"/>
          <p:cNvPicPr preferRelativeResize="0"/>
          <p:nvPr/>
        </p:nvPicPr>
        <p:blipFill rotWithShape="1">
          <a:blip r:embed="rId4">
            <a:alphaModFix/>
          </a:blip>
          <a:srcRect b="0" l="0" r="0" t="0"/>
          <a:stretch/>
        </p:blipFill>
        <p:spPr>
          <a:xfrm>
            <a:off x="5181600" y="2057400"/>
            <a:ext cx="533400" cy="455612"/>
          </a:xfrm>
          <a:prstGeom prst="rect">
            <a:avLst/>
          </a:prstGeom>
          <a:noFill/>
          <a:ln>
            <a:noFill/>
          </a:ln>
        </p:spPr>
      </p:pic>
      <p:sp>
        <p:nvSpPr>
          <p:cNvPr id="656" name="Google Shape;656;p21"/>
          <p:cNvSpPr txBox="1"/>
          <p:nvPr/>
        </p:nvSpPr>
        <p:spPr>
          <a:xfrm>
            <a:off x="990600" y="4800600"/>
            <a:ext cx="7391400" cy="6778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number of significant digits at least correct is 4, as only 4 significant digits are carried through all the calculations.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0" name="Shape 660"/>
        <p:cNvGrpSpPr/>
        <p:nvPr/>
      </p:nvGrpSpPr>
      <p:grpSpPr>
        <a:xfrm>
          <a:off x="0" y="0"/>
          <a:ext cx="0" cy="0"/>
          <a:chOff x="0" y="0"/>
          <a:chExt cx="0" cy="0"/>
        </a:xfrm>
      </p:grpSpPr>
      <p:sp>
        <p:nvSpPr>
          <p:cNvPr id="661" name="Google Shape;661;p2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Advantages</a:t>
            </a:r>
            <a:endParaRPr/>
          </a:p>
        </p:txBody>
      </p:sp>
      <p:sp>
        <p:nvSpPr>
          <p:cNvPr id="662" name="Google Shape;662;p22"/>
          <p:cNvSpPr txBox="1"/>
          <p:nvPr>
            <p:ph idx="1" type="body"/>
          </p:nvPr>
        </p:nvSpPr>
        <p:spPr>
          <a:xfrm>
            <a:off x="533400" y="2209800"/>
            <a:ext cx="8229600" cy="15081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Converges fast (quadratic convergence), if it converges.  </a:t>
            </a:r>
            <a:endParaRPr/>
          </a:p>
          <a:p>
            <a:pPr indent="-342900" lvl="0" marL="342900" marR="0" rtl="0" algn="l">
              <a:lnSpc>
                <a:spcPct val="9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Requires only one guess</a:t>
            </a:r>
            <a:endParaRPr/>
          </a:p>
        </p:txBody>
      </p:sp>
      <p:sp>
        <p:nvSpPr>
          <p:cNvPr id="663" name="Google Shape;663;p22"/>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7" name="Shape 667"/>
        <p:cNvGrpSpPr/>
        <p:nvPr/>
      </p:nvGrpSpPr>
      <p:grpSpPr>
        <a:xfrm>
          <a:off x="0" y="0"/>
          <a:ext cx="0" cy="0"/>
          <a:chOff x="0" y="0"/>
          <a:chExt cx="0" cy="0"/>
        </a:xfrm>
      </p:grpSpPr>
      <p:sp>
        <p:nvSpPr>
          <p:cNvPr id="668" name="Google Shape;668;p23"/>
          <p:cNvSpPr txBox="1"/>
          <p:nvPr>
            <p:ph type="title"/>
          </p:nvPr>
        </p:nvSpPr>
        <p:spPr>
          <a:xfrm>
            <a:off x="914400" y="609600"/>
            <a:ext cx="82296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Drawbacks</a:t>
            </a:r>
            <a:endParaRPr/>
          </a:p>
        </p:txBody>
      </p:sp>
      <p:sp>
        <p:nvSpPr>
          <p:cNvPr id="669" name="Google Shape;669;p23"/>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70" name="Google Shape;670;p23"/>
          <p:cNvSpPr txBox="1"/>
          <p:nvPr/>
        </p:nvSpPr>
        <p:spPr>
          <a:xfrm>
            <a:off x="762000" y="2057400"/>
            <a:ext cx="7772400" cy="45408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1900"/>
              <a:buFont typeface="Tahoma"/>
              <a:buAutoNum type="arabicPeriod"/>
            </a:pPr>
            <a:r>
              <a:rPr b="0" i="0" lang="en-US" sz="1900" u="sng">
                <a:solidFill>
                  <a:schemeClr val="dk1"/>
                </a:solidFill>
                <a:latin typeface="Tahoma"/>
                <a:ea typeface="Tahoma"/>
                <a:cs typeface="Tahoma"/>
                <a:sym typeface="Tahoma"/>
              </a:rPr>
              <a:t>Divergence at inflection points</a:t>
            </a:r>
            <a:endParaRPr/>
          </a:p>
          <a:p>
            <a:pPr indent="-457200" lvl="0" marL="45720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	Selection of the initial guess or an iteration value of the root that is close to the inflection point of the function         may start diverging away from the root in there Newton-Raphson method.</a:t>
            </a:r>
            <a:endParaRPr/>
          </a:p>
          <a:p>
            <a:pPr indent="-457200" lvl="0" marL="457200" marR="0" rtl="0" algn="l">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457200" lvl="0" marL="457200" marR="0" rtl="0" algn="l">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457200" lvl="0" marL="45720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For example, to find the root of the equation                                   .</a:t>
            </a:r>
            <a:endParaRPr/>
          </a:p>
          <a:p>
            <a:pPr indent="-457200" lvl="0" marL="457200" marR="0" rtl="0" algn="l">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457200" lvl="0" marL="457200" marR="0" rtl="0" algn="l">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457200" lvl="0" marL="457200" marR="0" rtl="0" algn="l">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457200" lvl="0" marL="45720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Newton-Raphson method reduces to                                       .</a:t>
            </a:r>
            <a:endParaRPr/>
          </a:p>
          <a:p>
            <a:pPr indent="-457200" lvl="0" marL="457200" marR="0" rtl="0" algn="l">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457200" lvl="0" marL="457200" marR="0" rtl="0" algn="l">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457200" lvl="0" marL="457200" marR="0" rtl="0" algn="l">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457200" lvl="0" marL="45720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Table 1 shows the iterated values of the root of the equation.</a:t>
            </a:r>
            <a:endParaRPr/>
          </a:p>
          <a:p>
            <a:pPr indent="-457200" lvl="0" marL="457200" marR="0" rtl="0" algn="l">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457200" lvl="0" marL="45720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root starts to diverge at Iteration 6 because the previous estimate of 0.92589 is close to the inflection point of         . </a:t>
            </a:r>
            <a:endParaRPr/>
          </a:p>
          <a:p>
            <a:pPr indent="-457200" lvl="0" marL="457200" marR="0" rtl="0" algn="l">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457200" lvl="0" marL="45720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Eventually after 12 more iterations the root converges to the exact value of </a:t>
            </a:r>
            <a:endParaRPr/>
          </a:p>
        </p:txBody>
      </p:sp>
      <p:pic>
        <p:nvPicPr>
          <p:cNvPr id="671" name="Google Shape;671;p23"/>
          <p:cNvPicPr preferRelativeResize="0"/>
          <p:nvPr/>
        </p:nvPicPr>
        <p:blipFill rotWithShape="1">
          <a:blip r:embed="rId3">
            <a:alphaModFix/>
          </a:blip>
          <a:srcRect b="0" l="0" r="0" t="0"/>
          <a:stretch/>
        </p:blipFill>
        <p:spPr>
          <a:xfrm>
            <a:off x="6172200" y="2667000"/>
            <a:ext cx="533400" cy="349250"/>
          </a:xfrm>
          <a:prstGeom prst="rect">
            <a:avLst/>
          </a:prstGeom>
          <a:noFill/>
          <a:ln>
            <a:noFill/>
          </a:ln>
        </p:spPr>
      </p:pic>
      <p:pic>
        <p:nvPicPr>
          <p:cNvPr id="672" name="Google Shape;672;p23"/>
          <p:cNvPicPr preferRelativeResize="0"/>
          <p:nvPr/>
        </p:nvPicPr>
        <p:blipFill rotWithShape="1">
          <a:blip r:embed="rId4">
            <a:alphaModFix/>
          </a:blip>
          <a:srcRect b="0" l="0" r="0" t="0"/>
          <a:stretch/>
        </p:blipFill>
        <p:spPr>
          <a:xfrm>
            <a:off x="5638800" y="3429000"/>
            <a:ext cx="2667000" cy="404812"/>
          </a:xfrm>
          <a:prstGeom prst="rect">
            <a:avLst/>
          </a:prstGeom>
          <a:noFill/>
          <a:ln>
            <a:noFill/>
          </a:ln>
        </p:spPr>
      </p:pic>
      <p:pic>
        <p:nvPicPr>
          <p:cNvPr id="673" name="Google Shape;673;p23"/>
          <p:cNvPicPr preferRelativeResize="0"/>
          <p:nvPr/>
        </p:nvPicPr>
        <p:blipFill rotWithShape="1">
          <a:blip r:embed="rId5">
            <a:alphaModFix/>
          </a:blip>
          <a:srcRect b="0" l="0" r="0" t="0"/>
          <a:stretch/>
        </p:blipFill>
        <p:spPr>
          <a:xfrm>
            <a:off x="5334000" y="3886200"/>
            <a:ext cx="2819400" cy="863600"/>
          </a:xfrm>
          <a:prstGeom prst="rect">
            <a:avLst/>
          </a:prstGeom>
          <a:noFill/>
          <a:ln>
            <a:noFill/>
          </a:ln>
        </p:spPr>
      </p:pic>
      <p:pic>
        <p:nvPicPr>
          <p:cNvPr id="674" name="Google Shape;674;p23"/>
          <p:cNvPicPr preferRelativeResize="0"/>
          <p:nvPr/>
        </p:nvPicPr>
        <p:blipFill rotWithShape="1">
          <a:blip r:embed="rId6">
            <a:alphaModFix/>
          </a:blip>
          <a:srcRect b="0" l="0" r="0" t="0"/>
          <a:stretch/>
        </p:blipFill>
        <p:spPr>
          <a:xfrm>
            <a:off x="6019800" y="5486400"/>
            <a:ext cx="620712" cy="334962"/>
          </a:xfrm>
          <a:prstGeom prst="rect">
            <a:avLst/>
          </a:prstGeom>
          <a:noFill/>
          <a:ln>
            <a:noFill/>
          </a:ln>
        </p:spPr>
      </p:pic>
      <p:pic>
        <p:nvPicPr>
          <p:cNvPr id="675" name="Google Shape;675;p23"/>
          <p:cNvPicPr preferRelativeResize="0"/>
          <p:nvPr/>
        </p:nvPicPr>
        <p:blipFill rotWithShape="1">
          <a:blip r:embed="rId7">
            <a:alphaModFix/>
          </a:blip>
          <a:srcRect b="0" l="0" r="0" t="0"/>
          <a:stretch/>
        </p:blipFill>
        <p:spPr>
          <a:xfrm>
            <a:off x="2209800" y="6172200"/>
            <a:ext cx="930275" cy="3349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9" name="Shape 679"/>
        <p:cNvGrpSpPr/>
        <p:nvPr/>
      </p:nvGrpSpPr>
      <p:grpSpPr>
        <a:xfrm>
          <a:off x="0" y="0"/>
          <a:ext cx="0" cy="0"/>
          <a:chOff x="0" y="0"/>
          <a:chExt cx="0" cy="0"/>
        </a:xfrm>
      </p:grpSpPr>
      <p:sp>
        <p:nvSpPr>
          <p:cNvPr id="680" name="Google Shape;680;p24"/>
          <p:cNvSpPr txBox="1"/>
          <p:nvPr>
            <p:ph type="title"/>
          </p:nvPr>
        </p:nvSpPr>
        <p:spPr>
          <a:xfrm>
            <a:off x="914400" y="838200"/>
            <a:ext cx="8229600" cy="7921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Drawbacks – Inflection Points</a:t>
            </a:r>
            <a:endParaRPr/>
          </a:p>
        </p:txBody>
      </p:sp>
      <p:graphicFrame>
        <p:nvGraphicFramePr>
          <p:cNvPr id="681" name="Google Shape;681;p24"/>
          <p:cNvGraphicFramePr/>
          <p:nvPr/>
        </p:nvGraphicFramePr>
        <p:xfrm>
          <a:off x="838200" y="2438400"/>
          <a:ext cx="3000000" cy="3000000"/>
        </p:xfrm>
        <a:graphic>
          <a:graphicData uri="http://schemas.openxmlformats.org/drawingml/2006/table">
            <a:tbl>
              <a:tblPr>
                <a:noFill/>
                <a:tableStyleId>{9108306E-2B19-47E4-B3F6-C549CE0D7877}</a:tableStyleId>
              </a:tblPr>
              <a:tblGrid>
                <a:gridCol w="1270000"/>
                <a:gridCol w="1473200"/>
              </a:tblGrid>
              <a:tr h="669925">
                <a:tc>
                  <a:txBody>
                    <a:bodyPr/>
                    <a:lstStyle/>
                    <a:p>
                      <a:pPr indent="0" lvl="0" marL="0" marR="0" rtl="0" algn="ctr">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Iteration Number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x</a:t>
                      </a:r>
                      <a:r>
                        <a:rPr b="0" baseline="-25000" i="1" lang="en-US" sz="1900" u="none" cap="none" strike="noStrike">
                          <a:solidFill>
                            <a:schemeClr val="dk1"/>
                          </a:solidFill>
                          <a:latin typeface="Tahoma"/>
                          <a:ea typeface="Tahoma"/>
                          <a:cs typeface="Tahoma"/>
                          <a:sym typeface="Tahoma"/>
                        </a:rPr>
                        <a:t>i</a:t>
                      </a:r>
                      <a:r>
                        <a:rPr b="0" i="0" lang="en-US" sz="1900" u="none" cap="none" strike="noStrike">
                          <a:solidFill>
                            <a:schemeClr val="dk1"/>
                          </a:solidFill>
                          <a:latin typeface="Tahoma"/>
                          <a:ea typeface="Tahoma"/>
                          <a:cs typeface="Tahoma"/>
                          <a:sym typeface="Tahoma"/>
                        </a:rPr>
                        <a:t>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5.0000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3.6560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2.7465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2.1084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1.6000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0.92589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−30.119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−19.746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18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Tahoma"/>
                        <a:buNone/>
                      </a:pPr>
                      <a:r>
                        <a:rPr b="0" i="0" lang="en-US" sz="1900" u="none" cap="none" strike="noStrike">
                          <a:solidFill>
                            <a:schemeClr val="dk1"/>
                          </a:solidFill>
                          <a:latin typeface="Tahoma"/>
                          <a:ea typeface="Tahoma"/>
                          <a:cs typeface="Tahoma"/>
                          <a:sym typeface="Tahoma"/>
                        </a:rPr>
                        <a:t>0.2000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82" name="Google Shape;682;p24"/>
          <p:cNvSpPr txBox="1"/>
          <p:nvPr/>
        </p:nvSpPr>
        <p:spPr>
          <a:xfrm>
            <a:off x="2428875" y="204311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683" name="Google Shape;683;p24"/>
          <p:cNvPicPr preferRelativeResize="0"/>
          <p:nvPr/>
        </p:nvPicPr>
        <p:blipFill rotWithShape="1">
          <a:blip r:embed="rId3">
            <a:alphaModFix/>
          </a:blip>
          <a:srcRect b="0" l="0" r="0" t="0"/>
          <a:stretch/>
        </p:blipFill>
        <p:spPr>
          <a:xfrm>
            <a:off x="5086350" y="6096000"/>
            <a:ext cx="2706687" cy="411162"/>
          </a:xfrm>
          <a:prstGeom prst="rect">
            <a:avLst/>
          </a:prstGeom>
          <a:noFill/>
          <a:ln>
            <a:noFill/>
          </a:ln>
        </p:spPr>
      </p:pic>
      <p:sp>
        <p:nvSpPr>
          <p:cNvPr id="684" name="Google Shape;684;p24"/>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85" name="Google Shape;685;p24"/>
          <p:cNvSpPr txBox="1"/>
          <p:nvPr/>
        </p:nvSpPr>
        <p:spPr>
          <a:xfrm>
            <a:off x="3886200" y="5745162"/>
            <a:ext cx="4800600" cy="384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8</a:t>
            </a:r>
            <a:r>
              <a:rPr b="0" i="0" lang="en-US" sz="1900" u="none">
                <a:solidFill>
                  <a:schemeClr val="dk1"/>
                </a:solidFill>
                <a:latin typeface="Tahoma"/>
                <a:ea typeface="Tahoma"/>
                <a:cs typeface="Tahoma"/>
                <a:sym typeface="Tahoma"/>
              </a:rPr>
              <a:t> Divergence at inflection point for</a:t>
            </a:r>
            <a:endParaRPr/>
          </a:p>
        </p:txBody>
      </p:sp>
      <p:pic>
        <p:nvPicPr>
          <p:cNvPr descr="inflection_book" id="686" name="Google Shape;686;p24"/>
          <p:cNvPicPr preferRelativeResize="0"/>
          <p:nvPr/>
        </p:nvPicPr>
        <p:blipFill rotWithShape="1">
          <a:blip r:embed="rId4">
            <a:alphaModFix/>
          </a:blip>
          <a:srcRect b="0" l="0" r="0" t="0"/>
          <a:stretch/>
        </p:blipFill>
        <p:spPr>
          <a:xfrm>
            <a:off x="4038600" y="2438400"/>
            <a:ext cx="4495800" cy="3371850"/>
          </a:xfrm>
          <a:prstGeom prst="rect">
            <a:avLst/>
          </a:prstGeom>
          <a:noFill/>
          <a:ln>
            <a:noFill/>
          </a:ln>
        </p:spPr>
      </p:pic>
      <p:sp>
        <p:nvSpPr>
          <p:cNvPr id="687" name="Google Shape;687;p24"/>
          <p:cNvSpPr txBox="1"/>
          <p:nvPr/>
        </p:nvSpPr>
        <p:spPr>
          <a:xfrm>
            <a:off x="304800" y="1981200"/>
            <a:ext cx="4800600" cy="384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Table 1 </a:t>
            </a:r>
            <a:r>
              <a:rPr b="0" i="0" lang="en-US" sz="1900" u="none">
                <a:solidFill>
                  <a:schemeClr val="dk1"/>
                </a:solidFill>
                <a:latin typeface="Tahoma"/>
                <a:ea typeface="Tahoma"/>
                <a:cs typeface="Tahoma"/>
                <a:sym typeface="Tahoma"/>
              </a:rPr>
              <a:t>Divergence near inflection point.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1" name="Shape 691"/>
        <p:cNvGrpSpPr/>
        <p:nvPr/>
      </p:nvGrpSpPr>
      <p:grpSpPr>
        <a:xfrm>
          <a:off x="0" y="0"/>
          <a:ext cx="0" cy="0"/>
          <a:chOff x="0" y="0"/>
          <a:chExt cx="0" cy="0"/>
        </a:xfrm>
      </p:grpSpPr>
      <p:sp>
        <p:nvSpPr>
          <p:cNvPr id="692" name="Google Shape;692;p25"/>
          <p:cNvSpPr txBox="1"/>
          <p:nvPr/>
        </p:nvSpPr>
        <p:spPr>
          <a:xfrm>
            <a:off x="381000" y="1981200"/>
            <a:ext cx="4572000" cy="47402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200"/>
              <a:buFont typeface="Tahoma"/>
              <a:buAutoNum type="arabicPeriod" startAt="2"/>
            </a:pPr>
            <a:r>
              <a:rPr b="0" i="0" lang="en-US" sz="2200" u="sng">
                <a:solidFill>
                  <a:schemeClr val="dk1"/>
                </a:solidFill>
                <a:latin typeface="Tahoma"/>
                <a:ea typeface="Tahoma"/>
                <a:cs typeface="Tahoma"/>
                <a:sym typeface="Tahoma"/>
              </a:rPr>
              <a:t>Division by zero</a:t>
            </a:r>
            <a:endParaRPr/>
          </a:p>
          <a:p>
            <a:pPr indent="-457200" lvl="0" marL="45720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	For the equation</a:t>
            </a:r>
            <a:endParaRPr/>
          </a:p>
          <a:p>
            <a:pPr indent="-457200" lvl="0" marL="457200" marR="0" rtl="0" algn="l">
              <a:lnSpc>
                <a:spcPct val="100000"/>
              </a:lnSpc>
              <a:spcBef>
                <a:spcPts val="0"/>
              </a:spcBef>
              <a:spcAft>
                <a:spcPts val="0"/>
              </a:spcAft>
              <a:buClr>
                <a:schemeClr val="dk1"/>
              </a:buClr>
              <a:buSzPts val="2200"/>
              <a:buFont typeface="Tahoma"/>
              <a:buNone/>
            </a:pPr>
            <a:r>
              <a:t/>
            </a:r>
            <a:endParaRPr b="0" i="0" sz="2200" u="none">
              <a:solidFill>
                <a:schemeClr val="dk1"/>
              </a:solidFill>
              <a:latin typeface="Tahoma"/>
              <a:ea typeface="Tahoma"/>
              <a:cs typeface="Tahoma"/>
              <a:sym typeface="Tahoma"/>
            </a:endParaRPr>
          </a:p>
          <a:p>
            <a:pPr indent="-457200" lvl="0" marL="45720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	</a:t>
            </a:r>
            <a:endParaRPr/>
          </a:p>
          <a:p>
            <a:pPr indent="-457200" lvl="0" marL="45720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	the Newton-Raphson method reduces to</a:t>
            </a:r>
            <a:endParaRPr/>
          </a:p>
          <a:p>
            <a:pPr indent="-457200" lvl="0" marL="457200" marR="0" rtl="0" algn="l">
              <a:lnSpc>
                <a:spcPct val="100000"/>
              </a:lnSpc>
              <a:spcBef>
                <a:spcPts val="0"/>
              </a:spcBef>
              <a:spcAft>
                <a:spcPts val="0"/>
              </a:spcAft>
              <a:buClr>
                <a:schemeClr val="dk1"/>
              </a:buClr>
              <a:buSzPts val="2200"/>
              <a:buFont typeface="Tahoma"/>
              <a:buNone/>
            </a:pPr>
            <a:r>
              <a:t/>
            </a:r>
            <a:endParaRPr b="0" i="0" sz="2200" u="none">
              <a:solidFill>
                <a:schemeClr val="dk1"/>
              </a:solidFill>
              <a:latin typeface="Tahoma"/>
              <a:ea typeface="Tahoma"/>
              <a:cs typeface="Tahoma"/>
              <a:sym typeface="Tahoma"/>
            </a:endParaRPr>
          </a:p>
          <a:p>
            <a:pPr indent="-457200" lvl="0" marL="457200" marR="0" rtl="0" algn="l">
              <a:lnSpc>
                <a:spcPct val="100000"/>
              </a:lnSpc>
              <a:spcBef>
                <a:spcPts val="0"/>
              </a:spcBef>
              <a:spcAft>
                <a:spcPts val="0"/>
              </a:spcAft>
              <a:buClr>
                <a:schemeClr val="dk1"/>
              </a:buClr>
              <a:buSzPts val="2200"/>
              <a:buFont typeface="Tahoma"/>
              <a:buNone/>
            </a:pPr>
            <a:r>
              <a:t/>
            </a:r>
            <a:endParaRPr b="0" i="0" sz="2200" u="none">
              <a:solidFill>
                <a:schemeClr val="dk1"/>
              </a:solidFill>
              <a:latin typeface="Tahoma"/>
              <a:ea typeface="Tahoma"/>
              <a:cs typeface="Tahoma"/>
              <a:sym typeface="Tahoma"/>
            </a:endParaRPr>
          </a:p>
          <a:p>
            <a:pPr indent="-457200" lvl="0" marL="457200" marR="0" rtl="0" algn="l">
              <a:lnSpc>
                <a:spcPct val="100000"/>
              </a:lnSpc>
              <a:spcBef>
                <a:spcPts val="0"/>
              </a:spcBef>
              <a:spcAft>
                <a:spcPts val="0"/>
              </a:spcAft>
              <a:buClr>
                <a:schemeClr val="dk1"/>
              </a:buClr>
              <a:buSzPts val="2200"/>
              <a:buFont typeface="Tahoma"/>
              <a:buNone/>
            </a:pPr>
            <a:r>
              <a:t/>
            </a:r>
            <a:endParaRPr b="0" i="0" sz="2200" u="sng">
              <a:solidFill>
                <a:schemeClr val="dk1"/>
              </a:solidFill>
              <a:latin typeface="Tahoma"/>
              <a:ea typeface="Tahoma"/>
              <a:cs typeface="Tahoma"/>
              <a:sym typeface="Tahoma"/>
            </a:endParaRPr>
          </a:p>
          <a:p>
            <a:pPr indent="-457200" lvl="0" marL="457200" marR="0" rtl="0" algn="l">
              <a:lnSpc>
                <a:spcPct val="100000"/>
              </a:lnSpc>
              <a:spcBef>
                <a:spcPts val="0"/>
              </a:spcBef>
              <a:spcAft>
                <a:spcPts val="0"/>
              </a:spcAft>
              <a:buClr>
                <a:schemeClr val="dk1"/>
              </a:buClr>
              <a:buSzPts val="800"/>
              <a:buFont typeface="Tahoma"/>
              <a:buNone/>
            </a:pPr>
            <a:r>
              <a:t/>
            </a:r>
            <a:endParaRPr b="0" i="0" sz="800" u="sng">
              <a:solidFill>
                <a:schemeClr val="dk1"/>
              </a:solidFill>
              <a:latin typeface="Tahoma"/>
              <a:ea typeface="Tahoma"/>
              <a:cs typeface="Tahoma"/>
              <a:sym typeface="Tahoma"/>
            </a:endParaRPr>
          </a:p>
          <a:p>
            <a:pPr indent="-457200" lvl="0" marL="457200" marR="0" rtl="0" algn="l">
              <a:lnSpc>
                <a:spcPct val="100000"/>
              </a:lnSpc>
              <a:spcBef>
                <a:spcPts val="0"/>
              </a:spcBef>
              <a:spcAft>
                <a:spcPts val="0"/>
              </a:spcAft>
              <a:buClr>
                <a:schemeClr val="dk1"/>
              </a:buClr>
              <a:buSzPts val="800"/>
              <a:buFont typeface="Tahoma"/>
              <a:buNone/>
            </a:pPr>
            <a:r>
              <a:t/>
            </a:r>
            <a:endParaRPr b="0" i="0" sz="800" u="sng">
              <a:solidFill>
                <a:schemeClr val="dk1"/>
              </a:solidFill>
              <a:latin typeface="Tahoma"/>
              <a:ea typeface="Tahoma"/>
              <a:cs typeface="Tahoma"/>
              <a:sym typeface="Tahoma"/>
            </a:endParaRPr>
          </a:p>
          <a:p>
            <a:pPr indent="-457200" lvl="0" marL="45720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	For                            , the denominator will equal zero. </a:t>
            </a:r>
            <a:endParaRPr/>
          </a:p>
          <a:p>
            <a:pPr indent="-457200" lvl="0" marL="457200" marR="0" rtl="0" algn="l">
              <a:lnSpc>
                <a:spcPct val="100000"/>
              </a:lnSpc>
              <a:spcBef>
                <a:spcPts val="0"/>
              </a:spcBef>
              <a:spcAft>
                <a:spcPts val="0"/>
              </a:spcAft>
              <a:buClr>
                <a:schemeClr val="dk1"/>
              </a:buClr>
              <a:buSzPts val="2200"/>
              <a:buFont typeface="Tahoma"/>
              <a:buNone/>
            </a:pPr>
            <a:r>
              <a:t/>
            </a:r>
            <a:endParaRPr b="0" i="0" sz="22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None/>
            </a:pPr>
            <a:r>
              <a:t/>
            </a:r>
            <a:endParaRPr b="0" i="0" sz="2200" u="none">
              <a:solidFill>
                <a:schemeClr val="dk1"/>
              </a:solidFill>
              <a:latin typeface="Tahoma"/>
              <a:ea typeface="Tahoma"/>
              <a:cs typeface="Tahoma"/>
              <a:sym typeface="Tahoma"/>
            </a:endParaRPr>
          </a:p>
        </p:txBody>
      </p:sp>
      <p:sp>
        <p:nvSpPr>
          <p:cNvPr id="693" name="Google Shape;693;p25"/>
          <p:cNvSpPr txBox="1"/>
          <p:nvPr>
            <p:ph type="title"/>
          </p:nvPr>
        </p:nvSpPr>
        <p:spPr>
          <a:xfrm>
            <a:off x="1295400" y="914400"/>
            <a:ext cx="6954837" cy="838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Drawbacks – Division by Zero</a:t>
            </a:r>
            <a:endParaRPr/>
          </a:p>
        </p:txBody>
      </p:sp>
      <p:pic>
        <p:nvPicPr>
          <p:cNvPr id="694" name="Google Shape;694;p25"/>
          <p:cNvPicPr preferRelativeResize="0"/>
          <p:nvPr/>
        </p:nvPicPr>
        <p:blipFill rotWithShape="1">
          <a:blip r:embed="rId3">
            <a:alphaModFix/>
          </a:blip>
          <a:srcRect b="0" l="0" r="0" t="0"/>
          <a:stretch/>
        </p:blipFill>
        <p:spPr>
          <a:xfrm>
            <a:off x="457200" y="2819400"/>
            <a:ext cx="3886200" cy="425450"/>
          </a:xfrm>
          <a:prstGeom prst="rect">
            <a:avLst/>
          </a:prstGeom>
          <a:noFill/>
          <a:ln>
            <a:noFill/>
          </a:ln>
        </p:spPr>
      </p:pic>
      <p:sp>
        <p:nvSpPr>
          <p:cNvPr id="695" name="Google Shape;695;p25"/>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696" name="Google Shape;696;p25"/>
          <p:cNvPicPr preferRelativeResize="0"/>
          <p:nvPr/>
        </p:nvPicPr>
        <p:blipFill rotWithShape="1">
          <a:blip r:embed="rId4">
            <a:alphaModFix/>
          </a:blip>
          <a:srcRect b="0" l="0" r="0" t="0"/>
          <a:stretch/>
        </p:blipFill>
        <p:spPr>
          <a:xfrm>
            <a:off x="609600" y="4114800"/>
            <a:ext cx="3733800" cy="828675"/>
          </a:xfrm>
          <a:prstGeom prst="rect">
            <a:avLst/>
          </a:prstGeom>
          <a:noFill/>
          <a:ln>
            <a:noFill/>
          </a:ln>
        </p:spPr>
      </p:pic>
      <p:pic>
        <p:nvPicPr>
          <p:cNvPr id="697" name="Google Shape;697;p25"/>
          <p:cNvPicPr preferRelativeResize="0"/>
          <p:nvPr/>
        </p:nvPicPr>
        <p:blipFill rotWithShape="1">
          <a:blip r:embed="rId5">
            <a:alphaModFix/>
          </a:blip>
          <a:srcRect b="0" l="0" r="0" t="0"/>
          <a:stretch/>
        </p:blipFill>
        <p:spPr>
          <a:xfrm>
            <a:off x="1447800" y="5257800"/>
            <a:ext cx="2317750" cy="457200"/>
          </a:xfrm>
          <a:prstGeom prst="rect">
            <a:avLst/>
          </a:prstGeom>
          <a:noFill/>
          <a:ln>
            <a:noFill/>
          </a:ln>
        </p:spPr>
      </p:pic>
      <p:grpSp>
        <p:nvGrpSpPr>
          <p:cNvPr id="698" name="Google Shape;698;p25"/>
          <p:cNvGrpSpPr/>
          <p:nvPr/>
        </p:nvGrpSpPr>
        <p:grpSpPr>
          <a:xfrm>
            <a:off x="4876800" y="2209800"/>
            <a:ext cx="3868737" cy="3124200"/>
            <a:chOff x="1872" y="864"/>
            <a:chExt cx="3589" cy="2692"/>
          </a:xfrm>
        </p:grpSpPr>
        <p:pic>
          <p:nvPicPr>
            <p:cNvPr descr="floating_ball_figure" id="699" name="Google Shape;699;p25"/>
            <p:cNvPicPr preferRelativeResize="0"/>
            <p:nvPr/>
          </p:nvPicPr>
          <p:blipFill rotWithShape="1">
            <a:blip r:embed="rId6">
              <a:alphaModFix amt="0"/>
            </a:blip>
            <a:srcRect b="0" l="0" r="0" t="0"/>
            <a:stretch/>
          </p:blipFill>
          <p:spPr>
            <a:xfrm>
              <a:off x="1872" y="864"/>
              <a:ext cx="3589" cy="2692"/>
            </a:xfrm>
            <a:prstGeom prst="rect">
              <a:avLst/>
            </a:prstGeom>
            <a:noFill/>
            <a:ln>
              <a:noFill/>
            </a:ln>
          </p:spPr>
        </p:pic>
        <p:cxnSp>
          <p:nvCxnSpPr>
            <p:cNvPr id="700" name="Google Shape;700;p25"/>
            <p:cNvCxnSpPr/>
            <p:nvPr/>
          </p:nvCxnSpPr>
          <p:spPr>
            <a:xfrm>
              <a:off x="3840" y="2016"/>
              <a:ext cx="12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701" name="Google Shape;701;p25"/>
            <p:cNvCxnSpPr/>
            <p:nvPr/>
          </p:nvCxnSpPr>
          <p:spPr>
            <a:xfrm rot="10800000">
              <a:off x="2448" y="1728"/>
              <a:ext cx="576" cy="0"/>
            </a:xfrm>
            <a:prstGeom prst="straightConnector1">
              <a:avLst/>
            </a:prstGeom>
            <a:noFill/>
            <a:ln cap="flat" cmpd="sng" w="28575">
              <a:solidFill>
                <a:schemeClr val="dk1"/>
              </a:solidFill>
              <a:prstDash val="solid"/>
              <a:miter lim="800000"/>
              <a:headEnd len="med" w="med" type="none"/>
              <a:tailEnd len="med" w="med" type="triangle"/>
            </a:ln>
          </p:spPr>
        </p:cxnSp>
      </p:grpSp>
      <p:sp>
        <p:nvSpPr>
          <p:cNvPr id="702" name="Google Shape;702;p25"/>
          <p:cNvSpPr txBox="1"/>
          <p:nvPr/>
        </p:nvSpPr>
        <p:spPr>
          <a:xfrm>
            <a:off x="4876800" y="5257800"/>
            <a:ext cx="3962400" cy="677862"/>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9 </a:t>
            </a:r>
            <a:r>
              <a:rPr b="0" i="0" lang="en-US" sz="1900" u="none">
                <a:solidFill>
                  <a:schemeClr val="dk1"/>
                </a:solidFill>
                <a:latin typeface="Tahoma"/>
                <a:ea typeface="Tahoma"/>
                <a:cs typeface="Tahoma"/>
                <a:sym typeface="Tahoma"/>
              </a:rPr>
              <a:t>Pitfall of division by zero 	  or near a zero number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6" name="Shape 706"/>
        <p:cNvGrpSpPr/>
        <p:nvPr/>
      </p:nvGrpSpPr>
      <p:grpSpPr>
        <a:xfrm>
          <a:off x="0" y="0"/>
          <a:ext cx="0" cy="0"/>
          <a:chOff x="0" y="0"/>
          <a:chExt cx="0" cy="0"/>
        </a:xfrm>
      </p:grpSpPr>
      <p:sp>
        <p:nvSpPr>
          <p:cNvPr id="707" name="Google Shape;707;p26"/>
          <p:cNvSpPr txBox="1"/>
          <p:nvPr/>
        </p:nvSpPr>
        <p:spPr>
          <a:xfrm>
            <a:off x="609600" y="2895600"/>
            <a:ext cx="8077200" cy="3386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Results obtained from the Newton-Raphson method may oscillate about the local maximum  or minimum without converging on a root but converging on the local maximum or minimum. </a:t>
            </a:r>
            <a:endParaRPr/>
          </a:p>
          <a:p>
            <a:pPr indent="0" lvl="0" marL="0" marR="0" rtl="0" algn="l">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Eventually, it may lead to division by a number close to zero and may diverge.</a:t>
            </a:r>
            <a:endParaRPr/>
          </a:p>
          <a:p>
            <a:pPr indent="0" lvl="0" marL="0" marR="0" rtl="0" algn="l">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For example  for                          the equation has no real roots.</a:t>
            </a:r>
            <a:endParaRPr/>
          </a:p>
          <a:p>
            <a:pPr indent="0" lvl="0" marL="0" marR="0" rtl="0" algn="ctr">
              <a:lnSpc>
                <a:spcPct val="100000"/>
              </a:lnSpc>
              <a:spcBef>
                <a:spcPts val="0"/>
              </a:spcBef>
              <a:spcAft>
                <a:spcPts val="0"/>
              </a:spcAft>
              <a:buNone/>
            </a:pPr>
            <a:r>
              <a:t/>
            </a:r>
            <a:endParaRPr b="0" i="0" sz="2200" u="none">
              <a:solidFill>
                <a:schemeClr val="dk1"/>
              </a:solidFill>
              <a:latin typeface="Tahoma"/>
              <a:ea typeface="Tahoma"/>
              <a:cs typeface="Tahoma"/>
              <a:sym typeface="Tahoma"/>
            </a:endParaRPr>
          </a:p>
        </p:txBody>
      </p:sp>
      <p:sp>
        <p:nvSpPr>
          <p:cNvPr id="708" name="Google Shape;708;p26"/>
          <p:cNvSpPr txBox="1"/>
          <p:nvPr>
            <p:ph type="title"/>
          </p:nvPr>
        </p:nvSpPr>
        <p:spPr>
          <a:xfrm>
            <a:off x="914400" y="0"/>
            <a:ext cx="8229600" cy="1752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Drawbacks – Oscillations near local maximum and minimum</a:t>
            </a:r>
            <a:endParaRPr/>
          </a:p>
        </p:txBody>
      </p:sp>
      <p:sp>
        <p:nvSpPr>
          <p:cNvPr id="709" name="Google Shape;709;p26"/>
          <p:cNvSpPr txBox="1"/>
          <p:nvPr/>
        </p:nvSpPr>
        <p:spPr>
          <a:xfrm>
            <a:off x="1971675" y="2190750"/>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10" name="Google Shape;710;p26"/>
          <p:cNvSpPr txBox="1"/>
          <p:nvPr/>
        </p:nvSpPr>
        <p:spPr>
          <a:xfrm>
            <a:off x="2076450" y="1809750"/>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11" name="Google Shape;711;p26"/>
          <p:cNvSpPr txBox="1"/>
          <p:nvPr/>
        </p:nvSpPr>
        <p:spPr>
          <a:xfrm>
            <a:off x="7299325" y="2776537"/>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712" name="Google Shape;712;p26"/>
          <p:cNvPicPr preferRelativeResize="0"/>
          <p:nvPr/>
        </p:nvPicPr>
        <p:blipFill rotWithShape="1">
          <a:blip r:embed="rId3">
            <a:alphaModFix/>
          </a:blip>
          <a:srcRect b="0" l="0" r="0" t="0"/>
          <a:stretch/>
        </p:blipFill>
        <p:spPr>
          <a:xfrm>
            <a:off x="2819400" y="5105400"/>
            <a:ext cx="2108200" cy="457200"/>
          </a:xfrm>
          <a:prstGeom prst="rect">
            <a:avLst/>
          </a:prstGeom>
          <a:noFill/>
          <a:ln>
            <a:noFill/>
          </a:ln>
        </p:spPr>
      </p:pic>
      <p:sp>
        <p:nvSpPr>
          <p:cNvPr id="713" name="Google Shape;713;p26"/>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14" name="Google Shape;714;p26"/>
          <p:cNvSpPr txBox="1"/>
          <p:nvPr/>
        </p:nvSpPr>
        <p:spPr>
          <a:xfrm>
            <a:off x="304800" y="2286000"/>
            <a:ext cx="7391400"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3. </a:t>
            </a:r>
            <a:r>
              <a:rPr b="0" i="0" lang="en-US" sz="2200" u="sng">
                <a:solidFill>
                  <a:schemeClr val="dk1"/>
                </a:solidFill>
                <a:latin typeface="Tahoma"/>
                <a:ea typeface="Tahoma"/>
                <a:cs typeface="Tahoma"/>
                <a:sym typeface="Tahoma"/>
              </a:rPr>
              <a:t>Oscillations near local maximum and minimum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8" name="Shape 718"/>
        <p:cNvGrpSpPr/>
        <p:nvPr/>
      </p:nvGrpSpPr>
      <p:grpSpPr>
        <a:xfrm>
          <a:off x="0" y="0"/>
          <a:ext cx="0" cy="0"/>
          <a:chOff x="0" y="0"/>
          <a:chExt cx="0" cy="0"/>
        </a:xfrm>
      </p:grpSpPr>
      <p:sp>
        <p:nvSpPr>
          <p:cNvPr id="719" name="Google Shape;719;p27"/>
          <p:cNvSpPr txBox="1"/>
          <p:nvPr>
            <p:ph type="title"/>
          </p:nvPr>
        </p:nvSpPr>
        <p:spPr>
          <a:xfrm>
            <a:off x="914400" y="0"/>
            <a:ext cx="8229600" cy="1752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Drawbacks – Oscillations near local maximum and minimum</a:t>
            </a:r>
            <a:endParaRPr/>
          </a:p>
        </p:txBody>
      </p:sp>
      <p:sp>
        <p:nvSpPr>
          <p:cNvPr id="720" name="Google Shape;720;p27"/>
          <p:cNvSpPr txBox="1"/>
          <p:nvPr/>
        </p:nvSpPr>
        <p:spPr>
          <a:xfrm>
            <a:off x="1971675" y="2190750"/>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21" name="Google Shape;721;p27"/>
          <p:cNvSpPr txBox="1"/>
          <p:nvPr/>
        </p:nvSpPr>
        <p:spPr>
          <a:xfrm>
            <a:off x="2076450" y="1809750"/>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22" name="Google Shape;722;p27"/>
          <p:cNvSpPr txBox="1"/>
          <p:nvPr/>
        </p:nvSpPr>
        <p:spPr>
          <a:xfrm>
            <a:off x="7299325" y="2776537"/>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23" name="Google Shape;723;p27"/>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graphicFrame>
        <p:nvGraphicFramePr>
          <p:cNvPr id="724" name="Google Shape;724;p27"/>
          <p:cNvGraphicFramePr/>
          <p:nvPr/>
        </p:nvGraphicFramePr>
        <p:xfrm>
          <a:off x="4648200" y="2286000"/>
          <a:ext cx="4279900" cy="3429000"/>
        </p:xfrm>
        <a:graphic>
          <a:graphicData uri="http://schemas.openxmlformats.org/presentationml/2006/ole">
            <mc:AlternateContent>
              <mc:Choice Requires="v">
                <p:oleObj r:id="rId4" imgH="3429000" imgW="4279900" progId="Excel.Chart.8" spid="_x0000_s1">
                  <p:embed/>
                </p:oleObj>
              </mc:Choice>
              <mc:Fallback>
                <p:oleObj r:id="rId5" imgH="3429000" imgW="4279900" progId="Excel.Chart.8">
                  <p:embed/>
                  <p:pic>
                    <p:nvPicPr>
                      <p:cNvPr id="724" name="Google Shape;724;p27"/>
                      <p:cNvPicPr preferRelativeResize="0"/>
                      <p:nvPr/>
                    </p:nvPicPr>
                    <p:blipFill rotWithShape="1">
                      <a:blip r:embed="rId6">
                        <a:alphaModFix/>
                      </a:blip>
                      <a:srcRect b="0" l="0" r="0" t="0"/>
                      <a:stretch/>
                    </p:blipFill>
                    <p:spPr>
                      <a:xfrm>
                        <a:off x="4648200" y="2286000"/>
                        <a:ext cx="4279900" cy="3429000"/>
                      </a:xfrm>
                      <a:prstGeom prst="rect">
                        <a:avLst/>
                      </a:prstGeom>
                      <a:noFill/>
                      <a:ln>
                        <a:noFill/>
                      </a:ln>
                    </p:spPr>
                  </p:pic>
                </p:oleObj>
              </mc:Fallback>
            </mc:AlternateContent>
          </a:graphicData>
        </a:graphic>
      </p:graphicFrame>
      <p:sp>
        <p:nvSpPr>
          <p:cNvPr id="725" name="Google Shape;725;p27"/>
          <p:cNvSpPr txBox="1"/>
          <p:nvPr/>
        </p:nvSpPr>
        <p:spPr>
          <a:xfrm>
            <a:off x="4648200" y="5334000"/>
            <a:ext cx="4191000" cy="677862"/>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10 </a:t>
            </a:r>
            <a:r>
              <a:rPr b="0" i="0" lang="en-US" sz="1900" u="none">
                <a:solidFill>
                  <a:schemeClr val="dk1"/>
                </a:solidFill>
                <a:latin typeface="Tahoma"/>
                <a:ea typeface="Tahoma"/>
                <a:cs typeface="Tahoma"/>
                <a:sym typeface="Tahoma"/>
              </a:rPr>
              <a:t>Oscillations around local   	    minima for                  .</a:t>
            </a:r>
            <a:endParaRPr/>
          </a:p>
        </p:txBody>
      </p:sp>
      <p:pic>
        <p:nvPicPr>
          <p:cNvPr id="726" name="Google Shape;726;p27"/>
          <p:cNvPicPr preferRelativeResize="0"/>
          <p:nvPr/>
        </p:nvPicPr>
        <p:blipFill rotWithShape="1">
          <a:blip r:embed="rId7">
            <a:alphaModFix/>
          </a:blip>
          <a:srcRect b="0" l="0" r="0" t="0"/>
          <a:stretch/>
        </p:blipFill>
        <p:spPr>
          <a:xfrm>
            <a:off x="7162800" y="5638800"/>
            <a:ext cx="1243012" cy="344487"/>
          </a:xfrm>
          <a:prstGeom prst="rect">
            <a:avLst/>
          </a:prstGeom>
          <a:noFill/>
          <a:ln>
            <a:noFill/>
          </a:ln>
        </p:spPr>
      </p:pic>
      <p:graphicFrame>
        <p:nvGraphicFramePr>
          <p:cNvPr id="727" name="Google Shape;727;p27"/>
          <p:cNvGraphicFramePr/>
          <p:nvPr/>
        </p:nvGraphicFramePr>
        <p:xfrm>
          <a:off x="309562" y="3074987"/>
          <a:ext cx="3000000" cy="3000000"/>
        </p:xfrm>
        <a:graphic>
          <a:graphicData uri="http://schemas.openxmlformats.org/drawingml/2006/table">
            <a:tbl>
              <a:tblPr>
                <a:noFill/>
                <a:tableStyleId>{9108306E-2B19-47E4-B3F6-C549CE0D7877}</a:tableStyleId>
              </a:tblPr>
              <a:tblGrid>
                <a:gridCol w="1122350"/>
                <a:gridCol w="1047750"/>
                <a:gridCol w="895350"/>
                <a:gridCol w="1049325"/>
              </a:tblGrid>
              <a:tr h="54927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Iteration </a:t>
                      </a:r>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Number</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32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a:t>
                      </a:r>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a:t>
                      </a:r>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a:t>
                      </a:r>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6</a:t>
                      </a:r>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7</a:t>
                      </a:r>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8</a:t>
                      </a:r>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–1.0000</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0.5</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–1.75</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–0.30357</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3.1423</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1.2529</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–0.17166</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5.7395</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2.6955 </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0.97678</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3.00</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2.25</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5.063 </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2.092</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11.874</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3.570</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2.029</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34.942</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9.266</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2.954 </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t/>
                      </a:r>
                      <a:endParaRPr b="0" i="0" sz="1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300.00</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128.571</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476.47</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109.66</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150.80</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829.88</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102.99</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112.93</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175.96</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728" name="Google Shape;728;p27"/>
          <p:cNvSpPr txBox="1"/>
          <p:nvPr/>
        </p:nvSpPr>
        <p:spPr>
          <a:xfrm>
            <a:off x="228600" y="2286000"/>
            <a:ext cx="45720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Table 3 </a:t>
            </a:r>
            <a:r>
              <a:rPr b="0" i="0" lang="en-US" sz="1800" u="none">
                <a:solidFill>
                  <a:schemeClr val="dk1"/>
                </a:solidFill>
                <a:latin typeface="Tahoma"/>
                <a:ea typeface="Tahoma"/>
                <a:cs typeface="Tahoma"/>
                <a:sym typeface="Tahoma"/>
              </a:rPr>
              <a:t>Oscillations near local maxima and mimima in Newton-Raphson method.</a:t>
            </a:r>
            <a:endParaRPr/>
          </a:p>
        </p:txBody>
      </p:sp>
      <p:pic>
        <p:nvPicPr>
          <p:cNvPr id="729" name="Google Shape;729;p27"/>
          <p:cNvPicPr preferRelativeResize="0"/>
          <p:nvPr/>
        </p:nvPicPr>
        <p:blipFill rotWithShape="1">
          <a:blip r:embed="rId8">
            <a:alphaModFix/>
          </a:blip>
          <a:srcRect b="0" l="0" r="0" t="0"/>
          <a:stretch/>
        </p:blipFill>
        <p:spPr>
          <a:xfrm>
            <a:off x="1757362" y="3151187"/>
            <a:ext cx="330200" cy="493712"/>
          </a:xfrm>
          <a:prstGeom prst="rect">
            <a:avLst/>
          </a:prstGeom>
          <a:noFill/>
          <a:ln>
            <a:noFill/>
          </a:ln>
        </p:spPr>
      </p:pic>
      <p:pic>
        <p:nvPicPr>
          <p:cNvPr id="730" name="Google Shape;730;p27"/>
          <p:cNvPicPr preferRelativeResize="0"/>
          <p:nvPr/>
        </p:nvPicPr>
        <p:blipFill rotWithShape="1">
          <a:blip r:embed="rId9">
            <a:alphaModFix/>
          </a:blip>
          <a:srcRect b="0" l="0" r="0" t="0"/>
          <a:stretch/>
        </p:blipFill>
        <p:spPr>
          <a:xfrm>
            <a:off x="2519362" y="3151187"/>
            <a:ext cx="803275" cy="496887"/>
          </a:xfrm>
          <a:prstGeom prst="rect">
            <a:avLst/>
          </a:prstGeom>
          <a:noFill/>
          <a:ln>
            <a:noFill/>
          </a:ln>
        </p:spPr>
      </p:pic>
      <p:pic>
        <p:nvPicPr>
          <p:cNvPr id="731" name="Google Shape;731;p27"/>
          <p:cNvPicPr preferRelativeResize="0"/>
          <p:nvPr/>
        </p:nvPicPr>
        <p:blipFill rotWithShape="1">
          <a:blip r:embed="rId10">
            <a:alphaModFix/>
          </a:blip>
          <a:srcRect b="0" l="0" r="0" t="0"/>
          <a:stretch/>
        </p:blipFill>
        <p:spPr>
          <a:xfrm>
            <a:off x="3505200" y="3124200"/>
            <a:ext cx="798512" cy="54768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5" name="Shape 735"/>
        <p:cNvGrpSpPr/>
        <p:nvPr/>
      </p:nvGrpSpPr>
      <p:grpSpPr>
        <a:xfrm>
          <a:off x="0" y="0"/>
          <a:ext cx="0" cy="0"/>
          <a:chOff x="0" y="0"/>
          <a:chExt cx="0" cy="0"/>
        </a:xfrm>
      </p:grpSpPr>
      <p:sp>
        <p:nvSpPr>
          <p:cNvPr id="736" name="Google Shape;736;p28"/>
          <p:cNvSpPr txBox="1"/>
          <p:nvPr/>
        </p:nvSpPr>
        <p:spPr>
          <a:xfrm>
            <a:off x="838200" y="2133600"/>
            <a:ext cx="7696200" cy="3940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 </a:t>
            </a:r>
            <a:r>
              <a:rPr b="0" i="0" lang="en-US" sz="1800" u="sng">
                <a:solidFill>
                  <a:schemeClr val="dk1"/>
                </a:solidFill>
                <a:latin typeface="Tahoma"/>
                <a:ea typeface="Tahoma"/>
                <a:cs typeface="Tahoma"/>
                <a:sym typeface="Tahoma"/>
              </a:rPr>
              <a:t>Root Jumping</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In some cases where the function          is oscillating and has a number of roots, one may choose an initial guess close to a root. However, the guesses may jump and converge to some other root.</a:t>
            </a:r>
            <a:endParaRPr/>
          </a:p>
          <a:p>
            <a:pPr indent="0" lvl="0" marL="0" marR="0" rtl="0" algn="l">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For example </a:t>
            </a:r>
            <a:endParaRPr/>
          </a:p>
          <a:p>
            <a:pPr indent="0" lvl="0" marL="0" marR="0" rtl="0" algn="l">
              <a:lnSpc>
                <a:spcPct val="100000"/>
              </a:lnSpc>
              <a:spcBef>
                <a:spcPts val="0"/>
              </a:spcBef>
              <a:spcAft>
                <a:spcPts val="0"/>
              </a:spcAft>
              <a:buClr>
                <a:schemeClr val="dk1"/>
              </a:buClr>
              <a:buSzPts val="1800"/>
              <a:buFont typeface="Tahoma"/>
              <a:buNone/>
            </a:pPr>
            <a:r>
              <a:t/>
            </a:r>
            <a:endParaRPr b="0" i="0" sz="1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t/>
            </a:r>
            <a:endParaRPr b="0" i="0" sz="1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Choose </a:t>
            </a:r>
            <a:endParaRPr/>
          </a:p>
          <a:p>
            <a:pPr indent="0" lvl="0" marL="0" marR="0" rtl="0" algn="l">
              <a:lnSpc>
                <a:spcPct val="100000"/>
              </a:lnSpc>
              <a:spcBef>
                <a:spcPts val="0"/>
              </a:spcBef>
              <a:spcAft>
                <a:spcPts val="0"/>
              </a:spcAft>
              <a:buClr>
                <a:schemeClr val="dk1"/>
              </a:buClr>
              <a:buSzPts val="1800"/>
              <a:buFont typeface="Tahoma"/>
              <a:buNone/>
            </a:pPr>
            <a:r>
              <a:t/>
            </a:r>
            <a:endParaRPr b="0" i="0" sz="1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t/>
            </a:r>
            <a:endParaRPr b="0" i="0" sz="1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It will converge to</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instead of </a:t>
            </a:r>
            <a:endParaRPr/>
          </a:p>
        </p:txBody>
      </p:sp>
      <p:pic>
        <p:nvPicPr>
          <p:cNvPr id="737" name="Google Shape;737;p28"/>
          <p:cNvPicPr preferRelativeResize="0"/>
          <p:nvPr/>
        </p:nvPicPr>
        <p:blipFill rotWithShape="1">
          <a:blip r:embed="rId3">
            <a:alphaModFix/>
          </a:blip>
          <a:srcRect b="0" l="0" r="0" t="0"/>
          <a:stretch/>
        </p:blipFill>
        <p:spPr>
          <a:xfrm>
            <a:off x="4016375" y="3200400"/>
            <a:ext cx="5127625" cy="2917825"/>
          </a:xfrm>
          <a:prstGeom prst="rect">
            <a:avLst/>
          </a:prstGeom>
          <a:noFill/>
          <a:ln>
            <a:noFill/>
          </a:ln>
        </p:spPr>
      </p:pic>
      <p:sp>
        <p:nvSpPr>
          <p:cNvPr id="738" name="Google Shape;738;p2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Drawbacks – Root Jumping</a:t>
            </a:r>
            <a:endParaRPr/>
          </a:p>
        </p:txBody>
      </p:sp>
      <p:sp>
        <p:nvSpPr>
          <p:cNvPr id="739" name="Google Shape;739;p28"/>
          <p:cNvSpPr txBox="1"/>
          <p:nvPr/>
        </p:nvSpPr>
        <p:spPr>
          <a:xfrm>
            <a:off x="1824037" y="2128837"/>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0" name="Google Shape;740;p28"/>
          <p:cNvSpPr txBox="1"/>
          <p:nvPr/>
        </p:nvSpPr>
        <p:spPr>
          <a:xfrm>
            <a:off x="1952625" y="1933575"/>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1" name="Google Shape;741;p28"/>
          <p:cNvSpPr txBox="1"/>
          <p:nvPr/>
        </p:nvSpPr>
        <p:spPr>
          <a:xfrm>
            <a:off x="6842125" y="4757737"/>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742" name="Google Shape;742;p28"/>
          <p:cNvPicPr preferRelativeResize="0"/>
          <p:nvPr/>
        </p:nvPicPr>
        <p:blipFill rotWithShape="1">
          <a:blip r:embed="rId4">
            <a:alphaModFix/>
          </a:blip>
          <a:srcRect b="0" l="0" r="0" t="0"/>
          <a:stretch/>
        </p:blipFill>
        <p:spPr>
          <a:xfrm>
            <a:off x="990600" y="3810000"/>
            <a:ext cx="1981200" cy="427037"/>
          </a:xfrm>
          <a:prstGeom prst="rect">
            <a:avLst/>
          </a:prstGeom>
          <a:noFill/>
          <a:ln>
            <a:noFill/>
          </a:ln>
        </p:spPr>
      </p:pic>
      <p:sp>
        <p:nvSpPr>
          <p:cNvPr id="743" name="Google Shape;743;p28"/>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744" name="Google Shape;744;p28"/>
          <p:cNvPicPr preferRelativeResize="0"/>
          <p:nvPr/>
        </p:nvPicPr>
        <p:blipFill rotWithShape="1">
          <a:blip r:embed="rId5">
            <a:alphaModFix/>
          </a:blip>
          <a:srcRect b="0" l="0" r="0" t="0"/>
          <a:stretch/>
        </p:blipFill>
        <p:spPr>
          <a:xfrm>
            <a:off x="4419600" y="2362200"/>
            <a:ext cx="603250" cy="393700"/>
          </a:xfrm>
          <a:prstGeom prst="rect">
            <a:avLst/>
          </a:prstGeom>
          <a:noFill/>
          <a:ln>
            <a:noFill/>
          </a:ln>
        </p:spPr>
      </p:pic>
      <p:pic>
        <p:nvPicPr>
          <p:cNvPr id="745" name="Google Shape;745;p28"/>
          <p:cNvPicPr preferRelativeResize="0"/>
          <p:nvPr/>
        </p:nvPicPr>
        <p:blipFill rotWithShape="1">
          <a:blip r:embed="rId6">
            <a:alphaModFix/>
          </a:blip>
          <a:srcRect b="0" l="0" r="0" t="0"/>
          <a:stretch/>
        </p:blipFill>
        <p:spPr>
          <a:xfrm>
            <a:off x="990600" y="4572000"/>
            <a:ext cx="2659062" cy="450850"/>
          </a:xfrm>
          <a:prstGeom prst="rect">
            <a:avLst/>
          </a:prstGeom>
          <a:noFill/>
          <a:ln>
            <a:noFill/>
          </a:ln>
        </p:spPr>
      </p:pic>
      <p:pic>
        <p:nvPicPr>
          <p:cNvPr id="746" name="Google Shape;746;p28"/>
          <p:cNvPicPr preferRelativeResize="0"/>
          <p:nvPr/>
        </p:nvPicPr>
        <p:blipFill rotWithShape="1">
          <a:blip r:embed="rId7">
            <a:alphaModFix/>
          </a:blip>
          <a:srcRect b="0" l="0" r="0" t="0"/>
          <a:stretch/>
        </p:blipFill>
        <p:spPr>
          <a:xfrm>
            <a:off x="2895600" y="5105400"/>
            <a:ext cx="701675" cy="350837"/>
          </a:xfrm>
          <a:prstGeom prst="rect">
            <a:avLst/>
          </a:prstGeom>
          <a:noFill/>
          <a:ln>
            <a:noFill/>
          </a:ln>
        </p:spPr>
      </p:pic>
      <p:pic>
        <p:nvPicPr>
          <p:cNvPr id="747" name="Google Shape;747;p28"/>
          <p:cNvPicPr preferRelativeResize="0"/>
          <p:nvPr/>
        </p:nvPicPr>
        <p:blipFill rotWithShape="1">
          <a:blip r:embed="rId8">
            <a:alphaModFix/>
          </a:blip>
          <a:srcRect b="0" l="0" r="0" t="0"/>
          <a:stretch/>
        </p:blipFill>
        <p:spPr>
          <a:xfrm>
            <a:off x="2057400" y="5638800"/>
            <a:ext cx="2459037" cy="350837"/>
          </a:xfrm>
          <a:prstGeom prst="rect">
            <a:avLst/>
          </a:prstGeom>
          <a:noFill/>
          <a:ln>
            <a:noFill/>
          </a:ln>
        </p:spPr>
      </p:pic>
      <p:sp>
        <p:nvSpPr>
          <p:cNvPr id="748" name="Google Shape;748;p28"/>
          <p:cNvSpPr txBox="1"/>
          <p:nvPr/>
        </p:nvSpPr>
        <p:spPr>
          <a:xfrm>
            <a:off x="4648200" y="5638800"/>
            <a:ext cx="4495800" cy="969962"/>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11 </a:t>
            </a:r>
            <a:r>
              <a:rPr b="0" i="0" lang="en-US" sz="1900" u="none">
                <a:solidFill>
                  <a:schemeClr val="dk1"/>
                </a:solidFill>
                <a:latin typeface="Tahoma"/>
                <a:ea typeface="Tahoma"/>
                <a:cs typeface="Tahoma"/>
                <a:sym typeface="Tahoma"/>
              </a:rPr>
              <a:t>Root jumping from intended 	    location of root for</a:t>
            </a:r>
            <a:endParaRPr/>
          </a:p>
          <a:p>
            <a:pPr indent="-457200" lvl="0" marL="45720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			   .</a:t>
            </a:r>
            <a:endParaRPr/>
          </a:p>
        </p:txBody>
      </p:sp>
      <p:pic>
        <p:nvPicPr>
          <p:cNvPr id="749" name="Google Shape;749;p28"/>
          <p:cNvPicPr preferRelativeResize="0"/>
          <p:nvPr/>
        </p:nvPicPr>
        <p:blipFill rotWithShape="1">
          <a:blip r:embed="rId9">
            <a:alphaModFix/>
          </a:blip>
          <a:srcRect b="0" l="0" r="0" t="0"/>
          <a:stretch/>
        </p:blipFill>
        <p:spPr>
          <a:xfrm>
            <a:off x="5943600" y="6248400"/>
            <a:ext cx="1600200" cy="3444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2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Tahoma"/>
              <a:ea typeface="Tahoma"/>
              <a:cs typeface="Tahoma"/>
              <a:sym typeface="Tahoma"/>
            </a:endParaRPr>
          </a:p>
        </p:txBody>
      </p:sp>
      <p:sp>
        <p:nvSpPr>
          <p:cNvPr id="756" name="Google Shape;756;p29"/>
          <p:cNvSpPr txBox="1"/>
          <p:nvPr>
            <p:ph idx="1" type="body"/>
          </p:nvPr>
        </p:nvSpPr>
        <p:spPr>
          <a:xfrm>
            <a:off x="457200" y="3200400"/>
            <a:ext cx="8229600" cy="762000"/>
          </a:xfrm>
          <a:prstGeom prst="rect">
            <a:avLst/>
          </a:prstGeom>
          <a:noFill/>
          <a:ln>
            <a:noFill/>
          </a:ln>
        </p:spPr>
        <p:txBody>
          <a:bodyPr anchorCtr="0" anchor="t" bIns="45700" lIns="91425" spcFirstLastPara="1" rIns="91425" wrap="square" tIns="45700">
            <a:noAutofit/>
          </a:bodyPr>
          <a:lstStyle/>
          <a:p>
            <a:pPr indent="-342900" lvl="0" marL="342900" rtl="0" algn="ctr">
              <a:lnSpc>
                <a:spcPct val="80000"/>
              </a:lnSpc>
              <a:spcBef>
                <a:spcPts val="0"/>
              </a:spcBef>
              <a:spcAft>
                <a:spcPts val="0"/>
              </a:spcAft>
              <a:buSzPts val="3600"/>
              <a:buNone/>
            </a:pPr>
            <a:r>
              <a:rPr b="1" i="0" lang="en-US" sz="6000" u="none">
                <a:solidFill>
                  <a:schemeClr val="dk1"/>
                </a:solidFill>
                <a:latin typeface="Tahoma"/>
                <a:ea typeface="Tahoma"/>
                <a:cs typeface="Tahoma"/>
                <a:sym typeface="Tahoma"/>
              </a:rPr>
              <a:t>THE END</a:t>
            </a:r>
            <a:endParaRPr/>
          </a:p>
          <a:p>
            <a:pPr indent="-342900" lvl="0" marL="342900" rtl="0" algn="ctr">
              <a:lnSpc>
                <a:spcPct val="80000"/>
              </a:lnSpc>
              <a:spcBef>
                <a:spcPts val="1200"/>
              </a:spcBef>
              <a:spcAft>
                <a:spcPts val="0"/>
              </a:spcAft>
              <a:buSzPts val="3600"/>
              <a:buNone/>
            </a:pPr>
            <a:r>
              <a:t/>
            </a:r>
            <a:endParaRPr b="1" i="0" sz="6000" u="none">
              <a:solidFill>
                <a:schemeClr val="dk1"/>
              </a:solidFill>
              <a:latin typeface="Tahoma"/>
              <a:ea typeface="Tahoma"/>
              <a:cs typeface="Tahoma"/>
              <a:sym typeface="Tahoma"/>
            </a:endParaRPr>
          </a:p>
          <a:p>
            <a:pPr indent="-342900" lvl="0" marL="342900" rtl="0" algn="ctr">
              <a:lnSpc>
                <a:spcPct val="80000"/>
              </a:lnSpc>
              <a:spcBef>
                <a:spcPts val="960"/>
              </a:spcBef>
              <a:spcAft>
                <a:spcPts val="0"/>
              </a:spcAft>
              <a:buSzPts val="2880"/>
              <a:buNone/>
            </a:pPr>
            <a:r>
              <a:t/>
            </a:r>
            <a:endParaRPr b="1" i="0" sz="4800" u="none">
              <a:solidFill>
                <a:schemeClr val="dk1"/>
              </a:solidFill>
              <a:latin typeface="Tahoma"/>
              <a:ea typeface="Tahoma"/>
              <a:cs typeface="Tahoma"/>
              <a:sym typeface="Tahoma"/>
            </a:endParaRPr>
          </a:p>
          <a:p>
            <a:pPr indent="-342900" lvl="0" marL="342900" rtl="0" algn="ctr">
              <a:lnSpc>
                <a:spcPct val="80000"/>
              </a:lnSpc>
              <a:spcBef>
                <a:spcPts val="160"/>
              </a:spcBef>
              <a:spcAft>
                <a:spcPts val="0"/>
              </a:spcAft>
              <a:buSzPts val="480"/>
              <a:buNone/>
            </a:pPr>
            <a:r>
              <a:t/>
            </a:r>
            <a:endParaRPr b="1" i="0" sz="800" u="none">
              <a:solidFill>
                <a:schemeClr val="dk1"/>
              </a:solidFill>
              <a:latin typeface="Tahoma"/>
              <a:ea typeface="Tahoma"/>
              <a:cs typeface="Tahoma"/>
              <a:sym typeface="Tahoma"/>
            </a:endParaRPr>
          </a:p>
          <a:p>
            <a:pPr indent="-342900" lvl="0" marL="342900" rtl="0" algn="ctr">
              <a:lnSpc>
                <a:spcPct val="80000"/>
              </a:lnSpc>
              <a:spcBef>
                <a:spcPts val="160"/>
              </a:spcBef>
              <a:spcAft>
                <a:spcPts val="0"/>
              </a:spcAft>
              <a:buSzPts val="480"/>
              <a:buNone/>
            </a:pPr>
            <a:r>
              <a:t/>
            </a:r>
            <a:endParaRPr b="1" i="0" sz="800" u="none">
              <a:solidFill>
                <a:schemeClr val="dk1"/>
              </a:solidFill>
              <a:latin typeface="Tahoma"/>
              <a:ea typeface="Tahoma"/>
              <a:cs typeface="Tahoma"/>
              <a:sym typeface="Tahoma"/>
            </a:endParaRPr>
          </a:p>
          <a:p>
            <a:pPr indent="-312420" lvl="0" marL="342900" rtl="0" algn="l">
              <a:spcBef>
                <a:spcPts val="160"/>
              </a:spcBef>
              <a:spcAft>
                <a:spcPts val="0"/>
              </a:spcAft>
              <a:buSzPts val="480"/>
              <a:buNone/>
            </a:pPr>
            <a:r>
              <a:t/>
            </a:r>
            <a:endParaRPr b="1" i="0" sz="800" u="none">
              <a:solidFill>
                <a:schemeClr val="dk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5" name="Shape 445"/>
        <p:cNvGrpSpPr/>
        <p:nvPr/>
      </p:nvGrpSpPr>
      <p:grpSpPr>
        <a:xfrm>
          <a:off x="0" y="0"/>
          <a:ext cx="0" cy="0"/>
          <a:chOff x="0" y="0"/>
          <a:chExt cx="0" cy="0"/>
        </a:xfrm>
      </p:grpSpPr>
      <p:sp>
        <p:nvSpPr>
          <p:cNvPr id="446" name="Google Shape;446;p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Derivation</a:t>
            </a:r>
            <a:endParaRPr/>
          </a:p>
        </p:txBody>
      </p:sp>
      <p:graphicFrame>
        <p:nvGraphicFramePr>
          <p:cNvPr id="447" name="Google Shape;447;p3"/>
          <p:cNvGraphicFramePr/>
          <p:nvPr/>
        </p:nvGraphicFramePr>
        <p:xfrm>
          <a:off x="609600" y="1371600"/>
          <a:ext cx="5105400" cy="4937125"/>
        </p:xfrm>
        <a:graphic>
          <a:graphicData uri="http://schemas.openxmlformats.org/presentationml/2006/ole">
            <mc:AlternateContent>
              <mc:Choice Requires="v">
                <p:oleObj r:id="rId4" imgH="4937125" imgW="5105400" progId="Word.Picture.8" spid="_x0000_s1">
                  <p:embed/>
                </p:oleObj>
              </mc:Choice>
              <mc:Fallback>
                <p:oleObj r:id="rId5" imgH="4937125" imgW="5105400" progId="Word.Picture.8">
                  <p:embed/>
                  <p:pic>
                    <p:nvPicPr>
                      <p:cNvPr id="447" name="Google Shape;447;p3"/>
                      <p:cNvPicPr preferRelativeResize="0"/>
                      <p:nvPr/>
                    </p:nvPicPr>
                    <p:blipFill rotWithShape="1">
                      <a:blip r:embed="rId6">
                        <a:alphaModFix/>
                      </a:blip>
                      <a:srcRect b="0" l="0" r="0" t="0"/>
                      <a:stretch/>
                    </p:blipFill>
                    <p:spPr>
                      <a:xfrm>
                        <a:off x="609600" y="1371600"/>
                        <a:ext cx="5105400" cy="4937125"/>
                      </a:xfrm>
                      <a:prstGeom prst="rect">
                        <a:avLst/>
                      </a:prstGeom>
                      <a:noFill/>
                      <a:ln>
                        <a:noFill/>
                      </a:ln>
                    </p:spPr>
                  </p:pic>
                </p:oleObj>
              </mc:Fallback>
            </mc:AlternateContent>
          </a:graphicData>
        </a:graphic>
      </p:graphicFrame>
      <p:pic>
        <p:nvPicPr>
          <p:cNvPr id="448" name="Google Shape;448;p3"/>
          <p:cNvPicPr preferRelativeResize="0"/>
          <p:nvPr/>
        </p:nvPicPr>
        <p:blipFill rotWithShape="1">
          <a:blip r:embed="rId7">
            <a:alphaModFix/>
          </a:blip>
          <a:srcRect b="0" l="0" r="0" t="0"/>
          <a:stretch/>
        </p:blipFill>
        <p:spPr>
          <a:xfrm>
            <a:off x="6346825" y="4965700"/>
            <a:ext cx="2163762" cy="903287"/>
          </a:xfrm>
          <a:prstGeom prst="rect">
            <a:avLst/>
          </a:prstGeom>
          <a:noFill/>
          <a:ln>
            <a:noFill/>
          </a:ln>
        </p:spPr>
      </p:pic>
      <p:pic>
        <p:nvPicPr>
          <p:cNvPr id="449" name="Google Shape;449;p3"/>
          <p:cNvPicPr preferRelativeResize="0"/>
          <p:nvPr/>
        </p:nvPicPr>
        <p:blipFill rotWithShape="1">
          <a:blip r:embed="rId8">
            <a:alphaModFix/>
          </a:blip>
          <a:srcRect b="0" l="0" r="0" t="0"/>
          <a:stretch/>
        </p:blipFill>
        <p:spPr>
          <a:xfrm>
            <a:off x="6011862" y="3746500"/>
            <a:ext cx="2224087" cy="927100"/>
          </a:xfrm>
          <a:prstGeom prst="rect">
            <a:avLst/>
          </a:prstGeom>
          <a:noFill/>
          <a:ln>
            <a:noFill/>
          </a:ln>
        </p:spPr>
      </p:pic>
      <p:pic>
        <p:nvPicPr>
          <p:cNvPr id="450" name="Google Shape;450;p3"/>
          <p:cNvPicPr preferRelativeResize="0"/>
          <p:nvPr/>
        </p:nvPicPr>
        <p:blipFill rotWithShape="1">
          <a:blip r:embed="rId9">
            <a:alphaModFix/>
          </a:blip>
          <a:srcRect b="0" l="0" r="0" t="0"/>
          <a:stretch/>
        </p:blipFill>
        <p:spPr>
          <a:xfrm>
            <a:off x="6257925" y="2743200"/>
            <a:ext cx="1582737" cy="741362"/>
          </a:xfrm>
          <a:prstGeom prst="rect">
            <a:avLst/>
          </a:prstGeom>
          <a:noFill/>
          <a:ln>
            <a:noFill/>
          </a:ln>
        </p:spPr>
      </p:pic>
      <p:sp>
        <p:nvSpPr>
          <p:cNvPr id="451" name="Google Shape;451;p3"/>
          <p:cNvSpPr txBox="1"/>
          <p:nvPr/>
        </p:nvSpPr>
        <p:spPr>
          <a:xfrm>
            <a:off x="457200" y="6096000"/>
            <a:ext cx="8382000"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Figure 2 </a:t>
            </a:r>
            <a:r>
              <a:rPr b="0" i="0" lang="en-US" sz="2200" u="none">
                <a:solidFill>
                  <a:schemeClr val="dk1"/>
                </a:solidFill>
                <a:latin typeface="Tahoma"/>
                <a:ea typeface="Tahoma"/>
                <a:cs typeface="Tahoma"/>
                <a:sym typeface="Tahoma"/>
              </a:rPr>
              <a:t>Derivation of the Newton-Raphson method.</a:t>
            </a:r>
            <a:endParaRPr/>
          </a:p>
        </p:txBody>
      </p:sp>
      <p:sp>
        <p:nvSpPr>
          <p:cNvPr id="452" name="Google Shape;452;p3"/>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6" name="Shape 456"/>
        <p:cNvGrpSpPr/>
        <p:nvPr/>
      </p:nvGrpSpPr>
      <p:grpSpPr>
        <a:xfrm>
          <a:off x="0" y="0"/>
          <a:ext cx="0" cy="0"/>
          <a:chOff x="0" y="0"/>
          <a:chExt cx="0" cy="0"/>
        </a:xfrm>
      </p:grpSpPr>
      <p:sp>
        <p:nvSpPr>
          <p:cNvPr id="457" name="Google Shape;457;p4"/>
          <p:cNvSpPr txBox="1"/>
          <p:nvPr>
            <p:ph type="title"/>
          </p:nvPr>
        </p:nvSpPr>
        <p:spPr>
          <a:xfrm>
            <a:off x="762000" y="3048000"/>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Algorithm for Newton-Raphson Method</a:t>
            </a:r>
            <a:endParaRPr/>
          </a:p>
        </p:txBody>
      </p:sp>
      <p:sp>
        <p:nvSpPr>
          <p:cNvPr id="458" name="Google Shape;458;p4"/>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2" name="Shape 462"/>
        <p:cNvGrpSpPr/>
        <p:nvPr/>
      </p:nvGrpSpPr>
      <p:grpSpPr>
        <a:xfrm>
          <a:off x="0" y="0"/>
          <a:ext cx="0" cy="0"/>
          <a:chOff x="0" y="0"/>
          <a:chExt cx="0" cy="0"/>
        </a:xfrm>
      </p:grpSpPr>
      <p:sp>
        <p:nvSpPr>
          <p:cNvPr id="463" name="Google Shape;463;p5"/>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Step 1</a:t>
            </a:r>
            <a:endParaRPr/>
          </a:p>
        </p:txBody>
      </p:sp>
      <p:pic>
        <p:nvPicPr>
          <p:cNvPr id="464" name="Google Shape;464;p5"/>
          <p:cNvPicPr preferRelativeResize="0"/>
          <p:nvPr>
            <p:ph idx="1" type="body"/>
          </p:nvPr>
        </p:nvPicPr>
        <p:blipFill rotWithShape="1">
          <a:blip r:embed="rId3">
            <a:alphaModFix/>
          </a:blip>
          <a:srcRect b="0" l="0" r="0" t="0"/>
          <a:stretch/>
        </p:blipFill>
        <p:spPr>
          <a:xfrm>
            <a:off x="3886200" y="2743200"/>
            <a:ext cx="1049337" cy="579437"/>
          </a:xfrm>
          <a:prstGeom prst="rect">
            <a:avLst/>
          </a:prstGeom>
          <a:noFill/>
          <a:ln>
            <a:noFill/>
          </a:ln>
        </p:spPr>
      </p:pic>
      <p:sp>
        <p:nvSpPr>
          <p:cNvPr id="465" name="Google Shape;465;p5"/>
          <p:cNvSpPr txBox="1"/>
          <p:nvPr>
            <p:ph idx="1" type="body"/>
          </p:nvPr>
        </p:nvSpPr>
        <p:spPr>
          <a:xfrm>
            <a:off x="2354262" y="2732087"/>
            <a:ext cx="1693862" cy="669925"/>
          </a:xfrm>
          <a:prstGeom prst="rect">
            <a:avLst/>
          </a:prstGeom>
          <a:noFill/>
          <a:ln>
            <a:noFill/>
          </a:ln>
        </p:spPr>
        <p:txBody>
          <a:bodyPr anchorCtr="0" anchor="t" bIns="45700" lIns="91425" spcFirstLastPara="1" rIns="91425" wrap="square" tIns="45700">
            <a:noAutofit/>
          </a:bodyPr>
          <a:lstStyle/>
          <a:p>
            <a:pPr indent="-533400" lvl="0" marL="533400" rtl="0" algn="just">
              <a:lnSpc>
                <a:spcPct val="100000"/>
              </a:lnSpc>
              <a:spcBef>
                <a:spcPts val="0"/>
              </a:spcBef>
              <a:spcAft>
                <a:spcPts val="0"/>
              </a:spcAft>
              <a:buSzPts val="1680"/>
              <a:buNone/>
            </a:pPr>
            <a:r>
              <a:rPr b="0" i="0" lang="en-US" sz="2800" u="none">
                <a:solidFill>
                  <a:schemeClr val="dk1"/>
                </a:solidFill>
                <a:latin typeface="Tahoma"/>
                <a:ea typeface="Tahoma"/>
                <a:cs typeface="Tahoma"/>
                <a:sym typeface="Tahoma"/>
              </a:rPr>
              <a:t>Calculate</a:t>
            </a:r>
            <a:endParaRPr/>
          </a:p>
        </p:txBody>
      </p:sp>
      <p:sp>
        <p:nvSpPr>
          <p:cNvPr id="466" name="Google Shape;466;p5"/>
          <p:cNvSpPr txBox="1"/>
          <p:nvPr/>
        </p:nvSpPr>
        <p:spPr>
          <a:xfrm>
            <a:off x="5065712" y="2808287"/>
            <a:ext cx="1879600"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symbolically.</a:t>
            </a:r>
            <a:endParaRPr/>
          </a:p>
        </p:txBody>
      </p:sp>
      <p:sp>
        <p:nvSpPr>
          <p:cNvPr id="467" name="Google Shape;467;p5"/>
          <p:cNvSpPr txBox="1"/>
          <p:nvPr/>
        </p:nvSpPr>
        <p:spPr>
          <a:xfrm>
            <a:off x="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1" name="Shape 471"/>
        <p:cNvGrpSpPr/>
        <p:nvPr/>
      </p:nvGrpSpPr>
      <p:grpSpPr>
        <a:xfrm>
          <a:off x="0" y="0"/>
          <a:ext cx="0" cy="0"/>
          <a:chOff x="0" y="0"/>
          <a:chExt cx="0" cy="0"/>
        </a:xfrm>
      </p:grpSpPr>
      <p:sp>
        <p:nvSpPr>
          <p:cNvPr id="472" name="Google Shape;472;p6"/>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Step 2</a:t>
            </a:r>
            <a:endParaRPr/>
          </a:p>
        </p:txBody>
      </p:sp>
      <p:sp>
        <p:nvSpPr>
          <p:cNvPr id="473" name="Google Shape;473;p6"/>
          <p:cNvSpPr txBox="1"/>
          <p:nvPr/>
        </p:nvSpPr>
        <p:spPr>
          <a:xfrm>
            <a:off x="4043362" y="3205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474" name="Google Shape;474;p6"/>
          <p:cNvPicPr preferRelativeResize="0"/>
          <p:nvPr/>
        </p:nvPicPr>
        <p:blipFill rotWithShape="1">
          <a:blip r:embed="rId3">
            <a:alphaModFix/>
          </a:blip>
          <a:srcRect b="0" l="0" r="0" t="0"/>
          <a:stretch/>
        </p:blipFill>
        <p:spPr>
          <a:xfrm>
            <a:off x="1752600" y="3505200"/>
            <a:ext cx="2209800" cy="908050"/>
          </a:xfrm>
          <a:prstGeom prst="rect">
            <a:avLst/>
          </a:prstGeom>
          <a:noFill/>
          <a:ln>
            <a:noFill/>
          </a:ln>
        </p:spPr>
      </p:pic>
      <p:sp>
        <p:nvSpPr>
          <p:cNvPr id="475" name="Google Shape;475;p6"/>
          <p:cNvSpPr txBox="1"/>
          <p:nvPr/>
        </p:nvSpPr>
        <p:spPr>
          <a:xfrm>
            <a:off x="3924300" y="318611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6" name="Google Shape;476;p6"/>
          <p:cNvSpPr txBox="1"/>
          <p:nvPr/>
        </p:nvSpPr>
        <p:spPr>
          <a:xfrm>
            <a:off x="788987" y="2590800"/>
            <a:ext cx="8001000"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Use an initial guess of the root,    , to estimate the new value of the root,      , as</a:t>
            </a:r>
            <a:endParaRPr/>
          </a:p>
        </p:txBody>
      </p:sp>
      <p:pic>
        <p:nvPicPr>
          <p:cNvPr id="477" name="Google Shape;477;p6"/>
          <p:cNvPicPr preferRelativeResize="0"/>
          <p:nvPr/>
        </p:nvPicPr>
        <p:blipFill rotWithShape="1">
          <a:blip r:embed="rId4">
            <a:alphaModFix/>
          </a:blip>
          <a:srcRect b="0" l="0" r="0" t="0"/>
          <a:stretch/>
        </p:blipFill>
        <p:spPr>
          <a:xfrm>
            <a:off x="5132387" y="2590800"/>
            <a:ext cx="320675" cy="481012"/>
          </a:xfrm>
          <a:prstGeom prst="rect">
            <a:avLst/>
          </a:prstGeom>
          <a:noFill/>
          <a:ln>
            <a:noFill/>
          </a:ln>
        </p:spPr>
      </p:pic>
      <p:pic>
        <p:nvPicPr>
          <p:cNvPr id="478" name="Google Shape;478;p6"/>
          <p:cNvPicPr preferRelativeResize="0"/>
          <p:nvPr/>
        </p:nvPicPr>
        <p:blipFill rotWithShape="1">
          <a:blip r:embed="rId5">
            <a:alphaModFix/>
          </a:blip>
          <a:srcRect b="0" l="0" r="0" t="0"/>
          <a:stretch/>
        </p:blipFill>
        <p:spPr>
          <a:xfrm>
            <a:off x="3227387" y="2971800"/>
            <a:ext cx="504825" cy="481012"/>
          </a:xfrm>
          <a:prstGeom prst="rect">
            <a:avLst/>
          </a:prstGeom>
          <a:noFill/>
          <a:ln>
            <a:noFill/>
          </a:ln>
        </p:spPr>
      </p:pic>
      <p:sp>
        <p:nvSpPr>
          <p:cNvPr id="479" name="Google Shape;479;p6"/>
          <p:cNvSpPr txBox="1"/>
          <p:nvPr/>
        </p:nvSpPr>
        <p:spPr>
          <a:xfrm>
            <a:off x="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3" name="Shape 483"/>
        <p:cNvGrpSpPr/>
        <p:nvPr/>
      </p:nvGrpSpPr>
      <p:grpSpPr>
        <a:xfrm>
          <a:off x="0" y="0"/>
          <a:ext cx="0" cy="0"/>
          <a:chOff x="0" y="0"/>
          <a:chExt cx="0" cy="0"/>
        </a:xfrm>
      </p:grpSpPr>
      <p:sp>
        <p:nvSpPr>
          <p:cNvPr id="484" name="Google Shape;484;p7"/>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Step 3</a:t>
            </a:r>
            <a:endParaRPr/>
          </a:p>
        </p:txBody>
      </p:sp>
      <p:sp>
        <p:nvSpPr>
          <p:cNvPr id="485" name="Google Shape;485;p7"/>
          <p:cNvSpPr txBox="1"/>
          <p:nvPr/>
        </p:nvSpPr>
        <p:spPr>
          <a:xfrm>
            <a:off x="4043362" y="3205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86" name="Google Shape;486;p7"/>
          <p:cNvSpPr txBox="1"/>
          <p:nvPr/>
        </p:nvSpPr>
        <p:spPr>
          <a:xfrm>
            <a:off x="3924300" y="318611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487" name="Google Shape;487;p7"/>
          <p:cNvPicPr preferRelativeResize="0"/>
          <p:nvPr/>
        </p:nvPicPr>
        <p:blipFill rotWithShape="1">
          <a:blip r:embed="rId3">
            <a:alphaModFix/>
          </a:blip>
          <a:srcRect b="0" l="0" r="0" t="0"/>
          <a:stretch/>
        </p:blipFill>
        <p:spPr>
          <a:xfrm>
            <a:off x="1981200" y="3124200"/>
            <a:ext cx="2954337" cy="1085850"/>
          </a:xfrm>
          <a:prstGeom prst="rect">
            <a:avLst/>
          </a:prstGeom>
          <a:noFill/>
          <a:ln>
            <a:noFill/>
          </a:ln>
        </p:spPr>
      </p:pic>
      <p:sp>
        <p:nvSpPr>
          <p:cNvPr id="488" name="Google Shape;488;p7"/>
          <p:cNvSpPr txBox="1"/>
          <p:nvPr/>
        </p:nvSpPr>
        <p:spPr>
          <a:xfrm>
            <a:off x="838200" y="2438400"/>
            <a:ext cx="7216775"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Find the absolute relative approximate error        as</a:t>
            </a:r>
            <a:endParaRPr/>
          </a:p>
        </p:txBody>
      </p:sp>
      <p:pic>
        <p:nvPicPr>
          <p:cNvPr id="489" name="Google Shape;489;p7"/>
          <p:cNvPicPr preferRelativeResize="0"/>
          <p:nvPr/>
        </p:nvPicPr>
        <p:blipFill rotWithShape="1">
          <a:blip r:embed="rId4">
            <a:alphaModFix/>
          </a:blip>
          <a:srcRect b="0" l="0" r="0" t="0"/>
          <a:stretch/>
        </p:blipFill>
        <p:spPr>
          <a:xfrm>
            <a:off x="7010400" y="2362200"/>
            <a:ext cx="539750" cy="571500"/>
          </a:xfrm>
          <a:prstGeom prst="rect">
            <a:avLst/>
          </a:prstGeom>
          <a:noFill/>
          <a:ln>
            <a:noFill/>
          </a:ln>
        </p:spPr>
      </p:pic>
      <p:sp>
        <p:nvSpPr>
          <p:cNvPr id="490" name="Google Shape;490;p7"/>
          <p:cNvSpPr txBox="1"/>
          <p:nvPr/>
        </p:nvSpPr>
        <p:spPr>
          <a:xfrm>
            <a:off x="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4" name="Shape 494"/>
        <p:cNvGrpSpPr/>
        <p:nvPr/>
      </p:nvGrpSpPr>
      <p:grpSpPr>
        <a:xfrm>
          <a:off x="0" y="0"/>
          <a:ext cx="0" cy="0"/>
          <a:chOff x="0" y="0"/>
          <a:chExt cx="0" cy="0"/>
        </a:xfrm>
      </p:grpSpPr>
      <p:sp>
        <p:nvSpPr>
          <p:cNvPr id="495" name="Google Shape;495;p8"/>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Step 4</a:t>
            </a:r>
            <a:endParaRPr/>
          </a:p>
        </p:txBody>
      </p:sp>
      <p:sp>
        <p:nvSpPr>
          <p:cNvPr id="496" name="Google Shape;496;p8"/>
          <p:cNvSpPr txBox="1"/>
          <p:nvPr>
            <p:ph idx="1" type="body"/>
          </p:nvPr>
        </p:nvSpPr>
        <p:spPr>
          <a:xfrm>
            <a:off x="304800" y="1981200"/>
            <a:ext cx="7848600" cy="4114800"/>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SzPts val="1440"/>
              <a:buNone/>
            </a:pPr>
            <a:r>
              <a:rPr b="0" i="0" lang="en-US" sz="2400" u="none">
                <a:solidFill>
                  <a:schemeClr val="dk1"/>
                </a:solidFill>
                <a:latin typeface="Tahoma"/>
                <a:ea typeface="Tahoma"/>
                <a:cs typeface="Tahoma"/>
                <a:sym typeface="Tahoma"/>
              </a:rPr>
              <a:t>	Compare the absolute relative approximate error  with the pre-specified relative error tolerance     .  </a:t>
            </a:r>
            <a:endParaRPr/>
          </a:p>
          <a:p>
            <a:pPr indent="-441960" lvl="0" marL="533400" rtl="0" algn="l">
              <a:lnSpc>
                <a:spcPct val="100000"/>
              </a:lnSpc>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a:p>
            <a:pPr indent="-533400" lvl="0" marL="533400" rtl="0" algn="l">
              <a:lnSpc>
                <a:spcPct val="100000"/>
              </a:lnSpc>
              <a:spcBef>
                <a:spcPts val="480"/>
              </a:spcBef>
              <a:spcAft>
                <a:spcPts val="0"/>
              </a:spcAft>
              <a:buSzPts val="1440"/>
              <a:buNone/>
            </a:pPr>
            <a:r>
              <a:t/>
            </a:r>
            <a:endParaRPr b="0" i="0" sz="2400" u="none">
              <a:solidFill>
                <a:schemeClr val="dk1"/>
              </a:solidFill>
              <a:latin typeface="Tahoma"/>
              <a:ea typeface="Tahoma"/>
              <a:cs typeface="Tahoma"/>
              <a:sym typeface="Tahoma"/>
            </a:endParaRPr>
          </a:p>
          <a:p>
            <a:pPr indent="-441960" lvl="0" marL="533400" rtl="0" algn="l">
              <a:lnSpc>
                <a:spcPct val="100000"/>
              </a:lnSpc>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a:p>
            <a:pPr indent="-441960" lvl="0" marL="533400" rtl="0" algn="l">
              <a:lnSpc>
                <a:spcPct val="100000"/>
              </a:lnSpc>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a:p>
            <a:pPr indent="-441960" lvl="0" marL="533400" rtl="0" algn="l">
              <a:lnSpc>
                <a:spcPct val="100000"/>
              </a:lnSpc>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a:p>
            <a:pPr indent="-533400" lvl="0" marL="533400" rtl="0" algn="l">
              <a:lnSpc>
                <a:spcPct val="100000"/>
              </a:lnSpc>
              <a:spcBef>
                <a:spcPts val="480"/>
              </a:spcBef>
              <a:spcAft>
                <a:spcPts val="0"/>
              </a:spcAft>
              <a:buSzPts val="1440"/>
              <a:buNone/>
            </a:pPr>
            <a:r>
              <a:rPr b="0" i="0" lang="en-US" sz="2400" u="none">
                <a:solidFill>
                  <a:schemeClr val="dk1"/>
                </a:solidFill>
                <a:latin typeface="Tahoma"/>
                <a:ea typeface="Tahoma"/>
                <a:cs typeface="Tahoma"/>
                <a:sym typeface="Tahoma"/>
              </a:rPr>
              <a:t>	Also, check if the number of iterations has exceeded the maximum number of iterations allowed. If so, one needs to terminate the algorithm and notify the user.</a:t>
            </a:r>
            <a:endParaRPr/>
          </a:p>
        </p:txBody>
      </p:sp>
      <p:pic>
        <p:nvPicPr>
          <p:cNvPr id="497" name="Google Shape;497;p8"/>
          <p:cNvPicPr preferRelativeResize="0"/>
          <p:nvPr/>
        </p:nvPicPr>
        <p:blipFill rotWithShape="1">
          <a:blip r:embed="rId3">
            <a:alphaModFix/>
          </a:blip>
          <a:srcRect b="0" l="0" r="0" t="0"/>
          <a:stretch/>
        </p:blipFill>
        <p:spPr>
          <a:xfrm>
            <a:off x="7162800" y="2362200"/>
            <a:ext cx="396875" cy="514350"/>
          </a:xfrm>
          <a:prstGeom prst="rect">
            <a:avLst/>
          </a:prstGeom>
          <a:noFill/>
          <a:ln>
            <a:noFill/>
          </a:ln>
        </p:spPr>
      </p:pic>
      <p:sp>
        <p:nvSpPr>
          <p:cNvPr id="498" name="Google Shape;498;p8"/>
          <p:cNvSpPr txBox="1"/>
          <p:nvPr/>
        </p:nvSpPr>
        <p:spPr>
          <a:xfrm>
            <a:off x="990600" y="3429000"/>
            <a:ext cx="1524000" cy="6302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Is            ?</a:t>
            </a:r>
            <a:endParaRPr/>
          </a:p>
          <a:p>
            <a:pPr indent="0" lvl="0" marL="0" marR="0" rtl="0" algn="l">
              <a:lnSpc>
                <a:spcPct val="100000"/>
              </a:lnSpc>
              <a:spcBef>
                <a:spcPts val="0"/>
              </a:spcBef>
              <a:spcAft>
                <a:spcPts val="0"/>
              </a:spcAft>
              <a:buClr>
                <a:schemeClr val="dk1"/>
              </a:buClr>
              <a:buSzPts val="800"/>
              <a:buFont typeface="Tahoma"/>
              <a:buNone/>
            </a:pPr>
            <a:r>
              <a:rPr b="0" i="0" lang="en-US" sz="800" u="none">
                <a:solidFill>
                  <a:schemeClr val="dk1"/>
                </a:solidFill>
                <a:latin typeface="Tahoma"/>
                <a:ea typeface="Tahoma"/>
                <a:cs typeface="Tahoma"/>
                <a:sym typeface="Tahoma"/>
              </a:rPr>
              <a:t> </a:t>
            </a:r>
            <a:endParaRPr/>
          </a:p>
        </p:txBody>
      </p:sp>
      <p:sp>
        <p:nvSpPr>
          <p:cNvPr id="499" name="Google Shape;499;p8"/>
          <p:cNvSpPr txBox="1"/>
          <p:nvPr/>
        </p:nvSpPr>
        <p:spPr>
          <a:xfrm>
            <a:off x="3505200" y="3200400"/>
            <a:ext cx="547687" cy="3841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Yes</a:t>
            </a:r>
            <a:endParaRPr/>
          </a:p>
        </p:txBody>
      </p:sp>
      <p:sp>
        <p:nvSpPr>
          <p:cNvPr id="500" name="Google Shape;500;p8"/>
          <p:cNvSpPr txBox="1"/>
          <p:nvPr/>
        </p:nvSpPr>
        <p:spPr>
          <a:xfrm>
            <a:off x="3505200" y="4191000"/>
            <a:ext cx="561975" cy="3841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No</a:t>
            </a:r>
            <a:endParaRPr/>
          </a:p>
        </p:txBody>
      </p:sp>
      <p:sp>
        <p:nvSpPr>
          <p:cNvPr id="501" name="Google Shape;501;p8"/>
          <p:cNvSpPr txBox="1"/>
          <p:nvPr/>
        </p:nvSpPr>
        <p:spPr>
          <a:xfrm>
            <a:off x="5272087" y="3074987"/>
            <a:ext cx="2743200" cy="67786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Go to Step 2 using new estimate of the root.</a:t>
            </a:r>
            <a:endParaRPr/>
          </a:p>
        </p:txBody>
      </p:sp>
      <p:sp>
        <p:nvSpPr>
          <p:cNvPr id="502" name="Google Shape;502;p8"/>
          <p:cNvSpPr txBox="1"/>
          <p:nvPr/>
        </p:nvSpPr>
        <p:spPr>
          <a:xfrm>
            <a:off x="5348287" y="4191000"/>
            <a:ext cx="2728912" cy="3841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Stop the algorithm</a:t>
            </a:r>
            <a:endParaRPr/>
          </a:p>
        </p:txBody>
      </p:sp>
      <p:pic>
        <p:nvPicPr>
          <p:cNvPr id="503" name="Google Shape;503;p8"/>
          <p:cNvPicPr preferRelativeResize="0"/>
          <p:nvPr/>
        </p:nvPicPr>
        <p:blipFill rotWithShape="1">
          <a:blip r:embed="rId4">
            <a:alphaModFix/>
          </a:blip>
          <a:srcRect b="0" l="0" r="0" t="0"/>
          <a:stretch/>
        </p:blipFill>
        <p:spPr>
          <a:xfrm>
            <a:off x="1371600" y="3581400"/>
            <a:ext cx="741362" cy="381000"/>
          </a:xfrm>
          <a:prstGeom prst="rect">
            <a:avLst/>
          </a:prstGeom>
          <a:noFill/>
          <a:ln>
            <a:noFill/>
          </a:ln>
        </p:spPr>
      </p:pic>
      <p:cxnSp>
        <p:nvCxnSpPr>
          <p:cNvPr id="504" name="Google Shape;504;p8"/>
          <p:cNvCxnSpPr/>
          <p:nvPr/>
        </p:nvCxnSpPr>
        <p:spPr>
          <a:xfrm>
            <a:off x="4067175" y="4383087"/>
            <a:ext cx="1281112" cy="1587"/>
          </a:xfrm>
          <a:prstGeom prst="straightConnector1">
            <a:avLst/>
          </a:prstGeom>
          <a:noFill/>
          <a:ln cap="flat" cmpd="sng" w="9525">
            <a:solidFill>
              <a:schemeClr val="dk1"/>
            </a:solidFill>
            <a:prstDash val="solid"/>
            <a:miter lim="800000"/>
            <a:headEnd len="med" w="med" type="none"/>
            <a:tailEnd len="med" w="med" type="triangle"/>
          </a:ln>
        </p:spPr>
      </p:cxnSp>
      <p:cxnSp>
        <p:nvCxnSpPr>
          <p:cNvPr id="505" name="Google Shape;505;p8"/>
          <p:cNvCxnSpPr/>
          <p:nvPr/>
        </p:nvCxnSpPr>
        <p:spPr>
          <a:xfrm flipH="1" rot="10800000">
            <a:off x="2514600" y="3392487"/>
            <a:ext cx="990600" cy="350837"/>
          </a:xfrm>
          <a:prstGeom prst="straightConnector1">
            <a:avLst/>
          </a:prstGeom>
          <a:noFill/>
          <a:ln cap="flat" cmpd="sng" w="9525">
            <a:solidFill>
              <a:schemeClr val="dk1"/>
            </a:solidFill>
            <a:prstDash val="solid"/>
            <a:miter lim="800000"/>
            <a:headEnd len="med" w="med" type="none"/>
            <a:tailEnd len="med" w="med" type="triangle"/>
          </a:ln>
        </p:spPr>
      </p:cxnSp>
      <p:cxnSp>
        <p:nvCxnSpPr>
          <p:cNvPr id="506" name="Google Shape;506;p8"/>
          <p:cNvCxnSpPr/>
          <p:nvPr/>
        </p:nvCxnSpPr>
        <p:spPr>
          <a:xfrm>
            <a:off x="2514600" y="3743325"/>
            <a:ext cx="990600" cy="639762"/>
          </a:xfrm>
          <a:prstGeom prst="straightConnector1">
            <a:avLst/>
          </a:prstGeom>
          <a:noFill/>
          <a:ln cap="flat" cmpd="sng" w="9525">
            <a:solidFill>
              <a:schemeClr val="dk1"/>
            </a:solidFill>
            <a:prstDash val="solid"/>
            <a:miter lim="800000"/>
            <a:headEnd len="med" w="med" type="none"/>
            <a:tailEnd len="med" w="med" type="triangle"/>
          </a:ln>
        </p:spPr>
      </p:cxnSp>
      <p:cxnSp>
        <p:nvCxnSpPr>
          <p:cNvPr id="507" name="Google Shape;507;p8"/>
          <p:cNvCxnSpPr/>
          <p:nvPr/>
        </p:nvCxnSpPr>
        <p:spPr>
          <a:xfrm>
            <a:off x="4052887" y="3392487"/>
            <a:ext cx="1219200" cy="20637"/>
          </a:xfrm>
          <a:prstGeom prst="straightConnector1">
            <a:avLst/>
          </a:prstGeom>
          <a:noFill/>
          <a:ln cap="flat" cmpd="sng" w="9525">
            <a:solidFill>
              <a:schemeClr val="dk1"/>
            </a:solidFill>
            <a:prstDash val="solid"/>
            <a:miter lim="800000"/>
            <a:headEnd len="med" w="med" type="none"/>
            <a:tailEnd len="med" w="med" type="triangle"/>
          </a:ln>
        </p:spPr>
      </p:cxnSp>
      <p:sp>
        <p:nvSpPr>
          <p:cNvPr id="508" name="Google Shape;508;p8"/>
          <p:cNvSpPr txBox="1"/>
          <p:nvPr/>
        </p:nvSpPr>
        <p:spPr>
          <a:xfrm>
            <a:off x="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2" name="Shape 512"/>
        <p:cNvGrpSpPr/>
        <p:nvPr/>
      </p:nvGrpSpPr>
      <p:grpSpPr>
        <a:xfrm>
          <a:off x="0" y="0"/>
          <a:ext cx="0" cy="0"/>
          <a:chOff x="0" y="0"/>
          <a:chExt cx="0" cy="0"/>
        </a:xfrm>
      </p:grpSpPr>
      <p:sp>
        <p:nvSpPr>
          <p:cNvPr id="513" name="Google Shape;513;p9"/>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a:t>
            </a:r>
            <a:endParaRPr/>
          </a:p>
        </p:txBody>
      </p:sp>
      <p:sp>
        <p:nvSpPr>
          <p:cNvPr id="514" name="Google Shape;514;p9"/>
          <p:cNvSpPr txBox="1"/>
          <p:nvPr>
            <p:ph idx="1" type="body"/>
          </p:nvPr>
        </p:nvSpPr>
        <p:spPr>
          <a:xfrm>
            <a:off x="609600" y="1981200"/>
            <a:ext cx="8229600" cy="1752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None/>
            </a:pPr>
            <a:r>
              <a:rPr b="0" i="0" lang="en-US" sz="2400" u="none">
                <a:solidFill>
                  <a:schemeClr val="dk1"/>
                </a:solidFill>
                <a:latin typeface="Tahoma"/>
                <a:ea typeface="Tahoma"/>
                <a:cs typeface="Tahoma"/>
                <a:sym typeface="Tahoma"/>
              </a:rPr>
              <a:t>	You are working for ‘DOWN THE TOILET COMPANY’ that makes floats for ABC commodes.  The floating ball has a specific gravity of 0.6 and has a radius of 5.5 cm.  You are asked to find the depth to which the ball is submerged when floating in water.</a:t>
            </a:r>
            <a:endParaRPr/>
          </a:p>
          <a:p>
            <a:pPr indent="-251459" lvl="0" marL="342900" rtl="0" algn="l">
              <a:spcBef>
                <a:spcPts val="480"/>
              </a:spcBef>
              <a:spcAft>
                <a:spcPts val="0"/>
              </a:spcAft>
              <a:buSzPts val="1440"/>
              <a:buNone/>
            </a:pPr>
            <a:r>
              <a:t/>
            </a:r>
            <a:endParaRPr b="0" i="0" sz="2400" u="none">
              <a:solidFill>
                <a:schemeClr val="dk1"/>
              </a:solidFill>
              <a:latin typeface="Tahoma"/>
              <a:ea typeface="Tahoma"/>
              <a:cs typeface="Tahoma"/>
              <a:sym typeface="Tahoma"/>
            </a:endParaRPr>
          </a:p>
        </p:txBody>
      </p:sp>
      <p:sp>
        <p:nvSpPr>
          <p:cNvPr id="515" name="Google Shape;515;p9"/>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aphicFrame>
        <p:nvGraphicFramePr>
          <p:cNvPr id="516" name="Google Shape;516;p9"/>
          <p:cNvGraphicFramePr/>
          <p:nvPr/>
        </p:nvGraphicFramePr>
        <p:xfrm>
          <a:off x="3048000" y="3733800"/>
          <a:ext cx="3124200" cy="2487612"/>
        </p:xfrm>
        <a:graphic>
          <a:graphicData uri="http://schemas.openxmlformats.org/presentationml/2006/ole">
            <mc:AlternateContent>
              <mc:Choice Requires="v">
                <p:oleObj r:id="rId4" imgH="2487612" imgW="3124200" progId="Paint.Picture" spid="_x0000_s1">
                  <p:embed/>
                </p:oleObj>
              </mc:Choice>
              <mc:Fallback>
                <p:oleObj r:id="rId5" imgH="2487612" imgW="3124200" progId="Paint.Picture">
                  <p:embed/>
                  <p:pic>
                    <p:nvPicPr>
                      <p:cNvPr id="516" name="Google Shape;516;p9"/>
                      <p:cNvPicPr preferRelativeResize="0"/>
                      <p:nvPr/>
                    </p:nvPicPr>
                    <p:blipFill rotWithShape="1">
                      <a:blip r:embed="rId6">
                        <a:alphaModFix/>
                      </a:blip>
                      <a:srcRect b="0" l="0" r="0" t="0"/>
                      <a:stretch/>
                    </p:blipFill>
                    <p:spPr>
                      <a:xfrm>
                        <a:off x="3048000" y="3733800"/>
                        <a:ext cx="3124200" cy="2487612"/>
                      </a:xfrm>
                      <a:prstGeom prst="rect">
                        <a:avLst/>
                      </a:prstGeom>
                      <a:noFill/>
                      <a:ln>
                        <a:noFill/>
                      </a:ln>
                    </p:spPr>
                  </p:pic>
                </p:oleObj>
              </mc:Fallback>
            </mc:AlternateContent>
          </a:graphicData>
        </a:graphic>
      </p:graphicFrame>
      <p:sp>
        <p:nvSpPr>
          <p:cNvPr id="517" name="Google Shape;517;p9"/>
          <p:cNvSpPr txBox="1"/>
          <p:nvPr/>
        </p:nvSpPr>
        <p:spPr>
          <a:xfrm>
            <a:off x="2590800" y="6172200"/>
            <a:ext cx="4267200"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Figure 3 </a:t>
            </a:r>
            <a:r>
              <a:rPr b="0" i="0" lang="en-US" sz="2200" u="none">
                <a:solidFill>
                  <a:schemeClr val="dk1"/>
                </a:solidFill>
                <a:latin typeface="Tahoma"/>
                <a:ea typeface="Tahoma"/>
                <a:cs typeface="Tahoma"/>
                <a:sym typeface="Tahoma"/>
              </a:rPr>
              <a:t>Floating ball problem.</a:t>
            </a:r>
            <a:endParaRPr/>
          </a:p>
        </p:txBody>
      </p:sp>
      <p:sp>
        <p:nvSpPr>
          <p:cNvPr id="518" name="Google Shape;518;p9"/>
          <p:cNvSpPr txBox="1"/>
          <p:nvPr/>
        </p:nvSpPr>
        <p:spPr>
          <a:xfrm>
            <a:off x="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27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5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29_Blends">
  <a:themeElements>
    <a:clrScheme name="2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33_Blends">
  <a:themeElements>
    <a:clrScheme name="2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25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2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10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2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19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2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7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17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xmlns:r="http://schemas.openxmlformats.org/officeDocument/2006/relationships" name="24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xmlns:r="http://schemas.openxmlformats.org/officeDocument/2006/relationships" name="6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xmlns:r="http://schemas.openxmlformats.org/officeDocument/2006/relationships" name="26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xmlns:r="http://schemas.openxmlformats.org/officeDocument/2006/relationships" name="2_Blends">
  <a:themeElements>
    <a:clrScheme name="2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xmlns:r="http://schemas.openxmlformats.org/officeDocument/2006/relationships" name="14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xmlns:r="http://schemas.openxmlformats.org/officeDocument/2006/relationships" name="18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8.xml><?xml version="1.0" encoding="utf-8"?>
<a:theme xmlns:a="http://schemas.openxmlformats.org/drawingml/2006/main" xmlns:r="http://schemas.openxmlformats.org/officeDocument/2006/relationships" name="23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9.xml><?xml version="1.0" encoding="utf-8"?>
<a:theme xmlns:a="http://schemas.openxmlformats.org/drawingml/2006/main" xmlns:r="http://schemas.openxmlformats.org/officeDocument/2006/relationships" name="28_Blends">
  <a:themeElements>
    <a:clrScheme name="2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0_Blends">
  <a:themeElements>
    <a:clrScheme name="2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0.xml><?xml version="1.0" encoding="utf-8"?>
<a:theme xmlns:a="http://schemas.openxmlformats.org/drawingml/2006/main" xmlns:r="http://schemas.openxmlformats.org/officeDocument/2006/relationships" name="1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1.xml><?xml version="1.0" encoding="utf-8"?>
<a:theme xmlns:a="http://schemas.openxmlformats.org/drawingml/2006/main" xmlns:r="http://schemas.openxmlformats.org/officeDocument/2006/relationships" name="15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2.xml><?xml version="1.0" encoding="utf-8"?>
<a:theme xmlns:a="http://schemas.openxmlformats.org/drawingml/2006/main" xmlns:r="http://schemas.openxmlformats.org/officeDocument/2006/relationships" name="13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3.xml><?xml version="1.0" encoding="utf-8"?>
<a:theme xmlns:a="http://schemas.openxmlformats.org/drawingml/2006/main" xmlns:r="http://schemas.openxmlformats.org/officeDocument/2006/relationships" name="8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4.xml><?xml version="1.0" encoding="utf-8"?>
<a:theme xmlns:a="http://schemas.openxmlformats.org/drawingml/2006/main" xmlns:r="http://schemas.openxmlformats.org/officeDocument/2006/relationships" name="3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5.xml><?xml version="1.0" encoding="utf-8"?>
<a:theme xmlns:a="http://schemas.openxmlformats.org/drawingml/2006/main" xmlns:r="http://schemas.openxmlformats.org/officeDocument/2006/relationships" name="9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1_Blends">
  <a:themeElements>
    <a:clrScheme name="2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2_Blends">
  <a:themeElements>
    <a:clrScheme name="2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0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6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4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1998-11-18T16:33:10Z</dcterms:created>
  <dc:creator>Autar Kaw, Jai Paul</dc:creator>
</cp:coreProperties>
</file>

<file path=docProps/custom.xml><?xml version="1.0" encoding="utf-8"?>
<Properties xmlns="http://schemas.openxmlformats.org/officeDocument/2006/custom-properties" xmlns:vt="http://schemas.openxmlformats.org/officeDocument/2006/docPropsVTypes"/>
</file>