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2.xls"/>
  <Override ContentType="application/vnd.ms-excel" PartName="/ppt/embeddings/Microsoft_Excel_Sheet3.xls"/>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5" r:id="rId8"/>
    <p:sldMasterId id="2147483657" r:id="rId9"/>
    <p:sldMasterId id="2147483659" r:id="rId10"/>
    <p:sldMasterId id="2147483661" r:id="rId11"/>
    <p:sldMasterId id="2147483662" r:id="rId12"/>
    <p:sldMasterId id="2147483663" r:id="rId13"/>
    <p:sldMasterId id="2147483665" r:id="rId14"/>
    <p:sldMasterId id="2147483667" r:id="rId15"/>
    <p:sldMasterId id="2147483669" r:id="rId16"/>
    <p:sldMasterId id="2147483671" r:id="rId17"/>
    <p:sldMasterId id="2147483673" r:id="rId18"/>
    <p:sldMasterId id="2147483675" r:id="rId19"/>
    <p:sldMasterId id="2147483677" r:id="rId20"/>
    <p:sldMasterId id="2147483679" r:id="rId21"/>
    <p:sldMasterId id="2147483681" r:id="rId22"/>
    <p:sldMasterId id="2147483683" r:id="rId23"/>
    <p:sldMasterId id="2147483685" r:id="rId24"/>
    <p:sldMasterId id="2147483687" r:id="rId25"/>
    <p:sldMasterId id="2147483689" r:id="rId26"/>
    <p:sldMasterId id="2147483691" r:id="rId27"/>
    <p:sldMasterId id="2147483693" r:id="rId28"/>
    <p:sldMasterId id="2147483695" r:id="rId29"/>
    <p:sldMasterId id="2147483697" r:id="rId30"/>
    <p:sldMasterId id="2147483699" r:id="rId31"/>
  </p:sldMasterIdLst>
  <p:notesMasterIdLst>
    <p:notesMasterId r:id="rId32"/>
  </p:notes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Lst>
  <p:sldSz cy="6858000" cx="9144000"/>
  <p:notesSz cx="7315200" cy="9601200"/>
  <p:embeddedFontLst>
    <p:embeddedFont>
      <p:font typeface="Tahoma"/>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49" roundtripDataSignature="AMtx7mgSgtaLgFSxVR3kxJ3Fscz3jU1U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EA2506-1401-48D2-8492-68D9538EB97B}">
  <a:tblStyle styleId="{09EA2506-1401-48D2-8492-68D9538EB97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8.xml"/><Relationship Id="rId42" Type="http://schemas.openxmlformats.org/officeDocument/2006/relationships/slide" Target="slides/slide10.xml"/><Relationship Id="rId41" Type="http://schemas.openxmlformats.org/officeDocument/2006/relationships/slide" Target="slides/slide9.xml"/><Relationship Id="rId44" Type="http://schemas.openxmlformats.org/officeDocument/2006/relationships/slide" Target="slides/slide12.xml"/><Relationship Id="rId43" Type="http://schemas.openxmlformats.org/officeDocument/2006/relationships/slide" Target="slides/slide11.xml"/><Relationship Id="rId46" Type="http://schemas.openxmlformats.org/officeDocument/2006/relationships/slide" Target="slides/slide14.xml"/><Relationship Id="rId45" Type="http://schemas.openxmlformats.org/officeDocument/2006/relationships/slide" Target="slides/slide13.xml"/><Relationship Id="rId1" Type="http://schemas.openxmlformats.org/officeDocument/2006/relationships/theme" Target="theme/theme10.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font" Target="fonts/Tahoma-bold.fntdata"/><Relationship Id="rId47" Type="http://schemas.openxmlformats.org/officeDocument/2006/relationships/font" Target="fonts/Tahoma-regular.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Master" Target="slideMasters/slideMaster27.xml"/><Relationship Id="rId30" Type="http://schemas.openxmlformats.org/officeDocument/2006/relationships/slideMaster" Target="slideMasters/slideMaster26.xml"/><Relationship Id="rId33" Type="http://schemas.openxmlformats.org/officeDocument/2006/relationships/slide" Target="slides/slide1.xml"/><Relationship Id="rId32" Type="http://schemas.openxmlformats.org/officeDocument/2006/relationships/notesMaster" Target="notesMasters/notesMaster1.xml"/><Relationship Id="rId35" Type="http://schemas.openxmlformats.org/officeDocument/2006/relationships/slide" Target="slides/slide3.xml"/><Relationship Id="rId34" Type="http://schemas.openxmlformats.org/officeDocument/2006/relationships/slide" Target="slides/slide2.xml"/><Relationship Id="rId37" Type="http://schemas.openxmlformats.org/officeDocument/2006/relationships/slide" Target="slides/slide5.xml"/><Relationship Id="rId36" Type="http://schemas.openxmlformats.org/officeDocument/2006/relationships/slide" Target="slides/slide4.xml"/><Relationship Id="rId39" Type="http://schemas.openxmlformats.org/officeDocument/2006/relationships/slide" Target="slides/slide7.xml"/><Relationship Id="rId38" Type="http://schemas.openxmlformats.org/officeDocument/2006/relationships/slide" Target="slides/slide6.xml"/><Relationship Id="rId20" Type="http://schemas.openxmlformats.org/officeDocument/2006/relationships/slideMaster" Target="slideMasters/slideMaster16.xml"/><Relationship Id="rId22" Type="http://schemas.openxmlformats.org/officeDocument/2006/relationships/slideMaster" Target="slideMasters/slideMaster18.xml"/><Relationship Id="rId21" Type="http://schemas.openxmlformats.org/officeDocument/2006/relationships/slideMaster" Target="slideMasters/slideMaster17.xml"/><Relationship Id="rId24" Type="http://schemas.openxmlformats.org/officeDocument/2006/relationships/slideMaster" Target="slideMasters/slideMaster20.xml"/><Relationship Id="rId23" Type="http://schemas.openxmlformats.org/officeDocument/2006/relationships/slideMaster" Target="slideMasters/slideMaster19.xml"/><Relationship Id="rId26" Type="http://schemas.openxmlformats.org/officeDocument/2006/relationships/slideMaster" Target="slideMasters/slideMaster22.xml"/><Relationship Id="rId25" Type="http://schemas.openxmlformats.org/officeDocument/2006/relationships/slideMaster" Target="slideMasters/slideMaster21.xml"/><Relationship Id="rId28" Type="http://schemas.openxmlformats.org/officeDocument/2006/relationships/slideMaster" Target="slideMasters/slideMaster24.xml"/><Relationship Id="rId27" Type="http://schemas.openxmlformats.org/officeDocument/2006/relationships/slideMaster" Target="slideMasters/slideMaster23.xml"/><Relationship Id="rId29" Type="http://schemas.openxmlformats.org/officeDocument/2006/relationships/slideMaster" Target="slideMasters/slideMaster25.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19425" y="720075"/>
            <a:ext cx="487702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00" y="4560550"/>
            <a:ext cx="5852150" cy="43205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2" name="Google Shape;352;p1: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6" name="Google Shape;506;p10: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6" name="Google Shape;516;p11: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4" name="Google Shape;524;p12: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p13: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4:notes"/>
          <p:cNvSpPr txBox="1"/>
          <p:nvPr/>
        </p:nvSpPr>
        <p:spPr>
          <a:xfrm>
            <a:off x="4143375" y="9120187"/>
            <a:ext cx="3170237" cy="479425"/>
          </a:xfrm>
          <a:prstGeom prst="rect">
            <a:avLst/>
          </a:prstGeom>
          <a:noFill/>
          <a:ln>
            <a:noFill/>
          </a:ln>
        </p:spPr>
        <p:txBody>
          <a:bodyPr anchorCtr="0" anchor="t" bIns="48325" lIns="96650" spcFirstLastPara="1" rIns="96650" wrap="square" tIns="48325">
            <a:noAutofit/>
          </a:bodyPr>
          <a:lstStyle/>
          <a:p>
            <a:pPr indent="0" lvl="0" marL="0" marR="0" rtl="0" algn="ct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547" name="Google Shape;547;p14:notes"/>
          <p:cNvSpPr/>
          <p:nvPr>
            <p:ph idx="2" type="sldImg"/>
          </p:nvPr>
        </p:nvSpPr>
        <p:spPr>
          <a:xfrm>
            <a:off x="1258887"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1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0" name="Google Shape;360;p2: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7" name="Google Shape;397;p3: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3" name="Google Shape;433;p4: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7" name="Google Shape;447;p5: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0" name="Google Shape;460;p6: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4" name="Google Shape;474;p7: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8" name="Google Shape;488;p8:notes"/>
          <p:cNvSpPr txBox="1"/>
          <p:nvPr>
            <p:ph idx="1" type="body"/>
          </p:nvPr>
        </p:nvSpPr>
        <p:spPr>
          <a:xfrm>
            <a:off x="731837" y="4560887"/>
            <a:ext cx="5851525" cy="43195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8" name="Google Shape;498;p9:notes"/>
          <p:cNvSpPr txBox="1"/>
          <p:nvPr>
            <p:ph idx="1" type="body"/>
          </p:nvPr>
        </p:nvSpPr>
        <p:spPr>
          <a:xfrm>
            <a:off x="990600" y="4572000"/>
            <a:ext cx="5334000" cy="434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14" name="Google Shape;14;p1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 name="Google Shape;15;p1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1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145" name="Shape 145"/>
        <p:cNvGrpSpPr/>
        <p:nvPr/>
      </p:nvGrpSpPr>
      <p:grpSpPr>
        <a:xfrm>
          <a:off x="0" y="0"/>
          <a:ext cx="0" cy="0"/>
          <a:chOff x="0" y="0"/>
          <a:chExt cx="0" cy="0"/>
        </a:xfrm>
      </p:grpSpPr>
      <p:sp>
        <p:nvSpPr>
          <p:cNvPr id="146" name="Google Shape;146;p3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7" name="Google Shape;147;p34"/>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48" name="Google Shape;148;p34"/>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149" name="Google Shape;149;p3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3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3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58" name="Shape 158"/>
        <p:cNvGrpSpPr/>
        <p:nvPr/>
      </p:nvGrpSpPr>
      <p:grpSpPr>
        <a:xfrm>
          <a:off x="0" y="0"/>
          <a:ext cx="0" cy="0"/>
          <a:chOff x="0" y="0"/>
          <a:chExt cx="0" cy="0"/>
        </a:xfrm>
      </p:grpSpPr>
      <p:sp>
        <p:nvSpPr>
          <p:cNvPr id="159" name="Google Shape;159;p3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61" name="Google Shape;161;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62" name="Google Shape;162;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163" name="Google Shape;163;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164" name="Google Shape;164;p3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3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3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73" name="Shape 173"/>
        <p:cNvGrpSpPr/>
        <p:nvPr/>
      </p:nvGrpSpPr>
      <p:grpSpPr>
        <a:xfrm>
          <a:off x="0" y="0"/>
          <a:ext cx="0" cy="0"/>
          <a:chOff x="0" y="0"/>
          <a:chExt cx="0" cy="0"/>
        </a:xfrm>
      </p:grpSpPr>
      <p:sp>
        <p:nvSpPr>
          <p:cNvPr id="174" name="Google Shape;174;p3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5" name="Google Shape;175;p3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3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3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4" name="Shape 184"/>
        <p:cNvGrpSpPr/>
        <p:nvPr/>
      </p:nvGrpSpPr>
      <p:grpSpPr>
        <a:xfrm>
          <a:off x="0" y="0"/>
          <a:ext cx="0" cy="0"/>
          <a:chOff x="0" y="0"/>
          <a:chExt cx="0" cy="0"/>
        </a:xfrm>
      </p:grpSpPr>
      <p:sp>
        <p:nvSpPr>
          <p:cNvPr id="185" name="Google Shape;185;p4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4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4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94" name="Shape 194"/>
        <p:cNvGrpSpPr/>
        <p:nvPr/>
      </p:nvGrpSpPr>
      <p:grpSpPr>
        <a:xfrm>
          <a:off x="0" y="0"/>
          <a:ext cx="0" cy="0"/>
          <a:chOff x="0" y="0"/>
          <a:chExt cx="0" cy="0"/>
        </a:xfrm>
      </p:grpSpPr>
      <p:sp>
        <p:nvSpPr>
          <p:cNvPr id="195" name="Google Shape;195;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6" name="Google Shape;196;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197" name="Google Shape;197;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198" name="Google Shape;198;p4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 name="Google Shape;199;p4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 name="Google Shape;200;p4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07" name="Shape 207"/>
        <p:cNvGrpSpPr/>
        <p:nvPr/>
      </p:nvGrpSpPr>
      <p:grpSpPr>
        <a:xfrm>
          <a:off x="0" y="0"/>
          <a:ext cx="0" cy="0"/>
          <a:chOff x="0" y="0"/>
          <a:chExt cx="0" cy="0"/>
        </a:xfrm>
      </p:grpSpPr>
      <p:sp>
        <p:nvSpPr>
          <p:cNvPr id="208" name="Google Shape;208;p4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9" name="Google Shape;209;p44"/>
          <p:cNvSpPr/>
          <p:nvPr>
            <p:ph idx="2" type="pic"/>
          </p:nvPr>
        </p:nvSpPr>
        <p:spPr>
          <a:xfrm>
            <a:off x="1792288" y="612775"/>
            <a:ext cx="5486400" cy="4114800"/>
          </a:xfrm>
          <a:prstGeom prst="rect">
            <a:avLst/>
          </a:prstGeom>
          <a:noFill/>
          <a:ln>
            <a:noFill/>
          </a:ln>
        </p:spPr>
      </p:sp>
      <p:sp>
        <p:nvSpPr>
          <p:cNvPr id="210" name="Google Shape;210;p4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211" name="Google Shape;211;p4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2" name="Google Shape;212;p4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4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20" name="Shape 220"/>
        <p:cNvGrpSpPr/>
        <p:nvPr/>
      </p:nvGrpSpPr>
      <p:grpSpPr>
        <a:xfrm>
          <a:off x="0" y="0"/>
          <a:ext cx="0" cy="0"/>
          <a:chOff x="0" y="0"/>
          <a:chExt cx="0" cy="0"/>
        </a:xfrm>
      </p:grpSpPr>
      <p:sp>
        <p:nvSpPr>
          <p:cNvPr id="221" name="Google Shape;221;p4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2" name="Google Shape;222;p46"/>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23" name="Google Shape;223;p46"/>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4" name="Google Shape;224;p46"/>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46"/>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32" name="Shape 232"/>
        <p:cNvGrpSpPr/>
        <p:nvPr/>
      </p:nvGrpSpPr>
      <p:grpSpPr>
        <a:xfrm>
          <a:off x="0" y="0"/>
          <a:ext cx="0" cy="0"/>
          <a:chOff x="0" y="0"/>
          <a:chExt cx="0" cy="0"/>
        </a:xfrm>
      </p:grpSpPr>
      <p:sp>
        <p:nvSpPr>
          <p:cNvPr id="233" name="Google Shape;233;p48"/>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4" name="Google Shape;234;p48"/>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35" name="Google Shape;235;p4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 name="Google Shape;236;p4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7" name="Google Shape;237;p4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4" name="Shape 244"/>
        <p:cNvGrpSpPr/>
        <p:nvPr/>
      </p:nvGrpSpPr>
      <p:grpSpPr>
        <a:xfrm>
          <a:off x="0" y="0"/>
          <a:ext cx="0" cy="0"/>
          <a:chOff x="0" y="0"/>
          <a:chExt cx="0" cy="0"/>
        </a:xfrm>
      </p:grpSpPr>
      <p:sp>
        <p:nvSpPr>
          <p:cNvPr id="245" name="Google Shape;245;p50"/>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6" name="Google Shape;246;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None/>
              <a:defRPr/>
            </a:lvl1pPr>
            <a:lvl2pPr lvl="1" algn="ctr">
              <a:spcBef>
                <a:spcPts val="560"/>
              </a:spcBef>
              <a:spcAft>
                <a:spcPts val="0"/>
              </a:spcAft>
              <a:buSzPts val="1540"/>
              <a:buFont typeface="Tahoma"/>
              <a:buNone/>
              <a:defRPr/>
            </a:lvl2pPr>
            <a:lvl3pPr lvl="2" algn="ctr">
              <a:spcBef>
                <a:spcPts val="480"/>
              </a:spcBef>
              <a:spcAft>
                <a:spcPts val="0"/>
              </a:spcAft>
              <a:buSzPts val="1200"/>
              <a:buFont typeface="Tahoma"/>
              <a:buNone/>
              <a:defRPr/>
            </a:lvl3pPr>
            <a:lvl4pPr lvl="3" algn="ctr">
              <a:spcBef>
                <a:spcPts val="400"/>
              </a:spcBef>
              <a:spcAft>
                <a:spcPts val="0"/>
              </a:spcAft>
              <a:buSzPts val="1100"/>
              <a:buFont typeface="Tahoma"/>
              <a:buNone/>
              <a:defRPr/>
            </a:lvl4pPr>
            <a:lvl5pPr lvl="4" algn="ctr">
              <a:spcBef>
                <a:spcPts val="400"/>
              </a:spcBef>
              <a:spcAft>
                <a:spcPts val="0"/>
              </a:spcAft>
              <a:buSzPts val="1000"/>
              <a:buFont typeface="Tahoma"/>
              <a:buNone/>
              <a:defRPr/>
            </a:lvl5pPr>
            <a:lvl6pPr lvl="5" algn="ctr">
              <a:spcBef>
                <a:spcPts val="400"/>
              </a:spcBef>
              <a:spcAft>
                <a:spcPts val="0"/>
              </a:spcAft>
              <a:buSzPts val="1000"/>
              <a:buFont typeface="Tahoma"/>
              <a:buNone/>
              <a:defRPr/>
            </a:lvl6pPr>
            <a:lvl7pPr lvl="6" algn="ctr">
              <a:spcBef>
                <a:spcPts val="400"/>
              </a:spcBef>
              <a:spcAft>
                <a:spcPts val="0"/>
              </a:spcAft>
              <a:buSzPts val="1000"/>
              <a:buFont typeface="Tahoma"/>
              <a:buNone/>
              <a:defRPr/>
            </a:lvl7pPr>
            <a:lvl8pPr lvl="7" algn="ctr">
              <a:spcBef>
                <a:spcPts val="400"/>
              </a:spcBef>
              <a:spcAft>
                <a:spcPts val="0"/>
              </a:spcAft>
              <a:buSzPts val="1000"/>
              <a:buFont typeface="Tahoma"/>
              <a:buNone/>
              <a:defRPr/>
            </a:lvl8pPr>
            <a:lvl9pPr lvl="8" algn="ctr">
              <a:spcBef>
                <a:spcPts val="400"/>
              </a:spcBef>
              <a:spcAft>
                <a:spcPts val="0"/>
              </a:spcAft>
              <a:buSzPts val="1000"/>
              <a:buFont typeface="Tahoma"/>
              <a:buNone/>
              <a:defRPr/>
            </a:lvl9pPr>
          </a:lstStyle>
          <a:p/>
        </p:txBody>
      </p:sp>
      <p:sp>
        <p:nvSpPr>
          <p:cNvPr id="247" name="Google Shape;247;p5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p5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9" name="Google Shape;249;p5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6" name="Shape 256"/>
        <p:cNvGrpSpPr/>
        <p:nvPr/>
      </p:nvGrpSpPr>
      <p:grpSpPr>
        <a:xfrm>
          <a:off x="0" y="0"/>
          <a:ext cx="0" cy="0"/>
          <a:chOff x="0" y="0"/>
          <a:chExt cx="0" cy="0"/>
        </a:xfrm>
      </p:grpSpPr>
      <p:sp>
        <p:nvSpPr>
          <p:cNvPr id="257" name="Google Shape;257;p5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8" name="Google Shape;258;p5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259" name="Google Shape;259;p5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0" name="Google Shape;260;p5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5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23" name="Shape 23"/>
        <p:cNvGrpSpPr/>
        <p:nvPr/>
      </p:nvGrpSpPr>
      <p:grpSpPr>
        <a:xfrm>
          <a:off x="0" y="0"/>
          <a:ext cx="0" cy="0"/>
          <a:chOff x="0" y="0"/>
          <a:chExt cx="0" cy="0"/>
        </a:xfrm>
      </p:grpSpPr>
      <p:sp>
        <p:nvSpPr>
          <p:cNvPr id="24" name="Google Shape;24;p18"/>
          <p:cNvSpPr txBox="1"/>
          <p:nvPr>
            <p:ph type="title"/>
          </p:nvPr>
        </p:nvSpPr>
        <p:spPr>
          <a:xfrm>
            <a:off x="1150938" y="617538"/>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18"/>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18"/>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7" name="Google Shape;27;p1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1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68" name="Shape 268"/>
        <p:cNvGrpSpPr/>
        <p:nvPr/>
      </p:nvGrpSpPr>
      <p:grpSpPr>
        <a:xfrm>
          <a:off x="0" y="0"/>
          <a:ext cx="0" cy="0"/>
          <a:chOff x="0" y="0"/>
          <a:chExt cx="0" cy="0"/>
        </a:xfrm>
      </p:grpSpPr>
      <p:sp>
        <p:nvSpPr>
          <p:cNvPr id="269" name="Google Shape;269;p5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0" name="Google Shape;270;p54"/>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271" name="Google Shape;271;p54"/>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Font typeface="Tahoma"/>
              <a:buChar char="•"/>
              <a:defRPr sz="2400"/>
            </a:lvl2pPr>
            <a:lvl3pPr indent="-292100" lvl="2" marL="1371600" algn="l">
              <a:spcBef>
                <a:spcPts val="400"/>
              </a:spcBef>
              <a:spcAft>
                <a:spcPts val="0"/>
              </a:spcAft>
              <a:buSzPts val="1000"/>
              <a:buFont typeface="Tahoma"/>
              <a:buChar char="•"/>
              <a:defRPr sz="2000"/>
            </a:lvl3pPr>
            <a:lvl4pPr indent="-291464" lvl="3" marL="1828800" algn="l">
              <a:spcBef>
                <a:spcPts val="360"/>
              </a:spcBef>
              <a:spcAft>
                <a:spcPts val="0"/>
              </a:spcAft>
              <a:buSzPts val="990"/>
              <a:buFont typeface="Tahoma"/>
              <a:buChar char="•"/>
              <a:defRPr sz="1800"/>
            </a:lvl4pPr>
            <a:lvl5pPr indent="-285750" lvl="4" marL="2286000" algn="l">
              <a:spcBef>
                <a:spcPts val="360"/>
              </a:spcBef>
              <a:spcAft>
                <a:spcPts val="0"/>
              </a:spcAft>
              <a:buSzPts val="900"/>
              <a:buFont typeface="Tahoma"/>
              <a:buChar char="•"/>
              <a:defRPr sz="1800"/>
            </a:lvl5pPr>
            <a:lvl6pPr indent="-285750" lvl="5" marL="2743200" algn="l">
              <a:spcBef>
                <a:spcPts val="360"/>
              </a:spcBef>
              <a:spcAft>
                <a:spcPts val="0"/>
              </a:spcAft>
              <a:buSzPts val="900"/>
              <a:buFont typeface="Tahoma"/>
              <a:buChar char="•"/>
              <a:defRPr sz="1800"/>
            </a:lvl6pPr>
            <a:lvl7pPr indent="-285750" lvl="6" marL="3200400" algn="l">
              <a:spcBef>
                <a:spcPts val="360"/>
              </a:spcBef>
              <a:spcAft>
                <a:spcPts val="0"/>
              </a:spcAft>
              <a:buSzPts val="900"/>
              <a:buFont typeface="Tahoma"/>
              <a:buChar char="•"/>
              <a:defRPr sz="1800"/>
            </a:lvl7pPr>
            <a:lvl8pPr indent="-285750" lvl="7" marL="3657600" algn="l">
              <a:spcBef>
                <a:spcPts val="360"/>
              </a:spcBef>
              <a:spcAft>
                <a:spcPts val="0"/>
              </a:spcAft>
              <a:buSzPts val="900"/>
              <a:buFont typeface="Tahoma"/>
              <a:buChar char="•"/>
              <a:defRPr sz="1800"/>
            </a:lvl8pPr>
            <a:lvl9pPr indent="-285750" lvl="8" marL="4114800" algn="l">
              <a:spcBef>
                <a:spcPts val="360"/>
              </a:spcBef>
              <a:spcAft>
                <a:spcPts val="0"/>
              </a:spcAft>
              <a:buSzPts val="900"/>
              <a:buFont typeface="Tahoma"/>
              <a:buChar char="•"/>
              <a:defRPr sz="1800"/>
            </a:lvl9pPr>
          </a:lstStyle>
          <a:p/>
        </p:txBody>
      </p:sp>
      <p:sp>
        <p:nvSpPr>
          <p:cNvPr id="272" name="Google Shape;272;p5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5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4" name="Google Shape;274;p5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81" name="Shape 281"/>
        <p:cNvGrpSpPr/>
        <p:nvPr/>
      </p:nvGrpSpPr>
      <p:grpSpPr>
        <a:xfrm>
          <a:off x="0" y="0"/>
          <a:ext cx="0" cy="0"/>
          <a:chOff x="0" y="0"/>
          <a:chExt cx="0" cy="0"/>
        </a:xfrm>
      </p:grpSpPr>
      <p:sp>
        <p:nvSpPr>
          <p:cNvPr id="282" name="Google Shape;282;p5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3" name="Google Shape;283;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84" name="Google Shape;284;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85" name="Google Shape;285;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Font typeface="Tahoma"/>
              <a:buNone/>
              <a:defRPr b="1" sz="2000"/>
            </a:lvl2pPr>
            <a:lvl3pPr indent="-228600" lvl="2" marL="1371600" algn="l">
              <a:spcBef>
                <a:spcPts val="360"/>
              </a:spcBef>
              <a:spcAft>
                <a:spcPts val="0"/>
              </a:spcAft>
              <a:buSzPts val="900"/>
              <a:buFont typeface="Tahoma"/>
              <a:buNone/>
              <a:defRPr b="1" sz="1800"/>
            </a:lvl3pPr>
            <a:lvl4pPr indent="-228600" lvl="3" marL="1828800" algn="l">
              <a:spcBef>
                <a:spcPts val="320"/>
              </a:spcBef>
              <a:spcAft>
                <a:spcPts val="0"/>
              </a:spcAft>
              <a:buSzPts val="880"/>
              <a:buFont typeface="Tahoma"/>
              <a:buNone/>
              <a:defRPr b="1" sz="1600"/>
            </a:lvl4pPr>
            <a:lvl5pPr indent="-228600" lvl="4" marL="2286000" algn="l">
              <a:spcBef>
                <a:spcPts val="320"/>
              </a:spcBef>
              <a:spcAft>
                <a:spcPts val="0"/>
              </a:spcAft>
              <a:buSzPts val="800"/>
              <a:buFont typeface="Tahoma"/>
              <a:buNone/>
              <a:defRPr b="1" sz="1600"/>
            </a:lvl5pPr>
            <a:lvl6pPr indent="-228600" lvl="5" marL="2743200" algn="l">
              <a:spcBef>
                <a:spcPts val="320"/>
              </a:spcBef>
              <a:spcAft>
                <a:spcPts val="0"/>
              </a:spcAft>
              <a:buSzPts val="800"/>
              <a:buFont typeface="Tahoma"/>
              <a:buNone/>
              <a:defRPr b="1" sz="1600"/>
            </a:lvl6pPr>
            <a:lvl7pPr indent="-228600" lvl="6" marL="3200400" algn="l">
              <a:spcBef>
                <a:spcPts val="320"/>
              </a:spcBef>
              <a:spcAft>
                <a:spcPts val="0"/>
              </a:spcAft>
              <a:buSzPts val="800"/>
              <a:buFont typeface="Tahoma"/>
              <a:buNone/>
              <a:defRPr b="1" sz="1600"/>
            </a:lvl7pPr>
            <a:lvl8pPr indent="-228600" lvl="7" marL="3657600" algn="l">
              <a:spcBef>
                <a:spcPts val="320"/>
              </a:spcBef>
              <a:spcAft>
                <a:spcPts val="0"/>
              </a:spcAft>
              <a:buSzPts val="800"/>
              <a:buFont typeface="Tahoma"/>
              <a:buNone/>
              <a:defRPr b="1" sz="1600"/>
            </a:lvl8pPr>
            <a:lvl9pPr indent="-228600" lvl="8" marL="4114800" algn="l">
              <a:spcBef>
                <a:spcPts val="320"/>
              </a:spcBef>
              <a:spcAft>
                <a:spcPts val="0"/>
              </a:spcAft>
              <a:buSzPts val="800"/>
              <a:buFont typeface="Tahoma"/>
              <a:buNone/>
              <a:defRPr b="1" sz="1600"/>
            </a:lvl9pPr>
          </a:lstStyle>
          <a:p/>
        </p:txBody>
      </p:sp>
      <p:sp>
        <p:nvSpPr>
          <p:cNvPr id="286" name="Google Shape;286;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Font typeface="Tahoma"/>
              <a:buChar char="•"/>
              <a:defRPr sz="2000"/>
            </a:lvl2pPr>
            <a:lvl3pPr indent="-285750" lvl="2" marL="1371600" algn="l">
              <a:spcBef>
                <a:spcPts val="360"/>
              </a:spcBef>
              <a:spcAft>
                <a:spcPts val="0"/>
              </a:spcAft>
              <a:buSzPts val="900"/>
              <a:buFont typeface="Tahoma"/>
              <a:buChar char="•"/>
              <a:defRPr sz="1800"/>
            </a:lvl3pPr>
            <a:lvl4pPr indent="-284480" lvl="3" marL="1828800" algn="l">
              <a:spcBef>
                <a:spcPts val="320"/>
              </a:spcBef>
              <a:spcAft>
                <a:spcPts val="0"/>
              </a:spcAft>
              <a:buSzPts val="880"/>
              <a:buFont typeface="Tahoma"/>
              <a:buChar char="•"/>
              <a:defRPr sz="1600"/>
            </a:lvl4pPr>
            <a:lvl5pPr indent="-279400" lvl="4" marL="2286000" algn="l">
              <a:spcBef>
                <a:spcPts val="320"/>
              </a:spcBef>
              <a:spcAft>
                <a:spcPts val="0"/>
              </a:spcAft>
              <a:buSzPts val="800"/>
              <a:buFont typeface="Tahoma"/>
              <a:buChar char="•"/>
              <a:defRPr sz="1600"/>
            </a:lvl5pPr>
            <a:lvl6pPr indent="-279400" lvl="5" marL="2743200" algn="l">
              <a:spcBef>
                <a:spcPts val="320"/>
              </a:spcBef>
              <a:spcAft>
                <a:spcPts val="0"/>
              </a:spcAft>
              <a:buSzPts val="800"/>
              <a:buFont typeface="Tahoma"/>
              <a:buChar char="•"/>
              <a:defRPr sz="1600"/>
            </a:lvl6pPr>
            <a:lvl7pPr indent="-279400" lvl="6" marL="3200400" algn="l">
              <a:spcBef>
                <a:spcPts val="320"/>
              </a:spcBef>
              <a:spcAft>
                <a:spcPts val="0"/>
              </a:spcAft>
              <a:buSzPts val="800"/>
              <a:buFont typeface="Tahoma"/>
              <a:buChar char="•"/>
              <a:defRPr sz="1600"/>
            </a:lvl7pPr>
            <a:lvl8pPr indent="-279400" lvl="7" marL="3657600" algn="l">
              <a:spcBef>
                <a:spcPts val="320"/>
              </a:spcBef>
              <a:spcAft>
                <a:spcPts val="0"/>
              </a:spcAft>
              <a:buSzPts val="800"/>
              <a:buFont typeface="Tahoma"/>
              <a:buChar char="•"/>
              <a:defRPr sz="1600"/>
            </a:lvl8pPr>
            <a:lvl9pPr indent="-279400" lvl="8" marL="4114800" algn="l">
              <a:spcBef>
                <a:spcPts val="320"/>
              </a:spcBef>
              <a:spcAft>
                <a:spcPts val="0"/>
              </a:spcAft>
              <a:buSzPts val="800"/>
              <a:buFont typeface="Tahoma"/>
              <a:buChar char="•"/>
              <a:defRPr sz="1600"/>
            </a:lvl9pPr>
          </a:lstStyle>
          <a:p/>
        </p:txBody>
      </p:sp>
      <p:sp>
        <p:nvSpPr>
          <p:cNvPr id="287" name="Google Shape;287;p5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8" name="Google Shape;288;p5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9" name="Google Shape;289;p5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6" name="Shape 296"/>
        <p:cNvGrpSpPr/>
        <p:nvPr/>
      </p:nvGrpSpPr>
      <p:grpSpPr>
        <a:xfrm>
          <a:off x="0" y="0"/>
          <a:ext cx="0" cy="0"/>
          <a:chOff x="0" y="0"/>
          <a:chExt cx="0" cy="0"/>
        </a:xfrm>
      </p:grpSpPr>
      <p:sp>
        <p:nvSpPr>
          <p:cNvPr id="297" name="Google Shape;297;p5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8" name="Google Shape;298;p5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9" name="Google Shape;299;p5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06" name="Shape 306"/>
        <p:cNvGrpSpPr/>
        <p:nvPr/>
      </p:nvGrpSpPr>
      <p:grpSpPr>
        <a:xfrm>
          <a:off x="0" y="0"/>
          <a:ext cx="0" cy="0"/>
          <a:chOff x="0" y="0"/>
          <a:chExt cx="0" cy="0"/>
        </a:xfrm>
      </p:grpSpPr>
      <p:sp>
        <p:nvSpPr>
          <p:cNvPr id="307" name="Google Shape;307;p6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8" name="Google Shape;308;p6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Font typeface="Tahoma"/>
              <a:buChar char="•"/>
              <a:defRPr sz="2800"/>
            </a:lvl2pPr>
            <a:lvl3pPr indent="-304800" lvl="2" marL="1371600" algn="l">
              <a:spcBef>
                <a:spcPts val="480"/>
              </a:spcBef>
              <a:spcAft>
                <a:spcPts val="0"/>
              </a:spcAft>
              <a:buSzPts val="1200"/>
              <a:buFont typeface="Tahoma"/>
              <a:buChar char="•"/>
              <a:defRPr sz="2400"/>
            </a:lvl3pPr>
            <a:lvl4pPr indent="-298450" lvl="3" marL="1828800" algn="l">
              <a:spcBef>
                <a:spcPts val="400"/>
              </a:spcBef>
              <a:spcAft>
                <a:spcPts val="0"/>
              </a:spcAft>
              <a:buSzPts val="1100"/>
              <a:buFont typeface="Tahoma"/>
              <a:buChar char="•"/>
              <a:defRPr sz="2000"/>
            </a:lvl4pPr>
            <a:lvl5pPr indent="-292100" lvl="4" marL="2286000" algn="l">
              <a:spcBef>
                <a:spcPts val="400"/>
              </a:spcBef>
              <a:spcAft>
                <a:spcPts val="0"/>
              </a:spcAft>
              <a:buSzPts val="1000"/>
              <a:buFont typeface="Tahoma"/>
              <a:buChar char="•"/>
              <a:defRPr sz="2000"/>
            </a:lvl5pPr>
            <a:lvl6pPr indent="-292100" lvl="5" marL="2743200" algn="l">
              <a:spcBef>
                <a:spcPts val="400"/>
              </a:spcBef>
              <a:spcAft>
                <a:spcPts val="0"/>
              </a:spcAft>
              <a:buSzPts val="1000"/>
              <a:buFont typeface="Tahoma"/>
              <a:buChar char="•"/>
              <a:defRPr sz="2000"/>
            </a:lvl6pPr>
            <a:lvl7pPr indent="-292100" lvl="6" marL="3200400" algn="l">
              <a:spcBef>
                <a:spcPts val="400"/>
              </a:spcBef>
              <a:spcAft>
                <a:spcPts val="0"/>
              </a:spcAft>
              <a:buSzPts val="1000"/>
              <a:buFont typeface="Tahoma"/>
              <a:buChar char="•"/>
              <a:defRPr sz="2000"/>
            </a:lvl7pPr>
            <a:lvl8pPr indent="-292100" lvl="7" marL="3657600" algn="l">
              <a:spcBef>
                <a:spcPts val="400"/>
              </a:spcBef>
              <a:spcAft>
                <a:spcPts val="0"/>
              </a:spcAft>
              <a:buSzPts val="1000"/>
              <a:buFont typeface="Tahoma"/>
              <a:buChar char="•"/>
              <a:defRPr sz="2000"/>
            </a:lvl8pPr>
            <a:lvl9pPr indent="-292100" lvl="8" marL="4114800" algn="l">
              <a:spcBef>
                <a:spcPts val="400"/>
              </a:spcBef>
              <a:spcAft>
                <a:spcPts val="0"/>
              </a:spcAft>
              <a:buSzPts val="1000"/>
              <a:buFont typeface="Tahoma"/>
              <a:buChar char="•"/>
              <a:defRPr sz="2000"/>
            </a:lvl9pPr>
          </a:lstStyle>
          <a:p/>
        </p:txBody>
      </p:sp>
      <p:sp>
        <p:nvSpPr>
          <p:cNvPr id="309" name="Google Shape;309;p6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310" name="Google Shape;310;p6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1" name="Google Shape;311;p6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2" name="Google Shape;312;p6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19" name="Shape 319"/>
        <p:cNvGrpSpPr/>
        <p:nvPr/>
      </p:nvGrpSpPr>
      <p:grpSpPr>
        <a:xfrm>
          <a:off x="0" y="0"/>
          <a:ext cx="0" cy="0"/>
          <a:chOff x="0" y="0"/>
          <a:chExt cx="0" cy="0"/>
        </a:xfrm>
      </p:grpSpPr>
      <p:sp>
        <p:nvSpPr>
          <p:cNvPr id="320" name="Google Shape;320;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1" name="Google Shape;321;p62"/>
          <p:cNvSpPr/>
          <p:nvPr>
            <p:ph idx="2" type="pic"/>
          </p:nvPr>
        </p:nvSpPr>
        <p:spPr>
          <a:xfrm>
            <a:off x="1792288" y="612775"/>
            <a:ext cx="5486400" cy="4114800"/>
          </a:xfrm>
          <a:prstGeom prst="rect">
            <a:avLst/>
          </a:prstGeom>
          <a:noFill/>
          <a:ln>
            <a:noFill/>
          </a:ln>
        </p:spPr>
      </p:sp>
      <p:sp>
        <p:nvSpPr>
          <p:cNvPr id="322" name="Google Shape;322;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Font typeface="Tahoma"/>
              <a:buNone/>
              <a:defRPr sz="1200"/>
            </a:lvl2pPr>
            <a:lvl3pPr indent="-228600" lvl="2" marL="1371600" algn="l">
              <a:spcBef>
                <a:spcPts val="200"/>
              </a:spcBef>
              <a:spcAft>
                <a:spcPts val="0"/>
              </a:spcAft>
              <a:buSzPts val="500"/>
              <a:buFont typeface="Tahoma"/>
              <a:buNone/>
              <a:defRPr sz="1000"/>
            </a:lvl3pPr>
            <a:lvl4pPr indent="-228600" lvl="3" marL="1828800" algn="l">
              <a:spcBef>
                <a:spcPts val="180"/>
              </a:spcBef>
              <a:spcAft>
                <a:spcPts val="0"/>
              </a:spcAft>
              <a:buSzPts val="495"/>
              <a:buFont typeface="Tahoma"/>
              <a:buNone/>
              <a:defRPr sz="900"/>
            </a:lvl4pPr>
            <a:lvl5pPr indent="-228600" lvl="4" marL="2286000" algn="l">
              <a:spcBef>
                <a:spcPts val="180"/>
              </a:spcBef>
              <a:spcAft>
                <a:spcPts val="0"/>
              </a:spcAft>
              <a:buSzPts val="450"/>
              <a:buFont typeface="Tahoma"/>
              <a:buNone/>
              <a:defRPr sz="900"/>
            </a:lvl5pPr>
            <a:lvl6pPr indent="-228600" lvl="5" marL="2743200" algn="l">
              <a:spcBef>
                <a:spcPts val="180"/>
              </a:spcBef>
              <a:spcAft>
                <a:spcPts val="0"/>
              </a:spcAft>
              <a:buSzPts val="450"/>
              <a:buFont typeface="Tahoma"/>
              <a:buNone/>
              <a:defRPr sz="900"/>
            </a:lvl6pPr>
            <a:lvl7pPr indent="-228600" lvl="6" marL="3200400" algn="l">
              <a:spcBef>
                <a:spcPts val="180"/>
              </a:spcBef>
              <a:spcAft>
                <a:spcPts val="0"/>
              </a:spcAft>
              <a:buSzPts val="450"/>
              <a:buFont typeface="Tahoma"/>
              <a:buNone/>
              <a:defRPr sz="900"/>
            </a:lvl7pPr>
            <a:lvl8pPr indent="-228600" lvl="7" marL="3657600" algn="l">
              <a:spcBef>
                <a:spcPts val="180"/>
              </a:spcBef>
              <a:spcAft>
                <a:spcPts val="0"/>
              </a:spcAft>
              <a:buSzPts val="450"/>
              <a:buFont typeface="Tahoma"/>
              <a:buNone/>
              <a:defRPr sz="900"/>
            </a:lvl8pPr>
            <a:lvl9pPr indent="-228600" lvl="8" marL="4114800" algn="l">
              <a:spcBef>
                <a:spcPts val="180"/>
              </a:spcBef>
              <a:spcAft>
                <a:spcPts val="0"/>
              </a:spcAft>
              <a:buSzPts val="450"/>
              <a:buFont typeface="Tahoma"/>
              <a:buNone/>
              <a:defRPr sz="900"/>
            </a:lvl9pPr>
          </a:lstStyle>
          <a:p/>
        </p:txBody>
      </p:sp>
      <p:sp>
        <p:nvSpPr>
          <p:cNvPr id="323" name="Google Shape;323;p6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4" name="Google Shape;324;p6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5" name="Google Shape;325;p6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2" name="Shape 332"/>
        <p:cNvGrpSpPr/>
        <p:nvPr/>
      </p:nvGrpSpPr>
      <p:grpSpPr>
        <a:xfrm>
          <a:off x="0" y="0"/>
          <a:ext cx="0" cy="0"/>
          <a:chOff x="0" y="0"/>
          <a:chExt cx="0" cy="0"/>
        </a:xfrm>
      </p:grpSpPr>
      <p:sp>
        <p:nvSpPr>
          <p:cNvPr id="333" name="Google Shape;333;p6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4" name="Google Shape;334;p64"/>
          <p:cNvSpPr txBox="1"/>
          <p:nvPr>
            <p:ph idx="1" type="body"/>
          </p:nvPr>
        </p:nvSpPr>
        <p:spPr>
          <a:xfrm rot="5400000">
            <a:off x="2895600" y="1524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35" name="Google Shape;335;p6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6" name="Google Shape;336;p6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7" name="Google Shape;337;p6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44" name="Shape 344"/>
        <p:cNvGrpSpPr/>
        <p:nvPr/>
      </p:nvGrpSpPr>
      <p:grpSpPr>
        <a:xfrm>
          <a:off x="0" y="0"/>
          <a:ext cx="0" cy="0"/>
          <a:chOff x="0" y="0"/>
          <a:chExt cx="0" cy="0"/>
        </a:xfrm>
      </p:grpSpPr>
      <p:sp>
        <p:nvSpPr>
          <p:cNvPr id="345" name="Google Shape;345;p66"/>
          <p:cNvSpPr txBox="1"/>
          <p:nvPr>
            <p:ph type="title"/>
          </p:nvPr>
        </p:nvSpPr>
        <p:spPr>
          <a:xfrm rot="5400000">
            <a:off x="5220494" y="2372519"/>
            <a:ext cx="5478462" cy="19685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6" name="Google Shape;346;p66"/>
          <p:cNvSpPr txBox="1"/>
          <p:nvPr>
            <p:ph idx="1" type="body"/>
          </p:nvPr>
        </p:nvSpPr>
        <p:spPr>
          <a:xfrm rot="5400000">
            <a:off x="1205706" y="478632"/>
            <a:ext cx="5478462" cy="5756275"/>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7" name="Google Shape;347;p6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8" name="Google Shape;348;p6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9" name="Google Shape;349;p6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6" name="Shape 36"/>
        <p:cNvGrpSpPr/>
        <p:nvPr/>
      </p:nvGrpSpPr>
      <p:grpSpPr>
        <a:xfrm>
          <a:off x="0" y="0"/>
          <a:ext cx="0" cy="0"/>
          <a:chOff x="0" y="0"/>
          <a:chExt cx="0" cy="0"/>
        </a:xfrm>
      </p:grpSpPr>
      <p:sp>
        <p:nvSpPr>
          <p:cNvPr id="37" name="Google Shape;37;p2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9" name="Google Shape;39;p20"/>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20"/>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20"/>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42" name="Shape 42"/>
        <p:cNvGrpSpPr/>
        <p:nvPr/>
      </p:nvGrpSpPr>
      <p:grpSpPr>
        <a:xfrm>
          <a:off x="0" y="0"/>
          <a:ext cx="0" cy="0"/>
          <a:chOff x="0" y="0"/>
          <a:chExt cx="0" cy="0"/>
        </a:xfrm>
      </p:grpSpPr>
      <p:sp>
        <p:nvSpPr>
          <p:cNvPr id="43" name="Google Shape;43;p20_9ev28go5i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0_9ev28go5i4"/>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5" name="Google Shape;45;p20_9ev28go5i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20_9ev28go5i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20_9ev28go5i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showMasterSp="0" type="twoObjAndTx">
  <p:cSld name="TWO_OBJECTS_AND_TEXT">
    <p:spTree>
      <p:nvGrpSpPr>
        <p:cNvPr id="54" name="Shape 54"/>
        <p:cNvGrpSpPr/>
        <p:nvPr/>
      </p:nvGrpSpPr>
      <p:grpSpPr>
        <a:xfrm>
          <a:off x="0" y="0"/>
          <a:ext cx="0" cy="0"/>
          <a:chOff x="0" y="0"/>
          <a:chExt cx="0" cy="0"/>
        </a:xfrm>
      </p:grpSpPr>
      <p:sp>
        <p:nvSpPr>
          <p:cNvPr id="55" name="Google Shape;55;p22"/>
          <p:cNvSpPr txBox="1"/>
          <p:nvPr>
            <p:ph type="title"/>
          </p:nvPr>
        </p:nvSpPr>
        <p:spPr>
          <a:xfrm>
            <a:off x="1150938" y="617538"/>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22"/>
          <p:cNvSpPr txBox="1"/>
          <p:nvPr>
            <p:ph idx="1" type="body"/>
          </p:nvPr>
        </p:nvSpPr>
        <p:spPr>
          <a:xfrm>
            <a:off x="1066800" y="1981200"/>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7" name="Google Shape;57;p22"/>
          <p:cNvSpPr txBox="1"/>
          <p:nvPr>
            <p:ph idx="2" type="body"/>
          </p:nvPr>
        </p:nvSpPr>
        <p:spPr>
          <a:xfrm>
            <a:off x="1066800" y="4114800"/>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8" name="Google Shape;58;p22"/>
          <p:cNvSpPr txBox="1"/>
          <p:nvPr>
            <p:ph idx="3"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9" name="Google Shape;59;p22"/>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22"/>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22"/>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8" name="Shape 68"/>
        <p:cNvGrpSpPr/>
        <p:nvPr/>
      </p:nvGrpSpPr>
      <p:grpSpPr>
        <a:xfrm>
          <a:off x="0" y="0"/>
          <a:ext cx="0" cy="0"/>
          <a:chOff x="0" y="0"/>
          <a:chExt cx="0" cy="0"/>
        </a:xfrm>
      </p:grpSpPr>
      <p:sp>
        <p:nvSpPr>
          <p:cNvPr id="69" name="Google Shape;69;p2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4"/>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24"/>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24"/>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79" name="Shape 79"/>
        <p:cNvGrpSpPr/>
        <p:nvPr/>
      </p:nvGrpSpPr>
      <p:grpSpPr>
        <a:xfrm>
          <a:off x="0" y="0"/>
          <a:ext cx="0" cy="0"/>
          <a:chOff x="0" y="0"/>
          <a:chExt cx="0" cy="0"/>
        </a:xfrm>
      </p:grpSpPr>
      <p:sp>
        <p:nvSpPr>
          <p:cNvPr id="80" name="Google Shape;80;p26"/>
          <p:cNvSpPr txBox="1"/>
          <p:nvPr>
            <p:ph type="title"/>
          </p:nvPr>
        </p:nvSpPr>
        <p:spPr>
          <a:xfrm>
            <a:off x="1150938" y="617538"/>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6"/>
          <p:cNvSpPr txBox="1"/>
          <p:nvPr>
            <p:ph idx="1" type="body"/>
          </p:nvPr>
        </p:nvSpPr>
        <p:spPr>
          <a:xfrm>
            <a:off x="10668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82" name="Google Shape;82;p26"/>
          <p:cNvSpPr txBox="1"/>
          <p:nvPr>
            <p:ph idx="2" type="body"/>
          </p:nvPr>
        </p:nvSpPr>
        <p:spPr>
          <a:xfrm>
            <a:off x="5029200" y="19812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83" name="Google Shape;83;p26"/>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26"/>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solidFill>
                  <a:srgbClr val="C0C0C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26"/>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21" name="Shape 121"/>
        <p:cNvGrpSpPr/>
        <p:nvPr/>
      </p:nvGrpSpPr>
      <p:grpSpPr>
        <a:xfrm>
          <a:off x="0" y="0"/>
          <a:ext cx="0" cy="0"/>
          <a:chOff x="0" y="0"/>
          <a:chExt cx="0" cy="0"/>
        </a:xfrm>
      </p:grpSpPr>
      <p:sp>
        <p:nvSpPr>
          <p:cNvPr id="122" name="Google Shape;122;p3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30"/>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24" name="Google Shape;124;p30"/>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30"/>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33" name="Shape 133"/>
        <p:cNvGrpSpPr/>
        <p:nvPr/>
      </p:nvGrpSpPr>
      <p:grpSpPr>
        <a:xfrm>
          <a:off x="0" y="0"/>
          <a:ext cx="0" cy="0"/>
          <a:chOff x="0" y="0"/>
          <a:chExt cx="0" cy="0"/>
        </a:xfrm>
      </p:grpSpPr>
      <p:sp>
        <p:nvSpPr>
          <p:cNvPr id="134" name="Google Shape;134;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5" name="Google Shape;135;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Font typeface="Tahoma"/>
              <a:buNone/>
              <a:defRPr sz="1800"/>
            </a:lvl2pPr>
            <a:lvl3pPr indent="-228600" lvl="2" marL="1371600" algn="l">
              <a:spcBef>
                <a:spcPts val="320"/>
              </a:spcBef>
              <a:spcAft>
                <a:spcPts val="0"/>
              </a:spcAft>
              <a:buSzPts val="800"/>
              <a:buFont typeface="Tahoma"/>
              <a:buNone/>
              <a:defRPr sz="1600"/>
            </a:lvl3pPr>
            <a:lvl4pPr indent="-228600" lvl="3" marL="1828800" algn="l">
              <a:spcBef>
                <a:spcPts val="280"/>
              </a:spcBef>
              <a:spcAft>
                <a:spcPts val="0"/>
              </a:spcAft>
              <a:buSzPts val="770"/>
              <a:buFont typeface="Tahoma"/>
              <a:buNone/>
              <a:defRPr sz="1400"/>
            </a:lvl4pPr>
            <a:lvl5pPr indent="-228600" lvl="4" marL="2286000" algn="l">
              <a:spcBef>
                <a:spcPts val="280"/>
              </a:spcBef>
              <a:spcAft>
                <a:spcPts val="0"/>
              </a:spcAft>
              <a:buSzPts val="700"/>
              <a:buFont typeface="Tahoma"/>
              <a:buNone/>
              <a:defRPr sz="1400"/>
            </a:lvl5pPr>
            <a:lvl6pPr indent="-228600" lvl="5" marL="2743200" algn="l">
              <a:spcBef>
                <a:spcPts val="280"/>
              </a:spcBef>
              <a:spcAft>
                <a:spcPts val="0"/>
              </a:spcAft>
              <a:buSzPts val="700"/>
              <a:buFont typeface="Tahoma"/>
              <a:buNone/>
              <a:defRPr sz="1400"/>
            </a:lvl6pPr>
            <a:lvl7pPr indent="-228600" lvl="6" marL="3200400" algn="l">
              <a:spcBef>
                <a:spcPts val="280"/>
              </a:spcBef>
              <a:spcAft>
                <a:spcPts val="0"/>
              </a:spcAft>
              <a:buSzPts val="700"/>
              <a:buFont typeface="Tahoma"/>
              <a:buNone/>
              <a:defRPr sz="1400"/>
            </a:lvl7pPr>
            <a:lvl8pPr indent="-228600" lvl="7" marL="3657600" algn="l">
              <a:spcBef>
                <a:spcPts val="280"/>
              </a:spcBef>
              <a:spcAft>
                <a:spcPts val="0"/>
              </a:spcAft>
              <a:buSzPts val="700"/>
              <a:buFont typeface="Tahoma"/>
              <a:buNone/>
              <a:defRPr sz="1400"/>
            </a:lvl8pPr>
            <a:lvl9pPr indent="-228600" lvl="8" marL="4114800" algn="l">
              <a:spcBef>
                <a:spcPts val="280"/>
              </a:spcBef>
              <a:spcAft>
                <a:spcPts val="0"/>
              </a:spcAft>
              <a:buSzPts val="700"/>
              <a:buFont typeface="Tahoma"/>
              <a:buNone/>
              <a:defRPr sz="1400"/>
            </a:lvl9pPr>
          </a:lstStyle>
          <a:p/>
        </p:txBody>
      </p:sp>
      <p:sp>
        <p:nvSpPr>
          <p:cNvPr id="136" name="Google Shape;136;p3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3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200">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3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0.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3.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5.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7.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6.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8.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0.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5.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27.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8.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2.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3.xml"/></Relationships>
</file>

<file path=ppt/slideMasters/_rels/slideMaster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7.xml"/></Relationships>
</file>

<file path=ppt/slideMasters/_rels/slideMaster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24.xml"/></Relationships>
</file>

<file path=ppt/slideMasters/_rels/slideMaster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1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 name="Google Shape;7;p1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8" name="Google Shape;8;p1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 name="Google Shape;9;p1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 name="Google Shape;10;p1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27" name="Shape 127"/>
        <p:cNvGrpSpPr/>
        <p:nvPr/>
      </p:nvGrpSpPr>
      <p:grpSpPr>
        <a:xfrm>
          <a:off x="0" y="0"/>
          <a:ext cx="0" cy="0"/>
          <a:chOff x="0" y="0"/>
          <a:chExt cx="0" cy="0"/>
        </a:xfrm>
      </p:grpSpPr>
      <p:sp>
        <p:nvSpPr>
          <p:cNvPr id="128" name="Google Shape;128;p3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29" name="Google Shape;129;p3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30" name="Google Shape;130;p3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1" name="Google Shape;131;p3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2" name="Google Shape;132;p3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39" name="Shape 139"/>
        <p:cNvGrpSpPr/>
        <p:nvPr/>
      </p:nvGrpSpPr>
      <p:grpSpPr>
        <a:xfrm>
          <a:off x="0" y="0"/>
          <a:ext cx="0" cy="0"/>
          <a:chOff x="0" y="0"/>
          <a:chExt cx="0" cy="0"/>
        </a:xfrm>
      </p:grpSpPr>
      <p:sp>
        <p:nvSpPr>
          <p:cNvPr id="140" name="Google Shape;140;p3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41" name="Google Shape;141;p3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42" name="Google Shape;142;p3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3" name="Google Shape;143;p3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4" name="Google Shape;144;p3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52" name="Shape 152"/>
        <p:cNvGrpSpPr/>
        <p:nvPr/>
      </p:nvGrpSpPr>
      <p:grpSpPr>
        <a:xfrm>
          <a:off x="0" y="0"/>
          <a:ext cx="0" cy="0"/>
          <a:chOff x="0" y="0"/>
          <a:chExt cx="0" cy="0"/>
        </a:xfrm>
      </p:grpSpPr>
      <p:sp>
        <p:nvSpPr>
          <p:cNvPr id="153" name="Google Shape;153;p3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54" name="Google Shape;154;p3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55" name="Google Shape;155;p3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6" name="Google Shape;156;p3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57" name="Google Shape;157;p3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67" name="Shape 167"/>
        <p:cNvGrpSpPr/>
        <p:nvPr/>
      </p:nvGrpSpPr>
      <p:grpSpPr>
        <a:xfrm>
          <a:off x="0" y="0"/>
          <a:ext cx="0" cy="0"/>
          <a:chOff x="0" y="0"/>
          <a:chExt cx="0" cy="0"/>
        </a:xfrm>
      </p:grpSpPr>
      <p:sp>
        <p:nvSpPr>
          <p:cNvPr id="168" name="Google Shape;168;p3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69" name="Google Shape;169;p3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70" name="Google Shape;170;p3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1" name="Google Shape;171;p3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2" name="Google Shape;172;p3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78" name="Shape 178"/>
        <p:cNvGrpSpPr/>
        <p:nvPr/>
      </p:nvGrpSpPr>
      <p:grpSpPr>
        <a:xfrm>
          <a:off x="0" y="0"/>
          <a:ext cx="0" cy="0"/>
          <a:chOff x="0" y="0"/>
          <a:chExt cx="0" cy="0"/>
        </a:xfrm>
      </p:grpSpPr>
      <p:sp>
        <p:nvSpPr>
          <p:cNvPr id="179" name="Google Shape;179;p3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0" name="Google Shape;180;p3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81" name="Google Shape;181;p3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2" name="Google Shape;182;p3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3" name="Google Shape;183;p3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88" name="Shape 188"/>
        <p:cNvGrpSpPr/>
        <p:nvPr/>
      </p:nvGrpSpPr>
      <p:grpSpPr>
        <a:xfrm>
          <a:off x="0" y="0"/>
          <a:ext cx="0" cy="0"/>
          <a:chOff x="0" y="0"/>
          <a:chExt cx="0" cy="0"/>
        </a:xfrm>
      </p:grpSpPr>
      <p:sp>
        <p:nvSpPr>
          <p:cNvPr id="189" name="Google Shape;189;p4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0" name="Google Shape;190;p4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91" name="Google Shape;191;p4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2" name="Google Shape;192;p4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3" name="Google Shape;193;p4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01" name="Shape 201"/>
        <p:cNvGrpSpPr/>
        <p:nvPr/>
      </p:nvGrpSpPr>
      <p:grpSpPr>
        <a:xfrm>
          <a:off x="0" y="0"/>
          <a:ext cx="0" cy="0"/>
          <a:chOff x="0" y="0"/>
          <a:chExt cx="0" cy="0"/>
        </a:xfrm>
      </p:grpSpPr>
      <p:sp>
        <p:nvSpPr>
          <p:cNvPr id="202" name="Google Shape;202;p4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03" name="Google Shape;203;p4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04" name="Google Shape;204;p4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5" name="Google Shape;205;p4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6" name="Google Shape;206;p4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14" name="Shape 214"/>
        <p:cNvGrpSpPr/>
        <p:nvPr/>
      </p:nvGrpSpPr>
      <p:grpSpPr>
        <a:xfrm>
          <a:off x="0" y="0"/>
          <a:ext cx="0" cy="0"/>
          <a:chOff x="0" y="0"/>
          <a:chExt cx="0" cy="0"/>
        </a:xfrm>
      </p:grpSpPr>
      <p:sp>
        <p:nvSpPr>
          <p:cNvPr id="215" name="Google Shape;215;p4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6" name="Google Shape;216;p4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17" name="Google Shape;217;p4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8" name="Google Shape;218;p4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9" name="Google Shape;219;p4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26" name="Shape 226"/>
        <p:cNvGrpSpPr/>
        <p:nvPr/>
      </p:nvGrpSpPr>
      <p:grpSpPr>
        <a:xfrm>
          <a:off x="0" y="0"/>
          <a:ext cx="0" cy="0"/>
          <a:chOff x="0" y="0"/>
          <a:chExt cx="0" cy="0"/>
        </a:xfrm>
      </p:grpSpPr>
      <p:sp>
        <p:nvSpPr>
          <p:cNvPr id="227" name="Google Shape;227;p4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8" name="Google Shape;228;p4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29" name="Google Shape;229;p4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0" name="Google Shape;230;p4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1" name="Google Shape;231;p4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38" name="Shape 238"/>
        <p:cNvGrpSpPr/>
        <p:nvPr/>
      </p:nvGrpSpPr>
      <p:grpSpPr>
        <a:xfrm>
          <a:off x="0" y="0"/>
          <a:ext cx="0" cy="0"/>
          <a:chOff x="0" y="0"/>
          <a:chExt cx="0" cy="0"/>
        </a:xfrm>
      </p:grpSpPr>
      <p:sp>
        <p:nvSpPr>
          <p:cNvPr id="239" name="Google Shape;239;p4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40" name="Google Shape;240;p4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41" name="Google Shape;241;p4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2" name="Google Shape;242;p4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3" name="Google Shape;243;p4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7" name="Shape 17"/>
        <p:cNvGrpSpPr/>
        <p:nvPr/>
      </p:nvGrpSpPr>
      <p:grpSpPr>
        <a:xfrm>
          <a:off x="0" y="0"/>
          <a:ext cx="0" cy="0"/>
          <a:chOff x="0" y="0"/>
          <a:chExt cx="0" cy="0"/>
        </a:xfrm>
      </p:grpSpPr>
      <p:sp>
        <p:nvSpPr>
          <p:cNvPr id="18" name="Google Shape;18;p1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 name="Google Shape;19;p1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0" name="Google Shape;20;p1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 name="Google Shape;21;p1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cap="none" strike="noStrik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 name="Google Shape;22;p1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50" name="Shape 250"/>
        <p:cNvGrpSpPr/>
        <p:nvPr/>
      </p:nvGrpSpPr>
      <p:grpSpPr>
        <a:xfrm>
          <a:off x="0" y="0"/>
          <a:ext cx="0" cy="0"/>
          <a:chOff x="0" y="0"/>
          <a:chExt cx="0" cy="0"/>
        </a:xfrm>
      </p:grpSpPr>
      <p:sp>
        <p:nvSpPr>
          <p:cNvPr id="251" name="Google Shape;251;p5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52" name="Google Shape;252;p5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53" name="Google Shape;253;p5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4" name="Google Shape;254;p5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55" name="Google Shape;255;p5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62" name="Shape 262"/>
        <p:cNvGrpSpPr/>
        <p:nvPr/>
      </p:nvGrpSpPr>
      <p:grpSpPr>
        <a:xfrm>
          <a:off x="0" y="0"/>
          <a:ext cx="0" cy="0"/>
          <a:chOff x="0" y="0"/>
          <a:chExt cx="0" cy="0"/>
        </a:xfrm>
      </p:grpSpPr>
      <p:sp>
        <p:nvSpPr>
          <p:cNvPr id="263" name="Google Shape;263;p5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64" name="Google Shape;264;p5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65" name="Google Shape;265;p5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6" name="Google Shape;266;p5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7" name="Google Shape;267;p5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75" name="Shape 275"/>
        <p:cNvGrpSpPr/>
        <p:nvPr/>
      </p:nvGrpSpPr>
      <p:grpSpPr>
        <a:xfrm>
          <a:off x="0" y="0"/>
          <a:ext cx="0" cy="0"/>
          <a:chOff x="0" y="0"/>
          <a:chExt cx="0" cy="0"/>
        </a:xfrm>
      </p:grpSpPr>
      <p:sp>
        <p:nvSpPr>
          <p:cNvPr id="276" name="Google Shape;276;p5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77" name="Google Shape;277;p5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78" name="Google Shape;278;p5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79" name="Google Shape;279;p5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0" name="Google Shape;280;p5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290" name="Shape 290"/>
        <p:cNvGrpSpPr/>
        <p:nvPr/>
      </p:nvGrpSpPr>
      <p:grpSpPr>
        <a:xfrm>
          <a:off x="0" y="0"/>
          <a:ext cx="0" cy="0"/>
          <a:chOff x="0" y="0"/>
          <a:chExt cx="0" cy="0"/>
        </a:xfrm>
      </p:grpSpPr>
      <p:sp>
        <p:nvSpPr>
          <p:cNvPr id="291" name="Google Shape;291;p5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92" name="Google Shape;292;p5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293" name="Google Shape;293;p57"/>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4" name="Google Shape;294;p57"/>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5" name="Google Shape;295;p57"/>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00" name="Shape 300"/>
        <p:cNvGrpSpPr/>
        <p:nvPr/>
      </p:nvGrpSpPr>
      <p:grpSpPr>
        <a:xfrm>
          <a:off x="0" y="0"/>
          <a:ext cx="0" cy="0"/>
          <a:chOff x="0" y="0"/>
          <a:chExt cx="0" cy="0"/>
        </a:xfrm>
      </p:grpSpPr>
      <p:sp>
        <p:nvSpPr>
          <p:cNvPr id="301" name="Google Shape;301;p5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2" name="Google Shape;302;p5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03" name="Google Shape;303;p5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4" name="Google Shape;304;p5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5" name="Google Shape;305;p5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13" name="Shape 313"/>
        <p:cNvGrpSpPr/>
        <p:nvPr/>
      </p:nvGrpSpPr>
      <p:grpSpPr>
        <a:xfrm>
          <a:off x="0" y="0"/>
          <a:ext cx="0" cy="0"/>
          <a:chOff x="0" y="0"/>
          <a:chExt cx="0" cy="0"/>
        </a:xfrm>
      </p:grpSpPr>
      <p:sp>
        <p:nvSpPr>
          <p:cNvPr id="314" name="Google Shape;314;p6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15" name="Google Shape;315;p6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16" name="Google Shape;316;p6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7" name="Google Shape;317;p6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8" name="Google Shape;318;p6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26" name="Shape 326"/>
        <p:cNvGrpSpPr/>
        <p:nvPr/>
      </p:nvGrpSpPr>
      <p:grpSpPr>
        <a:xfrm>
          <a:off x="0" y="0"/>
          <a:ext cx="0" cy="0"/>
          <a:chOff x="0" y="0"/>
          <a:chExt cx="0" cy="0"/>
        </a:xfrm>
      </p:grpSpPr>
      <p:sp>
        <p:nvSpPr>
          <p:cNvPr id="327" name="Google Shape;327;p6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8" name="Google Shape;328;p6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29" name="Google Shape;329;p6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0" name="Google Shape;330;p6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1" name="Google Shape;331;p6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38" name="Shape 338"/>
        <p:cNvGrpSpPr/>
        <p:nvPr/>
      </p:nvGrpSpPr>
      <p:grpSpPr>
        <a:xfrm>
          <a:off x="0" y="0"/>
          <a:ext cx="0" cy="0"/>
          <a:chOff x="0" y="0"/>
          <a:chExt cx="0" cy="0"/>
        </a:xfrm>
      </p:grpSpPr>
      <p:sp>
        <p:nvSpPr>
          <p:cNvPr id="339" name="Google Shape;339;p6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40" name="Google Shape;340;p6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41" name="Google Shape;341;p6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2" name="Google Shape;342;p6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3" name="Google Shape;343;p6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30" name="Shape 30"/>
        <p:cNvGrpSpPr/>
        <p:nvPr/>
      </p:nvGrpSpPr>
      <p:grpSpPr>
        <a:xfrm>
          <a:off x="0" y="0"/>
          <a:ext cx="0" cy="0"/>
          <a:chOff x="0" y="0"/>
          <a:chExt cx="0" cy="0"/>
        </a:xfrm>
      </p:grpSpPr>
      <p:sp>
        <p:nvSpPr>
          <p:cNvPr id="31" name="Google Shape;31;p1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2" name="Google Shape;32;p1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33" name="Google Shape;33;p19"/>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 name="Google Shape;34;p19"/>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19"/>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48" name="Shape 48"/>
        <p:cNvGrpSpPr/>
        <p:nvPr/>
      </p:nvGrpSpPr>
      <p:grpSpPr>
        <a:xfrm>
          <a:off x="0" y="0"/>
          <a:ext cx="0" cy="0"/>
          <a:chOff x="0" y="0"/>
          <a:chExt cx="0" cy="0"/>
        </a:xfrm>
      </p:grpSpPr>
      <p:sp>
        <p:nvSpPr>
          <p:cNvPr id="49" name="Google Shape;49;p2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0" name="Google Shape;50;p21"/>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51" name="Google Shape;51;p21"/>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2" name="Google Shape;52;p21"/>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3" name="Google Shape;53;p21"/>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62" name="Shape 62"/>
        <p:cNvGrpSpPr/>
        <p:nvPr/>
      </p:nvGrpSpPr>
      <p:grpSpPr>
        <a:xfrm>
          <a:off x="0" y="0"/>
          <a:ext cx="0" cy="0"/>
          <a:chOff x="0" y="0"/>
          <a:chExt cx="0" cy="0"/>
        </a:xfrm>
      </p:grpSpPr>
      <p:sp>
        <p:nvSpPr>
          <p:cNvPr id="63" name="Google Shape;63;p2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64" name="Google Shape;64;p23"/>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65" name="Google Shape;65;p23"/>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6" name="Google Shape;66;p23"/>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7" name="Google Shape;67;p23"/>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73" name="Shape 73"/>
        <p:cNvGrpSpPr/>
        <p:nvPr/>
      </p:nvGrpSpPr>
      <p:grpSpPr>
        <a:xfrm>
          <a:off x="0" y="0"/>
          <a:ext cx="0" cy="0"/>
          <a:chOff x="0" y="0"/>
          <a:chExt cx="0" cy="0"/>
        </a:xfrm>
      </p:grpSpPr>
      <p:sp>
        <p:nvSpPr>
          <p:cNvPr id="74" name="Google Shape;74;p25"/>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5" name="Google Shape;75;p25"/>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76" name="Google Shape;76;p25"/>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7" name="Google Shape;77;p25"/>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8" name="Google Shape;78;p25"/>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86" name="Shape 86"/>
        <p:cNvGrpSpPr/>
        <p:nvPr/>
      </p:nvGrpSpPr>
      <p:grpSpPr>
        <a:xfrm>
          <a:off x="0" y="0"/>
          <a:ext cx="0" cy="0"/>
          <a:chOff x="0" y="0"/>
          <a:chExt cx="0" cy="0"/>
        </a:xfrm>
      </p:grpSpPr>
      <p:grpSp>
        <p:nvGrpSpPr>
          <p:cNvPr id="87" name="Google Shape;87;p27"/>
          <p:cNvGrpSpPr/>
          <p:nvPr/>
        </p:nvGrpSpPr>
        <p:grpSpPr>
          <a:xfrm>
            <a:off x="0" y="2438400"/>
            <a:ext cx="9009062" cy="1052512"/>
            <a:chOff x="0" y="1536"/>
            <a:chExt cx="5675" cy="663"/>
          </a:xfrm>
        </p:grpSpPr>
        <p:grpSp>
          <p:nvGrpSpPr>
            <p:cNvPr id="88" name="Google Shape;88;p27"/>
            <p:cNvGrpSpPr/>
            <p:nvPr/>
          </p:nvGrpSpPr>
          <p:grpSpPr>
            <a:xfrm>
              <a:off x="185" y="1604"/>
              <a:ext cx="449" cy="299"/>
              <a:chOff x="720" y="336"/>
              <a:chExt cx="624" cy="432"/>
            </a:xfrm>
          </p:grpSpPr>
          <p:sp>
            <p:nvSpPr>
              <p:cNvPr id="89" name="Google Shape;89;p27"/>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 name="Google Shape;90;p27"/>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91" name="Google Shape;91;p27"/>
            <p:cNvGrpSpPr/>
            <p:nvPr/>
          </p:nvGrpSpPr>
          <p:grpSpPr>
            <a:xfrm>
              <a:off x="263" y="1870"/>
              <a:ext cx="466" cy="299"/>
              <a:chOff x="912" y="2640"/>
              <a:chExt cx="672" cy="432"/>
            </a:xfrm>
          </p:grpSpPr>
          <p:sp>
            <p:nvSpPr>
              <p:cNvPr id="92" name="Google Shape;92;p27"/>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 name="Google Shape;93;p27"/>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4" name="Google Shape;94;p27"/>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 name="Google Shape;95;p27"/>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27"/>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97" name="Google Shape;97;p2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98" name="Google Shape;98;p27"/>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99" name="Google Shape;99;p27"/>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0" name="Google Shape;100;p27"/>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1" name="Google Shape;101;p27"/>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02" name="Shape 102"/>
        <p:cNvGrpSpPr/>
        <p:nvPr/>
      </p:nvGrpSpPr>
      <p:grpSpPr>
        <a:xfrm>
          <a:off x="0" y="0"/>
          <a:ext cx="0" cy="0"/>
          <a:chOff x="0" y="0"/>
          <a:chExt cx="0" cy="0"/>
        </a:xfrm>
      </p:grpSpPr>
      <p:sp>
        <p:nvSpPr>
          <p:cNvPr id="103" name="Google Shape;103;p28"/>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 name="Google Shape;104;p28"/>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 name="Google Shape;105;p28"/>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 name="Google Shape;106;p28"/>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 name="Google Shape;107;p28"/>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 name="Google Shape;108;p28"/>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9" name="Google Shape;109;p28"/>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0" name="Google Shape;110;p2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1" name="Google Shape;111;p28"/>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12" name="Google Shape;112;p28"/>
          <p:cNvSpPr txBox="1"/>
          <p:nvPr>
            <p:ph idx="10" type="dt"/>
          </p:nvPr>
        </p:nvSpPr>
        <p:spPr>
          <a:xfrm>
            <a:off x="4648200" y="64008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3" name="Google Shape;113;p28"/>
          <p:cNvSpPr txBox="1"/>
          <p:nvPr>
            <p:ph idx="11" type="ftr"/>
          </p:nvPr>
        </p:nvSpPr>
        <p:spPr>
          <a:xfrm>
            <a:off x="5334000" y="6629400"/>
            <a:ext cx="381000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C0C0C0"/>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4" name="Google Shape;114;p28"/>
          <p:cNvSpPr txBox="1"/>
          <p:nvPr>
            <p:ph idx="12" type="sldNum"/>
          </p:nvPr>
        </p:nvSpPr>
        <p:spPr>
          <a:xfrm>
            <a:off x="0" y="6629400"/>
            <a:ext cx="1905000" cy="2286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FEFF"/>
            </a:gs>
            <a:gs pos="100000">
              <a:srgbClr val="E9FEFF"/>
            </a:gs>
          </a:gsLst>
          <a:lin ang="5400000" scaled="0"/>
        </a:gradFill>
      </p:bgPr>
    </p:bg>
    <p:spTree>
      <p:nvGrpSpPr>
        <p:cNvPr id="115" name="Shape 115"/>
        <p:cNvGrpSpPr/>
        <p:nvPr/>
      </p:nvGrpSpPr>
      <p:grpSpPr>
        <a:xfrm>
          <a:off x="0" y="0"/>
          <a:ext cx="0" cy="0"/>
          <a:chOff x="0" y="0"/>
          <a:chExt cx="0" cy="0"/>
        </a:xfrm>
      </p:grpSpPr>
      <p:sp>
        <p:nvSpPr>
          <p:cNvPr id="116" name="Google Shape;116;p2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17" name="Google Shape;117;p29"/>
          <p:cNvSpPr txBox="1"/>
          <p:nvPr>
            <p:ph idx="1" type="body"/>
          </p:nvPr>
        </p:nvSpPr>
        <p:spPr>
          <a:xfrm>
            <a:off x="1066800" y="19812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dk1"/>
              </a:buClr>
              <a:buSzPts val="1540"/>
              <a:buFont typeface="Tahoma"/>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dk1"/>
              </a:buClr>
              <a:buSzPts val="1200"/>
              <a:buFont typeface="Tahoma"/>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dk1"/>
              </a:buClr>
              <a:buSzPts val="1100"/>
              <a:buFont typeface="Tahoma"/>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dk1"/>
              </a:buClr>
              <a:buSzPts val="1000"/>
              <a:buFont typeface="Tahoma"/>
              <a:buChar char="•"/>
              <a:defRPr b="0" i="0" sz="2000" u="none" cap="none" strike="noStrike">
                <a:solidFill>
                  <a:schemeClr val="dk1"/>
                </a:solidFill>
                <a:latin typeface="Tahoma"/>
                <a:ea typeface="Tahoma"/>
                <a:cs typeface="Tahoma"/>
                <a:sym typeface="Tahoma"/>
              </a:defRPr>
            </a:lvl9pPr>
          </a:lstStyle>
          <a:p/>
        </p:txBody>
      </p:sp>
      <p:sp>
        <p:nvSpPr>
          <p:cNvPr id="118" name="Google Shape;118;p2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9" name="Google Shape;119;p2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chemeClr val="lt2"/>
                </a:solidFill>
                <a:latin typeface="Tahoma"/>
                <a:ea typeface="Tahoma"/>
                <a:cs typeface="Tahoma"/>
                <a:sym typeface="Tahoma"/>
              </a:defRPr>
            </a:lvl1pPr>
            <a:lvl2pPr lvl="1"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ctr">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0" name="Google Shape;120;p2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oleObject" Target="../embeddings/Microsoft_Excel_Sheet2.xls"/><Relationship Id="rId5" Type="http://schemas.openxmlformats.org/officeDocument/2006/relationships/oleObject" Target="../embeddings/Microsoft_Excel_Sheet2.xls"/><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vmlDrawing" Target="../drawings/vmlDrawing3.vml"/><Relationship Id="rId4" Type="http://schemas.openxmlformats.org/officeDocument/2006/relationships/oleObject" Target="../embeddings/Microsoft_Excel_Sheet3.xls"/><Relationship Id="rId5" Type="http://schemas.openxmlformats.org/officeDocument/2006/relationships/oleObject" Target="../embeddings/Microsoft_Excel_Sheet3.xls"/><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3.png"/><Relationship Id="rId8"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0.png"/><Relationship Id="rId6"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24.png"/><Relationship Id="rId8"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32.png"/><Relationship Id="rId6" Type="http://schemas.openxmlformats.org/officeDocument/2006/relationships/image" Target="../media/image19.png"/><Relationship Id="rId7"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6.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1"/>
          <p:cNvSpPr txBox="1"/>
          <p:nvPr/>
        </p:nvSpPr>
        <p:spPr>
          <a:xfrm>
            <a:off x="9906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Tahoma"/>
              <a:buNone/>
            </a:pPr>
            <a:r>
              <a:rPr b="0" i="0" lang="en-US" sz="1400" u="none" cap="none" strike="noStrike">
                <a:solidFill>
                  <a:schemeClr val="lt2"/>
                </a:solidFill>
                <a:latin typeface="Tahoma"/>
                <a:ea typeface="Tahoma"/>
                <a:cs typeface="Tahoma"/>
                <a:sym typeface="Tahoma"/>
              </a:rPr>
              <a:t>*</a:t>
            </a:r>
            <a:endParaRPr/>
          </a:p>
        </p:txBody>
      </p:sp>
      <p:sp>
        <p:nvSpPr>
          <p:cNvPr id="355" name="Google Shape;355;p1"/>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cap="none" strike="noStrike">
                <a:solidFill>
                  <a:schemeClr val="lt2"/>
                </a:solidFill>
                <a:latin typeface="Tahoma"/>
                <a:ea typeface="Tahoma"/>
                <a:cs typeface="Tahoma"/>
                <a:sym typeface="Tahoma"/>
              </a:rPr>
              <a:t>‹#›</a:t>
            </a:fld>
            <a:endParaRPr/>
          </a:p>
        </p:txBody>
      </p:sp>
      <p:sp>
        <p:nvSpPr>
          <p:cNvPr id="356" name="Google Shape;356;p1"/>
          <p:cNvSpPr txBox="1"/>
          <p:nvPr>
            <p:ph type="ctrTitle"/>
          </p:nvPr>
        </p:nvSpPr>
        <p:spPr>
          <a:xfrm>
            <a:off x="1524000" y="609600"/>
            <a:ext cx="73152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Euler Method</a:t>
            </a:r>
            <a:endParaRPr/>
          </a:p>
        </p:txBody>
      </p:sp>
      <p:sp>
        <p:nvSpPr>
          <p:cNvPr id="357" name="Google Shape;357;p1"/>
          <p:cNvSpPr txBox="1"/>
          <p:nvPr>
            <p:ph idx="1" type="subTitle"/>
          </p:nvPr>
        </p:nvSpPr>
        <p:spPr>
          <a:xfrm>
            <a:off x="1600200" y="3429000"/>
            <a:ext cx="6400800" cy="1143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1440"/>
              <a:buNone/>
            </a:pPr>
            <a:r>
              <a:t/>
            </a:r>
            <a:endParaRPr b="0" i="0" sz="2400" u="none">
              <a:solidFill>
                <a:schemeClr val="dk1"/>
              </a:solidFill>
              <a:latin typeface="Tahoma"/>
              <a:ea typeface="Tahoma"/>
              <a:cs typeface="Tahoma"/>
              <a:sym typeface="Tahoma"/>
            </a:endParaRPr>
          </a:p>
          <a:p>
            <a:pPr indent="0" lvl="0" marL="0" rtl="0" algn="ctr">
              <a:lnSpc>
                <a:spcPct val="80000"/>
              </a:lnSpc>
              <a:spcBef>
                <a:spcPts val="480"/>
              </a:spcBef>
              <a:spcAft>
                <a:spcPts val="0"/>
              </a:spcAft>
              <a:buSzPts val="1440"/>
              <a:buNone/>
            </a:pPr>
            <a:r>
              <a:rPr b="0" i="0" lang="en-US" sz="2400" u="none">
                <a:solidFill>
                  <a:schemeClr val="dk1"/>
                </a:solidFill>
                <a:latin typeface="Tahoma"/>
                <a:ea typeface="Tahoma"/>
                <a:cs typeface="Tahoma"/>
                <a:sym typeface="Tahoma"/>
              </a:rPr>
              <a:t>by</a:t>
            </a:r>
            <a:endParaRPr/>
          </a:p>
          <a:p>
            <a:pPr indent="0" lvl="0" marL="0" rtl="0" algn="ctr">
              <a:lnSpc>
                <a:spcPct val="80000"/>
              </a:lnSpc>
              <a:spcBef>
                <a:spcPts val="480"/>
              </a:spcBef>
              <a:spcAft>
                <a:spcPts val="0"/>
              </a:spcAft>
              <a:buSzPts val="1440"/>
              <a:buNone/>
            </a:pPr>
            <a:r>
              <a:rPr b="0" i="0" lang="en-US" sz="2400" u="none">
                <a:solidFill>
                  <a:schemeClr val="dk1"/>
                </a:solidFill>
                <a:latin typeface="Tahoma"/>
                <a:ea typeface="Tahoma"/>
                <a:cs typeface="Tahoma"/>
                <a:sym typeface="Tahoma"/>
              </a:rPr>
              <a:t>Dr. Md. Rajibul Islam</a:t>
            </a:r>
            <a:endParaRPr/>
          </a:p>
          <a:p>
            <a:pPr indent="0" lvl="0" marL="0" rtl="0" algn="ctr">
              <a:lnSpc>
                <a:spcPct val="80000"/>
              </a:lnSpc>
              <a:spcBef>
                <a:spcPts val="480"/>
              </a:spcBef>
              <a:spcAft>
                <a:spcPts val="0"/>
              </a:spcAft>
              <a:buSzPts val="1440"/>
              <a:buNone/>
            </a:pPr>
            <a:r>
              <a:rPr b="0" i="0" lang="en-US" sz="2400" u="none">
                <a:solidFill>
                  <a:schemeClr val="dk1"/>
                </a:solidFill>
                <a:latin typeface="Tahoma"/>
                <a:ea typeface="Tahoma"/>
                <a:cs typeface="Tahoma"/>
                <a:sym typeface="Tahoma"/>
              </a:rPr>
              <a:t>CSE, UAP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7" name="Shape 507"/>
        <p:cNvGrpSpPr/>
        <p:nvPr/>
      </p:nvGrpSpPr>
      <p:grpSpPr>
        <a:xfrm>
          <a:off x="0" y="0"/>
          <a:ext cx="0" cy="0"/>
          <a:chOff x="0" y="0"/>
          <a:chExt cx="0" cy="0"/>
        </a:xfrm>
      </p:grpSpPr>
      <p:graphicFrame>
        <p:nvGraphicFramePr>
          <p:cNvPr id="508" name="Google Shape;508;p10"/>
          <p:cNvGraphicFramePr/>
          <p:nvPr/>
        </p:nvGraphicFramePr>
        <p:xfrm>
          <a:off x="2209800" y="2771775"/>
          <a:ext cx="3000000" cy="3000000"/>
        </p:xfrm>
        <a:graphic>
          <a:graphicData uri="http://schemas.openxmlformats.org/drawingml/2006/table">
            <a:tbl>
              <a:tblPr>
                <a:noFill/>
                <a:tableStyleId>{09EA2506-1401-48D2-8492-68D9538EB97B}</a:tableStyleId>
              </a:tblPr>
              <a:tblGrid>
                <a:gridCol w="1220775"/>
                <a:gridCol w="1217600"/>
                <a:gridCol w="1220775"/>
                <a:gridCol w="1217600"/>
              </a:tblGrid>
              <a:tr h="412750">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Step, </a:t>
                      </a:r>
                      <a:r>
                        <a:rPr b="0" i="1" lang="en-US" sz="2000" u="none" cap="none" strike="noStrike">
                          <a:solidFill>
                            <a:schemeClr val="dk1"/>
                          </a:solidFill>
                          <a:latin typeface="Tahoma"/>
                          <a:ea typeface="Tahoma"/>
                          <a:cs typeface="Tahoma"/>
                          <a:sym typeface="Tahoma"/>
                        </a:rPr>
                        <a:t>h</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Noto Sans Symbols"/>
                          <a:ea typeface="Noto Sans Symbols"/>
                          <a:cs typeface="Noto Sans Symbols"/>
                          <a:sym typeface="Noto Sans Symbols"/>
                        </a:rPr>
                        <a:t>θ</a:t>
                      </a:r>
                      <a:r>
                        <a:rPr b="0" i="0" lang="en-US" sz="2000" u="none" cap="none" strike="noStrike">
                          <a:solidFill>
                            <a:schemeClr val="dk1"/>
                          </a:solidFill>
                          <a:latin typeface="Tahoma"/>
                          <a:ea typeface="Tahoma"/>
                          <a:cs typeface="Tahoma"/>
                          <a:sym typeface="Tahoma"/>
                        </a:rPr>
                        <a:t>(480)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1" lang="en-US" sz="2000" u="none" cap="none" strike="noStrike">
                          <a:solidFill>
                            <a:schemeClr val="dk1"/>
                          </a:solidFill>
                          <a:latin typeface="Tahoma"/>
                          <a:ea typeface="Tahoma"/>
                          <a:cs typeface="Tahoma"/>
                          <a:sym typeface="Tahoma"/>
                        </a:rPr>
                        <a:t>E</a:t>
                      </a:r>
                      <a:r>
                        <a:rPr b="0" baseline="-25000" i="1" lang="en-US" sz="2000" u="none" cap="none" strike="noStrike">
                          <a:solidFill>
                            <a:schemeClr val="dk1"/>
                          </a:solidFill>
                          <a:latin typeface="Tahoma"/>
                          <a:ea typeface="Tahoma"/>
                          <a:cs typeface="Tahoma"/>
                          <a:sym typeface="Tahoma"/>
                        </a:rPr>
                        <a:t>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|є</a:t>
                      </a:r>
                      <a:r>
                        <a:rPr b="0" baseline="-25000" i="0" lang="en-US" sz="2000" u="none" cap="none" strike="noStrike">
                          <a:solidFill>
                            <a:schemeClr val="dk1"/>
                          </a:solidFill>
                          <a:latin typeface="Tahoma"/>
                          <a:ea typeface="Tahoma"/>
                          <a:cs typeface="Tahoma"/>
                          <a:sym typeface="Tahoma"/>
                        </a:rPr>
                        <a:t>t</a:t>
                      </a:r>
                      <a:r>
                        <a:rPr b="0" i="0" lang="en-US" sz="2000" u="none" cap="none" strike="noStrike">
                          <a:solidFill>
                            <a:schemeClr val="dk1"/>
                          </a:solidFill>
                          <a:latin typeface="Tahoma"/>
                          <a:ea typeface="Tahoma"/>
                          <a:cs typeface="Tahoma"/>
                          <a:sym typeface="Tahoma"/>
                        </a:rPr>
                        <a: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20875">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480</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240</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120</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60</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−987.81</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110.32</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546.77</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614.97</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632.77</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1635.4</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537.26</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100.80</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32.607</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14.806</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252.54</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82.964</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15.566</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5.0352</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2.2864</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9" name="Google Shape;509;p10"/>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10" name="Google Shape;510;p10"/>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Effect of step size</a:t>
            </a:r>
            <a:endParaRPr/>
          </a:p>
        </p:txBody>
      </p:sp>
      <p:sp>
        <p:nvSpPr>
          <p:cNvPr id="511" name="Google Shape;511;p10"/>
          <p:cNvSpPr txBox="1"/>
          <p:nvPr/>
        </p:nvSpPr>
        <p:spPr>
          <a:xfrm>
            <a:off x="457200" y="2209800"/>
            <a:ext cx="8123237" cy="3810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Table 1.  Temperature at 480 seconds as a function of step size, h</a:t>
            </a:r>
            <a:endParaRPr/>
          </a:p>
        </p:txBody>
      </p:sp>
      <p:pic>
        <p:nvPicPr>
          <p:cNvPr id="512" name="Google Shape;512;p10"/>
          <p:cNvPicPr preferRelativeResize="0"/>
          <p:nvPr>
            <p:ph idx="1" type="body"/>
          </p:nvPr>
        </p:nvPicPr>
        <p:blipFill rotWithShape="1">
          <a:blip r:embed="rId3">
            <a:alphaModFix/>
          </a:blip>
          <a:srcRect b="0" l="0" r="0" t="0"/>
          <a:stretch/>
        </p:blipFill>
        <p:spPr>
          <a:xfrm>
            <a:off x="3197225" y="5581650"/>
            <a:ext cx="1828800" cy="317500"/>
          </a:xfrm>
          <a:prstGeom prst="rect">
            <a:avLst/>
          </a:prstGeom>
          <a:noFill/>
          <a:ln>
            <a:noFill/>
          </a:ln>
        </p:spPr>
      </p:pic>
      <p:sp>
        <p:nvSpPr>
          <p:cNvPr id="513" name="Google Shape;513;p10"/>
          <p:cNvSpPr txBox="1"/>
          <p:nvPr/>
        </p:nvSpPr>
        <p:spPr>
          <a:xfrm>
            <a:off x="5162550" y="5486400"/>
            <a:ext cx="93345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(exact)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7" name="Shape 517"/>
        <p:cNvGrpSpPr/>
        <p:nvPr/>
      </p:nvGrpSpPr>
      <p:grpSpPr>
        <a:xfrm>
          <a:off x="0" y="0"/>
          <a:ext cx="0" cy="0"/>
          <a:chOff x="0" y="0"/>
          <a:chExt cx="0" cy="0"/>
        </a:xfrm>
      </p:grpSpPr>
      <p:sp>
        <p:nvSpPr>
          <p:cNvPr id="518" name="Google Shape;518;p11"/>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19" name="Google Shape;519;p1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Comparison with exact results</a:t>
            </a:r>
            <a:endParaRPr/>
          </a:p>
        </p:txBody>
      </p:sp>
      <p:graphicFrame>
        <p:nvGraphicFramePr>
          <p:cNvPr id="520" name="Google Shape;520;p11"/>
          <p:cNvGraphicFramePr/>
          <p:nvPr/>
        </p:nvGraphicFramePr>
        <p:xfrm>
          <a:off x="1600200" y="2209800"/>
          <a:ext cx="5143500" cy="3460750"/>
        </p:xfrm>
        <a:graphic>
          <a:graphicData uri="http://schemas.openxmlformats.org/presentationml/2006/ole">
            <mc:AlternateContent>
              <mc:Choice Requires="v">
                <p:oleObj r:id="rId4" imgH="3460750" imgW="5143500" progId="Excel.Chart.8" spid="_x0000_s1">
                  <p:embed/>
                </p:oleObj>
              </mc:Choice>
              <mc:Fallback>
                <p:oleObj r:id="rId5" imgH="3460750" imgW="5143500" progId="Excel.Chart.8">
                  <p:embed/>
                  <p:pic>
                    <p:nvPicPr>
                      <p:cNvPr id="520" name="Google Shape;520;p11"/>
                      <p:cNvPicPr preferRelativeResize="0"/>
                      <p:nvPr>
                        <p:ph idx="1" type="body"/>
                      </p:nvPr>
                    </p:nvPicPr>
                    <p:blipFill rotWithShape="1">
                      <a:blip r:embed="rId6">
                        <a:alphaModFix/>
                      </a:blip>
                      <a:srcRect b="0" l="0" r="0" t="0"/>
                      <a:stretch/>
                    </p:blipFill>
                    <p:spPr>
                      <a:xfrm>
                        <a:off x="1600200" y="2209800"/>
                        <a:ext cx="5143500" cy="3460750"/>
                      </a:xfrm>
                      <a:prstGeom prst="rect">
                        <a:avLst/>
                      </a:prstGeom>
                      <a:noFill/>
                      <a:ln>
                        <a:noFill/>
                      </a:ln>
                    </p:spPr>
                  </p:pic>
                </p:oleObj>
              </mc:Fallback>
            </mc:AlternateContent>
          </a:graphicData>
        </a:graphic>
      </p:graphicFrame>
      <p:sp>
        <p:nvSpPr>
          <p:cNvPr id="521" name="Google Shape;521;p11"/>
          <p:cNvSpPr txBox="1"/>
          <p:nvPr/>
        </p:nvSpPr>
        <p:spPr>
          <a:xfrm>
            <a:off x="0" y="5715000"/>
            <a:ext cx="9217025"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4.</a:t>
            </a:r>
            <a:r>
              <a:rPr b="0" i="0" lang="en-US" sz="1900" u="none">
                <a:solidFill>
                  <a:schemeClr val="dk1"/>
                </a:solidFill>
                <a:latin typeface="Tahoma"/>
                <a:ea typeface="Tahoma"/>
                <a:cs typeface="Tahoma"/>
                <a:sym typeface="Tahoma"/>
              </a:rPr>
              <a:t>  Comparison of Euler’s method with exact solution for different step sizes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5" name="Shape 525"/>
        <p:cNvGrpSpPr/>
        <p:nvPr/>
      </p:nvGrpSpPr>
      <p:grpSpPr>
        <a:xfrm>
          <a:off x="0" y="0"/>
          <a:ext cx="0" cy="0"/>
          <a:chOff x="0" y="0"/>
          <a:chExt cx="0" cy="0"/>
        </a:xfrm>
      </p:grpSpPr>
      <p:sp>
        <p:nvSpPr>
          <p:cNvPr id="526" name="Google Shape;526;p1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27" name="Google Shape;527;p1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Effects of step size on Euler’s Method</a:t>
            </a:r>
            <a:endParaRPr/>
          </a:p>
        </p:txBody>
      </p:sp>
      <p:graphicFrame>
        <p:nvGraphicFramePr>
          <p:cNvPr id="528" name="Google Shape;528;p12"/>
          <p:cNvGraphicFramePr/>
          <p:nvPr/>
        </p:nvGraphicFramePr>
        <p:xfrm>
          <a:off x="1295400" y="2133600"/>
          <a:ext cx="5772150" cy="3668712"/>
        </p:xfrm>
        <a:graphic>
          <a:graphicData uri="http://schemas.openxmlformats.org/presentationml/2006/ole">
            <mc:AlternateContent>
              <mc:Choice Requires="v">
                <p:oleObj r:id="rId4" imgH="3668712" imgW="5772150" progId="Excel.Chart.8" spid="_x0000_s1">
                  <p:embed/>
                </p:oleObj>
              </mc:Choice>
              <mc:Fallback>
                <p:oleObj r:id="rId5" imgH="3668712" imgW="5772150" progId="Excel.Chart.8">
                  <p:embed/>
                  <p:pic>
                    <p:nvPicPr>
                      <p:cNvPr id="528" name="Google Shape;528;p12"/>
                      <p:cNvPicPr preferRelativeResize="0"/>
                      <p:nvPr>
                        <p:ph idx="1" type="body"/>
                      </p:nvPr>
                    </p:nvPicPr>
                    <p:blipFill rotWithShape="1">
                      <a:blip r:embed="rId6">
                        <a:alphaModFix/>
                      </a:blip>
                      <a:srcRect b="0" l="0" r="0" t="0"/>
                      <a:stretch/>
                    </p:blipFill>
                    <p:spPr>
                      <a:xfrm>
                        <a:off x="1295400" y="2133600"/>
                        <a:ext cx="5772150" cy="3668712"/>
                      </a:xfrm>
                      <a:prstGeom prst="rect">
                        <a:avLst/>
                      </a:prstGeom>
                      <a:noFill/>
                      <a:ln>
                        <a:noFill/>
                      </a:ln>
                    </p:spPr>
                  </p:pic>
                </p:oleObj>
              </mc:Fallback>
            </mc:AlternateContent>
          </a:graphicData>
        </a:graphic>
      </p:graphicFrame>
      <p:sp>
        <p:nvSpPr>
          <p:cNvPr id="529" name="Google Shape;529;p12"/>
          <p:cNvSpPr txBox="1"/>
          <p:nvPr/>
        </p:nvSpPr>
        <p:spPr>
          <a:xfrm>
            <a:off x="1371600" y="5943600"/>
            <a:ext cx="5373687"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5.</a:t>
            </a:r>
            <a:r>
              <a:rPr b="0" i="0" lang="en-US" sz="1900" u="none">
                <a:solidFill>
                  <a:schemeClr val="dk1"/>
                </a:solidFill>
                <a:latin typeface="Tahoma"/>
                <a:ea typeface="Tahoma"/>
                <a:cs typeface="Tahoma"/>
                <a:sym typeface="Tahoma"/>
              </a:rPr>
              <a:t>  Effect of step size in Euler’s method.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3" name="Shape 533"/>
        <p:cNvGrpSpPr/>
        <p:nvPr/>
      </p:nvGrpSpPr>
      <p:grpSpPr>
        <a:xfrm>
          <a:off x="0" y="0"/>
          <a:ext cx="0" cy="0"/>
          <a:chOff x="0" y="0"/>
          <a:chExt cx="0" cy="0"/>
        </a:xfrm>
      </p:grpSpPr>
      <p:sp>
        <p:nvSpPr>
          <p:cNvPr id="534" name="Google Shape;534;p1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35" name="Google Shape;535;p1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Errors in Euler’s Method</a:t>
            </a:r>
            <a:endParaRPr/>
          </a:p>
        </p:txBody>
      </p:sp>
      <p:sp>
        <p:nvSpPr>
          <p:cNvPr id="536" name="Google Shape;536;p13"/>
          <p:cNvSpPr txBox="1"/>
          <p:nvPr/>
        </p:nvSpPr>
        <p:spPr>
          <a:xfrm>
            <a:off x="0" y="2133600"/>
            <a:ext cx="8991600" cy="6699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It can be seen that Euler’s method has large errors.  This can be illustrated using Taylor series.</a:t>
            </a:r>
            <a:endParaRPr/>
          </a:p>
        </p:txBody>
      </p:sp>
      <p:pic>
        <p:nvPicPr>
          <p:cNvPr id="537" name="Google Shape;537;p13"/>
          <p:cNvPicPr preferRelativeResize="0"/>
          <p:nvPr/>
        </p:nvPicPr>
        <p:blipFill rotWithShape="1">
          <a:blip r:embed="rId3">
            <a:alphaModFix/>
          </a:blip>
          <a:srcRect b="0" l="0" r="0" t="0"/>
          <a:stretch/>
        </p:blipFill>
        <p:spPr>
          <a:xfrm>
            <a:off x="304800" y="2743200"/>
            <a:ext cx="7543800" cy="792162"/>
          </a:xfrm>
          <a:prstGeom prst="rect">
            <a:avLst/>
          </a:prstGeom>
          <a:noFill/>
          <a:ln>
            <a:noFill/>
          </a:ln>
        </p:spPr>
      </p:pic>
      <p:pic>
        <p:nvPicPr>
          <p:cNvPr id="538" name="Google Shape;538;p13"/>
          <p:cNvPicPr preferRelativeResize="0"/>
          <p:nvPr/>
        </p:nvPicPr>
        <p:blipFill rotWithShape="1">
          <a:blip r:embed="rId4">
            <a:alphaModFix/>
          </a:blip>
          <a:srcRect b="0" l="0" r="0" t="0"/>
          <a:stretch/>
        </p:blipFill>
        <p:spPr>
          <a:xfrm>
            <a:off x="0" y="3505200"/>
            <a:ext cx="9196387" cy="693737"/>
          </a:xfrm>
          <a:prstGeom prst="rect">
            <a:avLst/>
          </a:prstGeom>
          <a:noFill/>
          <a:ln>
            <a:noFill/>
          </a:ln>
        </p:spPr>
      </p:pic>
      <p:sp>
        <p:nvSpPr>
          <p:cNvPr id="539" name="Google Shape;539;p13"/>
          <p:cNvSpPr txBox="1"/>
          <p:nvPr/>
        </p:nvSpPr>
        <p:spPr>
          <a:xfrm>
            <a:off x="228600" y="4267200"/>
            <a:ext cx="5973762" cy="3810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As you can see the first two terms of the Taylor series</a:t>
            </a:r>
            <a:endParaRPr/>
          </a:p>
        </p:txBody>
      </p:sp>
      <p:pic>
        <p:nvPicPr>
          <p:cNvPr id="540" name="Google Shape;540;p13"/>
          <p:cNvPicPr preferRelativeResize="0"/>
          <p:nvPr/>
        </p:nvPicPr>
        <p:blipFill rotWithShape="1">
          <a:blip r:embed="rId5">
            <a:alphaModFix/>
          </a:blip>
          <a:srcRect b="0" l="0" r="0" t="0"/>
          <a:stretch/>
        </p:blipFill>
        <p:spPr>
          <a:xfrm>
            <a:off x="381000" y="4800600"/>
            <a:ext cx="2133600" cy="358775"/>
          </a:xfrm>
          <a:prstGeom prst="rect">
            <a:avLst/>
          </a:prstGeom>
          <a:noFill/>
          <a:ln>
            <a:noFill/>
          </a:ln>
        </p:spPr>
      </p:pic>
      <p:sp>
        <p:nvSpPr>
          <p:cNvPr id="541" name="Google Shape;541;p13"/>
          <p:cNvSpPr txBox="1"/>
          <p:nvPr/>
        </p:nvSpPr>
        <p:spPr>
          <a:xfrm>
            <a:off x="228600" y="5257800"/>
            <a:ext cx="5191125" cy="3810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true error in the approximation is given by</a:t>
            </a:r>
            <a:endParaRPr/>
          </a:p>
        </p:txBody>
      </p:sp>
      <p:pic>
        <p:nvPicPr>
          <p:cNvPr id="542" name="Google Shape;542;p13"/>
          <p:cNvPicPr preferRelativeResize="0"/>
          <p:nvPr/>
        </p:nvPicPr>
        <p:blipFill rotWithShape="1">
          <a:blip r:embed="rId6">
            <a:alphaModFix/>
          </a:blip>
          <a:srcRect b="0" l="0" r="0" t="0"/>
          <a:stretch/>
        </p:blipFill>
        <p:spPr>
          <a:xfrm>
            <a:off x="381000" y="5791200"/>
            <a:ext cx="3429000" cy="604837"/>
          </a:xfrm>
          <a:prstGeom prst="rect">
            <a:avLst/>
          </a:prstGeom>
          <a:noFill/>
          <a:ln>
            <a:noFill/>
          </a:ln>
        </p:spPr>
      </p:pic>
      <p:sp>
        <p:nvSpPr>
          <p:cNvPr id="543" name="Google Shape;543;p13"/>
          <p:cNvSpPr txBox="1"/>
          <p:nvPr/>
        </p:nvSpPr>
        <p:spPr>
          <a:xfrm>
            <a:off x="2590800" y="4800600"/>
            <a:ext cx="2679700" cy="3810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are the Euler’s method.</a:t>
            </a:r>
            <a:endParaRPr/>
          </a:p>
        </p:txBody>
      </p:sp>
      <p:pic>
        <p:nvPicPr>
          <p:cNvPr id="544" name="Google Shape;544;p13"/>
          <p:cNvPicPr preferRelativeResize="0"/>
          <p:nvPr>
            <p:ph idx="1" type="body"/>
          </p:nvPr>
        </p:nvPicPr>
        <p:blipFill rotWithShape="1">
          <a:blip r:embed="rId7">
            <a:alphaModFix/>
          </a:blip>
          <a:srcRect b="0" l="0" r="0" t="0"/>
          <a:stretch/>
        </p:blipFill>
        <p:spPr>
          <a:xfrm>
            <a:off x="4495800" y="5867400"/>
            <a:ext cx="762000" cy="373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14"/>
          <p:cNvSpPr txBox="1"/>
          <p:nvPr>
            <p:ph idx="1" type="body"/>
          </p:nvPr>
        </p:nvSpPr>
        <p:spPr>
          <a:xfrm>
            <a:off x="457200" y="3200400"/>
            <a:ext cx="8229600" cy="762000"/>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SzPts val="3600"/>
              <a:buNone/>
            </a:pPr>
            <a:r>
              <a:rPr b="1" i="0" lang="en-US" sz="6000" u="none">
                <a:solidFill>
                  <a:schemeClr val="dk1"/>
                </a:solidFill>
                <a:latin typeface="Tahoma"/>
                <a:ea typeface="Tahoma"/>
                <a:cs typeface="Tahoma"/>
                <a:sym typeface="Tahoma"/>
              </a:rPr>
              <a:t>THE END</a:t>
            </a:r>
            <a:endParaRPr/>
          </a:p>
          <a:p>
            <a:pPr indent="-342900" lvl="0" marL="342900" rtl="0" algn="ctr">
              <a:lnSpc>
                <a:spcPct val="80000"/>
              </a:lnSpc>
              <a:spcBef>
                <a:spcPts val="1200"/>
              </a:spcBef>
              <a:spcAft>
                <a:spcPts val="0"/>
              </a:spcAft>
              <a:buSzPts val="3600"/>
              <a:buNone/>
            </a:pPr>
            <a:r>
              <a:t/>
            </a:r>
            <a:endParaRPr b="1" i="0" sz="6000" u="none">
              <a:solidFill>
                <a:schemeClr val="dk1"/>
              </a:solidFill>
              <a:latin typeface="Tahoma"/>
              <a:ea typeface="Tahoma"/>
              <a:cs typeface="Tahoma"/>
              <a:sym typeface="Tahoma"/>
            </a:endParaRPr>
          </a:p>
          <a:p>
            <a:pPr indent="-342900" lvl="0" marL="342900" rtl="0" algn="ctr">
              <a:lnSpc>
                <a:spcPct val="80000"/>
              </a:lnSpc>
              <a:spcBef>
                <a:spcPts val="960"/>
              </a:spcBef>
              <a:spcAft>
                <a:spcPts val="0"/>
              </a:spcAft>
              <a:buSzPts val="2880"/>
              <a:buNone/>
            </a:pPr>
            <a:r>
              <a:t/>
            </a:r>
            <a:endParaRPr b="1" i="0" sz="4800" u="none">
              <a:solidFill>
                <a:schemeClr val="dk1"/>
              </a:solidFill>
              <a:latin typeface="Tahoma"/>
              <a:ea typeface="Tahoma"/>
              <a:cs typeface="Tahoma"/>
              <a:sym typeface="Tahoma"/>
            </a:endParaRPr>
          </a:p>
          <a:p>
            <a:pPr indent="-342900" lvl="0" marL="342900" rtl="0" algn="ctr">
              <a:lnSpc>
                <a:spcPct val="80000"/>
              </a:lnSpc>
              <a:spcBef>
                <a:spcPts val="160"/>
              </a:spcBef>
              <a:spcAft>
                <a:spcPts val="0"/>
              </a:spcAft>
              <a:buSzPts val="480"/>
              <a:buNone/>
            </a:pPr>
            <a:r>
              <a:t/>
            </a:r>
            <a:endParaRPr b="1" i="0" sz="800" u="none">
              <a:solidFill>
                <a:schemeClr val="dk1"/>
              </a:solidFill>
              <a:latin typeface="Tahoma"/>
              <a:ea typeface="Tahoma"/>
              <a:cs typeface="Tahoma"/>
              <a:sym typeface="Tahoma"/>
            </a:endParaRPr>
          </a:p>
          <a:p>
            <a:pPr indent="-312420" lvl="0" marL="342900" rtl="0" algn="l">
              <a:spcBef>
                <a:spcPts val="160"/>
              </a:spcBef>
              <a:spcAft>
                <a:spcPts val="0"/>
              </a:spcAft>
              <a:buSzPts val="480"/>
              <a:buNone/>
            </a:pPr>
            <a:r>
              <a:t/>
            </a:r>
            <a:endParaRPr b="1" i="0" sz="8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2"/>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
        <p:nvSpPr>
          <p:cNvPr id="363" name="Google Shape;363;p2"/>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Euler’s Method</a:t>
            </a:r>
            <a:endParaRPr/>
          </a:p>
        </p:txBody>
      </p:sp>
      <p:grpSp>
        <p:nvGrpSpPr>
          <p:cNvPr id="364" name="Google Shape;364;p2"/>
          <p:cNvGrpSpPr/>
          <p:nvPr/>
        </p:nvGrpSpPr>
        <p:grpSpPr>
          <a:xfrm>
            <a:off x="2743200" y="1981200"/>
            <a:ext cx="6248400" cy="3402012"/>
            <a:chOff x="2172" y="4752"/>
            <a:chExt cx="7966" cy="4337"/>
          </a:xfrm>
        </p:grpSpPr>
        <p:sp>
          <p:nvSpPr>
            <p:cNvPr id="365" name="Google Shape;365;p2"/>
            <p:cNvSpPr/>
            <p:nvPr/>
          </p:nvSpPr>
          <p:spPr>
            <a:xfrm>
              <a:off x="2172" y="4752"/>
              <a:ext cx="7966" cy="4337"/>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66" name="Google Shape;366;p2"/>
            <p:cNvCxnSpPr/>
            <p:nvPr/>
          </p:nvCxnSpPr>
          <p:spPr>
            <a:xfrm rot="10800000">
              <a:off x="3620" y="4760"/>
              <a:ext cx="0" cy="4321"/>
            </a:xfrm>
            <a:prstGeom prst="straightConnector1">
              <a:avLst/>
            </a:prstGeom>
            <a:noFill/>
            <a:ln cap="flat" cmpd="sng" w="9525">
              <a:solidFill>
                <a:srgbClr val="000000"/>
              </a:solidFill>
              <a:prstDash val="solid"/>
              <a:miter lim="800000"/>
              <a:headEnd len="med" w="med" type="none"/>
              <a:tailEnd len="med" w="med" type="triangle"/>
            </a:ln>
          </p:spPr>
        </p:cxnSp>
        <p:cxnSp>
          <p:nvCxnSpPr>
            <p:cNvPr id="367" name="Google Shape;367;p2"/>
            <p:cNvCxnSpPr/>
            <p:nvPr/>
          </p:nvCxnSpPr>
          <p:spPr>
            <a:xfrm>
              <a:off x="2360" y="8361"/>
              <a:ext cx="7200" cy="0"/>
            </a:xfrm>
            <a:prstGeom prst="straightConnector1">
              <a:avLst/>
            </a:prstGeom>
            <a:noFill/>
            <a:ln cap="flat" cmpd="sng" w="9525">
              <a:solidFill>
                <a:srgbClr val="000000"/>
              </a:solidFill>
              <a:prstDash val="solid"/>
              <a:miter lim="800000"/>
              <a:headEnd len="med" w="med" type="none"/>
              <a:tailEnd len="med" w="med" type="triangle"/>
            </a:ln>
          </p:spPr>
        </p:cxnSp>
        <p:sp>
          <p:nvSpPr>
            <p:cNvPr id="368" name="Google Shape;368;p2"/>
            <p:cNvSpPr/>
            <p:nvPr/>
          </p:nvSpPr>
          <p:spPr>
            <a:xfrm rot="-300000">
              <a:off x="2360" y="5300"/>
              <a:ext cx="5940" cy="1621"/>
            </a:xfrm>
            <a:custGeom>
              <a:rect b="b" l="l" r="r" t="t"/>
              <a:pathLst>
                <a:path extrusionOk="0" h="1620" w="5940">
                  <a:moveTo>
                    <a:pt x="0" y="1440"/>
                  </a:moveTo>
                  <a:cubicBezTo>
                    <a:pt x="300" y="1530"/>
                    <a:pt x="600" y="1620"/>
                    <a:pt x="1080" y="1620"/>
                  </a:cubicBezTo>
                  <a:cubicBezTo>
                    <a:pt x="1560" y="1620"/>
                    <a:pt x="2220" y="1590"/>
                    <a:pt x="2880" y="1440"/>
                  </a:cubicBezTo>
                  <a:cubicBezTo>
                    <a:pt x="3540" y="1290"/>
                    <a:pt x="4530" y="960"/>
                    <a:pt x="5040" y="720"/>
                  </a:cubicBezTo>
                  <a:cubicBezTo>
                    <a:pt x="5550" y="480"/>
                    <a:pt x="5745" y="240"/>
                    <a:pt x="5940" y="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69" name="Google Shape;369;p2"/>
            <p:cNvCxnSpPr/>
            <p:nvPr/>
          </p:nvCxnSpPr>
          <p:spPr>
            <a:xfrm>
              <a:off x="3620" y="7101"/>
              <a:ext cx="0" cy="0"/>
            </a:xfrm>
            <a:prstGeom prst="straightConnector1">
              <a:avLst/>
            </a:prstGeom>
            <a:noFill/>
            <a:ln cap="flat" cmpd="sng" w="9525">
              <a:solidFill>
                <a:srgbClr val="000000"/>
              </a:solidFill>
              <a:prstDash val="solid"/>
              <a:miter lim="800000"/>
              <a:headEnd len="med" w="med" type="none"/>
              <a:tailEnd len="med" w="med" type="none"/>
            </a:ln>
          </p:spPr>
        </p:cxnSp>
        <p:cxnSp>
          <p:nvCxnSpPr>
            <p:cNvPr id="370" name="Google Shape;370;p2"/>
            <p:cNvCxnSpPr/>
            <p:nvPr/>
          </p:nvCxnSpPr>
          <p:spPr>
            <a:xfrm>
              <a:off x="3620" y="7101"/>
              <a:ext cx="4140" cy="1"/>
            </a:xfrm>
            <a:prstGeom prst="straightConnector1">
              <a:avLst/>
            </a:prstGeom>
            <a:noFill/>
            <a:ln cap="rnd" cmpd="sng" w="9525">
              <a:solidFill>
                <a:srgbClr val="000000"/>
              </a:solidFill>
              <a:prstDash val="solid"/>
              <a:miter lim="800000"/>
              <a:headEnd len="med" w="med" type="none"/>
              <a:tailEnd len="med" w="med" type="none"/>
            </a:ln>
          </p:spPr>
        </p:cxnSp>
        <p:cxnSp>
          <p:nvCxnSpPr>
            <p:cNvPr id="371" name="Google Shape;371;p2"/>
            <p:cNvCxnSpPr/>
            <p:nvPr/>
          </p:nvCxnSpPr>
          <p:spPr>
            <a:xfrm>
              <a:off x="7760" y="5661"/>
              <a:ext cx="0" cy="2700"/>
            </a:xfrm>
            <a:prstGeom prst="straightConnector1">
              <a:avLst/>
            </a:prstGeom>
            <a:noFill/>
            <a:ln cap="rnd" cmpd="sng" w="9525">
              <a:solidFill>
                <a:srgbClr val="000000"/>
              </a:solidFill>
              <a:prstDash val="solid"/>
              <a:miter lim="800000"/>
              <a:headEnd len="med" w="med" type="none"/>
              <a:tailEnd len="med" w="med" type="none"/>
            </a:ln>
          </p:spPr>
        </p:cxnSp>
        <p:cxnSp>
          <p:nvCxnSpPr>
            <p:cNvPr id="372" name="Google Shape;372;p2"/>
            <p:cNvCxnSpPr/>
            <p:nvPr/>
          </p:nvCxnSpPr>
          <p:spPr>
            <a:xfrm flipH="1" rot="10800000">
              <a:off x="3620" y="6561"/>
              <a:ext cx="4140" cy="540"/>
            </a:xfrm>
            <a:prstGeom prst="straightConnector1">
              <a:avLst/>
            </a:prstGeom>
            <a:noFill/>
            <a:ln cap="flat" cmpd="sng" w="9525">
              <a:solidFill>
                <a:srgbClr val="000000"/>
              </a:solidFill>
              <a:prstDash val="solid"/>
              <a:miter lim="800000"/>
              <a:headEnd len="med" w="med" type="none"/>
              <a:tailEnd len="med" w="med" type="none"/>
            </a:ln>
          </p:spPr>
        </p:cxnSp>
        <p:sp>
          <p:nvSpPr>
            <p:cNvPr id="373" name="Google Shape;373;p2"/>
            <p:cNvSpPr/>
            <p:nvPr/>
          </p:nvSpPr>
          <p:spPr>
            <a:xfrm>
              <a:off x="6200" y="6755"/>
              <a:ext cx="71" cy="361"/>
            </a:xfrm>
            <a:custGeom>
              <a:rect b="b" l="l" r="r" t="t"/>
              <a:pathLst>
                <a:path extrusionOk="0" h="360" w="71">
                  <a:moveTo>
                    <a:pt x="0" y="0"/>
                  </a:moveTo>
                  <a:cubicBezTo>
                    <a:pt x="71" y="107"/>
                    <a:pt x="48" y="141"/>
                    <a:pt x="30" y="300"/>
                  </a:cubicBezTo>
                  <a:cubicBezTo>
                    <a:pt x="28" y="320"/>
                    <a:pt x="15" y="360"/>
                    <a:pt x="15" y="36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4" name="Google Shape;374;p2"/>
            <p:cNvSpPr txBox="1"/>
            <p:nvPr/>
          </p:nvSpPr>
          <p:spPr>
            <a:xfrm>
              <a:off x="6312" y="6732"/>
              <a:ext cx="540" cy="539"/>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Φ</a:t>
              </a:r>
              <a:endParaRPr/>
            </a:p>
          </p:txBody>
        </p:sp>
        <p:sp>
          <p:nvSpPr>
            <p:cNvPr id="375" name="Google Shape;375;p2"/>
            <p:cNvSpPr txBox="1"/>
            <p:nvPr/>
          </p:nvSpPr>
          <p:spPr>
            <a:xfrm>
              <a:off x="4880" y="7641"/>
              <a:ext cx="1440" cy="539"/>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Step size, h</a:t>
              </a:r>
              <a:endParaRPr/>
            </a:p>
          </p:txBody>
        </p:sp>
        <p:cxnSp>
          <p:nvCxnSpPr>
            <p:cNvPr id="376" name="Google Shape;376;p2"/>
            <p:cNvCxnSpPr/>
            <p:nvPr/>
          </p:nvCxnSpPr>
          <p:spPr>
            <a:xfrm>
              <a:off x="4700" y="7641"/>
              <a:ext cx="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377" name="Google Shape;377;p2"/>
            <p:cNvCxnSpPr/>
            <p:nvPr/>
          </p:nvCxnSpPr>
          <p:spPr>
            <a:xfrm>
              <a:off x="4520" y="7641"/>
              <a:ext cx="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378" name="Google Shape;378;p2"/>
            <p:cNvCxnSpPr/>
            <p:nvPr/>
          </p:nvCxnSpPr>
          <p:spPr>
            <a:xfrm rot="10800000">
              <a:off x="3620" y="7821"/>
              <a:ext cx="108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379" name="Google Shape;379;p2"/>
            <p:cNvCxnSpPr/>
            <p:nvPr/>
          </p:nvCxnSpPr>
          <p:spPr>
            <a:xfrm>
              <a:off x="6320" y="7821"/>
              <a:ext cx="1440" cy="0"/>
            </a:xfrm>
            <a:prstGeom prst="straightConnector1">
              <a:avLst/>
            </a:prstGeom>
            <a:noFill/>
            <a:ln cap="flat" cmpd="sng" w="9525">
              <a:solidFill>
                <a:srgbClr val="000000"/>
              </a:solidFill>
              <a:prstDash val="solid"/>
              <a:miter lim="800000"/>
              <a:headEnd len="med" w="med" type="none"/>
              <a:tailEnd len="med" w="med" type="triangle"/>
            </a:ln>
          </p:spPr>
        </p:cxnSp>
        <p:sp>
          <p:nvSpPr>
            <p:cNvPr id="380" name="Google Shape;380;p2"/>
            <p:cNvSpPr txBox="1"/>
            <p:nvPr/>
          </p:nvSpPr>
          <p:spPr>
            <a:xfrm>
              <a:off x="9552" y="8172"/>
              <a:ext cx="570" cy="391"/>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1" lang="en-US" sz="1200" u="none">
                  <a:solidFill>
                    <a:schemeClr val="dk1"/>
                  </a:solidFill>
                  <a:latin typeface="Times New Roman"/>
                  <a:ea typeface="Times New Roman"/>
                  <a:cs typeface="Times New Roman"/>
                  <a:sym typeface="Times New Roman"/>
                </a:rPr>
                <a:t>x</a:t>
              </a:r>
              <a:endParaRPr/>
            </a:p>
          </p:txBody>
        </p:sp>
        <p:sp>
          <p:nvSpPr>
            <p:cNvPr id="381" name="Google Shape;381;p2"/>
            <p:cNvSpPr txBox="1"/>
            <p:nvPr/>
          </p:nvSpPr>
          <p:spPr>
            <a:xfrm>
              <a:off x="3241" y="4997"/>
              <a:ext cx="540" cy="532"/>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0" i="1" lang="en-US" sz="1200" u="none">
                  <a:solidFill>
                    <a:schemeClr val="dk1"/>
                  </a:solidFill>
                  <a:latin typeface="Times New Roman"/>
                  <a:ea typeface="Times New Roman"/>
                  <a:cs typeface="Times New Roman"/>
                  <a:sym typeface="Times New Roman"/>
                </a:rPr>
                <a:t>y</a:t>
              </a:r>
              <a:endParaRPr/>
            </a:p>
          </p:txBody>
        </p:sp>
        <p:sp>
          <p:nvSpPr>
            <p:cNvPr id="382" name="Google Shape;382;p2"/>
            <p:cNvSpPr txBox="1"/>
            <p:nvPr/>
          </p:nvSpPr>
          <p:spPr>
            <a:xfrm>
              <a:off x="2892" y="6732"/>
              <a:ext cx="900" cy="541"/>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1" lang="en-US" sz="1200" u="none">
                  <a:solidFill>
                    <a:schemeClr val="dk1"/>
                  </a:solidFill>
                  <a:latin typeface="Times New Roman"/>
                  <a:ea typeface="Times New Roman"/>
                  <a:cs typeface="Times New Roman"/>
                  <a:sym typeface="Times New Roman"/>
                </a:rPr>
                <a:t>x</a:t>
              </a:r>
              <a:r>
                <a:rPr b="0" baseline="-25000" i="1" lang="en-US" sz="1200" u="none">
                  <a:solidFill>
                    <a:schemeClr val="dk1"/>
                  </a:solidFill>
                  <a:latin typeface="Times New Roman"/>
                  <a:ea typeface="Times New Roman"/>
                  <a:cs typeface="Times New Roman"/>
                  <a:sym typeface="Times New Roman"/>
                </a:rPr>
                <a:t>0</a:t>
              </a:r>
              <a:r>
                <a:rPr b="0" i="1" lang="en-US" sz="1200" u="none">
                  <a:solidFill>
                    <a:schemeClr val="dk1"/>
                  </a:solidFill>
                  <a:latin typeface="Times New Roman"/>
                  <a:ea typeface="Times New Roman"/>
                  <a:cs typeface="Times New Roman"/>
                  <a:sym typeface="Times New Roman"/>
                </a:rPr>
                <a:t>,y</a:t>
              </a:r>
              <a:r>
                <a:rPr b="0" baseline="-25000" i="1" lang="en-US" sz="1200" u="none">
                  <a:solidFill>
                    <a:schemeClr val="dk1"/>
                  </a:solidFill>
                  <a:latin typeface="Times New Roman"/>
                  <a:ea typeface="Times New Roman"/>
                  <a:cs typeface="Times New Roman"/>
                  <a:sym typeface="Times New Roman"/>
                </a:rPr>
                <a:t>0</a:t>
              </a:r>
              <a:endParaRPr/>
            </a:p>
          </p:txBody>
        </p:sp>
        <p:sp>
          <p:nvSpPr>
            <p:cNvPr id="383" name="Google Shape;383;p2"/>
            <p:cNvSpPr txBox="1"/>
            <p:nvPr/>
          </p:nvSpPr>
          <p:spPr>
            <a:xfrm>
              <a:off x="8112" y="5832"/>
              <a:ext cx="1440" cy="543"/>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True value</a:t>
              </a:r>
              <a:endParaRPr/>
            </a:p>
          </p:txBody>
        </p:sp>
        <p:cxnSp>
          <p:nvCxnSpPr>
            <p:cNvPr id="384" name="Google Shape;384;p2"/>
            <p:cNvCxnSpPr/>
            <p:nvPr/>
          </p:nvCxnSpPr>
          <p:spPr>
            <a:xfrm rot="10800000">
              <a:off x="7751" y="5653"/>
              <a:ext cx="361" cy="359"/>
            </a:xfrm>
            <a:prstGeom prst="straightConnector1">
              <a:avLst/>
            </a:prstGeom>
            <a:noFill/>
            <a:ln cap="flat" cmpd="sng" w="9525">
              <a:solidFill>
                <a:srgbClr val="000000"/>
              </a:solidFill>
              <a:prstDash val="solid"/>
              <a:miter lim="800000"/>
              <a:headEnd len="med" w="med" type="none"/>
              <a:tailEnd len="med" w="med" type="triangle"/>
            </a:ln>
          </p:spPr>
        </p:cxnSp>
        <p:sp>
          <p:nvSpPr>
            <p:cNvPr id="385" name="Google Shape;385;p2"/>
            <p:cNvSpPr txBox="1"/>
            <p:nvPr/>
          </p:nvSpPr>
          <p:spPr>
            <a:xfrm>
              <a:off x="7746" y="6372"/>
              <a:ext cx="1266" cy="108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y</a:t>
              </a:r>
              <a:r>
                <a:rPr b="0" baseline="-25000" i="0" lang="en-US" sz="1200" u="none">
                  <a:solidFill>
                    <a:schemeClr val="dk1"/>
                  </a:solidFill>
                  <a:latin typeface="Times New Roman"/>
                  <a:ea typeface="Times New Roman"/>
                  <a:cs typeface="Times New Roman"/>
                  <a:sym typeface="Times New Roman"/>
                </a:rPr>
                <a:t>1</a:t>
              </a:r>
              <a:r>
                <a:rPr b="0" i="0" lang="en-US" sz="1200" u="none">
                  <a:solidFill>
                    <a:schemeClr val="dk1"/>
                  </a:solidFill>
                  <a:latin typeface="Times New Roman"/>
                  <a:ea typeface="Times New Roman"/>
                  <a:cs typeface="Times New Roman"/>
                  <a:sym typeface="Times New Roman"/>
                </a:rPr>
                <a:t>, Predicted</a:t>
              </a:r>
              <a:endParaRPr b="0" i="0" sz="11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value</a:t>
              </a:r>
              <a:endParaRPr/>
            </a:p>
          </p:txBody>
        </p:sp>
      </p:grpSp>
      <p:pic>
        <p:nvPicPr>
          <p:cNvPr id="386" name="Google Shape;386;p2"/>
          <p:cNvPicPr preferRelativeResize="0"/>
          <p:nvPr/>
        </p:nvPicPr>
        <p:blipFill rotWithShape="1">
          <a:blip r:embed="rId3">
            <a:alphaModFix/>
          </a:blip>
          <a:srcRect b="0" l="0" r="0" t="0"/>
          <a:stretch/>
        </p:blipFill>
        <p:spPr>
          <a:xfrm>
            <a:off x="381000" y="2667000"/>
            <a:ext cx="1905000" cy="523875"/>
          </a:xfrm>
          <a:prstGeom prst="rect">
            <a:avLst/>
          </a:prstGeom>
          <a:noFill/>
          <a:ln>
            <a:noFill/>
          </a:ln>
        </p:spPr>
      </p:pic>
      <p:sp>
        <p:nvSpPr>
          <p:cNvPr id="387" name="Google Shape;387;p2"/>
          <p:cNvSpPr txBox="1"/>
          <p:nvPr/>
        </p:nvSpPr>
        <p:spPr>
          <a:xfrm>
            <a:off x="228600" y="3524250"/>
            <a:ext cx="1219200" cy="274637"/>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Slope </a:t>
            </a:r>
            <a:endParaRPr/>
          </a:p>
        </p:txBody>
      </p:sp>
      <p:pic>
        <p:nvPicPr>
          <p:cNvPr id="388" name="Google Shape;388;p2"/>
          <p:cNvPicPr preferRelativeResize="0"/>
          <p:nvPr/>
        </p:nvPicPr>
        <p:blipFill rotWithShape="1">
          <a:blip r:embed="rId4">
            <a:alphaModFix/>
          </a:blip>
          <a:srcRect b="0" l="0" r="0" t="0"/>
          <a:stretch/>
        </p:blipFill>
        <p:spPr>
          <a:xfrm>
            <a:off x="838200" y="3398837"/>
            <a:ext cx="685800" cy="573087"/>
          </a:xfrm>
          <a:prstGeom prst="rect">
            <a:avLst/>
          </a:prstGeom>
          <a:noFill/>
          <a:ln>
            <a:noFill/>
          </a:ln>
        </p:spPr>
      </p:pic>
      <p:pic>
        <p:nvPicPr>
          <p:cNvPr id="389" name="Google Shape;389;p2"/>
          <p:cNvPicPr preferRelativeResize="0"/>
          <p:nvPr/>
        </p:nvPicPr>
        <p:blipFill rotWithShape="1">
          <a:blip r:embed="rId5">
            <a:alphaModFix/>
          </a:blip>
          <a:srcRect b="0" l="0" r="0" t="0"/>
          <a:stretch/>
        </p:blipFill>
        <p:spPr>
          <a:xfrm>
            <a:off x="838200" y="4059237"/>
            <a:ext cx="838200" cy="579437"/>
          </a:xfrm>
          <a:prstGeom prst="rect">
            <a:avLst/>
          </a:prstGeom>
          <a:noFill/>
          <a:ln>
            <a:noFill/>
          </a:ln>
        </p:spPr>
      </p:pic>
      <p:pic>
        <p:nvPicPr>
          <p:cNvPr id="390" name="Google Shape;390;p2"/>
          <p:cNvPicPr preferRelativeResize="0"/>
          <p:nvPr/>
        </p:nvPicPr>
        <p:blipFill rotWithShape="1">
          <a:blip r:embed="rId6">
            <a:alphaModFix/>
          </a:blip>
          <a:srcRect b="0" l="0" r="0" t="0"/>
          <a:stretch/>
        </p:blipFill>
        <p:spPr>
          <a:xfrm>
            <a:off x="838200" y="4724400"/>
            <a:ext cx="990600" cy="301625"/>
          </a:xfrm>
          <a:prstGeom prst="rect">
            <a:avLst/>
          </a:prstGeom>
          <a:noFill/>
          <a:ln>
            <a:noFill/>
          </a:ln>
        </p:spPr>
      </p:pic>
      <p:pic>
        <p:nvPicPr>
          <p:cNvPr id="391" name="Google Shape;391;p2"/>
          <p:cNvPicPr preferRelativeResize="0"/>
          <p:nvPr/>
        </p:nvPicPr>
        <p:blipFill rotWithShape="1">
          <a:blip r:embed="rId7">
            <a:alphaModFix/>
          </a:blip>
          <a:srcRect b="0" l="0" r="0" t="0"/>
          <a:stretch/>
        </p:blipFill>
        <p:spPr>
          <a:xfrm>
            <a:off x="304800" y="5410200"/>
            <a:ext cx="2362200" cy="306387"/>
          </a:xfrm>
          <a:prstGeom prst="rect">
            <a:avLst/>
          </a:prstGeom>
          <a:noFill/>
          <a:ln>
            <a:noFill/>
          </a:ln>
        </p:spPr>
      </p:pic>
      <p:pic>
        <p:nvPicPr>
          <p:cNvPr id="392" name="Google Shape;392;p2"/>
          <p:cNvPicPr preferRelativeResize="0"/>
          <p:nvPr/>
        </p:nvPicPr>
        <p:blipFill rotWithShape="1">
          <a:blip r:embed="rId8">
            <a:alphaModFix/>
          </a:blip>
          <a:srcRect b="0" l="0" r="0" t="0"/>
          <a:stretch/>
        </p:blipFill>
        <p:spPr>
          <a:xfrm>
            <a:off x="533400" y="5791200"/>
            <a:ext cx="1625600" cy="347662"/>
          </a:xfrm>
          <a:prstGeom prst="rect">
            <a:avLst/>
          </a:prstGeom>
          <a:noFill/>
          <a:ln>
            <a:noFill/>
          </a:ln>
        </p:spPr>
      </p:pic>
      <p:sp>
        <p:nvSpPr>
          <p:cNvPr id="393" name="Google Shape;393;p2"/>
          <p:cNvSpPr txBox="1"/>
          <p:nvPr/>
        </p:nvSpPr>
        <p:spPr>
          <a:xfrm>
            <a:off x="2674937" y="5486400"/>
            <a:ext cx="6469062"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Figure 1</a:t>
            </a:r>
            <a:r>
              <a:rPr b="0" i="0" lang="en-US" sz="1600" u="none">
                <a:solidFill>
                  <a:schemeClr val="dk1"/>
                </a:solidFill>
                <a:latin typeface="Tahoma"/>
                <a:ea typeface="Tahoma"/>
                <a:cs typeface="Tahoma"/>
                <a:sym typeface="Tahoma"/>
              </a:rPr>
              <a:t>  Graphical interpretation of the first step of Euler’s method</a:t>
            </a:r>
            <a:r>
              <a:rPr b="0" i="0" lang="en-US" sz="1900" u="none">
                <a:solidFill>
                  <a:schemeClr val="dk1"/>
                </a:solidFill>
                <a:latin typeface="Tahoma"/>
                <a:ea typeface="Tahoma"/>
                <a:cs typeface="Tahoma"/>
                <a:sym typeface="Tahoma"/>
              </a:rPr>
              <a:t> </a:t>
            </a:r>
            <a:endParaRPr/>
          </a:p>
        </p:txBody>
      </p:sp>
      <p:sp>
        <p:nvSpPr>
          <p:cNvPr id="394" name="Google Shape;394;p2"/>
          <p:cNvSpPr txBox="1"/>
          <p:nvPr/>
        </p:nvSpPr>
        <p:spPr>
          <a:xfrm>
            <a:off x="7010400" y="4737100"/>
            <a:ext cx="706437" cy="42545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1" lang="en-US" sz="1200" u="none">
                <a:solidFill>
                  <a:schemeClr val="dk1"/>
                </a:solidFill>
                <a:latin typeface="Times New Roman"/>
                <a:ea typeface="Times New Roman"/>
                <a:cs typeface="Times New Roman"/>
                <a:sym typeface="Times New Roman"/>
              </a:rPr>
              <a:t>x</a:t>
            </a:r>
            <a:r>
              <a:rPr b="0" baseline="-25000" i="1" lang="en-US" sz="1200" u="none">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3"/>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00" name="Google Shape;400;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Euler’s Method</a:t>
            </a:r>
            <a:endParaRPr/>
          </a:p>
        </p:txBody>
      </p:sp>
      <p:grpSp>
        <p:nvGrpSpPr>
          <p:cNvPr id="401" name="Google Shape;401;p3"/>
          <p:cNvGrpSpPr/>
          <p:nvPr/>
        </p:nvGrpSpPr>
        <p:grpSpPr>
          <a:xfrm>
            <a:off x="2743200" y="1981200"/>
            <a:ext cx="6172200" cy="3859212"/>
            <a:chOff x="2100" y="4152"/>
            <a:chExt cx="8100" cy="5064"/>
          </a:xfrm>
        </p:grpSpPr>
        <p:sp>
          <p:nvSpPr>
            <p:cNvPr id="402" name="Google Shape;402;p3"/>
            <p:cNvSpPr txBox="1"/>
            <p:nvPr/>
          </p:nvSpPr>
          <p:spPr>
            <a:xfrm>
              <a:off x="2100" y="4152"/>
              <a:ext cx="8100" cy="506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03" name="Google Shape;403;p3"/>
            <p:cNvCxnSpPr/>
            <p:nvPr/>
          </p:nvCxnSpPr>
          <p:spPr>
            <a:xfrm rot="10800000">
              <a:off x="3008" y="4349"/>
              <a:ext cx="0" cy="4500"/>
            </a:xfrm>
            <a:prstGeom prst="straightConnector1">
              <a:avLst/>
            </a:prstGeom>
            <a:noFill/>
            <a:ln cap="flat" cmpd="sng" w="9525">
              <a:solidFill>
                <a:srgbClr val="000000"/>
              </a:solidFill>
              <a:prstDash val="solid"/>
              <a:miter lim="800000"/>
              <a:headEnd len="med" w="med" type="none"/>
              <a:tailEnd len="med" w="med" type="triangle"/>
            </a:ln>
          </p:spPr>
        </p:cxnSp>
        <p:sp>
          <p:nvSpPr>
            <p:cNvPr id="404" name="Google Shape;404;p3"/>
            <p:cNvSpPr/>
            <p:nvPr/>
          </p:nvSpPr>
          <p:spPr>
            <a:xfrm>
              <a:off x="2288" y="5248"/>
              <a:ext cx="5580" cy="2429"/>
            </a:xfrm>
            <a:custGeom>
              <a:rect b="b" l="l" r="r" t="t"/>
              <a:pathLst>
                <a:path extrusionOk="0" h="2430" w="5580">
                  <a:moveTo>
                    <a:pt x="0" y="2160"/>
                  </a:moveTo>
                  <a:cubicBezTo>
                    <a:pt x="270" y="2235"/>
                    <a:pt x="540" y="2310"/>
                    <a:pt x="900" y="2340"/>
                  </a:cubicBezTo>
                  <a:cubicBezTo>
                    <a:pt x="1260" y="2370"/>
                    <a:pt x="1680" y="2430"/>
                    <a:pt x="2160" y="2340"/>
                  </a:cubicBezTo>
                  <a:cubicBezTo>
                    <a:pt x="2640" y="2250"/>
                    <a:pt x="3210" y="2190"/>
                    <a:pt x="3780" y="1800"/>
                  </a:cubicBezTo>
                  <a:cubicBezTo>
                    <a:pt x="4350" y="1410"/>
                    <a:pt x="5280" y="300"/>
                    <a:pt x="5580" y="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05" name="Google Shape;405;p3"/>
            <p:cNvCxnSpPr/>
            <p:nvPr/>
          </p:nvCxnSpPr>
          <p:spPr>
            <a:xfrm>
              <a:off x="5348" y="7409"/>
              <a:ext cx="0" cy="720"/>
            </a:xfrm>
            <a:prstGeom prst="straightConnector1">
              <a:avLst/>
            </a:prstGeom>
            <a:noFill/>
            <a:ln cap="rnd" cmpd="sng" w="9525">
              <a:solidFill>
                <a:srgbClr val="000000"/>
              </a:solidFill>
              <a:prstDash val="solid"/>
              <a:miter lim="800000"/>
              <a:headEnd len="med" w="med" type="none"/>
              <a:tailEnd len="med" w="med" type="none"/>
            </a:ln>
          </p:spPr>
        </p:cxnSp>
        <p:cxnSp>
          <p:nvCxnSpPr>
            <p:cNvPr id="406" name="Google Shape;406;p3"/>
            <p:cNvCxnSpPr/>
            <p:nvPr/>
          </p:nvCxnSpPr>
          <p:spPr>
            <a:xfrm>
              <a:off x="7508" y="5609"/>
              <a:ext cx="0" cy="2520"/>
            </a:xfrm>
            <a:prstGeom prst="straightConnector1">
              <a:avLst/>
            </a:prstGeom>
            <a:noFill/>
            <a:ln cap="rnd" cmpd="sng" w="9525">
              <a:solidFill>
                <a:srgbClr val="000000"/>
              </a:solidFill>
              <a:prstDash val="solid"/>
              <a:miter lim="800000"/>
              <a:headEnd len="med" w="med" type="none"/>
              <a:tailEnd len="med" w="med" type="none"/>
            </a:ln>
          </p:spPr>
        </p:cxnSp>
        <p:sp>
          <p:nvSpPr>
            <p:cNvPr id="407" name="Google Shape;407;p3"/>
            <p:cNvSpPr/>
            <p:nvPr/>
          </p:nvSpPr>
          <p:spPr>
            <a:xfrm>
              <a:off x="6487" y="7297"/>
              <a:ext cx="134" cy="289"/>
            </a:xfrm>
            <a:custGeom>
              <a:rect b="b" l="l" r="r" t="t"/>
              <a:pathLst>
                <a:path extrusionOk="0" h="290" w="134">
                  <a:moveTo>
                    <a:pt x="0" y="0"/>
                  </a:moveTo>
                  <a:cubicBezTo>
                    <a:pt x="13" y="4"/>
                    <a:pt x="29" y="5"/>
                    <a:pt x="40" y="13"/>
                  </a:cubicBezTo>
                  <a:cubicBezTo>
                    <a:pt x="60" y="27"/>
                    <a:pt x="93" y="66"/>
                    <a:pt x="93" y="66"/>
                  </a:cubicBezTo>
                  <a:cubicBezTo>
                    <a:pt x="134" y="191"/>
                    <a:pt x="119" y="117"/>
                    <a:pt x="119" y="29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8" name="Google Shape;408;p3"/>
            <p:cNvSpPr txBox="1"/>
            <p:nvPr/>
          </p:nvSpPr>
          <p:spPr>
            <a:xfrm>
              <a:off x="6420" y="7220"/>
              <a:ext cx="539" cy="544"/>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Φ</a:t>
              </a:r>
              <a:endParaRPr/>
            </a:p>
          </p:txBody>
        </p:sp>
        <p:cxnSp>
          <p:nvCxnSpPr>
            <p:cNvPr id="409" name="Google Shape;409;p3"/>
            <p:cNvCxnSpPr/>
            <p:nvPr/>
          </p:nvCxnSpPr>
          <p:spPr>
            <a:xfrm flipH="1" rot="10800000">
              <a:off x="5348" y="7048"/>
              <a:ext cx="2160" cy="541"/>
            </a:xfrm>
            <a:prstGeom prst="straightConnector1">
              <a:avLst/>
            </a:prstGeom>
            <a:noFill/>
            <a:ln cap="flat" cmpd="sng" w="9525">
              <a:solidFill>
                <a:srgbClr val="000000"/>
              </a:solidFill>
              <a:prstDash val="solid"/>
              <a:miter lim="800000"/>
              <a:headEnd len="med" w="med" type="none"/>
              <a:tailEnd len="med" w="med" type="none"/>
            </a:ln>
          </p:spPr>
        </p:cxnSp>
        <p:sp>
          <p:nvSpPr>
            <p:cNvPr id="410" name="Google Shape;410;p3"/>
            <p:cNvSpPr txBox="1"/>
            <p:nvPr/>
          </p:nvSpPr>
          <p:spPr>
            <a:xfrm>
              <a:off x="5708" y="8129"/>
              <a:ext cx="1260" cy="541"/>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Step size</a:t>
              </a:r>
              <a:endParaRPr/>
            </a:p>
          </p:txBody>
        </p:sp>
        <p:cxnSp>
          <p:nvCxnSpPr>
            <p:cNvPr id="411" name="Google Shape;411;p3"/>
            <p:cNvCxnSpPr/>
            <p:nvPr/>
          </p:nvCxnSpPr>
          <p:spPr>
            <a:xfrm>
              <a:off x="6248" y="7768"/>
              <a:ext cx="0" cy="0"/>
            </a:xfrm>
            <a:prstGeom prst="straightConnector1">
              <a:avLst/>
            </a:prstGeom>
            <a:noFill/>
            <a:ln cap="flat" cmpd="sng" w="9525">
              <a:solidFill>
                <a:srgbClr val="000000"/>
              </a:solidFill>
              <a:prstDash val="solid"/>
              <a:miter lim="800000"/>
              <a:headEnd len="med" w="med" type="none"/>
              <a:tailEnd len="med" w="med" type="triangle"/>
            </a:ln>
          </p:spPr>
        </p:cxnSp>
        <p:cxnSp>
          <p:nvCxnSpPr>
            <p:cNvPr id="412" name="Google Shape;412;p3"/>
            <p:cNvCxnSpPr/>
            <p:nvPr/>
          </p:nvCxnSpPr>
          <p:spPr>
            <a:xfrm flipH="1">
              <a:off x="5348" y="7940"/>
              <a:ext cx="892" cy="9"/>
            </a:xfrm>
            <a:prstGeom prst="straightConnector1">
              <a:avLst/>
            </a:prstGeom>
            <a:noFill/>
            <a:ln cap="flat" cmpd="sng" w="9525">
              <a:solidFill>
                <a:srgbClr val="000000"/>
              </a:solidFill>
              <a:prstDash val="solid"/>
              <a:miter lim="800000"/>
              <a:headEnd len="med" w="med" type="none"/>
              <a:tailEnd len="med" w="med" type="triangle"/>
            </a:ln>
          </p:spPr>
        </p:cxnSp>
        <p:cxnSp>
          <p:nvCxnSpPr>
            <p:cNvPr id="413" name="Google Shape;413;p3"/>
            <p:cNvCxnSpPr/>
            <p:nvPr/>
          </p:nvCxnSpPr>
          <p:spPr>
            <a:xfrm>
              <a:off x="6608" y="7949"/>
              <a:ext cx="900" cy="0"/>
            </a:xfrm>
            <a:prstGeom prst="straightConnector1">
              <a:avLst/>
            </a:prstGeom>
            <a:noFill/>
            <a:ln cap="flat" cmpd="sng" w="9525">
              <a:solidFill>
                <a:srgbClr val="000000"/>
              </a:solidFill>
              <a:prstDash val="solid"/>
              <a:miter lim="800000"/>
              <a:headEnd len="med" w="med" type="none"/>
              <a:tailEnd len="med" w="med" type="triangle"/>
            </a:ln>
          </p:spPr>
        </p:cxnSp>
        <p:sp>
          <p:nvSpPr>
            <p:cNvPr id="414" name="Google Shape;414;p3"/>
            <p:cNvSpPr txBox="1"/>
            <p:nvPr/>
          </p:nvSpPr>
          <p:spPr>
            <a:xfrm>
              <a:off x="6240" y="7759"/>
              <a:ext cx="539" cy="541"/>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h</a:t>
              </a:r>
              <a:endParaRPr/>
            </a:p>
          </p:txBody>
        </p:sp>
        <p:cxnSp>
          <p:nvCxnSpPr>
            <p:cNvPr id="415" name="Google Shape;415;p3"/>
            <p:cNvCxnSpPr/>
            <p:nvPr/>
          </p:nvCxnSpPr>
          <p:spPr>
            <a:xfrm>
              <a:off x="5348" y="7589"/>
              <a:ext cx="2160" cy="0"/>
            </a:xfrm>
            <a:prstGeom prst="straightConnector1">
              <a:avLst/>
            </a:prstGeom>
            <a:noFill/>
            <a:ln cap="rnd" cmpd="sng" w="9525">
              <a:solidFill>
                <a:srgbClr val="000000"/>
              </a:solidFill>
              <a:prstDash val="solid"/>
              <a:miter lim="800000"/>
              <a:headEnd len="med" w="med" type="none"/>
              <a:tailEnd len="med" w="med" type="none"/>
            </a:ln>
          </p:spPr>
        </p:cxnSp>
        <p:sp>
          <p:nvSpPr>
            <p:cNvPr id="416" name="Google Shape;416;p3"/>
            <p:cNvSpPr txBox="1"/>
            <p:nvPr/>
          </p:nvSpPr>
          <p:spPr>
            <a:xfrm>
              <a:off x="7500" y="5420"/>
              <a:ext cx="1432" cy="54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True Value</a:t>
              </a:r>
              <a:endParaRPr/>
            </a:p>
          </p:txBody>
        </p:sp>
        <p:sp>
          <p:nvSpPr>
            <p:cNvPr id="417" name="Google Shape;417;p3"/>
            <p:cNvSpPr txBox="1"/>
            <p:nvPr/>
          </p:nvSpPr>
          <p:spPr>
            <a:xfrm>
              <a:off x="7320" y="6492"/>
              <a:ext cx="2701" cy="72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r>
                <a:rPr b="0" i="1" lang="en-US" sz="1200" u="none">
                  <a:solidFill>
                    <a:schemeClr val="dk1"/>
                  </a:solidFill>
                  <a:latin typeface="Tahoma"/>
                  <a:ea typeface="Tahoma"/>
                  <a:cs typeface="Tahoma"/>
                  <a:sym typeface="Tahoma"/>
                </a:rPr>
                <a:t>y</a:t>
              </a:r>
              <a:r>
                <a:rPr b="0" baseline="-25000" i="1" lang="en-US" sz="1200" u="none">
                  <a:solidFill>
                    <a:schemeClr val="dk1"/>
                  </a:solidFill>
                  <a:latin typeface="Tahoma"/>
                  <a:ea typeface="Tahoma"/>
                  <a:cs typeface="Tahoma"/>
                  <a:sym typeface="Tahoma"/>
                </a:rPr>
                <a:t>i+1</a:t>
              </a:r>
              <a:r>
                <a:rPr b="0" i="1" lang="en-US" sz="1200" u="none">
                  <a:solidFill>
                    <a:schemeClr val="dk1"/>
                  </a:solidFill>
                  <a:latin typeface="Tahoma"/>
                  <a:ea typeface="Tahoma"/>
                  <a:cs typeface="Tahoma"/>
                  <a:sym typeface="Tahoma"/>
                </a:rPr>
                <a:t>,</a:t>
              </a:r>
              <a:r>
                <a:rPr b="0" i="0" lang="en-US" sz="1200" u="none">
                  <a:solidFill>
                    <a:schemeClr val="dk1"/>
                  </a:solidFill>
                  <a:latin typeface="Tahoma"/>
                  <a:ea typeface="Tahoma"/>
                  <a:cs typeface="Tahoma"/>
                  <a:sym typeface="Tahoma"/>
                </a:rPr>
                <a:t> Predicted value</a:t>
              </a:r>
              <a:endParaRPr/>
            </a:p>
          </p:txBody>
        </p:sp>
        <p:cxnSp>
          <p:nvCxnSpPr>
            <p:cNvPr id="418" name="Google Shape;418;p3"/>
            <p:cNvCxnSpPr/>
            <p:nvPr/>
          </p:nvCxnSpPr>
          <p:spPr>
            <a:xfrm>
              <a:off x="5348" y="8129"/>
              <a:ext cx="0" cy="540"/>
            </a:xfrm>
            <a:prstGeom prst="straightConnector1">
              <a:avLst/>
            </a:prstGeom>
            <a:noFill/>
            <a:ln cap="rnd" cmpd="sng" w="9525">
              <a:solidFill>
                <a:srgbClr val="000000"/>
              </a:solidFill>
              <a:prstDash val="solid"/>
              <a:miter lim="800000"/>
              <a:headEnd len="med" w="med" type="none"/>
              <a:tailEnd len="med" w="med" type="none"/>
            </a:ln>
          </p:spPr>
        </p:cxnSp>
        <p:cxnSp>
          <p:nvCxnSpPr>
            <p:cNvPr id="419" name="Google Shape;419;p3"/>
            <p:cNvCxnSpPr/>
            <p:nvPr/>
          </p:nvCxnSpPr>
          <p:spPr>
            <a:xfrm>
              <a:off x="7508" y="8129"/>
              <a:ext cx="0" cy="540"/>
            </a:xfrm>
            <a:prstGeom prst="straightConnector1">
              <a:avLst/>
            </a:prstGeom>
            <a:noFill/>
            <a:ln cap="rnd" cmpd="sng" w="9525">
              <a:solidFill>
                <a:srgbClr val="000000"/>
              </a:solidFill>
              <a:prstDash val="solid"/>
              <a:miter lim="800000"/>
              <a:headEnd len="med" w="med" type="none"/>
              <a:tailEnd len="med" w="med" type="none"/>
            </a:ln>
          </p:spPr>
        </p:cxnSp>
        <p:sp>
          <p:nvSpPr>
            <p:cNvPr id="420" name="Google Shape;420;p3"/>
            <p:cNvSpPr txBox="1"/>
            <p:nvPr/>
          </p:nvSpPr>
          <p:spPr>
            <a:xfrm>
              <a:off x="4980" y="7220"/>
              <a:ext cx="540" cy="722"/>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y</a:t>
              </a:r>
              <a:r>
                <a:rPr b="0" baseline="-25000" i="1" lang="en-US" sz="1200" u="none">
                  <a:solidFill>
                    <a:schemeClr val="dk1"/>
                  </a:solidFill>
                  <a:latin typeface="Tahoma"/>
                  <a:ea typeface="Tahoma"/>
                  <a:cs typeface="Tahoma"/>
                  <a:sym typeface="Tahoma"/>
                </a:rPr>
                <a:t>i</a:t>
              </a:r>
              <a:endParaRPr/>
            </a:p>
          </p:txBody>
        </p:sp>
        <p:cxnSp>
          <p:nvCxnSpPr>
            <p:cNvPr id="421" name="Google Shape;421;p3"/>
            <p:cNvCxnSpPr/>
            <p:nvPr/>
          </p:nvCxnSpPr>
          <p:spPr>
            <a:xfrm>
              <a:off x="2108" y="8489"/>
              <a:ext cx="6660" cy="0"/>
            </a:xfrm>
            <a:prstGeom prst="straightConnector1">
              <a:avLst/>
            </a:prstGeom>
            <a:noFill/>
            <a:ln cap="flat" cmpd="sng" w="9525">
              <a:solidFill>
                <a:srgbClr val="000000"/>
              </a:solidFill>
              <a:prstDash val="solid"/>
              <a:miter lim="800000"/>
              <a:headEnd len="med" w="med" type="none"/>
              <a:tailEnd len="med" w="med" type="triangle"/>
            </a:ln>
          </p:spPr>
        </p:cxnSp>
        <p:sp>
          <p:nvSpPr>
            <p:cNvPr id="422" name="Google Shape;422;p3"/>
            <p:cNvSpPr txBox="1"/>
            <p:nvPr/>
          </p:nvSpPr>
          <p:spPr>
            <a:xfrm>
              <a:off x="8768" y="8488"/>
              <a:ext cx="540" cy="539"/>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x</a:t>
              </a:r>
              <a:endParaRPr/>
            </a:p>
          </p:txBody>
        </p:sp>
        <p:sp>
          <p:nvSpPr>
            <p:cNvPr id="423" name="Google Shape;423;p3"/>
            <p:cNvSpPr txBox="1"/>
            <p:nvPr/>
          </p:nvSpPr>
          <p:spPr>
            <a:xfrm>
              <a:off x="2640" y="4160"/>
              <a:ext cx="540" cy="539"/>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y</a:t>
              </a:r>
              <a:endParaRPr/>
            </a:p>
          </p:txBody>
        </p:sp>
        <p:sp>
          <p:nvSpPr>
            <p:cNvPr id="424" name="Google Shape;424;p3"/>
            <p:cNvSpPr txBox="1"/>
            <p:nvPr/>
          </p:nvSpPr>
          <p:spPr>
            <a:xfrm>
              <a:off x="4988" y="8668"/>
              <a:ext cx="720" cy="54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x</a:t>
              </a:r>
              <a:r>
                <a:rPr b="0" baseline="-25000" i="1" lang="en-US" sz="1200" u="none">
                  <a:solidFill>
                    <a:schemeClr val="dk1"/>
                  </a:solidFill>
                  <a:latin typeface="Tahoma"/>
                  <a:ea typeface="Tahoma"/>
                  <a:cs typeface="Tahoma"/>
                  <a:sym typeface="Tahoma"/>
                </a:rPr>
                <a:t>i</a:t>
              </a:r>
              <a:endParaRPr/>
            </a:p>
          </p:txBody>
        </p:sp>
        <p:sp>
          <p:nvSpPr>
            <p:cNvPr id="425" name="Google Shape;425;p3"/>
            <p:cNvSpPr txBox="1"/>
            <p:nvPr/>
          </p:nvSpPr>
          <p:spPr>
            <a:xfrm>
              <a:off x="7148" y="8668"/>
              <a:ext cx="720" cy="54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ahoma"/>
                <a:buNone/>
              </a:pPr>
              <a:r>
                <a:rPr b="0" i="1" lang="en-US" sz="1200" u="none">
                  <a:solidFill>
                    <a:schemeClr val="dk1"/>
                  </a:solidFill>
                  <a:latin typeface="Tahoma"/>
                  <a:ea typeface="Tahoma"/>
                  <a:cs typeface="Tahoma"/>
                  <a:sym typeface="Tahoma"/>
                </a:rPr>
                <a:t>x</a:t>
              </a:r>
              <a:r>
                <a:rPr b="0" baseline="-25000" i="1" lang="en-US" sz="1200" u="none">
                  <a:solidFill>
                    <a:schemeClr val="dk1"/>
                  </a:solidFill>
                  <a:latin typeface="Tahoma"/>
                  <a:ea typeface="Tahoma"/>
                  <a:cs typeface="Tahoma"/>
                  <a:sym typeface="Tahoma"/>
                </a:rPr>
                <a:t>i+1</a:t>
              </a:r>
              <a:endParaRPr/>
            </a:p>
          </p:txBody>
        </p:sp>
      </p:grpSp>
      <p:sp>
        <p:nvSpPr>
          <p:cNvPr id="426" name="Google Shape;426;p3"/>
          <p:cNvSpPr txBox="1"/>
          <p:nvPr/>
        </p:nvSpPr>
        <p:spPr>
          <a:xfrm>
            <a:off x="2411412" y="5943600"/>
            <a:ext cx="6732587"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2.</a:t>
            </a:r>
            <a:r>
              <a:rPr b="0" i="0" lang="en-US" sz="1900" u="none">
                <a:solidFill>
                  <a:schemeClr val="dk1"/>
                </a:solidFill>
                <a:latin typeface="Tahoma"/>
                <a:ea typeface="Tahoma"/>
                <a:cs typeface="Tahoma"/>
                <a:sym typeface="Tahoma"/>
              </a:rPr>
              <a:t> General graphical interpretation of Euler’s method </a:t>
            </a:r>
            <a:endParaRPr/>
          </a:p>
        </p:txBody>
      </p:sp>
      <p:pic>
        <p:nvPicPr>
          <p:cNvPr id="427" name="Google Shape;427;p3"/>
          <p:cNvPicPr preferRelativeResize="0"/>
          <p:nvPr/>
        </p:nvPicPr>
        <p:blipFill rotWithShape="1">
          <a:blip r:embed="rId3">
            <a:alphaModFix/>
          </a:blip>
          <a:srcRect b="0" l="0" r="0" t="0"/>
          <a:stretch/>
        </p:blipFill>
        <p:spPr>
          <a:xfrm>
            <a:off x="227012" y="2971800"/>
            <a:ext cx="2136775" cy="384175"/>
          </a:xfrm>
          <a:prstGeom prst="rect">
            <a:avLst/>
          </a:prstGeom>
          <a:noFill/>
          <a:ln>
            <a:noFill/>
          </a:ln>
        </p:spPr>
      </p:pic>
      <p:pic>
        <p:nvPicPr>
          <p:cNvPr id="428" name="Google Shape;428;p3"/>
          <p:cNvPicPr preferRelativeResize="0"/>
          <p:nvPr>
            <p:ph idx="1" type="body"/>
          </p:nvPr>
        </p:nvPicPr>
        <p:blipFill rotWithShape="1">
          <a:blip r:embed="rId4">
            <a:alphaModFix/>
          </a:blip>
          <a:srcRect b="0" l="0" r="0" t="0"/>
          <a:stretch/>
        </p:blipFill>
        <p:spPr>
          <a:xfrm>
            <a:off x="381000" y="3810000"/>
            <a:ext cx="1219200" cy="385762"/>
          </a:xfrm>
          <a:prstGeom prst="rect">
            <a:avLst/>
          </a:prstGeom>
          <a:noFill/>
          <a:ln>
            <a:noFill/>
          </a:ln>
        </p:spPr>
      </p:pic>
      <p:sp>
        <p:nvSpPr>
          <p:cNvPr id="429" name="Google Shape;429;p3"/>
          <p:cNvSpPr txBox="1"/>
          <p:nvPr/>
        </p:nvSpPr>
        <p:spPr>
          <a:xfrm>
            <a:off x="227012" y="2947987"/>
            <a:ext cx="2184400" cy="407987"/>
          </a:xfrm>
          <a:prstGeom prst="rect">
            <a:avLst/>
          </a:prstGeom>
          <a:noFill/>
          <a:ln cap="flat" cmpd="sng" w="1905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0" name="Google Shape;430;p3"/>
          <p:cNvSpPr txBox="1"/>
          <p:nvPr/>
        </p:nvSpPr>
        <p:spPr>
          <a:xfrm>
            <a:off x="152400" y="3502025"/>
            <a:ext cx="669925"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where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36" name="Google Shape;436;p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How to write Ordinary Differential Equation</a:t>
            </a:r>
            <a:endParaRPr/>
          </a:p>
        </p:txBody>
      </p:sp>
      <p:sp>
        <p:nvSpPr>
          <p:cNvPr id="437" name="Google Shape;437;p4"/>
          <p:cNvSpPr txBox="1"/>
          <p:nvPr/>
        </p:nvSpPr>
        <p:spPr>
          <a:xfrm>
            <a:off x="3733800" y="3505200"/>
            <a:ext cx="1104900" cy="5492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Example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p:txBody>
      </p:sp>
      <p:pic>
        <p:nvPicPr>
          <p:cNvPr id="438" name="Google Shape;438;p4"/>
          <p:cNvPicPr preferRelativeResize="0"/>
          <p:nvPr/>
        </p:nvPicPr>
        <p:blipFill rotWithShape="1">
          <a:blip r:embed="rId3">
            <a:alphaModFix/>
          </a:blip>
          <a:srcRect b="0" l="0" r="0" t="0"/>
          <a:stretch/>
        </p:blipFill>
        <p:spPr>
          <a:xfrm>
            <a:off x="3429000" y="3995737"/>
            <a:ext cx="2209800" cy="530225"/>
          </a:xfrm>
          <a:prstGeom prst="rect">
            <a:avLst/>
          </a:prstGeom>
          <a:noFill/>
          <a:ln>
            <a:noFill/>
          </a:ln>
        </p:spPr>
      </p:pic>
      <p:sp>
        <p:nvSpPr>
          <p:cNvPr id="439" name="Google Shape;439;p4"/>
          <p:cNvSpPr txBox="1"/>
          <p:nvPr/>
        </p:nvSpPr>
        <p:spPr>
          <a:xfrm>
            <a:off x="3733800" y="4572000"/>
            <a:ext cx="1466850" cy="5492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is rewritten as</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p:txBody>
      </p:sp>
      <p:pic>
        <p:nvPicPr>
          <p:cNvPr id="440" name="Google Shape;440;p4"/>
          <p:cNvPicPr preferRelativeResize="0"/>
          <p:nvPr/>
        </p:nvPicPr>
        <p:blipFill rotWithShape="1">
          <a:blip r:embed="rId4">
            <a:alphaModFix/>
          </a:blip>
          <a:srcRect b="0" l="0" r="0" t="0"/>
          <a:stretch/>
        </p:blipFill>
        <p:spPr>
          <a:xfrm>
            <a:off x="3352800" y="4986337"/>
            <a:ext cx="2286000" cy="549275"/>
          </a:xfrm>
          <a:prstGeom prst="rect">
            <a:avLst/>
          </a:prstGeom>
          <a:noFill/>
          <a:ln>
            <a:noFill/>
          </a:ln>
        </p:spPr>
      </p:pic>
      <p:sp>
        <p:nvSpPr>
          <p:cNvPr id="441" name="Google Shape;441;p4"/>
          <p:cNvSpPr txBox="1"/>
          <p:nvPr/>
        </p:nvSpPr>
        <p:spPr>
          <a:xfrm>
            <a:off x="3810000" y="5562600"/>
            <a:ext cx="1101725" cy="5191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 this case</a:t>
            </a:r>
            <a:endParaRPr b="0" i="0" sz="16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p:txBody>
      </p:sp>
      <p:pic>
        <p:nvPicPr>
          <p:cNvPr id="442" name="Google Shape;442;p4"/>
          <p:cNvPicPr preferRelativeResize="0"/>
          <p:nvPr/>
        </p:nvPicPr>
        <p:blipFill rotWithShape="1">
          <a:blip r:embed="rId5">
            <a:alphaModFix/>
          </a:blip>
          <a:srcRect b="0" l="0" r="0" t="0"/>
          <a:stretch/>
        </p:blipFill>
        <p:spPr>
          <a:xfrm>
            <a:off x="3429000" y="6065837"/>
            <a:ext cx="2133600" cy="412750"/>
          </a:xfrm>
          <a:prstGeom prst="rect">
            <a:avLst/>
          </a:prstGeom>
          <a:noFill/>
          <a:ln>
            <a:noFill/>
          </a:ln>
        </p:spPr>
      </p:pic>
      <p:sp>
        <p:nvSpPr>
          <p:cNvPr id="443" name="Google Shape;443;p4"/>
          <p:cNvSpPr txBox="1"/>
          <p:nvPr/>
        </p:nvSpPr>
        <p:spPr>
          <a:xfrm>
            <a:off x="1066800" y="2209800"/>
            <a:ext cx="7400925"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How does one write a first order differential equation in the form of</a:t>
            </a:r>
            <a:endParaRPr/>
          </a:p>
        </p:txBody>
      </p:sp>
      <p:pic>
        <p:nvPicPr>
          <p:cNvPr id="444" name="Google Shape;444;p4"/>
          <p:cNvPicPr preferRelativeResize="0"/>
          <p:nvPr/>
        </p:nvPicPr>
        <p:blipFill rotWithShape="1">
          <a:blip r:embed="rId6">
            <a:alphaModFix/>
          </a:blip>
          <a:srcRect b="0" l="0" r="0" t="0"/>
          <a:stretch/>
        </p:blipFill>
        <p:spPr>
          <a:xfrm>
            <a:off x="3886200" y="2819400"/>
            <a:ext cx="1157287" cy="5667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8" name="Shape 448"/>
        <p:cNvGrpSpPr/>
        <p:nvPr/>
      </p:nvGrpSpPr>
      <p:grpSpPr>
        <a:xfrm>
          <a:off x="0" y="0"/>
          <a:ext cx="0" cy="0"/>
          <a:chOff x="0" y="0"/>
          <a:chExt cx="0" cy="0"/>
        </a:xfrm>
      </p:grpSpPr>
      <p:sp>
        <p:nvSpPr>
          <p:cNvPr id="449" name="Google Shape;449;p5"/>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50" name="Google Shape;450;p5"/>
          <p:cNvSpPr txBox="1"/>
          <p:nvPr>
            <p:ph type="title"/>
          </p:nvPr>
        </p:nvSpPr>
        <p:spPr>
          <a:xfrm>
            <a:off x="457200" y="609600"/>
            <a:ext cx="8458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a:t>
            </a:r>
            <a:endParaRPr/>
          </a:p>
        </p:txBody>
      </p:sp>
      <p:sp>
        <p:nvSpPr>
          <p:cNvPr id="451" name="Google Shape;451;p5"/>
          <p:cNvSpPr txBox="1"/>
          <p:nvPr/>
        </p:nvSpPr>
        <p:spPr>
          <a:xfrm>
            <a:off x="381000" y="2057400"/>
            <a:ext cx="7010400" cy="10985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ball at 1200K is allowed to cool down in air at an ambient temperature of 300K.  Assuming heat is lost only due to radiation, the differential equation for the temperature of the ball is given by</a:t>
            </a:r>
            <a:r>
              <a:rPr b="0" i="0" lang="en-US" sz="1200" u="none">
                <a:solidFill>
                  <a:schemeClr val="dk1"/>
                </a:solidFill>
                <a:latin typeface="Times New Roman"/>
                <a:ea typeface="Times New Roman"/>
                <a:cs typeface="Times New Roman"/>
                <a:sym typeface="Times New Roman"/>
              </a:rPr>
              <a:t> </a:t>
            </a:r>
            <a:endParaRPr b="0" i="0" sz="11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p:txBody>
      </p:sp>
      <p:pic>
        <p:nvPicPr>
          <p:cNvPr id="452" name="Google Shape;452;p5"/>
          <p:cNvPicPr preferRelativeResize="0"/>
          <p:nvPr/>
        </p:nvPicPr>
        <p:blipFill rotWithShape="1">
          <a:blip r:embed="rId3">
            <a:alphaModFix/>
          </a:blip>
          <a:srcRect b="0" l="0" r="0" t="0"/>
          <a:stretch/>
        </p:blipFill>
        <p:spPr>
          <a:xfrm>
            <a:off x="1276350" y="3124200"/>
            <a:ext cx="4448175" cy="555625"/>
          </a:xfrm>
          <a:prstGeom prst="rect">
            <a:avLst/>
          </a:prstGeom>
          <a:noFill/>
          <a:ln>
            <a:noFill/>
          </a:ln>
        </p:spPr>
      </p:pic>
      <p:sp>
        <p:nvSpPr>
          <p:cNvPr id="453" name="Google Shape;453;p5"/>
          <p:cNvSpPr txBox="1"/>
          <p:nvPr/>
        </p:nvSpPr>
        <p:spPr>
          <a:xfrm>
            <a:off x="381000" y="3733800"/>
            <a:ext cx="2349500" cy="6413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Find the temperature at</a:t>
            </a:r>
            <a:r>
              <a:rPr b="0" i="0" lang="en-US" sz="1200" u="none">
                <a:solidFill>
                  <a:schemeClr val="dk1"/>
                </a:solidFill>
                <a:latin typeface="Times New Roman"/>
                <a:ea typeface="Times New Roman"/>
                <a:cs typeface="Times New Roman"/>
                <a:sym typeface="Times New Roman"/>
              </a:rPr>
              <a:t> </a:t>
            </a:r>
            <a:endParaRPr/>
          </a:p>
        </p:txBody>
      </p:sp>
      <p:pic>
        <p:nvPicPr>
          <p:cNvPr id="454" name="Google Shape;454;p5"/>
          <p:cNvPicPr preferRelativeResize="0"/>
          <p:nvPr/>
        </p:nvPicPr>
        <p:blipFill rotWithShape="1">
          <a:blip r:embed="rId4">
            <a:alphaModFix/>
          </a:blip>
          <a:srcRect b="0" l="0" r="0" t="0"/>
          <a:stretch/>
        </p:blipFill>
        <p:spPr>
          <a:xfrm>
            <a:off x="2819400" y="4038600"/>
            <a:ext cx="762000" cy="284162"/>
          </a:xfrm>
          <a:prstGeom prst="rect">
            <a:avLst/>
          </a:prstGeom>
          <a:noFill/>
          <a:ln>
            <a:noFill/>
          </a:ln>
        </p:spPr>
      </p:pic>
      <p:sp>
        <p:nvSpPr>
          <p:cNvPr id="455" name="Google Shape;455;p5"/>
          <p:cNvSpPr txBox="1"/>
          <p:nvPr/>
        </p:nvSpPr>
        <p:spPr>
          <a:xfrm>
            <a:off x="3581400" y="3962400"/>
            <a:ext cx="5149850" cy="3667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seconds using Euler’s method.  Assume a step size of</a:t>
            </a:r>
            <a:r>
              <a:rPr b="0" i="0" lang="en-US" sz="1200" u="none">
                <a:solidFill>
                  <a:schemeClr val="dk1"/>
                </a:solidFill>
                <a:latin typeface="Times New Roman"/>
                <a:ea typeface="Times New Roman"/>
                <a:cs typeface="Times New Roman"/>
                <a:sym typeface="Times New Roman"/>
              </a:rPr>
              <a:t>  </a:t>
            </a:r>
            <a:endParaRPr/>
          </a:p>
        </p:txBody>
      </p:sp>
      <p:pic>
        <p:nvPicPr>
          <p:cNvPr id="456" name="Google Shape;456;p5"/>
          <p:cNvPicPr preferRelativeResize="0"/>
          <p:nvPr/>
        </p:nvPicPr>
        <p:blipFill rotWithShape="1">
          <a:blip r:embed="rId5">
            <a:alphaModFix/>
          </a:blip>
          <a:srcRect b="0" l="0" r="0" t="0"/>
          <a:stretch/>
        </p:blipFill>
        <p:spPr>
          <a:xfrm>
            <a:off x="457200" y="4495800"/>
            <a:ext cx="838200" cy="300037"/>
          </a:xfrm>
          <a:prstGeom prst="rect">
            <a:avLst/>
          </a:prstGeom>
          <a:noFill/>
          <a:ln>
            <a:noFill/>
          </a:ln>
        </p:spPr>
      </p:pic>
      <p:sp>
        <p:nvSpPr>
          <p:cNvPr id="457" name="Google Shape;457;p5"/>
          <p:cNvSpPr txBox="1"/>
          <p:nvPr/>
        </p:nvSpPr>
        <p:spPr>
          <a:xfrm>
            <a:off x="1295400" y="4495800"/>
            <a:ext cx="1003300" cy="3667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seconds.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6"/>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63" name="Google Shape;463;p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Solution</a:t>
            </a:r>
            <a:endParaRPr/>
          </a:p>
        </p:txBody>
      </p:sp>
      <p:pic>
        <p:nvPicPr>
          <p:cNvPr id="464" name="Google Shape;464;p6"/>
          <p:cNvPicPr preferRelativeResize="0"/>
          <p:nvPr/>
        </p:nvPicPr>
        <p:blipFill rotWithShape="1">
          <a:blip r:embed="rId3">
            <a:alphaModFix/>
          </a:blip>
          <a:srcRect b="0" l="0" r="0" t="0"/>
          <a:stretch/>
        </p:blipFill>
        <p:spPr>
          <a:xfrm>
            <a:off x="1371600" y="3449637"/>
            <a:ext cx="5181599" cy="2189163"/>
          </a:xfrm>
          <a:prstGeom prst="rect">
            <a:avLst/>
          </a:prstGeom>
          <a:noFill/>
          <a:ln>
            <a:noFill/>
          </a:ln>
        </p:spPr>
      </p:pic>
      <p:sp>
        <p:nvSpPr>
          <p:cNvPr id="465" name="Google Shape;465;p6"/>
          <p:cNvSpPr txBox="1"/>
          <p:nvPr/>
        </p:nvSpPr>
        <p:spPr>
          <a:xfrm>
            <a:off x="838200" y="1736725"/>
            <a:ext cx="1289050" cy="3968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Step 1:</a:t>
            </a:r>
            <a:r>
              <a:rPr b="0" i="0" lang="en-US" sz="1200" u="none">
                <a:solidFill>
                  <a:schemeClr val="dk1"/>
                </a:solidFill>
                <a:latin typeface="Times New Roman"/>
                <a:ea typeface="Times New Roman"/>
                <a:cs typeface="Times New Roman"/>
                <a:sym typeface="Times New Roman"/>
              </a:rPr>
              <a:t>	     </a:t>
            </a:r>
            <a:endParaRPr/>
          </a:p>
        </p:txBody>
      </p:sp>
      <p:pic>
        <p:nvPicPr>
          <p:cNvPr id="466" name="Google Shape;466;p6"/>
          <p:cNvPicPr preferRelativeResize="0"/>
          <p:nvPr/>
        </p:nvPicPr>
        <p:blipFill rotWithShape="1">
          <a:blip r:embed="rId4">
            <a:alphaModFix/>
          </a:blip>
          <a:srcRect b="0" l="0" r="0" t="0"/>
          <a:stretch/>
        </p:blipFill>
        <p:spPr>
          <a:xfrm>
            <a:off x="838200" y="5622925"/>
            <a:ext cx="311150" cy="447675"/>
          </a:xfrm>
          <a:prstGeom prst="rect">
            <a:avLst/>
          </a:prstGeom>
          <a:noFill/>
          <a:ln>
            <a:noFill/>
          </a:ln>
        </p:spPr>
      </p:pic>
      <p:sp>
        <p:nvSpPr>
          <p:cNvPr id="467" name="Google Shape;467;p6"/>
          <p:cNvSpPr txBox="1"/>
          <p:nvPr/>
        </p:nvSpPr>
        <p:spPr>
          <a:xfrm>
            <a:off x="1143000" y="5622925"/>
            <a:ext cx="3282950" cy="5492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is the approximate temperature at</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p:txBody>
      </p:sp>
      <p:pic>
        <p:nvPicPr>
          <p:cNvPr id="468" name="Google Shape;468;p6"/>
          <p:cNvPicPr preferRelativeResize="0"/>
          <p:nvPr/>
        </p:nvPicPr>
        <p:blipFill rotWithShape="1">
          <a:blip r:embed="rId5">
            <a:alphaModFix/>
          </a:blip>
          <a:srcRect b="0" l="0" r="0" t="0"/>
          <a:stretch/>
        </p:blipFill>
        <p:spPr>
          <a:xfrm>
            <a:off x="4495800" y="5607050"/>
            <a:ext cx="2825750" cy="360362"/>
          </a:xfrm>
          <a:prstGeom prst="rect">
            <a:avLst/>
          </a:prstGeom>
          <a:noFill/>
          <a:ln>
            <a:noFill/>
          </a:ln>
        </p:spPr>
      </p:pic>
      <p:pic>
        <p:nvPicPr>
          <p:cNvPr id="469" name="Google Shape;469;p6"/>
          <p:cNvPicPr preferRelativeResize="0"/>
          <p:nvPr/>
        </p:nvPicPr>
        <p:blipFill rotWithShape="1">
          <a:blip r:embed="rId6">
            <a:alphaModFix/>
          </a:blip>
          <a:srcRect b="0" l="0" r="0" t="0"/>
          <a:stretch/>
        </p:blipFill>
        <p:spPr>
          <a:xfrm>
            <a:off x="2819400" y="6019800"/>
            <a:ext cx="2438400" cy="379412"/>
          </a:xfrm>
          <a:prstGeom prst="rect">
            <a:avLst/>
          </a:prstGeom>
          <a:noFill/>
          <a:ln>
            <a:noFill/>
          </a:ln>
        </p:spPr>
      </p:pic>
      <p:pic>
        <p:nvPicPr>
          <p:cNvPr id="470" name="Google Shape;470;p6"/>
          <p:cNvPicPr preferRelativeResize="0"/>
          <p:nvPr/>
        </p:nvPicPr>
        <p:blipFill rotWithShape="1">
          <a:blip r:embed="rId7">
            <a:alphaModFix/>
          </a:blip>
          <a:srcRect b="0" l="0" r="0" t="0"/>
          <a:stretch/>
        </p:blipFill>
        <p:spPr>
          <a:xfrm>
            <a:off x="1371600" y="2211387"/>
            <a:ext cx="3733800" cy="684212"/>
          </a:xfrm>
          <a:prstGeom prst="rect">
            <a:avLst/>
          </a:prstGeom>
          <a:noFill/>
          <a:ln>
            <a:noFill/>
          </a:ln>
        </p:spPr>
      </p:pic>
      <p:pic>
        <p:nvPicPr>
          <p:cNvPr id="471" name="Google Shape;471;p6"/>
          <p:cNvPicPr preferRelativeResize="0"/>
          <p:nvPr/>
        </p:nvPicPr>
        <p:blipFill rotWithShape="1">
          <a:blip r:embed="rId8">
            <a:alphaModFix/>
          </a:blip>
          <a:srcRect b="0" l="0" r="0" t="0"/>
          <a:stretch/>
        </p:blipFill>
        <p:spPr>
          <a:xfrm>
            <a:off x="1371600" y="2976562"/>
            <a:ext cx="3822700" cy="376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5" name="Shape 475"/>
        <p:cNvGrpSpPr/>
        <p:nvPr/>
      </p:nvGrpSpPr>
      <p:grpSpPr>
        <a:xfrm>
          <a:off x="0" y="0"/>
          <a:ext cx="0" cy="0"/>
          <a:chOff x="0" y="0"/>
          <a:chExt cx="0" cy="0"/>
        </a:xfrm>
      </p:grpSpPr>
      <p:sp>
        <p:nvSpPr>
          <p:cNvPr id="476" name="Google Shape;476;p7"/>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77" name="Google Shape;477;p7"/>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Solution Cont</a:t>
            </a:r>
            <a:endParaRPr/>
          </a:p>
        </p:txBody>
      </p:sp>
      <p:sp>
        <p:nvSpPr>
          <p:cNvPr id="478" name="Google Shape;478;p7"/>
          <p:cNvSpPr txBox="1"/>
          <p:nvPr/>
        </p:nvSpPr>
        <p:spPr>
          <a:xfrm>
            <a:off x="1752600" y="2133600"/>
            <a:ext cx="558800" cy="3667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For </a:t>
            </a:r>
            <a:endParaRPr/>
          </a:p>
        </p:txBody>
      </p:sp>
      <p:pic>
        <p:nvPicPr>
          <p:cNvPr id="479" name="Google Shape;479;p7"/>
          <p:cNvPicPr preferRelativeResize="0"/>
          <p:nvPr/>
        </p:nvPicPr>
        <p:blipFill rotWithShape="1">
          <a:blip r:embed="rId3">
            <a:alphaModFix/>
          </a:blip>
          <a:srcRect b="0" l="0" r="0" t="0"/>
          <a:stretch/>
        </p:blipFill>
        <p:spPr>
          <a:xfrm>
            <a:off x="2362200" y="2133600"/>
            <a:ext cx="2705100" cy="330200"/>
          </a:xfrm>
          <a:prstGeom prst="rect">
            <a:avLst/>
          </a:prstGeom>
          <a:noFill/>
          <a:ln>
            <a:noFill/>
          </a:ln>
        </p:spPr>
      </p:pic>
      <p:pic>
        <p:nvPicPr>
          <p:cNvPr id="480" name="Google Shape;480;p7"/>
          <p:cNvPicPr preferRelativeResize="0"/>
          <p:nvPr/>
        </p:nvPicPr>
        <p:blipFill rotWithShape="1">
          <a:blip r:embed="rId4">
            <a:alphaModFix/>
          </a:blip>
          <a:srcRect b="0" l="0" r="0" t="0"/>
          <a:stretch/>
        </p:blipFill>
        <p:spPr>
          <a:xfrm>
            <a:off x="1828800" y="2667000"/>
            <a:ext cx="5410200" cy="1752600"/>
          </a:xfrm>
          <a:prstGeom prst="rect">
            <a:avLst/>
          </a:prstGeom>
          <a:noFill/>
          <a:ln>
            <a:noFill/>
          </a:ln>
        </p:spPr>
      </p:pic>
      <p:sp>
        <p:nvSpPr>
          <p:cNvPr id="481" name="Google Shape;481;p7"/>
          <p:cNvSpPr txBox="1"/>
          <p:nvPr/>
        </p:nvSpPr>
        <p:spPr>
          <a:xfrm>
            <a:off x="609600" y="2133600"/>
            <a:ext cx="1128712" cy="3968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2:</a:t>
            </a:r>
            <a:r>
              <a:rPr b="0" i="0" lang="en-US" sz="1200" u="none">
                <a:solidFill>
                  <a:schemeClr val="dk1"/>
                </a:solidFill>
                <a:latin typeface="Times New Roman"/>
                <a:ea typeface="Times New Roman"/>
                <a:cs typeface="Times New Roman"/>
                <a:sym typeface="Times New Roman"/>
              </a:rPr>
              <a:t>     </a:t>
            </a:r>
            <a:endParaRPr/>
          </a:p>
        </p:txBody>
      </p:sp>
      <p:pic>
        <p:nvPicPr>
          <p:cNvPr id="482" name="Google Shape;482;p7"/>
          <p:cNvPicPr preferRelativeResize="0"/>
          <p:nvPr/>
        </p:nvPicPr>
        <p:blipFill rotWithShape="1">
          <a:blip r:embed="rId5">
            <a:alphaModFix/>
          </a:blip>
          <a:srcRect b="0" l="0" r="0" t="0"/>
          <a:stretch/>
        </p:blipFill>
        <p:spPr>
          <a:xfrm>
            <a:off x="914400" y="4770437"/>
            <a:ext cx="322262" cy="371475"/>
          </a:xfrm>
          <a:prstGeom prst="rect">
            <a:avLst/>
          </a:prstGeom>
          <a:noFill/>
          <a:ln>
            <a:noFill/>
          </a:ln>
        </p:spPr>
      </p:pic>
      <p:sp>
        <p:nvSpPr>
          <p:cNvPr id="483" name="Google Shape;483;p7"/>
          <p:cNvSpPr txBox="1"/>
          <p:nvPr/>
        </p:nvSpPr>
        <p:spPr>
          <a:xfrm>
            <a:off x="1219200" y="4724400"/>
            <a:ext cx="3340100" cy="3667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is the approximate temperature at </a:t>
            </a:r>
            <a:endParaRPr/>
          </a:p>
        </p:txBody>
      </p:sp>
      <p:pic>
        <p:nvPicPr>
          <p:cNvPr id="484" name="Google Shape;484;p7"/>
          <p:cNvPicPr preferRelativeResize="0"/>
          <p:nvPr/>
        </p:nvPicPr>
        <p:blipFill rotWithShape="1">
          <a:blip r:embed="rId6">
            <a:alphaModFix/>
          </a:blip>
          <a:srcRect b="0" l="0" r="0" t="0"/>
          <a:stretch/>
        </p:blipFill>
        <p:spPr>
          <a:xfrm>
            <a:off x="4495800" y="4770437"/>
            <a:ext cx="2854325" cy="323850"/>
          </a:xfrm>
          <a:prstGeom prst="rect">
            <a:avLst/>
          </a:prstGeom>
          <a:noFill/>
          <a:ln>
            <a:noFill/>
          </a:ln>
        </p:spPr>
      </p:pic>
      <p:pic>
        <p:nvPicPr>
          <p:cNvPr id="485" name="Google Shape;485;p7"/>
          <p:cNvPicPr preferRelativeResize="0"/>
          <p:nvPr/>
        </p:nvPicPr>
        <p:blipFill rotWithShape="1">
          <a:blip r:embed="rId7">
            <a:alphaModFix/>
          </a:blip>
          <a:srcRect b="0" l="0" r="0" t="0"/>
          <a:stretch/>
        </p:blipFill>
        <p:spPr>
          <a:xfrm>
            <a:off x="2230437" y="5334000"/>
            <a:ext cx="2244725" cy="34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9" name="Shape 489"/>
        <p:cNvGrpSpPr/>
        <p:nvPr/>
      </p:nvGrpSpPr>
      <p:grpSpPr>
        <a:xfrm>
          <a:off x="0" y="0"/>
          <a:ext cx="0" cy="0"/>
          <a:chOff x="0" y="0"/>
          <a:chExt cx="0" cy="0"/>
        </a:xfrm>
      </p:grpSpPr>
      <p:sp>
        <p:nvSpPr>
          <p:cNvPr id="490" name="Google Shape;490;p8"/>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91" name="Google Shape;491;p8"/>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Solution Cont</a:t>
            </a:r>
            <a:endParaRPr/>
          </a:p>
        </p:txBody>
      </p:sp>
      <p:sp>
        <p:nvSpPr>
          <p:cNvPr id="492" name="Google Shape;492;p8"/>
          <p:cNvSpPr txBox="1"/>
          <p:nvPr/>
        </p:nvSpPr>
        <p:spPr>
          <a:xfrm>
            <a:off x="152400" y="2590800"/>
            <a:ext cx="8458200" cy="6699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exact solution of the ordinary differential equation is given by the solution of a non-linear equation as</a:t>
            </a:r>
            <a:endParaRPr/>
          </a:p>
        </p:txBody>
      </p:sp>
      <p:pic>
        <p:nvPicPr>
          <p:cNvPr id="493" name="Google Shape;493;p8"/>
          <p:cNvPicPr preferRelativeResize="0"/>
          <p:nvPr/>
        </p:nvPicPr>
        <p:blipFill rotWithShape="1">
          <a:blip r:embed="rId3">
            <a:alphaModFix/>
          </a:blip>
          <a:srcRect b="0" l="0" r="0" t="0"/>
          <a:stretch/>
        </p:blipFill>
        <p:spPr>
          <a:xfrm>
            <a:off x="838200" y="3411537"/>
            <a:ext cx="7162800" cy="636587"/>
          </a:xfrm>
          <a:prstGeom prst="rect">
            <a:avLst/>
          </a:prstGeom>
          <a:noFill/>
          <a:ln>
            <a:noFill/>
          </a:ln>
        </p:spPr>
      </p:pic>
      <p:sp>
        <p:nvSpPr>
          <p:cNvPr id="494" name="Google Shape;494;p8"/>
          <p:cNvSpPr txBox="1"/>
          <p:nvPr/>
        </p:nvSpPr>
        <p:spPr>
          <a:xfrm>
            <a:off x="304800" y="4267200"/>
            <a:ext cx="6491287" cy="3810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900"/>
              <a:buFont typeface="Tahoma"/>
              <a:buNone/>
            </a:pPr>
            <a:r>
              <a:rPr b="0" i="0" lang="en-US" sz="1900" u="none">
                <a:solidFill>
                  <a:schemeClr val="dk1"/>
                </a:solidFill>
                <a:latin typeface="Tahoma"/>
                <a:ea typeface="Tahoma"/>
                <a:cs typeface="Tahoma"/>
                <a:sym typeface="Tahoma"/>
              </a:rPr>
              <a:t>The solution to this nonlinear equation at t=480 seconds is</a:t>
            </a:r>
            <a:endParaRPr/>
          </a:p>
        </p:txBody>
      </p:sp>
      <p:pic>
        <p:nvPicPr>
          <p:cNvPr id="495" name="Google Shape;495;p8"/>
          <p:cNvPicPr preferRelativeResize="0"/>
          <p:nvPr/>
        </p:nvPicPr>
        <p:blipFill rotWithShape="1">
          <a:blip r:embed="rId4">
            <a:alphaModFix/>
          </a:blip>
          <a:srcRect b="0" l="0" r="0" t="0"/>
          <a:stretch/>
        </p:blipFill>
        <p:spPr>
          <a:xfrm>
            <a:off x="831850" y="5008562"/>
            <a:ext cx="1911350" cy="3381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9" name="Shape 499"/>
        <p:cNvGrpSpPr/>
        <p:nvPr/>
      </p:nvGrpSpPr>
      <p:grpSpPr>
        <a:xfrm>
          <a:off x="0" y="0"/>
          <a:ext cx="0" cy="0"/>
          <a:chOff x="0" y="0"/>
          <a:chExt cx="0" cy="0"/>
        </a:xfrm>
      </p:grpSpPr>
      <p:sp>
        <p:nvSpPr>
          <p:cNvPr id="500" name="Google Shape;500;p9"/>
          <p:cNvSpPr txBox="1"/>
          <p:nvPr/>
        </p:nvSpPr>
        <p:spPr>
          <a:xfrm>
            <a:off x="0" y="6629400"/>
            <a:ext cx="1905000" cy="2286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01" name="Google Shape;501;p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Comparison of Exact and Numerical Solutions</a:t>
            </a:r>
            <a:endParaRPr/>
          </a:p>
        </p:txBody>
      </p:sp>
      <p:sp>
        <p:nvSpPr>
          <p:cNvPr id="502" name="Google Shape;502;p9"/>
          <p:cNvSpPr txBox="1"/>
          <p:nvPr/>
        </p:nvSpPr>
        <p:spPr>
          <a:xfrm>
            <a:off x="1676400" y="5867400"/>
            <a:ext cx="5407025" cy="381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900"/>
              <a:buFont typeface="Tahoma"/>
              <a:buNone/>
            </a:pPr>
            <a:r>
              <a:rPr b="1" i="0" lang="en-US" sz="1900" u="none">
                <a:solidFill>
                  <a:schemeClr val="dk1"/>
                </a:solidFill>
                <a:latin typeface="Tahoma"/>
                <a:ea typeface="Tahoma"/>
                <a:cs typeface="Tahoma"/>
                <a:sym typeface="Tahoma"/>
              </a:rPr>
              <a:t>Figure 3.</a:t>
            </a:r>
            <a:r>
              <a:rPr b="0" i="0" lang="en-US" sz="1900" u="none">
                <a:solidFill>
                  <a:schemeClr val="dk1"/>
                </a:solidFill>
                <a:latin typeface="Tahoma"/>
                <a:ea typeface="Tahoma"/>
                <a:cs typeface="Tahoma"/>
                <a:sym typeface="Tahoma"/>
              </a:rPr>
              <a:t>  Comparing exact and Euler’s method </a:t>
            </a:r>
            <a:endParaRPr/>
          </a:p>
        </p:txBody>
      </p:sp>
      <p:graphicFrame>
        <p:nvGraphicFramePr>
          <p:cNvPr id="503" name="Google Shape;503;p9"/>
          <p:cNvGraphicFramePr/>
          <p:nvPr/>
        </p:nvGraphicFramePr>
        <p:xfrm>
          <a:off x="1752600" y="2133600"/>
          <a:ext cx="4981575" cy="3689350"/>
        </p:xfrm>
        <a:graphic>
          <a:graphicData uri="http://schemas.openxmlformats.org/presentationml/2006/ole">
            <mc:AlternateContent>
              <mc:Choice Requires="v">
                <p:oleObj r:id="rId4" imgH="3689350" imgW="4981575" progId="Excel.Chart.8" spid="_x0000_s1">
                  <p:embed/>
                </p:oleObj>
              </mc:Choice>
              <mc:Fallback>
                <p:oleObj r:id="rId5" imgH="3689350" imgW="4981575" progId="Excel.Chart.8">
                  <p:embed/>
                  <p:pic>
                    <p:nvPicPr>
                      <p:cNvPr id="503" name="Google Shape;503;p9"/>
                      <p:cNvPicPr preferRelativeResize="0"/>
                      <p:nvPr>
                        <p:ph idx="1" type="body"/>
                      </p:nvPr>
                    </p:nvPicPr>
                    <p:blipFill rotWithShape="1">
                      <a:blip r:embed="rId6">
                        <a:alphaModFix/>
                      </a:blip>
                      <a:srcRect b="0" l="0" r="0" t="0"/>
                      <a:stretch/>
                    </p:blipFill>
                    <p:spPr>
                      <a:xfrm>
                        <a:off x="1752600" y="2133600"/>
                        <a:ext cx="4981575" cy="3689350"/>
                      </a:xfrm>
                      <a:prstGeom prst="rect">
                        <a:avLst/>
                      </a:prstGeom>
                      <a:noFill/>
                      <a:ln>
                        <a:noFill/>
                      </a:ln>
                    </p:spPr>
                  </p:pic>
                </p:oleObj>
              </mc:Fallback>
            </mc:AlternateContent>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7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9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8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2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2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4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2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2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5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20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2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9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3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1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17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6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8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1998-11-18T16:33:10Z</dcterms:created>
  <dc:creator>Autar Kaw, Charlie Barker</dc:creator>
</cp:coreProperties>
</file>

<file path=docProps/custom.xml><?xml version="1.0" encoding="utf-8"?>
<Properties xmlns="http://schemas.openxmlformats.org/officeDocument/2006/custom-properties" xmlns:vt="http://schemas.openxmlformats.org/officeDocument/2006/docPropsVTypes"/>
</file>