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6"/>
    <p:restoredTop sz="94685"/>
  </p:normalViewPr>
  <p:slideViewPr>
    <p:cSldViewPr snapToGrid="0">
      <p:cViewPr varScale="1">
        <p:scale>
          <a:sx n="134" d="100"/>
          <a:sy n="134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2C219-7274-074B-8678-A98C65931C67}" type="datetimeFigureOut">
              <a:t>2023/12/30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F2722-50F9-974D-A840-A516398E6AA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164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F2722-50F9-974D-A840-A516398E6AA9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36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F10D4-D202-47F0-4A21-C08322A9B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21463-3523-3DC6-2D6E-99A378C7C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EA007-4D9F-B746-45C5-0A0522C2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A2648-E62E-5774-6246-DB0AC437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8AD88-16AA-48A4-1F54-8C50D053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22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D475B-B2C7-8918-9066-CB29B879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9A75C-CC60-6E67-5B58-2444C8D57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4BC49-065C-6D12-3837-D34B1496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726FE-04F9-C033-E5B9-3B871CEF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17FAD-D078-8908-49A6-447246AD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8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8E7856-CEF8-0E6A-4CEE-85C63588C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0C610F-2F51-7307-075C-7B19C662D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82983-A1BF-FDCC-8435-B732D82F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2EB50-2C76-0A4D-B456-77F911A9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383A0-1579-7D48-3715-3EB052A2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33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85224-9A28-D466-EBC0-6D155CC5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233F0-0866-651A-BA01-0FBCF87C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6C5D4-1CDC-D598-7C31-7729E61C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B48A8-2A7E-F7D2-CFD6-F2395513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2675D-C88E-848C-A58B-5E2937A3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576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49786-208D-956F-281B-87D87AC7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2D6489-3889-674D-EA7F-8F28D651A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B06AF-B462-8654-031D-7CC760E2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A95D2-8730-C52D-93D3-A1888F04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F8D5C-CBEB-1895-6947-30715CAB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75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2EAA3-89A2-F4D3-EC40-306BF46B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2793F-1F4C-6383-5A99-977462729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6918B-BADB-20ED-194D-BF86A5665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46AC-DEA0-E588-74D9-7A8F4C53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39E77E-53F2-0963-6D8F-08D9EDCD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0AE186-E48A-961D-4661-73CD8DB5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97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30327-6BDA-091E-BF80-FB82B704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8D0EBA-61DA-5162-7728-6F256DA1F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849E1-C728-840D-E8FE-9323815C7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781A66-9754-6256-C004-C87BE1339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EB021E-A37F-1383-4C1E-9B80A3C62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12C2E8-A30E-012C-A2D1-24F47CAE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F8D0F7-3504-9117-7A7F-C091CFE2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E42ED7-CC65-3808-EFE0-74DC1513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66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1FB3E-304A-5C5C-BF47-1BCD36B3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F40213-3B6E-1356-AF7C-16DC909C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3EE5EE-0FDF-8CDA-7BAC-150CC130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CD0222-18AC-157F-54E9-ECC8619B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16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942D8C-9FAC-97CC-2AE9-DE51F1D6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D0822E-F187-9B32-86FB-3562A0D4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204CB-2766-3C94-49CB-BD264F1B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9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5A01E-B2C3-5135-7721-414092C9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503DC-A914-B1A7-C31D-92B08E06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07249-C36A-EADC-0362-4FE1C66F0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72359-6F9D-1DD1-6734-3FB11DCA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C0D766-8A71-088C-6406-917DF03D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2E304-48E4-6431-BA4B-71367657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19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244DD-2252-1E20-A11C-3C442A61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3277B2-0692-7A57-D12E-D7AF31318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118380-900C-6461-7A5A-A61ABE0B8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F20C95-C002-47AF-592A-7B25F813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EC08-EC4B-504F-89E6-F8003763210D}" type="datetimeFigureOut">
              <a:t>2023/12/30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1E0234-8750-FC4C-F945-3E737D48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E7D09-FDF9-3B0A-8D62-86FADA5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99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59335D-FEE2-70D9-E730-7EEBB3E6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5D62C-972C-77F9-02F2-225D7293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0E9F7-6AB9-C045-EC7A-B3F795F7C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EC08-EC4B-504F-89E6-F8003763210D}" type="datetimeFigureOut">
              <a:t>2023/12/30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EC7FB-6558-48CA-69D7-4793A94E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EA00B-40F1-09F9-99E7-3842C2685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3282-3800-FA46-8941-EE4973E1CA7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77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AD048-6DEB-2CF3-B68A-69B1B6906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197" y="1821103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zh-CN"/>
              <a:t>Atomicals-JS Qt GUI</a:t>
            </a:r>
            <a:br>
              <a:rPr kumimoji="1" lang="en-US" altLang="zh-CN"/>
            </a:br>
            <a:br>
              <a:rPr kumimoji="1" lang="en-US" altLang="zh-CN"/>
            </a:br>
            <a:r>
              <a:rPr kumimoji="1" lang="en-US" altLang="zh-CN" sz="4000"/>
              <a:t>Open source code, use at ur own risk</a:t>
            </a:r>
            <a:r>
              <a:rPr kumimoji="1" lang="zh-CN" altLang="en-US" sz="4000"/>
              <a:t>！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311888-9BE9-A476-01D0-D8A7052B21EE}"/>
              </a:ext>
            </a:extLst>
          </p:cNvPr>
          <p:cNvSpPr txBox="1"/>
          <p:nvPr/>
        </p:nvSpPr>
        <p:spPr>
          <a:xfrm>
            <a:off x="3615906" y="5175849"/>
            <a:ext cx="430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✅ Tested on MacOS and Windows 11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36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AD048-6DEB-2CF3-B68A-69B1B6906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66" y="1544128"/>
            <a:ext cx="11494747" cy="3868699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000"/>
              <a:t>1.</a:t>
            </a:r>
            <a:r>
              <a:rPr kumimoji="1" lang="zh-CN" altLang="en-US" sz="4000"/>
              <a:t> </a:t>
            </a:r>
            <a:r>
              <a:rPr kumimoji="1" lang="en-US" altLang="zh-CN" sz="4000"/>
              <a:t>install node.js (recommend version16 above)</a:t>
            </a:r>
            <a:br>
              <a:rPr kumimoji="1" lang="en-US" altLang="zh-CN" sz="4000"/>
            </a:br>
            <a:r>
              <a:rPr kumimoji="1" lang="en-US" altLang="zh-CN" sz="4000"/>
              <a:t>2. install python3</a:t>
            </a:r>
            <a:r>
              <a:rPr kumimoji="1" lang="zh-CN" altLang="en-US" sz="4000"/>
              <a:t>（</a:t>
            </a:r>
            <a:r>
              <a:rPr kumimoji="1" lang="en-US" altLang="zh-CN" sz="4000"/>
              <a:t>python3.8 ~ python3.11</a:t>
            </a:r>
            <a:r>
              <a:rPr kumimoji="1" lang="zh-CN" altLang="en-US" sz="4000"/>
              <a:t>）</a:t>
            </a:r>
            <a:br>
              <a:rPr kumimoji="1" lang="en-US" altLang="zh-CN" sz="4000"/>
            </a:br>
            <a:r>
              <a:rPr kumimoji="1" lang="en-US" altLang="zh-CN" sz="4000"/>
              <a:t>3. download atomicals-js CLI library on Github</a:t>
            </a:r>
            <a:br>
              <a:rPr kumimoji="1" lang="en-US" altLang="zh-CN" sz="4000"/>
            </a:br>
            <a:br>
              <a:rPr kumimoji="1" lang="en-US" altLang="zh-CN" sz="4000"/>
            </a:br>
            <a:r>
              <a:rPr kumimoji="1" lang="en-US" altLang="zh-CN" sz="3200"/>
              <a:t>make sure that you can use node and python</a:t>
            </a:r>
            <a:br>
              <a:rPr kumimoji="1" lang="en-US" altLang="zh-CN" sz="3200"/>
            </a:br>
            <a:r>
              <a:rPr kumimoji="1" lang="en-US" altLang="zh-CN" sz="3200"/>
              <a:t> in the command line tool</a:t>
            </a:r>
            <a:endParaRPr kumimoji="1" lang="zh-CN" altLang="en-US" sz="40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374305-C71E-6544-B001-F4EA1B66E84A}"/>
              </a:ext>
            </a:extLst>
          </p:cNvPr>
          <p:cNvSpPr txBox="1"/>
          <p:nvPr/>
        </p:nvSpPr>
        <p:spPr>
          <a:xfrm>
            <a:off x="4327584" y="419100"/>
            <a:ext cx="3254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/>
              <a:t>requirement</a:t>
            </a:r>
            <a:endParaRPr kumimoji="1"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343575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AD048-6DEB-2CF3-B68A-69B1B6906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129" y="1811028"/>
            <a:ext cx="9445924" cy="2398142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sz="4000"/>
              <a:t>open your terminal(command line)</a:t>
            </a:r>
            <a:br>
              <a:rPr kumimoji="1" lang="en-US" altLang="zh-CN" sz="4000"/>
            </a:br>
            <a:r>
              <a:rPr kumimoji="1" lang="en-US" altLang="zh-CN" sz="4000"/>
              <a:t>and execute</a:t>
            </a:r>
            <a:br>
              <a:rPr kumimoji="1" lang="en-US" altLang="zh-CN" sz="4000"/>
            </a:br>
            <a:r>
              <a:rPr kumimoji="1" lang="en-US" altLang="zh-CN" sz="4000"/>
              <a:t>python ajs-qt-gui.py</a:t>
            </a:r>
            <a:br>
              <a:rPr kumimoji="1" lang="en-US" altLang="zh-CN" sz="4000"/>
            </a:br>
            <a:br>
              <a:rPr kumimoji="1" lang="en-US" altLang="zh-CN" sz="4000"/>
            </a:br>
            <a:r>
              <a:rPr kumimoji="1" lang="en-US" altLang="zh-CN" sz="2800"/>
              <a:t>the script will install the dependencies automatically, just wait a sec.</a:t>
            </a:r>
            <a:endParaRPr kumimoji="1" lang="zh-CN" altLang="en-US" sz="40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374305-C71E-6544-B001-F4EA1B66E84A}"/>
              </a:ext>
            </a:extLst>
          </p:cNvPr>
          <p:cNvSpPr txBox="1"/>
          <p:nvPr/>
        </p:nvSpPr>
        <p:spPr>
          <a:xfrm>
            <a:off x="3226677" y="283779"/>
            <a:ext cx="5223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/>
              <a:t>how to run the scirpt</a:t>
            </a:r>
            <a:endParaRPr kumimoji="1"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353412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AD048-6DEB-2CF3-B68A-69B1B6906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462" y="1366345"/>
            <a:ext cx="10072976" cy="4466896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4000"/>
              <a:t>1. go to &lt;</a:t>
            </a:r>
            <a:r>
              <a:rPr kumimoji="1" lang="zh-CN" altLang="en-US" sz="4000"/>
              <a:t>设置</a:t>
            </a:r>
            <a:r>
              <a:rPr kumimoji="1" lang="en-US" altLang="zh-CN" sz="4000"/>
              <a:t>&gt;</a:t>
            </a:r>
            <a:br>
              <a:rPr kumimoji="1" lang="en-US" altLang="zh-CN" sz="4000"/>
            </a:br>
            <a:r>
              <a:rPr kumimoji="1" lang="en-US" altLang="zh-CN" sz="4000"/>
              <a:t>2. choose the dir where atomicals-js locates</a:t>
            </a:r>
            <a:br>
              <a:rPr kumimoji="1" lang="en-US" altLang="zh-CN" sz="4000"/>
            </a:br>
            <a:r>
              <a:rPr kumimoji="1" lang="en-US" altLang="zh-CN" sz="4000"/>
              <a:t>3. click  &lt;</a:t>
            </a:r>
            <a:r>
              <a:rPr kumimoji="1" lang="zh-CN" altLang="en-US" sz="4000"/>
              <a:t>保存</a:t>
            </a:r>
            <a:r>
              <a:rPr kumimoji="1" lang="en-US" altLang="zh-CN" sz="4000"/>
              <a:t>&gt;</a:t>
            </a:r>
            <a:br>
              <a:rPr kumimoji="1" lang="en-US" altLang="zh-CN" sz="4000"/>
            </a:br>
            <a:r>
              <a:rPr kumimoji="1" lang="en-US" altLang="zh-CN" sz="4000"/>
              <a:t>4. click &lt;</a:t>
            </a:r>
            <a:r>
              <a:rPr kumimoji="1" lang="zh-CN" altLang="en-US" sz="4000"/>
              <a:t>检查并安装</a:t>
            </a:r>
            <a:r>
              <a:rPr kumimoji="1" lang="en-US" altLang="zh-CN" sz="4000"/>
              <a:t>&gt;</a:t>
            </a:r>
            <a:br>
              <a:rPr kumimoji="1" lang="en-US" altLang="zh-CN" sz="4000"/>
            </a:br>
            <a:r>
              <a:rPr kumimoji="1" lang="en-US" altLang="zh-CN" sz="4000"/>
              <a:t>5. click &lt;</a:t>
            </a:r>
            <a:r>
              <a:rPr kumimoji="1" lang="zh-CN" altLang="en-US" sz="4000"/>
              <a:t>初始化钱包</a:t>
            </a:r>
            <a:r>
              <a:rPr kumimoji="1" lang="en-US" altLang="zh-CN" sz="4000"/>
              <a:t>&gt;</a:t>
            </a:r>
            <a:br>
              <a:rPr kumimoji="1" lang="en-US" altLang="zh-CN" sz="4000"/>
            </a:br>
            <a:r>
              <a:rPr kumimoji="1" lang="en-US" altLang="zh-CN" sz="4000"/>
              <a:t>step 5 is not required you already have the wallets/wallet.json file in atomicals-js dir</a:t>
            </a:r>
            <a:endParaRPr kumimoji="1" lang="zh-CN" altLang="en-US" sz="40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374305-C71E-6544-B001-F4EA1B66E84A}"/>
              </a:ext>
            </a:extLst>
          </p:cNvPr>
          <p:cNvSpPr txBox="1"/>
          <p:nvPr/>
        </p:nvSpPr>
        <p:spPr>
          <a:xfrm>
            <a:off x="4327584" y="567559"/>
            <a:ext cx="3439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/>
              <a:t>How to Config</a:t>
            </a:r>
            <a:endParaRPr kumimoji="1"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12111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D9020D-7B75-4686-172D-4C30FE17744D}"/>
              </a:ext>
            </a:extLst>
          </p:cNvPr>
          <p:cNvSpPr txBox="1"/>
          <p:nvPr/>
        </p:nvSpPr>
        <p:spPr>
          <a:xfrm>
            <a:off x="2968924" y="1471448"/>
            <a:ext cx="583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bug feedback in my discord</a:t>
            </a:r>
            <a:r>
              <a:rPr kumimoji="1" lang="zh-CN" altLang="en-US"/>
              <a:t>：</a:t>
            </a:r>
            <a:r>
              <a:rPr kumimoji="1" lang="en-US" altLang="zh-CN"/>
              <a:t>check my twitter profile for discord link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4C511-A8B0-FE8A-F289-CC35E1CB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24" y="2472248"/>
            <a:ext cx="5148532" cy="34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8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DC3F3A-9538-C288-34FA-493ADCA41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510143"/>
            <a:ext cx="11496675" cy="63478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3BE91A-A902-DFD8-B1ED-23381D6FE0E8}"/>
              </a:ext>
            </a:extLst>
          </p:cNvPr>
          <p:cNvSpPr txBox="1"/>
          <p:nvPr/>
        </p:nvSpPr>
        <p:spPr>
          <a:xfrm>
            <a:off x="4340772" y="4847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2400" b="0" i="0">
                <a:solidFill>
                  <a:srgbClr val="000000"/>
                </a:solidFill>
                <a:effectLst/>
                <a:latin typeface="Söhne"/>
              </a:rPr>
              <a:t>Chinese-English Contrast Table</a:t>
            </a:r>
          </a:p>
          <a:p>
            <a:pPr algn="l"/>
            <a:br>
              <a:rPr lang="en" altLang="zh-CN" sz="2400" b="0" i="0">
                <a:solidFill>
                  <a:srgbClr val="000000"/>
                </a:solidFill>
                <a:effectLst/>
                <a:latin typeface="Söhne"/>
              </a:rPr>
            </a:br>
            <a:endParaRPr lang="en" altLang="zh-CN" sz="2400" b="0" i="0">
              <a:solidFill>
                <a:srgbClr val="00000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7739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219331-6117-C205-6AB4-FA74DC6A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4" y="15739"/>
            <a:ext cx="10610851" cy="684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4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66D411-796B-C89E-A660-D3C629C8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1" y="0"/>
            <a:ext cx="12420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6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187</Words>
  <Application>Microsoft Macintosh PowerPoint</Application>
  <PresentationFormat>宽屏</PresentationFormat>
  <Paragraphs>12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Söhne</vt:lpstr>
      <vt:lpstr>Arial</vt:lpstr>
      <vt:lpstr>Office 主题​​</vt:lpstr>
      <vt:lpstr>Atomicals-JS Qt GUI  Open source code, use at ur own risk！</vt:lpstr>
      <vt:lpstr>1. install node.js (recommend version16 above) 2. install python3（python3.8 ~ python3.11） 3. download atomicals-js CLI library on Github  make sure that you can use node and python  in the command line tool</vt:lpstr>
      <vt:lpstr>open your terminal(command line) and execute python ajs-qt-gui.py  the script will install the dependencies automatically, just wait a sec.</vt:lpstr>
      <vt:lpstr>1. go to &lt;设置&gt; 2. choose the dir where atomicals-js locates 3. click  &lt;保存&gt; 4. click &lt;检查并安装&gt; 5. click &lt;初始化钱包&gt; step 5 is not required you already have the wallets/wallet.json file in atomicals-js dir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Atomicals-JS Qt GUI  开源脚本，风险自负！</dc:title>
  <dc:creator>wusimpl '</dc:creator>
  <cp:lastModifiedBy>wusimpl '</cp:lastModifiedBy>
  <cp:revision>8</cp:revision>
  <dcterms:created xsi:type="dcterms:W3CDTF">2023-12-26T07:54:05Z</dcterms:created>
  <dcterms:modified xsi:type="dcterms:W3CDTF">2023-12-30T12:02:44Z</dcterms:modified>
</cp:coreProperties>
</file>