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0691813" cy="7559675"/>
  <p:notesSz cx="7559675" cy="10691813"/>
  <p:embeddedFontLst>
    <p:embeddedFont>
      <p:font typeface="Quicksand" panose="020B0604020202020204" charset="0"/>
      <p:regular r:id="rId11"/>
      <p:bold r:id="rId12"/>
    </p:embeddedFont>
    <p:embeddedFont>
      <p:font typeface="Bebas Neue" panose="020B0604020202020204" charset="0"/>
      <p:regular r:id="rId13"/>
    </p:embeddedFont>
    <p:embeddedFont>
      <p:font typeface="Archiv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8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1B5CDA-4A74-4240-87EC-50D67D0CF686}">
  <a:tblStyle styleId="{C21B5CDA-4A74-4240-87EC-50D67D0CF6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428" y="90"/>
      </p:cViewPr>
      <p:guideLst>
        <p:guide orient="horz" pos="782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08432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531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b62d9dfdb_0_27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b62d9dfdb_0_27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48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83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9e76f48e8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09e76f48e8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009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b62d9dfd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2b62d9dfd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608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b62d9dfdb_0_27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2b62d9dfdb_0_27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430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2b62d9dfdb_0_27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2b62d9dfdb_0_27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623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2b62d9dfdb_0_27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2b62d9dfdb_0_27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05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56400" y="2004044"/>
            <a:ext cx="8179200" cy="249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597836" y="-609073"/>
            <a:ext cx="4427456" cy="1211205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59770" y="-154379"/>
            <a:ext cx="1502233" cy="1196591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9957874" y="399175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15303" y="1148152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322897">
            <a:off x="3355578" y="7163809"/>
            <a:ext cx="4996503" cy="907527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76278" y="6941480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37927" y="6013688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9445750" y="710225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9949885" y="6737965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1079696">
            <a:off x="5175701" y="6676496"/>
            <a:ext cx="6124084" cy="1150903"/>
          </a:xfrm>
          <a:custGeom>
            <a:avLst/>
            <a:gdLst/>
            <a:ahLst/>
            <a:cxnLst/>
            <a:rect l="l" t="t" r="r" b="b"/>
            <a:pathLst>
              <a:path w="186489" h="35047" extrusionOk="0">
                <a:moveTo>
                  <a:pt x="155823" y="1"/>
                </a:moveTo>
                <a:cubicBezTo>
                  <a:pt x="141897" y="1"/>
                  <a:pt x="128283" y="5467"/>
                  <a:pt x="115989" y="10404"/>
                </a:cubicBezTo>
                <a:lnTo>
                  <a:pt x="114539" y="10985"/>
                </a:lnTo>
                <a:cubicBezTo>
                  <a:pt x="96772" y="18115"/>
                  <a:pt x="79990" y="24849"/>
                  <a:pt x="61524" y="27523"/>
                </a:cubicBezTo>
                <a:cubicBezTo>
                  <a:pt x="54535" y="28535"/>
                  <a:pt x="47566" y="29038"/>
                  <a:pt x="40710" y="29038"/>
                </a:cubicBezTo>
                <a:cubicBezTo>
                  <a:pt x="27961" y="29038"/>
                  <a:pt x="15599" y="27299"/>
                  <a:pt x="4214" y="23859"/>
                </a:cubicBezTo>
                <a:cubicBezTo>
                  <a:pt x="3925" y="23771"/>
                  <a:pt x="3632" y="23730"/>
                  <a:pt x="3345" y="23730"/>
                </a:cubicBezTo>
                <a:cubicBezTo>
                  <a:pt x="2059" y="23730"/>
                  <a:pt x="872" y="24565"/>
                  <a:pt x="479" y="25859"/>
                </a:cubicBezTo>
                <a:cubicBezTo>
                  <a:pt x="1" y="27444"/>
                  <a:pt x="897" y="29115"/>
                  <a:pt x="2481" y="29594"/>
                </a:cubicBezTo>
                <a:cubicBezTo>
                  <a:pt x="11914" y="32445"/>
                  <a:pt x="21932" y="34197"/>
                  <a:pt x="32256" y="34803"/>
                </a:cubicBezTo>
                <a:cubicBezTo>
                  <a:pt x="35007" y="34965"/>
                  <a:pt x="37785" y="35046"/>
                  <a:pt x="40581" y="35046"/>
                </a:cubicBezTo>
                <a:cubicBezTo>
                  <a:pt x="42706" y="35046"/>
                  <a:pt x="44843" y="34999"/>
                  <a:pt x="46987" y="34906"/>
                </a:cubicBezTo>
                <a:cubicBezTo>
                  <a:pt x="52085" y="34684"/>
                  <a:pt x="57228" y="34199"/>
                  <a:pt x="62382" y="33453"/>
                </a:cubicBezTo>
                <a:cubicBezTo>
                  <a:pt x="81557" y="30677"/>
                  <a:pt x="99458" y="23493"/>
                  <a:pt x="116770" y="16547"/>
                </a:cubicBezTo>
                <a:lnTo>
                  <a:pt x="118221" y="15964"/>
                </a:lnTo>
                <a:cubicBezTo>
                  <a:pt x="130487" y="11039"/>
                  <a:pt x="143090" y="5979"/>
                  <a:pt x="155719" y="5979"/>
                </a:cubicBezTo>
                <a:cubicBezTo>
                  <a:pt x="158722" y="5979"/>
                  <a:pt x="161726" y="6265"/>
                  <a:pt x="164727" y="6907"/>
                </a:cubicBezTo>
                <a:cubicBezTo>
                  <a:pt x="171814" y="8423"/>
                  <a:pt x="177542" y="11401"/>
                  <a:pt x="180852" y="15293"/>
                </a:cubicBezTo>
                <a:cubicBezTo>
                  <a:pt x="181445" y="15989"/>
                  <a:pt x="182287" y="16347"/>
                  <a:pt x="183135" y="16347"/>
                </a:cubicBezTo>
                <a:cubicBezTo>
                  <a:pt x="183822" y="16347"/>
                  <a:pt x="184511" y="16113"/>
                  <a:pt x="185075" y="15634"/>
                </a:cubicBezTo>
                <a:cubicBezTo>
                  <a:pt x="186336" y="14561"/>
                  <a:pt x="186488" y="12670"/>
                  <a:pt x="185416" y="11410"/>
                </a:cubicBezTo>
                <a:cubicBezTo>
                  <a:pt x="180081" y="5141"/>
                  <a:pt x="171902" y="2315"/>
                  <a:pt x="165980" y="1048"/>
                </a:cubicBezTo>
                <a:cubicBezTo>
                  <a:pt x="162585" y="321"/>
                  <a:pt x="159195" y="1"/>
                  <a:pt x="1558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1630957" y="2086125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2"/>
          </p:nvPr>
        </p:nvSpPr>
        <p:spPr>
          <a:xfrm>
            <a:off x="1630957" y="3346303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3"/>
          </p:nvPr>
        </p:nvSpPr>
        <p:spPr>
          <a:xfrm>
            <a:off x="1630957" y="4606481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4"/>
          </p:nvPr>
        </p:nvSpPr>
        <p:spPr>
          <a:xfrm>
            <a:off x="6450343" y="2086125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6450343" y="3346303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 hasCustomPrompt="1"/>
          </p:nvPr>
        </p:nvSpPr>
        <p:spPr>
          <a:xfrm>
            <a:off x="683200" y="2442468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7" hasCustomPrompt="1"/>
          </p:nvPr>
        </p:nvSpPr>
        <p:spPr>
          <a:xfrm>
            <a:off x="691311" y="3702646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8" hasCustomPrompt="1"/>
          </p:nvPr>
        </p:nvSpPr>
        <p:spPr>
          <a:xfrm>
            <a:off x="691311" y="4962824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9" hasCustomPrompt="1"/>
          </p:nvPr>
        </p:nvSpPr>
        <p:spPr>
          <a:xfrm>
            <a:off x="5507663" y="2442468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3" hasCustomPrompt="1"/>
          </p:nvPr>
        </p:nvSpPr>
        <p:spPr>
          <a:xfrm>
            <a:off x="5507663" y="3702646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/>
          <p:nvPr/>
        </p:nvSpPr>
        <p:spPr>
          <a:xfrm rot="9899934">
            <a:off x="5492768" y="6300843"/>
            <a:ext cx="6124136" cy="1150913"/>
          </a:xfrm>
          <a:custGeom>
            <a:avLst/>
            <a:gdLst/>
            <a:ahLst/>
            <a:cxnLst/>
            <a:rect l="l" t="t" r="r" b="b"/>
            <a:pathLst>
              <a:path w="186489" h="35047" extrusionOk="0">
                <a:moveTo>
                  <a:pt x="155823" y="1"/>
                </a:moveTo>
                <a:cubicBezTo>
                  <a:pt x="141897" y="1"/>
                  <a:pt x="128283" y="5467"/>
                  <a:pt x="115989" y="10404"/>
                </a:cubicBezTo>
                <a:lnTo>
                  <a:pt x="114539" y="10985"/>
                </a:lnTo>
                <a:cubicBezTo>
                  <a:pt x="96772" y="18115"/>
                  <a:pt x="79990" y="24849"/>
                  <a:pt x="61524" y="27523"/>
                </a:cubicBezTo>
                <a:cubicBezTo>
                  <a:pt x="54535" y="28535"/>
                  <a:pt x="47566" y="29038"/>
                  <a:pt x="40710" y="29038"/>
                </a:cubicBezTo>
                <a:cubicBezTo>
                  <a:pt x="27961" y="29038"/>
                  <a:pt x="15599" y="27299"/>
                  <a:pt x="4214" y="23859"/>
                </a:cubicBezTo>
                <a:cubicBezTo>
                  <a:pt x="3925" y="23771"/>
                  <a:pt x="3632" y="23730"/>
                  <a:pt x="3345" y="23730"/>
                </a:cubicBezTo>
                <a:cubicBezTo>
                  <a:pt x="2059" y="23730"/>
                  <a:pt x="872" y="24565"/>
                  <a:pt x="479" y="25859"/>
                </a:cubicBezTo>
                <a:cubicBezTo>
                  <a:pt x="1" y="27444"/>
                  <a:pt x="897" y="29115"/>
                  <a:pt x="2481" y="29594"/>
                </a:cubicBezTo>
                <a:cubicBezTo>
                  <a:pt x="11914" y="32445"/>
                  <a:pt x="21932" y="34197"/>
                  <a:pt x="32256" y="34803"/>
                </a:cubicBezTo>
                <a:cubicBezTo>
                  <a:pt x="35007" y="34965"/>
                  <a:pt x="37785" y="35046"/>
                  <a:pt x="40581" y="35046"/>
                </a:cubicBezTo>
                <a:cubicBezTo>
                  <a:pt x="42706" y="35046"/>
                  <a:pt x="44843" y="34999"/>
                  <a:pt x="46987" y="34906"/>
                </a:cubicBezTo>
                <a:cubicBezTo>
                  <a:pt x="52085" y="34684"/>
                  <a:pt x="57228" y="34199"/>
                  <a:pt x="62382" y="33453"/>
                </a:cubicBezTo>
                <a:cubicBezTo>
                  <a:pt x="81557" y="30677"/>
                  <a:pt x="99458" y="23493"/>
                  <a:pt x="116770" y="16547"/>
                </a:cubicBezTo>
                <a:lnTo>
                  <a:pt x="118221" y="15964"/>
                </a:lnTo>
                <a:cubicBezTo>
                  <a:pt x="130487" y="11039"/>
                  <a:pt x="143090" y="5979"/>
                  <a:pt x="155719" y="5979"/>
                </a:cubicBezTo>
                <a:cubicBezTo>
                  <a:pt x="158722" y="5979"/>
                  <a:pt x="161726" y="6265"/>
                  <a:pt x="164727" y="6907"/>
                </a:cubicBezTo>
                <a:cubicBezTo>
                  <a:pt x="171814" y="8423"/>
                  <a:pt x="177542" y="11401"/>
                  <a:pt x="180852" y="15293"/>
                </a:cubicBezTo>
                <a:cubicBezTo>
                  <a:pt x="181445" y="15989"/>
                  <a:pt x="182287" y="16347"/>
                  <a:pt x="183135" y="16347"/>
                </a:cubicBezTo>
                <a:cubicBezTo>
                  <a:pt x="183822" y="16347"/>
                  <a:pt x="184511" y="16113"/>
                  <a:pt x="185075" y="15634"/>
                </a:cubicBezTo>
                <a:cubicBezTo>
                  <a:pt x="186336" y="14561"/>
                  <a:pt x="186488" y="12670"/>
                  <a:pt x="185416" y="11410"/>
                </a:cubicBezTo>
                <a:cubicBezTo>
                  <a:pt x="180081" y="5141"/>
                  <a:pt x="171902" y="2315"/>
                  <a:pt x="165980" y="1048"/>
                </a:cubicBezTo>
                <a:cubicBezTo>
                  <a:pt x="162585" y="321"/>
                  <a:pt x="159195" y="1"/>
                  <a:pt x="1558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 rot="-9899934">
            <a:off x="6640606" y="232050"/>
            <a:ext cx="4996408" cy="907509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 rot="10402104" flipH="1">
            <a:off x="5735644" y="6930834"/>
            <a:ext cx="4427419" cy="1211195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 rot="4499934">
            <a:off x="9417027" y="-179104"/>
            <a:ext cx="1502193" cy="1196559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0168178" y="6679230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9576802" y="6876288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611702" y="280826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778478" y="7213305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373739" y="6986888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ubTitle" idx="1"/>
          </p:nvPr>
        </p:nvSpPr>
        <p:spPr>
          <a:xfrm>
            <a:off x="512075" y="3829750"/>
            <a:ext cx="3020700" cy="1674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835700" y="3829750"/>
            <a:ext cx="3020700" cy="1674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3"/>
          </p:nvPr>
        </p:nvSpPr>
        <p:spPr>
          <a:xfrm>
            <a:off x="7159225" y="3829749"/>
            <a:ext cx="3020700" cy="1674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4"/>
          </p:nvPr>
        </p:nvSpPr>
        <p:spPr>
          <a:xfrm>
            <a:off x="512075" y="3377000"/>
            <a:ext cx="3020700" cy="5265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5"/>
          </p:nvPr>
        </p:nvSpPr>
        <p:spPr>
          <a:xfrm>
            <a:off x="3835705" y="3377000"/>
            <a:ext cx="3020700" cy="5265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6"/>
          </p:nvPr>
        </p:nvSpPr>
        <p:spPr>
          <a:xfrm>
            <a:off x="7159225" y="3377000"/>
            <a:ext cx="3020700" cy="5265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/>
          <p:nvPr/>
        </p:nvSpPr>
        <p:spPr>
          <a:xfrm rot="763083">
            <a:off x="-475897" y="6936602"/>
            <a:ext cx="4996653" cy="907554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8017739" y="-800073"/>
            <a:ext cx="4427456" cy="1211205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 rot="5400000">
            <a:off x="9571130" y="31821"/>
            <a:ext cx="1502233" cy="1196591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3835710" y="7121365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965350" y="269175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9787210" y="6955715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10307750" y="723240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/>
          <p:nvPr/>
        </p:nvSpPr>
        <p:spPr>
          <a:xfrm rot="506385" flipH="1">
            <a:off x="-595998" y="6879602"/>
            <a:ext cx="6124418" cy="1150966"/>
          </a:xfrm>
          <a:custGeom>
            <a:avLst/>
            <a:gdLst/>
            <a:ahLst/>
            <a:cxnLst/>
            <a:rect l="l" t="t" r="r" b="b"/>
            <a:pathLst>
              <a:path w="186489" h="35047" extrusionOk="0">
                <a:moveTo>
                  <a:pt x="155823" y="1"/>
                </a:moveTo>
                <a:cubicBezTo>
                  <a:pt x="141897" y="1"/>
                  <a:pt x="128283" y="5467"/>
                  <a:pt x="115989" y="10404"/>
                </a:cubicBezTo>
                <a:lnTo>
                  <a:pt x="114539" y="10985"/>
                </a:lnTo>
                <a:cubicBezTo>
                  <a:pt x="96772" y="18115"/>
                  <a:pt x="79990" y="24849"/>
                  <a:pt x="61524" y="27523"/>
                </a:cubicBezTo>
                <a:cubicBezTo>
                  <a:pt x="54535" y="28535"/>
                  <a:pt x="47566" y="29038"/>
                  <a:pt x="40710" y="29038"/>
                </a:cubicBezTo>
                <a:cubicBezTo>
                  <a:pt x="27961" y="29038"/>
                  <a:pt x="15599" y="27299"/>
                  <a:pt x="4214" y="23859"/>
                </a:cubicBezTo>
                <a:cubicBezTo>
                  <a:pt x="3925" y="23771"/>
                  <a:pt x="3632" y="23730"/>
                  <a:pt x="3345" y="23730"/>
                </a:cubicBezTo>
                <a:cubicBezTo>
                  <a:pt x="2059" y="23730"/>
                  <a:pt x="872" y="24565"/>
                  <a:pt x="479" y="25859"/>
                </a:cubicBezTo>
                <a:cubicBezTo>
                  <a:pt x="1" y="27444"/>
                  <a:pt x="897" y="29115"/>
                  <a:pt x="2481" y="29594"/>
                </a:cubicBezTo>
                <a:cubicBezTo>
                  <a:pt x="11914" y="32445"/>
                  <a:pt x="21932" y="34197"/>
                  <a:pt x="32256" y="34803"/>
                </a:cubicBezTo>
                <a:cubicBezTo>
                  <a:pt x="35007" y="34965"/>
                  <a:pt x="37785" y="35046"/>
                  <a:pt x="40581" y="35046"/>
                </a:cubicBezTo>
                <a:cubicBezTo>
                  <a:pt x="42706" y="35046"/>
                  <a:pt x="44843" y="34999"/>
                  <a:pt x="46987" y="34906"/>
                </a:cubicBezTo>
                <a:cubicBezTo>
                  <a:pt x="52085" y="34684"/>
                  <a:pt x="57228" y="34199"/>
                  <a:pt x="62382" y="33453"/>
                </a:cubicBezTo>
                <a:cubicBezTo>
                  <a:pt x="81557" y="30677"/>
                  <a:pt x="99458" y="23493"/>
                  <a:pt x="116770" y="16547"/>
                </a:cubicBezTo>
                <a:lnTo>
                  <a:pt x="118221" y="15964"/>
                </a:lnTo>
                <a:cubicBezTo>
                  <a:pt x="130487" y="11039"/>
                  <a:pt x="143090" y="5979"/>
                  <a:pt x="155719" y="5979"/>
                </a:cubicBezTo>
                <a:cubicBezTo>
                  <a:pt x="158722" y="5979"/>
                  <a:pt x="161726" y="6265"/>
                  <a:pt x="164727" y="6907"/>
                </a:cubicBezTo>
                <a:cubicBezTo>
                  <a:pt x="171814" y="8423"/>
                  <a:pt x="177542" y="11401"/>
                  <a:pt x="180852" y="15293"/>
                </a:cubicBezTo>
                <a:cubicBezTo>
                  <a:pt x="181445" y="15989"/>
                  <a:pt x="182287" y="16347"/>
                  <a:pt x="183135" y="16347"/>
                </a:cubicBezTo>
                <a:cubicBezTo>
                  <a:pt x="183822" y="16347"/>
                  <a:pt x="184511" y="16113"/>
                  <a:pt x="185075" y="15634"/>
                </a:cubicBezTo>
                <a:cubicBezTo>
                  <a:pt x="186336" y="14561"/>
                  <a:pt x="186488" y="12670"/>
                  <a:pt x="185416" y="11410"/>
                </a:cubicBezTo>
                <a:cubicBezTo>
                  <a:pt x="180081" y="5141"/>
                  <a:pt x="171902" y="2315"/>
                  <a:pt x="165980" y="1048"/>
                </a:cubicBezTo>
                <a:cubicBezTo>
                  <a:pt x="162585" y="321"/>
                  <a:pt x="159195" y="1"/>
                  <a:pt x="1558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 rot="-9899934">
            <a:off x="6701906" y="-316513"/>
            <a:ext cx="4996408" cy="907509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 rot="1714476">
            <a:off x="8525549" y="-324031"/>
            <a:ext cx="4427467" cy="1211208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 rot="-9899934" flipH="1">
            <a:off x="-364636" y="6374827"/>
            <a:ext cx="1502193" cy="1196559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144022" y="501540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20687" y="16500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10086647" y="6959915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10282862" y="6591875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9247387" y="714480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10248622" y="952452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6111300" cy="15300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1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>
            <a:off x="512100" y="2294399"/>
            <a:ext cx="6111300" cy="1449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512075" y="5389799"/>
            <a:ext cx="61113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Slidesgo 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and includes icons by</a:t>
            </a: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Flaticon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infographics &amp; images by </a:t>
            </a: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Freepik 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and content by</a:t>
            </a: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Eliana Delacour </a:t>
            </a:r>
            <a:endParaRPr sz="16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6" name="Google Shape;116;p16"/>
          <p:cNvSpPr/>
          <p:nvPr/>
        </p:nvSpPr>
        <p:spPr>
          <a:xfrm rot="-10222322" flipH="1">
            <a:off x="6851034" y="-221087"/>
            <a:ext cx="4996551" cy="907535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 rot="782953" flipH="1">
            <a:off x="9832473" y="-54159"/>
            <a:ext cx="1502259" cy="1196611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/>
          <p:nvPr/>
        </p:nvSpPr>
        <p:spPr>
          <a:xfrm rot="10800000" flipH="1">
            <a:off x="8199150" y="250594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 rot="10800000" flipH="1">
            <a:off x="10168122" y="967189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/>
          <p:nvPr/>
        </p:nvSpPr>
        <p:spPr>
          <a:xfrm rot="9899934">
            <a:off x="5492768" y="6300843"/>
            <a:ext cx="6124136" cy="1150913"/>
          </a:xfrm>
          <a:custGeom>
            <a:avLst/>
            <a:gdLst/>
            <a:ahLst/>
            <a:cxnLst/>
            <a:rect l="l" t="t" r="r" b="b"/>
            <a:pathLst>
              <a:path w="186489" h="35047" extrusionOk="0">
                <a:moveTo>
                  <a:pt x="155823" y="1"/>
                </a:moveTo>
                <a:cubicBezTo>
                  <a:pt x="141897" y="1"/>
                  <a:pt x="128283" y="5467"/>
                  <a:pt x="115989" y="10404"/>
                </a:cubicBezTo>
                <a:lnTo>
                  <a:pt x="114539" y="10985"/>
                </a:lnTo>
                <a:cubicBezTo>
                  <a:pt x="96772" y="18115"/>
                  <a:pt x="79990" y="24849"/>
                  <a:pt x="61524" y="27523"/>
                </a:cubicBezTo>
                <a:cubicBezTo>
                  <a:pt x="54535" y="28535"/>
                  <a:pt x="47566" y="29038"/>
                  <a:pt x="40710" y="29038"/>
                </a:cubicBezTo>
                <a:cubicBezTo>
                  <a:pt x="27961" y="29038"/>
                  <a:pt x="15599" y="27299"/>
                  <a:pt x="4214" y="23859"/>
                </a:cubicBezTo>
                <a:cubicBezTo>
                  <a:pt x="3925" y="23771"/>
                  <a:pt x="3632" y="23730"/>
                  <a:pt x="3345" y="23730"/>
                </a:cubicBezTo>
                <a:cubicBezTo>
                  <a:pt x="2059" y="23730"/>
                  <a:pt x="872" y="24565"/>
                  <a:pt x="479" y="25859"/>
                </a:cubicBezTo>
                <a:cubicBezTo>
                  <a:pt x="1" y="27444"/>
                  <a:pt x="897" y="29115"/>
                  <a:pt x="2481" y="29594"/>
                </a:cubicBezTo>
                <a:cubicBezTo>
                  <a:pt x="11914" y="32445"/>
                  <a:pt x="21932" y="34197"/>
                  <a:pt x="32256" y="34803"/>
                </a:cubicBezTo>
                <a:cubicBezTo>
                  <a:pt x="35007" y="34965"/>
                  <a:pt x="37785" y="35046"/>
                  <a:pt x="40581" y="35046"/>
                </a:cubicBezTo>
                <a:cubicBezTo>
                  <a:pt x="42706" y="35046"/>
                  <a:pt x="44843" y="34999"/>
                  <a:pt x="46987" y="34906"/>
                </a:cubicBezTo>
                <a:cubicBezTo>
                  <a:pt x="52085" y="34684"/>
                  <a:pt x="57228" y="34199"/>
                  <a:pt x="62382" y="33453"/>
                </a:cubicBezTo>
                <a:cubicBezTo>
                  <a:pt x="81557" y="30677"/>
                  <a:pt x="99458" y="23493"/>
                  <a:pt x="116770" y="16547"/>
                </a:cubicBezTo>
                <a:lnTo>
                  <a:pt x="118221" y="15964"/>
                </a:lnTo>
                <a:cubicBezTo>
                  <a:pt x="130487" y="11039"/>
                  <a:pt x="143090" y="5979"/>
                  <a:pt x="155719" y="5979"/>
                </a:cubicBezTo>
                <a:cubicBezTo>
                  <a:pt x="158722" y="5979"/>
                  <a:pt x="161726" y="6265"/>
                  <a:pt x="164727" y="6907"/>
                </a:cubicBezTo>
                <a:cubicBezTo>
                  <a:pt x="171814" y="8423"/>
                  <a:pt x="177542" y="11401"/>
                  <a:pt x="180852" y="15293"/>
                </a:cubicBezTo>
                <a:cubicBezTo>
                  <a:pt x="181445" y="15989"/>
                  <a:pt x="182287" y="16347"/>
                  <a:pt x="183135" y="16347"/>
                </a:cubicBezTo>
                <a:cubicBezTo>
                  <a:pt x="183822" y="16347"/>
                  <a:pt x="184511" y="16113"/>
                  <a:pt x="185075" y="15634"/>
                </a:cubicBezTo>
                <a:cubicBezTo>
                  <a:pt x="186336" y="14561"/>
                  <a:pt x="186488" y="12670"/>
                  <a:pt x="185416" y="11410"/>
                </a:cubicBezTo>
                <a:cubicBezTo>
                  <a:pt x="180081" y="5141"/>
                  <a:pt x="171902" y="2315"/>
                  <a:pt x="165980" y="1048"/>
                </a:cubicBezTo>
                <a:cubicBezTo>
                  <a:pt x="162585" y="321"/>
                  <a:pt x="159195" y="1"/>
                  <a:pt x="1558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/>
          <p:nvPr/>
        </p:nvSpPr>
        <p:spPr>
          <a:xfrm rot="10402104" flipH="1">
            <a:off x="5735644" y="6930834"/>
            <a:ext cx="4427419" cy="1211195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10168178" y="6679230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9576802" y="6876288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 rot="-10222322" flipH="1">
            <a:off x="6851034" y="-221087"/>
            <a:ext cx="4996551" cy="907535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/>
          <p:nvPr/>
        </p:nvSpPr>
        <p:spPr>
          <a:xfrm rot="782953" flipH="1">
            <a:off x="9832473" y="-54159"/>
            <a:ext cx="1502259" cy="1196611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7"/>
          <p:cNvSpPr/>
          <p:nvPr/>
        </p:nvSpPr>
        <p:spPr>
          <a:xfrm rot="10800000" flipH="1">
            <a:off x="8199150" y="250594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7"/>
          <p:cNvSpPr/>
          <p:nvPr/>
        </p:nvSpPr>
        <p:spPr>
          <a:xfrm rot="10800000" flipH="1">
            <a:off x="10168122" y="967189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/>
          <p:nvPr/>
        </p:nvSpPr>
        <p:spPr>
          <a:xfrm rot="9899934">
            <a:off x="5492768" y="6300843"/>
            <a:ext cx="6124136" cy="1150913"/>
          </a:xfrm>
          <a:custGeom>
            <a:avLst/>
            <a:gdLst/>
            <a:ahLst/>
            <a:cxnLst/>
            <a:rect l="l" t="t" r="r" b="b"/>
            <a:pathLst>
              <a:path w="186489" h="35047" extrusionOk="0">
                <a:moveTo>
                  <a:pt x="155823" y="1"/>
                </a:moveTo>
                <a:cubicBezTo>
                  <a:pt x="141897" y="1"/>
                  <a:pt x="128283" y="5467"/>
                  <a:pt x="115989" y="10404"/>
                </a:cubicBezTo>
                <a:lnTo>
                  <a:pt x="114539" y="10985"/>
                </a:lnTo>
                <a:cubicBezTo>
                  <a:pt x="96772" y="18115"/>
                  <a:pt x="79990" y="24849"/>
                  <a:pt x="61524" y="27523"/>
                </a:cubicBezTo>
                <a:cubicBezTo>
                  <a:pt x="54535" y="28535"/>
                  <a:pt x="47566" y="29038"/>
                  <a:pt x="40710" y="29038"/>
                </a:cubicBezTo>
                <a:cubicBezTo>
                  <a:pt x="27961" y="29038"/>
                  <a:pt x="15599" y="27299"/>
                  <a:pt x="4214" y="23859"/>
                </a:cubicBezTo>
                <a:cubicBezTo>
                  <a:pt x="3925" y="23771"/>
                  <a:pt x="3632" y="23730"/>
                  <a:pt x="3345" y="23730"/>
                </a:cubicBezTo>
                <a:cubicBezTo>
                  <a:pt x="2059" y="23730"/>
                  <a:pt x="872" y="24565"/>
                  <a:pt x="479" y="25859"/>
                </a:cubicBezTo>
                <a:cubicBezTo>
                  <a:pt x="1" y="27444"/>
                  <a:pt x="897" y="29115"/>
                  <a:pt x="2481" y="29594"/>
                </a:cubicBezTo>
                <a:cubicBezTo>
                  <a:pt x="11914" y="32445"/>
                  <a:pt x="21932" y="34197"/>
                  <a:pt x="32256" y="34803"/>
                </a:cubicBezTo>
                <a:cubicBezTo>
                  <a:pt x="35007" y="34965"/>
                  <a:pt x="37785" y="35046"/>
                  <a:pt x="40581" y="35046"/>
                </a:cubicBezTo>
                <a:cubicBezTo>
                  <a:pt x="42706" y="35046"/>
                  <a:pt x="44843" y="34999"/>
                  <a:pt x="46987" y="34906"/>
                </a:cubicBezTo>
                <a:cubicBezTo>
                  <a:pt x="52085" y="34684"/>
                  <a:pt x="57228" y="34199"/>
                  <a:pt x="62382" y="33453"/>
                </a:cubicBezTo>
                <a:cubicBezTo>
                  <a:pt x="81557" y="30677"/>
                  <a:pt x="99458" y="23493"/>
                  <a:pt x="116770" y="16547"/>
                </a:cubicBezTo>
                <a:lnTo>
                  <a:pt x="118221" y="15964"/>
                </a:lnTo>
                <a:cubicBezTo>
                  <a:pt x="130487" y="11039"/>
                  <a:pt x="143090" y="5979"/>
                  <a:pt x="155719" y="5979"/>
                </a:cubicBezTo>
                <a:cubicBezTo>
                  <a:pt x="158722" y="5979"/>
                  <a:pt x="161726" y="6265"/>
                  <a:pt x="164727" y="6907"/>
                </a:cubicBezTo>
                <a:cubicBezTo>
                  <a:pt x="171814" y="8423"/>
                  <a:pt x="177542" y="11401"/>
                  <a:pt x="180852" y="15293"/>
                </a:cubicBezTo>
                <a:cubicBezTo>
                  <a:pt x="181445" y="15989"/>
                  <a:pt x="182287" y="16347"/>
                  <a:pt x="183135" y="16347"/>
                </a:cubicBezTo>
                <a:cubicBezTo>
                  <a:pt x="183822" y="16347"/>
                  <a:pt x="184511" y="16113"/>
                  <a:pt x="185075" y="15634"/>
                </a:cubicBezTo>
                <a:cubicBezTo>
                  <a:pt x="186336" y="14561"/>
                  <a:pt x="186488" y="12670"/>
                  <a:pt x="185416" y="11410"/>
                </a:cubicBezTo>
                <a:cubicBezTo>
                  <a:pt x="180081" y="5141"/>
                  <a:pt x="171902" y="2315"/>
                  <a:pt x="165980" y="1048"/>
                </a:cubicBezTo>
                <a:cubicBezTo>
                  <a:pt x="162585" y="321"/>
                  <a:pt x="159195" y="1"/>
                  <a:pt x="1558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7"/>
          <p:cNvSpPr/>
          <p:nvPr/>
        </p:nvSpPr>
        <p:spPr>
          <a:xfrm rot="10402104" flipH="1">
            <a:off x="5735644" y="6930834"/>
            <a:ext cx="4427419" cy="1211195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10168178" y="6679230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9576802" y="6876288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 rot="506385" flipH="1">
            <a:off x="-595998" y="6879602"/>
            <a:ext cx="6124418" cy="1150966"/>
          </a:xfrm>
          <a:custGeom>
            <a:avLst/>
            <a:gdLst/>
            <a:ahLst/>
            <a:cxnLst/>
            <a:rect l="l" t="t" r="r" b="b"/>
            <a:pathLst>
              <a:path w="186489" h="35047" extrusionOk="0">
                <a:moveTo>
                  <a:pt x="155823" y="1"/>
                </a:moveTo>
                <a:cubicBezTo>
                  <a:pt x="141897" y="1"/>
                  <a:pt x="128283" y="5467"/>
                  <a:pt x="115989" y="10404"/>
                </a:cubicBezTo>
                <a:lnTo>
                  <a:pt x="114539" y="10985"/>
                </a:lnTo>
                <a:cubicBezTo>
                  <a:pt x="96772" y="18115"/>
                  <a:pt x="79990" y="24849"/>
                  <a:pt x="61524" y="27523"/>
                </a:cubicBezTo>
                <a:cubicBezTo>
                  <a:pt x="54535" y="28535"/>
                  <a:pt x="47566" y="29038"/>
                  <a:pt x="40710" y="29038"/>
                </a:cubicBezTo>
                <a:cubicBezTo>
                  <a:pt x="27961" y="29038"/>
                  <a:pt x="15599" y="27299"/>
                  <a:pt x="4214" y="23859"/>
                </a:cubicBezTo>
                <a:cubicBezTo>
                  <a:pt x="3925" y="23771"/>
                  <a:pt x="3632" y="23730"/>
                  <a:pt x="3345" y="23730"/>
                </a:cubicBezTo>
                <a:cubicBezTo>
                  <a:pt x="2059" y="23730"/>
                  <a:pt x="872" y="24565"/>
                  <a:pt x="479" y="25859"/>
                </a:cubicBezTo>
                <a:cubicBezTo>
                  <a:pt x="1" y="27444"/>
                  <a:pt x="897" y="29115"/>
                  <a:pt x="2481" y="29594"/>
                </a:cubicBezTo>
                <a:cubicBezTo>
                  <a:pt x="11914" y="32445"/>
                  <a:pt x="21932" y="34197"/>
                  <a:pt x="32256" y="34803"/>
                </a:cubicBezTo>
                <a:cubicBezTo>
                  <a:pt x="35007" y="34965"/>
                  <a:pt x="37785" y="35046"/>
                  <a:pt x="40581" y="35046"/>
                </a:cubicBezTo>
                <a:cubicBezTo>
                  <a:pt x="42706" y="35046"/>
                  <a:pt x="44843" y="34999"/>
                  <a:pt x="46987" y="34906"/>
                </a:cubicBezTo>
                <a:cubicBezTo>
                  <a:pt x="52085" y="34684"/>
                  <a:pt x="57228" y="34199"/>
                  <a:pt x="62382" y="33453"/>
                </a:cubicBezTo>
                <a:cubicBezTo>
                  <a:pt x="81557" y="30677"/>
                  <a:pt x="99458" y="23493"/>
                  <a:pt x="116770" y="16547"/>
                </a:cubicBezTo>
                <a:lnTo>
                  <a:pt x="118221" y="15964"/>
                </a:lnTo>
                <a:cubicBezTo>
                  <a:pt x="130487" y="11039"/>
                  <a:pt x="143090" y="5979"/>
                  <a:pt x="155719" y="5979"/>
                </a:cubicBezTo>
                <a:cubicBezTo>
                  <a:pt x="158722" y="5979"/>
                  <a:pt x="161726" y="6265"/>
                  <a:pt x="164727" y="6907"/>
                </a:cubicBezTo>
                <a:cubicBezTo>
                  <a:pt x="171814" y="8423"/>
                  <a:pt x="177542" y="11401"/>
                  <a:pt x="180852" y="15293"/>
                </a:cubicBezTo>
                <a:cubicBezTo>
                  <a:pt x="181445" y="15989"/>
                  <a:pt x="182287" y="16347"/>
                  <a:pt x="183135" y="16347"/>
                </a:cubicBezTo>
                <a:cubicBezTo>
                  <a:pt x="183822" y="16347"/>
                  <a:pt x="184511" y="16113"/>
                  <a:pt x="185075" y="15634"/>
                </a:cubicBezTo>
                <a:cubicBezTo>
                  <a:pt x="186336" y="14561"/>
                  <a:pt x="186488" y="12670"/>
                  <a:pt x="185416" y="11410"/>
                </a:cubicBezTo>
                <a:cubicBezTo>
                  <a:pt x="180081" y="5141"/>
                  <a:pt x="171902" y="2315"/>
                  <a:pt x="165980" y="1048"/>
                </a:cubicBezTo>
                <a:cubicBezTo>
                  <a:pt x="162585" y="321"/>
                  <a:pt x="159195" y="1"/>
                  <a:pt x="1558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/>
          <p:nvPr/>
        </p:nvSpPr>
        <p:spPr>
          <a:xfrm rot="-9899934">
            <a:off x="6701906" y="-316513"/>
            <a:ext cx="4996408" cy="907509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/>
          <p:nvPr/>
        </p:nvSpPr>
        <p:spPr>
          <a:xfrm rot="1714476">
            <a:off x="8525549" y="-324031"/>
            <a:ext cx="4427467" cy="1211208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8"/>
          <p:cNvSpPr/>
          <p:nvPr/>
        </p:nvSpPr>
        <p:spPr>
          <a:xfrm rot="-9899934" flipH="1">
            <a:off x="-364636" y="6374827"/>
            <a:ext cx="1502193" cy="1196559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144022" y="501540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420687" y="16500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10086647" y="6959915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10282862" y="6591875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9247387" y="714480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10248622" y="952452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512075" y="1440075"/>
            <a:ext cx="9656100" cy="5021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512075" y="2128588"/>
            <a:ext cx="4536600" cy="1849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512075" y="4206313"/>
            <a:ext cx="4536600" cy="1849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29" name="Google Shape;29;p5"/>
          <p:cNvSpPr>
            <a:spLocks noGrp="1"/>
          </p:cNvSpPr>
          <p:nvPr>
            <p:ph type="pic" idx="3"/>
          </p:nvPr>
        </p:nvSpPr>
        <p:spPr>
          <a:xfrm>
            <a:off x="6184000" y="1946450"/>
            <a:ext cx="3306300" cy="42918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30" name="Google Shape;30;p5"/>
          <p:cNvSpPr/>
          <p:nvPr/>
        </p:nvSpPr>
        <p:spPr>
          <a:xfrm rot="-546657">
            <a:off x="6802282" y="6962037"/>
            <a:ext cx="4996436" cy="907514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2039767">
            <a:off x="8299243" y="-195122"/>
            <a:ext cx="4427564" cy="1211234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 rot="-8408516">
            <a:off x="-1985258" y="6651102"/>
            <a:ext cx="4427611" cy="1211247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 rot="-3960523">
            <a:off x="-592628" y="6278019"/>
            <a:ext cx="1502215" cy="1196576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10279078" y="6365752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207390" y="429555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8076503" y="7152605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40065" y="152877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/>
          <p:nvPr/>
        </p:nvSpPr>
        <p:spPr>
          <a:xfrm rot="-577678">
            <a:off x="6851034" y="6911818"/>
            <a:ext cx="4996551" cy="907535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-658186" y="-800098"/>
            <a:ext cx="4427456" cy="1211205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 rot="10017047">
            <a:off x="9832473" y="6455814"/>
            <a:ext cx="1502259" cy="1196611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199150" y="713945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2329560" y="234940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126475" y="68580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10168122" y="6354402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2830775" y="11775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2075" y="1440075"/>
            <a:ext cx="96561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tuemail@freepik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4"/>
          <p:cNvCxnSpPr/>
          <p:nvPr/>
        </p:nvCxnSpPr>
        <p:spPr>
          <a:xfrm rot="10800000">
            <a:off x="4159331" y="5542182"/>
            <a:ext cx="1414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24"/>
          <p:cNvSpPr txBox="1">
            <a:spLocks noGrp="1"/>
          </p:cNvSpPr>
          <p:nvPr>
            <p:ph type="ctrTitle"/>
          </p:nvPr>
        </p:nvSpPr>
        <p:spPr>
          <a:xfrm>
            <a:off x="1256400" y="2004044"/>
            <a:ext cx="8179200" cy="249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Customer</a:t>
            </a:r>
            <a:br>
              <a:rPr lang="en" dirty="0" smtClean="0"/>
            </a:br>
            <a:r>
              <a:rPr lang="en" dirty="0" smtClean="0"/>
              <a:t>Segmentation</a:t>
            </a:r>
            <a:endParaRPr dirty="0"/>
          </a:p>
        </p:txBody>
      </p:sp>
      <p:grpSp>
        <p:nvGrpSpPr>
          <p:cNvPr id="162" name="Google Shape;162;p24"/>
          <p:cNvGrpSpPr/>
          <p:nvPr/>
        </p:nvGrpSpPr>
        <p:grpSpPr>
          <a:xfrm rot="5400000" flipH="1">
            <a:off x="5614089" y="4637376"/>
            <a:ext cx="859040" cy="978121"/>
            <a:chOff x="3764293" y="860974"/>
            <a:chExt cx="827272" cy="941950"/>
          </a:xfrm>
        </p:grpSpPr>
        <p:sp>
          <p:nvSpPr>
            <p:cNvPr id="163" name="Google Shape;163;p24"/>
            <p:cNvSpPr/>
            <p:nvPr/>
          </p:nvSpPr>
          <p:spPr>
            <a:xfrm>
              <a:off x="3764293" y="860974"/>
              <a:ext cx="827272" cy="941950"/>
            </a:xfrm>
            <a:custGeom>
              <a:avLst/>
              <a:gdLst/>
              <a:ahLst/>
              <a:cxnLst/>
              <a:rect l="l" t="t" r="r" b="b"/>
              <a:pathLst>
                <a:path w="25191" h="28683" extrusionOk="0">
                  <a:moveTo>
                    <a:pt x="19426" y="1067"/>
                  </a:moveTo>
                  <a:cubicBezTo>
                    <a:pt x="19681" y="1067"/>
                    <a:pt x="19944" y="1173"/>
                    <a:pt x="20196" y="1385"/>
                  </a:cubicBezTo>
                  <a:cubicBezTo>
                    <a:pt x="21361" y="2370"/>
                    <a:pt x="22527" y="3357"/>
                    <a:pt x="23690" y="4346"/>
                  </a:cubicBezTo>
                  <a:cubicBezTo>
                    <a:pt x="24207" y="4785"/>
                    <a:pt x="24265" y="5411"/>
                    <a:pt x="23834" y="5927"/>
                  </a:cubicBezTo>
                  <a:cubicBezTo>
                    <a:pt x="23288" y="6579"/>
                    <a:pt x="22735" y="7225"/>
                    <a:pt x="22180" y="7881"/>
                  </a:cubicBezTo>
                  <a:cubicBezTo>
                    <a:pt x="20424" y="6394"/>
                    <a:pt x="18696" y="4931"/>
                    <a:pt x="16954" y="3454"/>
                  </a:cubicBezTo>
                  <a:cubicBezTo>
                    <a:pt x="16986" y="3407"/>
                    <a:pt x="17020" y="3350"/>
                    <a:pt x="17062" y="3299"/>
                  </a:cubicBezTo>
                  <a:cubicBezTo>
                    <a:pt x="17567" y="2703"/>
                    <a:pt x="18069" y="2105"/>
                    <a:pt x="18577" y="1511"/>
                  </a:cubicBezTo>
                  <a:cubicBezTo>
                    <a:pt x="18829" y="1216"/>
                    <a:pt x="19122" y="1067"/>
                    <a:pt x="19426" y="1067"/>
                  </a:cubicBezTo>
                  <a:close/>
                  <a:moveTo>
                    <a:pt x="16260" y="4316"/>
                  </a:moveTo>
                  <a:cubicBezTo>
                    <a:pt x="17973" y="5770"/>
                    <a:pt x="19704" y="7237"/>
                    <a:pt x="21413" y="8687"/>
                  </a:cubicBezTo>
                  <a:cubicBezTo>
                    <a:pt x="21099" y="9056"/>
                    <a:pt x="20767" y="9447"/>
                    <a:pt x="20456" y="9815"/>
                  </a:cubicBezTo>
                  <a:cubicBezTo>
                    <a:pt x="18756" y="8376"/>
                    <a:pt x="17020" y="6904"/>
                    <a:pt x="15302" y="5449"/>
                  </a:cubicBezTo>
                  <a:cubicBezTo>
                    <a:pt x="15607" y="5087"/>
                    <a:pt x="15939" y="4695"/>
                    <a:pt x="16260" y="4316"/>
                  </a:cubicBezTo>
                  <a:close/>
                  <a:moveTo>
                    <a:pt x="14565" y="6316"/>
                  </a:moveTo>
                  <a:cubicBezTo>
                    <a:pt x="14840" y="6549"/>
                    <a:pt x="15131" y="6797"/>
                    <a:pt x="15433" y="7053"/>
                  </a:cubicBezTo>
                  <a:cubicBezTo>
                    <a:pt x="15382" y="7115"/>
                    <a:pt x="15330" y="7184"/>
                    <a:pt x="15273" y="7250"/>
                  </a:cubicBezTo>
                  <a:cubicBezTo>
                    <a:pt x="12016" y="11095"/>
                    <a:pt x="8759" y="14939"/>
                    <a:pt x="5505" y="18788"/>
                  </a:cubicBezTo>
                  <a:cubicBezTo>
                    <a:pt x="5394" y="18920"/>
                    <a:pt x="5289" y="18988"/>
                    <a:pt x="5131" y="18988"/>
                  </a:cubicBezTo>
                  <a:cubicBezTo>
                    <a:pt x="5102" y="18988"/>
                    <a:pt x="5072" y="18986"/>
                    <a:pt x="5039" y="18982"/>
                  </a:cubicBezTo>
                  <a:cubicBezTo>
                    <a:pt x="4669" y="18929"/>
                    <a:pt x="4294" y="18917"/>
                    <a:pt x="3917" y="18889"/>
                  </a:cubicBezTo>
                  <a:cubicBezTo>
                    <a:pt x="7480" y="14681"/>
                    <a:pt x="11024" y="10496"/>
                    <a:pt x="14565" y="6316"/>
                  </a:cubicBezTo>
                  <a:close/>
                  <a:moveTo>
                    <a:pt x="16247" y="7747"/>
                  </a:moveTo>
                  <a:cubicBezTo>
                    <a:pt x="16849" y="8258"/>
                    <a:pt x="17443" y="8760"/>
                    <a:pt x="18049" y="9275"/>
                  </a:cubicBezTo>
                  <a:cubicBezTo>
                    <a:pt x="17999" y="9337"/>
                    <a:pt x="17941" y="9412"/>
                    <a:pt x="17879" y="9486"/>
                  </a:cubicBezTo>
                  <a:cubicBezTo>
                    <a:pt x="14618" y="13335"/>
                    <a:pt x="11357" y="17184"/>
                    <a:pt x="8100" y="21038"/>
                  </a:cubicBezTo>
                  <a:cubicBezTo>
                    <a:pt x="7963" y="21200"/>
                    <a:pt x="7823" y="21267"/>
                    <a:pt x="7611" y="21274"/>
                  </a:cubicBezTo>
                  <a:cubicBezTo>
                    <a:pt x="7175" y="21290"/>
                    <a:pt x="6741" y="21340"/>
                    <a:pt x="6237" y="21382"/>
                  </a:cubicBezTo>
                  <a:cubicBezTo>
                    <a:pt x="6190" y="20814"/>
                    <a:pt x="6142" y="20311"/>
                    <a:pt x="6111" y="19805"/>
                  </a:cubicBezTo>
                  <a:cubicBezTo>
                    <a:pt x="6107" y="19732"/>
                    <a:pt x="6164" y="19641"/>
                    <a:pt x="6217" y="19579"/>
                  </a:cubicBezTo>
                  <a:cubicBezTo>
                    <a:pt x="9531" y="15661"/>
                    <a:pt x="12850" y="11744"/>
                    <a:pt x="16167" y="7828"/>
                  </a:cubicBezTo>
                  <a:cubicBezTo>
                    <a:pt x="16195" y="7795"/>
                    <a:pt x="16229" y="7767"/>
                    <a:pt x="16247" y="7747"/>
                  </a:cubicBezTo>
                  <a:close/>
                  <a:moveTo>
                    <a:pt x="18829" y="9929"/>
                  </a:moveTo>
                  <a:cubicBezTo>
                    <a:pt x="19165" y="10215"/>
                    <a:pt x="19456" y="10463"/>
                    <a:pt x="19731" y="10695"/>
                  </a:cubicBezTo>
                  <a:cubicBezTo>
                    <a:pt x="16193" y="14872"/>
                    <a:pt x="12649" y="19057"/>
                    <a:pt x="9086" y="23266"/>
                  </a:cubicBezTo>
                  <a:cubicBezTo>
                    <a:pt x="8980" y="22840"/>
                    <a:pt x="8869" y="22419"/>
                    <a:pt x="8769" y="21996"/>
                  </a:cubicBezTo>
                  <a:cubicBezTo>
                    <a:pt x="8758" y="21945"/>
                    <a:pt x="8782" y="21879"/>
                    <a:pt x="8808" y="21830"/>
                  </a:cubicBezTo>
                  <a:cubicBezTo>
                    <a:pt x="8837" y="21777"/>
                    <a:pt x="8887" y="21734"/>
                    <a:pt x="8926" y="21687"/>
                  </a:cubicBezTo>
                  <a:cubicBezTo>
                    <a:pt x="12183" y="17842"/>
                    <a:pt x="15440" y="13997"/>
                    <a:pt x="18695" y="10150"/>
                  </a:cubicBezTo>
                  <a:cubicBezTo>
                    <a:pt x="18752" y="10083"/>
                    <a:pt x="18788" y="10000"/>
                    <a:pt x="18829" y="9929"/>
                  </a:cubicBezTo>
                  <a:close/>
                  <a:moveTo>
                    <a:pt x="3191" y="19893"/>
                  </a:moveTo>
                  <a:cubicBezTo>
                    <a:pt x="3812" y="19940"/>
                    <a:pt x="4421" y="19986"/>
                    <a:pt x="5056" y="20034"/>
                  </a:cubicBezTo>
                  <a:cubicBezTo>
                    <a:pt x="5075" y="20130"/>
                    <a:pt x="5097" y="20220"/>
                    <a:pt x="5107" y="20312"/>
                  </a:cubicBezTo>
                  <a:cubicBezTo>
                    <a:pt x="5158" y="20766"/>
                    <a:pt x="5203" y="21220"/>
                    <a:pt x="5255" y="21674"/>
                  </a:cubicBezTo>
                  <a:cubicBezTo>
                    <a:pt x="5321" y="22258"/>
                    <a:pt x="5438" y="22412"/>
                    <a:pt x="5930" y="22412"/>
                  </a:cubicBezTo>
                  <a:cubicBezTo>
                    <a:pt x="5985" y="22412"/>
                    <a:pt x="6046" y="22410"/>
                    <a:pt x="6111" y="22406"/>
                  </a:cubicBezTo>
                  <a:cubicBezTo>
                    <a:pt x="6514" y="22384"/>
                    <a:pt x="6917" y="22357"/>
                    <a:pt x="7320" y="22333"/>
                  </a:cubicBezTo>
                  <a:cubicBezTo>
                    <a:pt x="7459" y="22326"/>
                    <a:pt x="7599" y="22325"/>
                    <a:pt x="7761" y="22320"/>
                  </a:cubicBezTo>
                  <a:cubicBezTo>
                    <a:pt x="7903" y="22886"/>
                    <a:pt x="8043" y="23421"/>
                    <a:pt x="8165" y="23958"/>
                  </a:cubicBezTo>
                  <a:cubicBezTo>
                    <a:pt x="8181" y="24032"/>
                    <a:pt x="8131" y="24176"/>
                    <a:pt x="8073" y="24202"/>
                  </a:cubicBezTo>
                  <a:cubicBezTo>
                    <a:pt x="6789" y="24781"/>
                    <a:pt x="5498" y="25348"/>
                    <a:pt x="4245" y="25901"/>
                  </a:cubicBezTo>
                  <a:cubicBezTo>
                    <a:pt x="3923" y="25536"/>
                    <a:pt x="3650" y="25153"/>
                    <a:pt x="3303" y="24857"/>
                  </a:cubicBezTo>
                  <a:cubicBezTo>
                    <a:pt x="2962" y="24567"/>
                    <a:pt x="2546" y="24363"/>
                    <a:pt x="2116" y="24093"/>
                  </a:cubicBezTo>
                  <a:cubicBezTo>
                    <a:pt x="2461" y="22744"/>
                    <a:pt x="2823" y="21331"/>
                    <a:pt x="3191" y="19893"/>
                  </a:cubicBezTo>
                  <a:close/>
                  <a:moveTo>
                    <a:pt x="1835" y="25190"/>
                  </a:moveTo>
                  <a:cubicBezTo>
                    <a:pt x="2441" y="25422"/>
                    <a:pt x="2884" y="25799"/>
                    <a:pt x="3212" y="26358"/>
                  </a:cubicBezTo>
                  <a:cubicBezTo>
                    <a:pt x="2589" y="26634"/>
                    <a:pt x="1987" y="26899"/>
                    <a:pt x="1323" y="27192"/>
                  </a:cubicBezTo>
                  <a:cubicBezTo>
                    <a:pt x="1504" y="26486"/>
                    <a:pt x="1666" y="25849"/>
                    <a:pt x="1835" y="25190"/>
                  </a:cubicBezTo>
                  <a:close/>
                  <a:moveTo>
                    <a:pt x="19567" y="1"/>
                  </a:moveTo>
                  <a:cubicBezTo>
                    <a:pt x="19357" y="18"/>
                    <a:pt x="19146" y="35"/>
                    <a:pt x="18937" y="53"/>
                  </a:cubicBezTo>
                  <a:cubicBezTo>
                    <a:pt x="18481" y="224"/>
                    <a:pt x="18078" y="462"/>
                    <a:pt x="17755" y="845"/>
                  </a:cubicBezTo>
                  <a:cubicBezTo>
                    <a:pt x="12670" y="6857"/>
                    <a:pt x="7578" y="12863"/>
                    <a:pt x="2494" y="18875"/>
                  </a:cubicBezTo>
                  <a:cubicBezTo>
                    <a:pt x="2380" y="19010"/>
                    <a:pt x="2291" y="19186"/>
                    <a:pt x="2246" y="19357"/>
                  </a:cubicBezTo>
                  <a:cubicBezTo>
                    <a:pt x="1680" y="21536"/>
                    <a:pt x="1125" y="23718"/>
                    <a:pt x="564" y="25900"/>
                  </a:cubicBezTo>
                  <a:cubicBezTo>
                    <a:pt x="383" y="26601"/>
                    <a:pt x="189" y="27300"/>
                    <a:pt x="1" y="28000"/>
                  </a:cubicBezTo>
                  <a:cubicBezTo>
                    <a:pt x="19" y="28227"/>
                    <a:pt x="38" y="28455"/>
                    <a:pt x="58" y="28682"/>
                  </a:cubicBezTo>
                  <a:cubicBezTo>
                    <a:pt x="285" y="28664"/>
                    <a:pt x="513" y="28645"/>
                    <a:pt x="740" y="28626"/>
                  </a:cubicBezTo>
                  <a:cubicBezTo>
                    <a:pt x="799" y="28592"/>
                    <a:pt x="856" y="28550"/>
                    <a:pt x="918" y="28522"/>
                  </a:cubicBezTo>
                  <a:cubicBezTo>
                    <a:pt x="3540" y="27364"/>
                    <a:pt x="6162" y="26211"/>
                    <a:pt x="8779" y="25044"/>
                  </a:cubicBezTo>
                  <a:cubicBezTo>
                    <a:pt x="9009" y="24941"/>
                    <a:pt x="9238" y="24777"/>
                    <a:pt x="9400" y="24585"/>
                  </a:cubicBezTo>
                  <a:cubicBezTo>
                    <a:pt x="14366" y="18737"/>
                    <a:pt x="19323" y="12879"/>
                    <a:pt x="24288" y="7029"/>
                  </a:cubicBezTo>
                  <a:cubicBezTo>
                    <a:pt x="24713" y="6528"/>
                    <a:pt x="25110" y="6028"/>
                    <a:pt x="25190" y="5350"/>
                  </a:cubicBezTo>
                  <a:cubicBezTo>
                    <a:pt x="25173" y="5141"/>
                    <a:pt x="25156" y="4930"/>
                    <a:pt x="25138" y="4720"/>
                  </a:cubicBezTo>
                  <a:cubicBezTo>
                    <a:pt x="24961" y="4068"/>
                    <a:pt x="24505" y="3635"/>
                    <a:pt x="24004" y="3223"/>
                  </a:cubicBezTo>
                  <a:cubicBezTo>
                    <a:pt x="23055" y="2442"/>
                    <a:pt x="22118" y="1649"/>
                    <a:pt x="21192" y="843"/>
                  </a:cubicBezTo>
                  <a:cubicBezTo>
                    <a:pt x="20715" y="425"/>
                    <a:pt x="20217" y="74"/>
                    <a:pt x="19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3964807" y="1115376"/>
              <a:ext cx="392241" cy="447806"/>
            </a:xfrm>
            <a:custGeom>
              <a:avLst/>
              <a:gdLst/>
              <a:ahLst/>
              <a:cxnLst/>
              <a:rect l="l" t="t" r="r" b="b"/>
              <a:pathLst>
                <a:path w="11944" h="13636" extrusionOk="0">
                  <a:moveTo>
                    <a:pt x="10141" y="0"/>
                  </a:moveTo>
                  <a:cubicBezTo>
                    <a:pt x="10123" y="20"/>
                    <a:pt x="10089" y="48"/>
                    <a:pt x="10061" y="81"/>
                  </a:cubicBezTo>
                  <a:cubicBezTo>
                    <a:pt x="6744" y="3997"/>
                    <a:pt x="3425" y="7914"/>
                    <a:pt x="111" y="11832"/>
                  </a:cubicBezTo>
                  <a:cubicBezTo>
                    <a:pt x="58" y="11894"/>
                    <a:pt x="1" y="11985"/>
                    <a:pt x="5" y="12058"/>
                  </a:cubicBezTo>
                  <a:cubicBezTo>
                    <a:pt x="36" y="12564"/>
                    <a:pt x="84" y="13067"/>
                    <a:pt x="131" y="13635"/>
                  </a:cubicBezTo>
                  <a:cubicBezTo>
                    <a:pt x="635" y="13593"/>
                    <a:pt x="1069" y="13543"/>
                    <a:pt x="1505" y="13527"/>
                  </a:cubicBezTo>
                  <a:cubicBezTo>
                    <a:pt x="1717" y="13520"/>
                    <a:pt x="1857" y="13453"/>
                    <a:pt x="1994" y="13291"/>
                  </a:cubicBezTo>
                  <a:cubicBezTo>
                    <a:pt x="5251" y="9437"/>
                    <a:pt x="8512" y="5588"/>
                    <a:pt x="11773" y="1739"/>
                  </a:cubicBezTo>
                  <a:cubicBezTo>
                    <a:pt x="11835" y="1665"/>
                    <a:pt x="11893" y="1590"/>
                    <a:pt x="11943" y="1528"/>
                  </a:cubicBezTo>
                  <a:cubicBezTo>
                    <a:pt x="11337" y="1013"/>
                    <a:pt x="10743" y="511"/>
                    <a:pt x="10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4320976" y="896013"/>
              <a:ext cx="240192" cy="223772"/>
            </a:xfrm>
            <a:custGeom>
              <a:avLst/>
              <a:gdLst/>
              <a:ahLst/>
              <a:cxnLst/>
              <a:rect l="l" t="t" r="r" b="b"/>
              <a:pathLst>
                <a:path w="7314" h="6814" extrusionOk="0">
                  <a:moveTo>
                    <a:pt x="2474" y="0"/>
                  </a:moveTo>
                  <a:cubicBezTo>
                    <a:pt x="2170" y="0"/>
                    <a:pt x="1877" y="149"/>
                    <a:pt x="1625" y="444"/>
                  </a:cubicBezTo>
                  <a:cubicBezTo>
                    <a:pt x="1117" y="1038"/>
                    <a:pt x="615" y="1636"/>
                    <a:pt x="110" y="2232"/>
                  </a:cubicBezTo>
                  <a:cubicBezTo>
                    <a:pt x="68" y="2283"/>
                    <a:pt x="34" y="2340"/>
                    <a:pt x="1" y="2387"/>
                  </a:cubicBezTo>
                  <a:cubicBezTo>
                    <a:pt x="1744" y="3864"/>
                    <a:pt x="3472" y="5327"/>
                    <a:pt x="5228" y="6814"/>
                  </a:cubicBezTo>
                  <a:cubicBezTo>
                    <a:pt x="5783" y="6158"/>
                    <a:pt x="6336" y="5512"/>
                    <a:pt x="6882" y="4860"/>
                  </a:cubicBezTo>
                  <a:cubicBezTo>
                    <a:pt x="7313" y="4344"/>
                    <a:pt x="7255" y="3718"/>
                    <a:pt x="6738" y="3279"/>
                  </a:cubicBezTo>
                  <a:cubicBezTo>
                    <a:pt x="5575" y="2290"/>
                    <a:pt x="4409" y="1303"/>
                    <a:pt x="3244" y="318"/>
                  </a:cubicBezTo>
                  <a:cubicBezTo>
                    <a:pt x="2992" y="106"/>
                    <a:pt x="2729" y="0"/>
                    <a:pt x="2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3833780" y="1514203"/>
              <a:ext cx="199207" cy="197336"/>
            </a:xfrm>
            <a:custGeom>
              <a:avLst/>
              <a:gdLst/>
              <a:ahLst/>
              <a:cxnLst/>
              <a:rect l="l" t="t" r="r" b="b"/>
              <a:pathLst>
                <a:path w="6066" h="6009" extrusionOk="0">
                  <a:moveTo>
                    <a:pt x="1075" y="1"/>
                  </a:moveTo>
                  <a:cubicBezTo>
                    <a:pt x="707" y="1439"/>
                    <a:pt x="345" y="2852"/>
                    <a:pt x="0" y="4201"/>
                  </a:cubicBezTo>
                  <a:cubicBezTo>
                    <a:pt x="430" y="4471"/>
                    <a:pt x="846" y="4675"/>
                    <a:pt x="1187" y="4965"/>
                  </a:cubicBezTo>
                  <a:cubicBezTo>
                    <a:pt x="1534" y="5261"/>
                    <a:pt x="1807" y="5644"/>
                    <a:pt x="2129" y="6009"/>
                  </a:cubicBezTo>
                  <a:cubicBezTo>
                    <a:pt x="3382" y="5456"/>
                    <a:pt x="4673" y="4889"/>
                    <a:pt x="5957" y="4310"/>
                  </a:cubicBezTo>
                  <a:cubicBezTo>
                    <a:pt x="6015" y="4284"/>
                    <a:pt x="6065" y="4140"/>
                    <a:pt x="6049" y="4066"/>
                  </a:cubicBezTo>
                  <a:cubicBezTo>
                    <a:pt x="5927" y="3529"/>
                    <a:pt x="5787" y="2994"/>
                    <a:pt x="5645" y="2428"/>
                  </a:cubicBezTo>
                  <a:cubicBezTo>
                    <a:pt x="5483" y="2433"/>
                    <a:pt x="5343" y="2434"/>
                    <a:pt x="5204" y="2441"/>
                  </a:cubicBezTo>
                  <a:cubicBezTo>
                    <a:pt x="4801" y="2465"/>
                    <a:pt x="4398" y="2492"/>
                    <a:pt x="3995" y="2514"/>
                  </a:cubicBezTo>
                  <a:cubicBezTo>
                    <a:pt x="3930" y="2518"/>
                    <a:pt x="3869" y="2520"/>
                    <a:pt x="3814" y="2520"/>
                  </a:cubicBezTo>
                  <a:cubicBezTo>
                    <a:pt x="3322" y="2520"/>
                    <a:pt x="3205" y="2366"/>
                    <a:pt x="3139" y="1782"/>
                  </a:cubicBezTo>
                  <a:cubicBezTo>
                    <a:pt x="3087" y="1328"/>
                    <a:pt x="3042" y="874"/>
                    <a:pt x="2991" y="420"/>
                  </a:cubicBezTo>
                  <a:cubicBezTo>
                    <a:pt x="2981" y="328"/>
                    <a:pt x="2959" y="238"/>
                    <a:pt x="2940" y="142"/>
                  </a:cubicBezTo>
                  <a:cubicBezTo>
                    <a:pt x="2305" y="94"/>
                    <a:pt x="1696" y="48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3892890" y="1068384"/>
              <a:ext cx="378218" cy="416181"/>
            </a:xfrm>
            <a:custGeom>
              <a:avLst/>
              <a:gdLst/>
              <a:ahLst/>
              <a:cxnLst/>
              <a:rect l="l" t="t" r="r" b="b"/>
              <a:pathLst>
                <a:path w="11517" h="12673" extrusionOk="0">
                  <a:moveTo>
                    <a:pt x="10649" y="0"/>
                  </a:moveTo>
                  <a:cubicBezTo>
                    <a:pt x="7108" y="4180"/>
                    <a:pt x="3564" y="8365"/>
                    <a:pt x="1" y="12573"/>
                  </a:cubicBezTo>
                  <a:cubicBezTo>
                    <a:pt x="378" y="12601"/>
                    <a:pt x="753" y="12613"/>
                    <a:pt x="1123" y="12666"/>
                  </a:cubicBezTo>
                  <a:cubicBezTo>
                    <a:pt x="1156" y="12670"/>
                    <a:pt x="1186" y="12672"/>
                    <a:pt x="1215" y="12672"/>
                  </a:cubicBezTo>
                  <a:cubicBezTo>
                    <a:pt x="1373" y="12672"/>
                    <a:pt x="1478" y="12604"/>
                    <a:pt x="1589" y="12472"/>
                  </a:cubicBezTo>
                  <a:cubicBezTo>
                    <a:pt x="4843" y="8623"/>
                    <a:pt x="8100" y="4779"/>
                    <a:pt x="11357" y="934"/>
                  </a:cubicBezTo>
                  <a:cubicBezTo>
                    <a:pt x="11414" y="868"/>
                    <a:pt x="11466" y="799"/>
                    <a:pt x="11517" y="737"/>
                  </a:cubicBezTo>
                  <a:cubicBezTo>
                    <a:pt x="11215" y="481"/>
                    <a:pt x="10924" y="233"/>
                    <a:pt x="10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4051862" y="1187030"/>
              <a:ext cx="360386" cy="437987"/>
            </a:xfrm>
            <a:custGeom>
              <a:avLst/>
              <a:gdLst/>
              <a:ahLst/>
              <a:cxnLst/>
              <a:rect l="l" t="t" r="r" b="b"/>
              <a:pathLst>
                <a:path w="10974" h="13337" extrusionOk="0">
                  <a:moveTo>
                    <a:pt x="10072" y="0"/>
                  </a:moveTo>
                  <a:cubicBezTo>
                    <a:pt x="10031" y="71"/>
                    <a:pt x="9995" y="154"/>
                    <a:pt x="9938" y="221"/>
                  </a:cubicBezTo>
                  <a:cubicBezTo>
                    <a:pt x="6683" y="4068"/>
                    <a:pt x="3426" y="7913"/>
                    <a:pt x="169" y="11758"/>
                  </a:cubicBezTo>
                  <a:cubicBezTo>
                    <a:pt x="130" y="11805"/>
                    <a:pt x="80" y="11848"/>
                    <a:pt x="51" y="11901"/>
                  </a:cubicBezTo>
                  <a:cubicBezTo>
                    <a:pt x="25" y="11950"/>
                    <a:pt x="1" y="12016"/>
                    <a:pt x="12" y="12067"/>
                  </a:cubicBezTo>
                  <a:cubicBezTo>
                    <a:pt x="112" y="12490"/>
                    <a:pt x="223" y="12911"/>
                    <a:pt x="329" y="13337"/>
                  </a:cubicBezTo>
                  <a:cubicBezTo>
                    <a:pt x="3892" y="9128"/>
                    <a:pt x="7436" y="4943"/>
                    <a:pt x="10974" y="766"/>
                  </a:cubicBezTo>
                  <a:cubicBezTo>
                    <a:pt x="10699" y="534"/>
                    <a:pt x="10408" y="286"/>
                    <a:pt x="10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4266792" y="1002673"/>
              <a:ext cx="200718" cy="180653"/>
            </a:xfrm>
            <a:custGeom>
              <a:avLst/>
              <a:gdLst/>
              <a:ahLst/>
              <a:cxnLst/>
              <a:rect l="l" t="t" r="r" b="b"/>
              <a:pathLst>
                <a:path w="6112" h="5501" extrusionOk="0">
                  <a:moveTo>
                    <a:pt x="958" y="1"/>
                  </a:moveTo>
                  <a:cubicBezTo>
                    <a:pt x="637" y="380"/>
                    <a:pt x="305" y="772"/>
                    <a:pt x="0" y="1134"/>
                  </a:cubicBezTo>
                  <a:cubicBezTo>
                    <a:pt x="1718" y="2590"/>
                    <a:pt x="3454" y="4061"/>
                    <a:pt x="5154" y="5500"/>
                  </a:cubicBezTo>
                  <a:cubicBezTo>
                    <a:pt x="5465" y="5132"/>
                    <a:pt x="5797" y="4741"/>
                    <a:pt x="6111" y="4372"/>
                  </a:cubicBezTo>
                  <a:cubicBezTo>
                    <a:pt x="4402" y="2922"/>
                    <a:pt x="2671" y="1455"/>
                    <a:pt x="9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3807706" y="1688183"/>
              <a:ext cx="62100" cy="65746"/>
            </a:xfrm>
            <a:custGeom>
              <a:avLst/>
              <a:gdLst/>
              <a:ahLst/>
              <a:cxnLst/>
              <a:rect l="l" t="t" r="r" b="b"/>
              <a:pathLst>
                <a:path w="1891" h="2002" extrusionOk="0">
                  <a:moveTo>
                    <a:pt x="513" y="0"/>
                  </a:moveTo>
                  <a:cubicBezTo>
                    <a:pt x="344" y="659"/>
                    <a:pt x="182" y="1296"/>
                    <a:pt x="1" y="2002"/>
                  </a:cubicBezTo>
                  <a:cubicBezTo>
                    <a:pt x="665" y="1709"/>
                    <a:pt x="1267" y="1444"/>
                    <a:pt x="1890" y="1168"/>
                  </a:cubicBezTo>
                  <a:cubicBezTo>
                    <a:pt x="1562" y="609"/>
                    <a:pt x="1119" y="232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subTitle" idx="1"/>
          </p:nvPr>
        </p:nvSpPr>
        <p:spPr>
          <a:xfrm>
            <a:off x="1630957" y="2086125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en" dirty="0"/>
              <a:t>What is the purpose of </a:t>
            </a:r>
            <a:r>
              <a:rPr lang="en" dirty="0" smtClean="0"/>
              <a:t>notebook</a:t>
            </a:r>
            <a:r>
              <a:rPr lang="en" dirty="0" smtClean="0"/>
              <a:t>?</a:t>
            </a:r>
            <a:endParaRPr dirty="0"/>
          </a:p>
        </p:txBody>
      </p:sp>
      <p:sp>
        <p:nvSpPr>
          <p:cNvPr id="177" name="Google Shape;177;p25"/>
          <p:cNvSpPr txBox="1">
            <a:spLocks noGrp="1"/>
          </p:cNvSpPr>
          <p:nvPr>
            <p:ph type="subTitle" idx="2"/>
          </p:nvPr>
        </p:nvSpPr>
        <p:spPr>
          <a:xfrm>
            <a:off x="1630957" y="3346303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indent="0"/>
            <a:r>
              <a:rPr lang="en-GB" dirty="0"/>
              <a:t>About the </a:t>
            </a:r>
            <a:r>
              <a:rPr lang="en-GB" dirty="0" smtClean="0"/>
              <a:t>data</a:t>
            </a:r>
            <a:endParaRPr lang="en-GB" b="0" dirty="0"/>
          </a:p>
        </p:txBody>
      </p:sp>
      <p:sp>
        <p:nvSpPr>
          <p:cNvPr id="178" name="Google Shape;178;p25"/>
          <p:cNvSpPr txBox="1">
            <a:spLocks noGrp="1"/>
          </p:cNvSpPr>
          <p:nvPr>
            <p:ph type="subTitle" idx="3"/>
          </p:nvPr>
        </p:nvSpPr>
        <p:spPr>
          <a:xfrm>
            <a:off x="1630957" y="4606481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/>
            <a:r>
              <a:rPr lang="en-GB" dirty="0"/>
              <a:t>Steps to organize</a:t>
            </a:r>
          </a:p>
          <a:p>
            <a:pPr marL="0" lvl="0" indent="0"/>
            <a:r>
              <a:rPr lang="en-GB" dirty="0"/>
              <a:t>a notebook</a:t>
            </a:r>
            <a:endParaRPr lang="en-GB" dirty="0"/>
          </a:p>
        </p:txBody>
      </p:sp>
      <p:sp>
        <p:nvSpPr>
          <p:cNvPr id="179" name="Google Shape;179;p25"/>
          <p:cNvSpPr txBox="1">
            <a:spLocks noGrp="1"/>
          </p:cNvSpPr>
          <p:nvPr>
            <p:ph type="subTitle" idx="4"/>
          </p:nvPr>
        </p:nvSpPr>
        <p:spPr>
          <a:xfrm>
            <a:off x="6450343" y="2086125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What models are used?</a:t>
            </a:r>
            <a:endParaRPr dirty="0"/>
          </a:p>
        </p:txBody>
      </p:sp>
      <p:sp>
        <p:nvSpPr>
          <p:cNvPr id="180" name="Google Shape;180;p25"/>
          <p:cNvSpPr txBox="1">
            <a:spLocks noGrp="1"/>
          </p:cNvSpPr>
          <p:nvPr>
            <p:ph type="subTitle" idx="5"/>
          </p:nvPr>
        </p:nvSpPr>
        <p:spPr>
          <a:xfrm>
            <a:off x="6450343" y="3346303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Conclusion</a:t>
            </a:r>
            <a:endParaRPr dirty="0"/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 idx="6"/>
          </p:nvPr>
        </p:nvSpPr>
        <p:spPr>
          <a:xfrm>
            <a:off x="683200" y="2442468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title" idx="7"/>
          </p:nvPr>
        </p:nvSpPr>
        <p:spPr>
          <a:xfrm>
            <a:off x="691311" y="3702646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title" idx="8"/>
          </p:nvPr>
        </p:nvSpPr>
        <p:spPr>
          <a:xfrm>
            <a:off x="691311" y="4962824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title" idx="9"/>
          </p:nvPr>
        </p:nvSpPr>
        <p:spPr>
          <a:xfrm>
            <a:off x="5507663" y="2442468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185" name="Google Shape;185;p25"/>
          <p:cNvSpPr txBox="1">
            <a:spLocks noGrp="1"/>
          </p:cNvSpPr>
          <p:nvPr>
            <p:ph type="title" idx="13"/>
          </p:nvPr>
        </p:nvSpPr>
        <p:spPr>
          <a:xfrm>
            <a:off x="5507663" y="3702646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86" name="Google Shape;186;p25"/>
          <p:cNvGrpSpPr/>
          <p:nvPr/>
        </p:nvGrpSpPr>
        <p:grpSpPr>
          <a:xfrm>
            <a:off x="8117491" y="5654232"/>
            <a:ext cx="1464631" cy="1100597"/>
            <a:chOff x="3402541" y="2335632"/>
            <a:chExt cx="1464631" cy="1100597"/>
          </a:xfrm>
        </p:grpSpPr>
        <p:sp>
          <p:nvSpPr>
            <p:cNvPr id="187" name="Google Shape;187;p25"/>
            <p:cNvSpPr/>
            <p:nvPr/>
          </p:nvSpPr>
          <p:spPr>
            <a:xfrm>
              <a:off x="3422277" y="2439764"/>
              <a:ext cx="1430904" cy="979716"/>
            </a:xfrm>
            <a:custGeom>
              <a:avLst/>
              <a:gdLst/>
              <a:ahLst/>
              <a:cxnLst/>
              <a:rect l="l" t="t" r="r" b="b"/>
              <a:pathLst>
                <a:path w="43572" h="29833" extrusionOk="0">
                  <a:moveTo>
                    <a:pt x="18772" y="0"/>
                  </a:moveTo>
                  <a:lnTo>
                    <a:pt x="2384" y="17171"/>
                  </a:lnTo>
                  <a:cubicBezTo>
                    <a:pt x="2384" y="17171"/>
                    <a:pt x="1" y="20886"/>
                    <a:pt x="3062" y="23489"/>
                  </a:cubicBezTo>
                  <a:lnTo>
                    <a:pt x="25207" y="29833"/>
                  </a:lnTo>
                  <a:cubicBezTo>
                    <a:pt x="25207" y="29833"/>
                    <a:pt x="25533" y="29722"/>
                    <a:pt x="27378" y="27645"/>
                  </a:cubicBezTo>
                  <a:lnTo>
                    <a:pt x="43319" y="9344"/>
                  </a:lnTo>
                  <a:cubicBezTo>
                    <a:pt x="43571" y="9055"/>
                    <a:pt x="43525" y="8612"/>
                    <a:pt x="43218" y="8384"/>
                  </a:cubicBezTo>
                  <a:cubicBezTo>
                    <a:pt x="43027" y="8243"/>
                    <a:pt x="42800" y="8093"/>
                    <a:pt x="42557" y="7972"/>
                  </a:cubicBezTo>
                  <a:lnTo>
                    <a:pt x="187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3402541" y="2421341"/>
              <a:ext cx="1464631" cy="1014887"/>
            </a:xfrm>
            <a:custGeom>
              <a:avLst/>
              <a:gdLst/>
              <a:ahLst/>
              <a:cxnLst/>
              <a:rect l="l" t="t" r="r" b="b"/>
              <a:pathLst>
                <a:path w="44599" h="30904" extrusionOk="0">
                  <a:moveTo>
                    <a:pt x="19512" y="1122"/>
                  </a:moveTo>
                  <a:lnTo>
                    <a:pt x="42971" y="8985"/>
                  </a:lnTo>
                  <a:cubicBezTo>
                    <a:pt x="43148" y="9075"/>
                    <a:pt x="43335" y="9193"/>
                    <a:pt x="43529" y="9336"/>
                  </a:cubicBezTo>
                  <a:cubicBezTo>
                    <a:pt x="43579" y="9374"/>
                    <a:pt x="43592" y="9425"/>
                    <a:pt x="43595" y="9452"/>
                  </a:cubicBezTo>
                  <a:cubicBezTo>
                    <a:pt x="43598" y="9481"/>
                    <a:pt x="43597" y="9535"/>
                    <a:pt x="43553" y="9585"/>
                  </a:cubicBezTo>
                  <a:lnTo>
                    <a:pt x="27614" y="27882"/>
                  </a:lnTo>
                  <a:cubicBezTo>
                    <a:pt x="26471" y="29170"/>
                    <a:pt x="25934" y="29673"/>
                    <a:pt x="25715" y="29859"/>
                  </a:cubicBezTo>
                  <a:lnTo>
                    <a:pt x="3902" y="23611"/>
                  </a:lnTo>
                  <a:cubicBezTo>
                    <a:pt x="1441" y="21427"/>
                    <a:pt x="3139" y="18417"/>
                    <a:pt x="3373" y="18032"/>
                  </a:cubicBezTo>
                  <a:lnTo>
                    <a:pt x="19512" y="1122"/>
                  </a:lnTo>
                  <a:close/>
                  <a:moveTo>
                    <a:pt x="19234" y="1"/>
                  </a:moveTo>
                  <a:lnTo>
                    <a:pt x="2633" y="17396"/>
                  </a:lnTo>
                  <a:lnTo>
                    <a:pt x="2575" y="17469"/>
                  </a:lnTo>
                  <a:cubicBezTo>
                    <a:pt x="2549" y="17510"/>
                    <a:pt x="0" y="21575"/>
                    <a:pt x="3347" y="24420"/>
                  </a:cubicBezTo>
                  <a:lnTo>
                    <a:pt x="3428" y="24489"/>
                  </a:lnTo>
                  <a:lnTo>
                    <a:pt x="25820" y="30903"/>
                  </a:lnTo>
                  <a:lnTo>
                    <a:pt x="25964" y="30855"/>
                  </a:lnTo>
                  <a:cubicBezTo>
                    <a:pt x="26261" y="30754"/>
                    <a:pt x="27062" y="29972"/>
                    <a:pt x="28346" y="28526"/>
                  </a:cubicBezTo>
                  <a:lnTo>
                    <a:pt x="44289" y="10225"/>
                  </a:lnTo>
                  <a:cubicBezTo>
                    <a:pt x="44498" y="9984"/>
                    <a:pt x="44599" y="9664"/>
                    <a:pt x="44564" y="9347"/>
                  </a:cubicBezTo>
                  <a:cubicBezTo>
                    <a:pt x="44529" y="9032"/>
                    <a:pt x="44363" y="8742"/>
                    <a:pt x="44109" y="8553"/>
                  </a:cubicBezTo>
                  <a:cubicBezTo>
                    <a:pt x="43860" y="8368"/>
                    <a:pt x="43612" y="8215"/>
                    <a:pt x="43375" y="8097"/>
                  </a:cubicBezTo>
                  <a:lnTo>
                    <a:pt x="19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522501" y="2407155"/>
              <a:ext cx="1333238" cy="958698"/>
            </a:xfrm>
            <a:custGeom>
              <a:avLst/>
              <a:gdLst/>
              <a:ahLst/>
              <a:cxnLst/>
              <a:rect l="l" t="t" r="r" b="b"/>
              <a:pathLst>
                <a:path w="40598" h="29193" extrusionOk="0">
                  <a:moveTo>
                    <a:pt x="19203" y="0"/>
                  </a:moveTo>
                  <a:lnTo>
                    <a:pt x="1465" y="18659"/>
                  </a:lnTo>
                  <a:cubicBezTo>
                    <a:pt x="1465" y="18659"/>
                    <a:pt x="1" y="21757"/>
                    <a:pt x="1533" y="23604"/>
                  </a:cubicBezTo>
                  <a:lnTo>
                    <a:pt x="21604" y="29192"/>
                  </a:lnTo>
                  <a:lnTo>
                    <a:pt x="39399" y="9729"/>
                  </a:lnTo>
                  <a:lnTo>
                    <a:pt x="40483" y="5340"/>
                  </a:lnTo>
                  <a:cubicBezTo>
                    <a:pt x="40597" y="4873"/>
                    <a:pt x="40303" y="4405"/>
                    <a:pt x="39833" y="4307"/>
                  </a:cubicBezTo>
                  <a:lnTo>
                    <a:pt x="19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3513667" y="2398387"/>
              <a:ext cx="1348410" cy="976497"/>
            </a:xfrm>
            <a:custGeom>
              <a:avLst/>
              <a:gdLst/>
              <a:ahLst/>
              <a:cxnLst/>
              <a:rect l="l" t="t" r="r" b="b"/>
              <a:pathLst>
                <a:path w="41060" h="29735" extrusionOk="0">
                  <a:moveTo>
                    <a:pt x="19555" y="532"/>
                  </a:moveTo>
                  <a:lnTo>
                    <a:pt x="40053" y="4813"/>
                  </a:lnTo>
                  <a:cubicBezTo>
                    <a:pt x="40214" y="4846"/>
                    <a:pt x="40352" y="4942"/>
                    <a:pt x="40440" y="5082"/>
                  </a:cubicBezTo>
                  <a:cubicBezTo>
                    <a:pt x="40528" y="5222"/>
                    <a:pt x="40555" y="5387"/>
                    <a:pt x="40515" y="5548"/>
                  </a:cubicBezTo>
                  <a:lnTo>
                    <a:pt x="39446" y="9877"/>
                  </a:lnTo>
                  <a:lnTo>
                    <a:pt x="21794" y="29185"/>
                  </a:lnTo>
                  <a:lnTo>
                    <a:pt x="1942" y="23657"/>
                  </a:lnTo>
                  <a:cubicBezTo>
                    <a:pt x="684" y="22045"/>
                    <a:pt x="1792" y="19394"/>
                    <a:pt x="1939" y="19064"/>
                  </a:cubicBezTo>
                  <a:lnTo>
                    <a:pt x="19555" y="532"/>
                  </a:lnTo>
                  <a:close/>
                  <a:moveTo>
                    <a:pt x="19389" y="0"/>
                  </a:moveTo>
                  <a:lnTo>
                    <a:pt x="1558" y="18758"/>
                  </a:lnTo>
                  <a:lnTo>
                    <a:pt x="1531" y="18787"/>
                  </a:lnTo>
                  <a:lnTo>
                    <a:pt x="1513" y="18821"/>
                  </a:lnTo>
                  <a:cubicBezTo>
                    <a:pt x="1451" y="18954"/>
                    <a:pt x="0" y="22083"/>
                    <a:pt x="1614" y="24027"/>
                  </a:cubicBezTo>
                  <a:lnTo>
                    <a:pt x="1663" y="24085"/>
                  </a:lnTo>
                  <a:lnTo>
                    <a:pt x="21951" y="29735"/>
                  </a:lnTo>
                  <a:lnTo>
                    <a:pt x="39848" y="10160"/>
                  </a:lnTo>
                  <a:lnTo>
                    <a:pt x="39889" y="10114"/>
                  </a:lnTo>
                  <a:lnTo>
                    <a:pt x="40988" y="5665"/>
                  </a:lnTo>
                  <a:cubicBezTo>
                    <a:pt x="41060" y="5375"/>
                    <a:pt x="41011" y="5076"/>
                    <a:pt x="40853" y="4822"/>
                  </a:cubicBezTo>
                  <a:cubicBezTo>
                    <a:pt x="40694" y="4569"/>
                    <a:pt x="40445" y="4396"/>
                    <a:pt x="40152" y="4336"/>
                  </a:cubicBezTo>
                  <a:lnTo>
                    <a:pt x="193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3554387" y="3080251"/>
              <a:ext cx="458643" cy="114677"/>
            </a:xfrm>
            <a:custGeom>
              <a:avLst/>
              <a:gdLst/>
              <a:ahLst/>
              <a:cxnLst/>
              <a:rect l="l" t="t" r="r" b="b"/>
              <a:pathLst>
                <a:path w="13966" h="3492" extrusionOk="0">
                  <a:moveTo>
                    <a:pt x="0" y="0"/>
                  </a:moveTo>
                  <a:lnTo>
                    <a:pt x="13965" y="34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3552548" y="3072501"/>
              <a:ext cx="462551" cy="130178"/>
            </a:xfrm>
            <a:custGeom>
              <a:avLst/>
              <a:gdLst/>
              <a:ahLst/>
              <a:cxnLst/>
              <a:rect l="l" t="t" r="r" b="b"/>
              <a:pathLst>
                <a:path w="14085" h="3964" extrusionOk="0">
                  <a:moveTo>
                    <a:pt x="118" y="1"/>
                  </a:moveTo>
                  <a:lnTo>
                    <a:pt x="1" y="475"/>
                  </a:lnTo>
                  <a:lnTo>
                    <a:pt x="13967" y="3964"/>
                  </a:lnTo>
                  <a:lnTo>
                    <a:pt x="14085" y="3490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3550972" y="3142382"/>
              <a:ext cx="175727" cy="35763"/>
            </a:xfrm>
            <a:custGeom>
              <a:avLst/>
              <a:gdLst/>
              <a:ahLst/>
              <a:cxnLst/>
              <a:rect l="l" t="t" r="r" b="b"/>
              <a:pathLst>
                <a:path w="5351" h="1089" extrusionOk="0">
                  <a:moveTo>
                    <a:pt x="0" y="1"/>
                  </a:moveTo>
                  <a:lnTo>
                    <a:pt x="5351" y="108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3549330" y="3134698"/>
              <a:ext cx="178879" cy="51460"/>
            </a:xfrm>
            <a:custGeom>
              <a:avLst/>
              <a:gdLst/>
              <a:ahLst/>
              <a:cxnLst/>
              <a:rect l="l" t="t" r="r" b="b"/>
              <a:pathLst>
                <a:path w="5447" h="1567" extrusionOk="0">
                  <a:moveTo>
                    <a:pt x="97" y="0"/>
                  </a:moveTo>
                  <a:lnTo>
                    <a:pt x="1" y="479"/>
                  </a:lnTo>
                  <a:lnTo>
                    <a:pt x="5350" y="1566"/>
                  </a:lnTo>
                  <a:lnTo>
                    <a:pt x="5447" y="108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4231917" y="3247663"/>
              <a:ext cx="13891" cy="118158"/>
            </a:xfrm>
            <a:custGeom>
              <a:avLst/>
              <a:gdLst/>
              <a:ahLst/>
              <a:cxnLst/>
              <a:rect l="l" t="t" r="r" b="b"/>
              <a:pathLst>
                <a:path w="423" h="3598" extrusionOk="0">
                  <a:moveTo>
                    <a:pt x="423" y="0"/>
                  </a:moveTo>
                  <a:lnTo>
                    <a:pt x="1" y="359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4223938" y="3246645"/>
              <a:ext cx="29819" cy="120030"/>
            </a:xfrm>
            <a:custGeom>
              <a:avLst/>
              <a:gdLst/>
              <a:ahLst/>
              <a:cxnLst/>
              <a:rect l="l" t="t" r="r" b="b"/>
              <a:pathLst>
                <a:path w="908" h="3655" extrusionOk="0">
                  <a:moveTo>
                    <a:pt x="423" y="0"/>
                  </a:moveTo>
                  <a:lnTo>
                    <a:pt x="1" y="3599"/>
                  </a:lnTo>
                  <a:lnTo>
                    <a:pt x="485" y="3654"/>
                  </a:lnTo>
                  <a:lnTo>
                    <a:pt x="907" y="57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4712710" y="2647765"/>
              <a:ext cx="122723" cy="125810"/>
            </a:xfrm>
            <a:custGeom>
              <a:avLst/>
              <a:gdLst/>
              <a:ahLst/>
              <a:cxnLst/>
              <a:rect l="l" t="t" r="r" b="b"/>
              <a:pathLst>
                <a:path w="3737" h="3831" extrusionOk="0">
                  <a:moveTo>
                    <a:pt x="3737" y="0"/>
                  </a:moveTo>
                  <a:lnTo>
                    <a:pt x="1" y="38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4706963" y="2642182"/>
              <a:ext cx="134184" cy="136976"/>
            </a:xfrm>
            <a:custGeom>
              <a:avLst/>
              <a:gdLst/>
              <a:ahLst/>
              <a:cxnLst/>
              <a:rect l="l" t="t" r="r" b="b"/>
              <a:pathLst>
                <a:path w="4086" h="4171" extrusionOk="0">
                  <a:moveTo>
                    <a:pt x="3737" y="0"/>
                  </a:moveTo>
                  <a:lnTo>
                    <a:pt x="1" y="3830"/>
                  </a:lnTo>
                  <a:lnTo>
                    <a:pt x="349" y="4171"/>
                  </a:lnTo>
                  <a:lnTo>
                    <a:pt x="4086" y="340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3511270" y="2351559"/>
              <a:ext cx="1340890" cy="860309"/>
            </a:xfrm>
            <a:custGeom>
              <a:avLst/>
              <a:gdLst/>
              <a:ahLst/>
              <a:cxnLst/>
              <a:rect l="l" t="t" r="r" b="b"/>
              <a:pathLst>
                <a:path w="40831" h="26197" extrusionOk="0">
                  <a:moveTo>
                    <a:pt x="20733" y="1"/>
                  </a:moveTo>
                  <a:cubicBezTo>
                    <a:pt x="18770" y="1"/>
                    <a:pt x="18014" y="391"/>
                    <a:pt x="18014" y="391"/>
                  </a:cubicBezTo>
                  <a:lnTo>
                    <a:pt x="0" y="19748"/>
                  </a:lnTo>
                  <a:lnTo>
                    <a:pt x="22908" y="26197"/>
                  </a:lnTo>
                  <a:lnTo>
                    <a:pt x="40422" y="7085"/>
                  </a:lnTo>
                  <a:cubicBezTo>
                    <a:pt x="40830" y="6639"/>
                    <a:pt x="40684" y="5924"/>
                    <a:pt x="40133" y="5675"/>
                  </a:cubicBezTo>
                  <a:cubicBezTo>
                    <a:pt x="29680" y="932"/>
                    <a:pt x="23766" y="1"/>
                    <a:pt x="20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3481715" y="2335632"/>
              <a:ext cx="1382728" cy="894332"/>
            </a:xfrm>
            <a:custGeom>
              <a:avLst/>
              <a:gdLst/>
              <a:ahLst/>
              <a:cxnLst/>
              <a:rect l="l" t="t" r="r" b="b"/>
              <a:pathLst>
                <a:path w="42105" h="27233" extrusionOk="0">
                  <a:moveTo>
                    <a:pt x="21616" y="985"/>
                  </a:moveTo>
                  <a:cubicBezTo>
                    <a:pt x="24553" y="985"/>
                    <a:pt x="30412" y="1877"/>
                    <a:pt x="40832" y="6604"/>
                  </a:cubicBezTo>
                  <a:cubicBezTo>
                    <a:pt x="40948" y="6653"/>
                    <a:pt x="41033" y="6761"/>
                    <a:pt x="41059" y="6889"/>
                  </a:cubicBezTo>
                  <a:cubicBezTo>
                    <a:pt x="41085" y="7017"/>
                    <a:pt x="41051" y="7146"/>
                    <a:pt x="40963" y="7241"/>
                  </a:cubicBezTo>
                  <a:lnTo>
                    <a:pt x="23652" y="26131"/>
                  </a:lnTo>
                  <a:lnTo>
                    <a:pt x="1802" y="19980"/>
                  </a:lnTo>
                  <a:lnTo>
                    <a:pt x="19199" y="1285"/>
                  </a:lnTo>
                  <a:cubicBezTo>
                    <a:pt x="19414" y="1207"/>
                    <a:pt x="20152" y="985"/>
                    <a:pt x="21616" y="985"/>
                  </a:cubicBezTo>
                  <a:close/>
                  <a:moveTo>
                    <a:pt x="21628" y="1"/>
                  </a:moveTo>
                  <a:cubicBezTo>
                    <a:pt x="19607" y="1"/>
                    <a:pt x="18773" y="401"/>
                    <a:pt x="18691" y="443"/>
                  </a:cubicBezTo>
                  <a:lnTo>
                    <a:pt x="18616" y="482"/>
                  </a:lnTo>
                  <a:lnTo>
                    <a:pt x="0" y="20484"/>
                  </a:lnTo>
                  <a:lnTo>
                    <a:pt x="23964" y="27233"/>
                  </a:lnTo>
                  <a:lnTo>
                    <a:pt x="41682" y="7899"/>
                  </a:lnTo>
                  <a:cubicBezTo>
                    <a:pt x="41983" y="7571"/>
                    <a:pt x="42105" y="7131"/>
                    <a:pt x="42014" y="6694"/>
                  </a:cubicBezTo>
                  <a:cubicBezTo>
                    <a:pt x="41925" y="6256"/>
                    <a:pt x="41640" y="5899"/>
                    <a:pt x="41234" y="5716"/>
                  </a:cubicBezTo>
                  <a:cubicBezTo>
                    <a:pt x="30757" y="963"/>
                    <a:pt x="24764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>
            <a:spLocks noGrp="1"/>
          </p:cNvSpPr>
          <p:nvPr>
            <p:ph type="body" idx="1"/>
          </p:nvPr>
        </p:nvSpPr>
        <p:spPr>
          <a:xfrm>
            <a:off x="512075" y="2128588"/>
            <a:ext cx="4536600" cy="1849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lvl="0" indent="-330200">
              <a:buSzPts val="1600"/>
            </a:pPr>
            <a:r>
              <a:rPr lang="en-GB" dirty="0" smtClean="0"/>
              <a:t>Perform </a:t>
            </a:r>
            <a:r>
              <a:rPr lang="en-GB" dirty="0"/>
              <a:t>Clustering / Segmentation on the dataset and identify popular customer groups along with their </a:t>
            </a:r>
            <a:r>
              <a:rPr lang="en-GB" dirty="0" smtClean="0"/>
              <a:t>definitions/rules.</a:t>
            </a:r>
          </a:p>
          <a:p>
            <a:pPr lvl="0" indent="-330200">
              <a:buSzPts val="1600"/>
            </a:pPr>
            <a:r>
              <a:rPr lang="en-GB" dirty="0"/>
              <a:t>Perform Location-wise analysis to identify regional trends in </a:t>
            </a:r>
            <a:r>
              <a:rPr lang="en-GB" dirty="0" smtClean="0"/>
              <a:t>India.</a:t>
            </a:r>
          </a:p>
          <a:p>
            <a:pPr lvl="0" indent="-330200">
              <a:buSzPts val="1600"/>
            </a:pPr>
            <a:r>
              <a:rPr lang="en-GB" dirty="0"/>
              <a:t>Perform transaction-related analysis to identify interesting trends that can be used by a bank to </a:t>
            </a:r>
            <a:r>
              <a:rPr lang="en-GB" dirty="0" smtClean="0"/>
              <a:t>improve </a:t>
            </a:r>
            <a:r>
              <a:rPr lang="en-GB" dirty="0"/>
              <a:t>their user </a:t>
            </a:r>
            <a:r>
              <a:rPr lang="en-GB" dirty="0" smtClean="0"/>
              <a:t>experiences.</a:t>
            </a:r>
          </a:p>
          <a:p>
            <a:pPr lvl="0" indent="-330200">
              <a:buSzPts val="1600"/>
            </a:pPr>
            <a:r>
              <a:rPr lang="en-GB" dirty="0"/>
              <a:t>Customer </a:t>
            </a:r>
            <a:r>
              <a:rPr lang="en-GB" dirty="0" err="1" smtClean="0"/>
              <a:t>Recency</a:t>
            </a:r>
            <a:r>
              <a:rPr lang="en-GB" dirty="0" smtClean="0"/>
              <a:t>, </a:t>
            </a:r>
            <a:r>
              <a:rPr lang="en-GB" dirty="0"/>
              <a:t>Frequency, Monetary </a:t>
            </a:r>
            <a:r>
              <a:rPr lang="en-GB" dirty="0" smtClean="0"/>
              <a:t>analysis.</a:t>
            </a:r>
          </a:p>
          <a:p>
            <a:pPr lvl="0" indent="-330200">
              <a:buSzPts val="1600"/>
            </a:pPr>
            <a:r>
              <a:rPr lang="en-GB" dirty="0"/>
              <a:t>Network analysis or Graph analysis of customer data.</a:t>
            </a:r>
            <a:endParaRPr lang="en-GB" dirty="0" smtClean="0"/>
          </a:p>
          <a:p>
            <a:pPr lvl="0" indent="-330200">
              <a:buSzPts val="1600"/>
            </a:pPr>
            <a:endParaRPr lang="en-GB" dirty="0" smtClean="0"/>
          </a:p>
          <a:p>
            <a:pPr lvl="0" indent="-330200">
              <a:buSzPts val="1600"/>
            </a:pPr>
            <a:endParaRPr lang="en-GB" dirty="0" smtClean="0"/>
          </a:p>
          <a:p>
            <a:pPr lvl="0" indent="-330200">
              <a:buSzPts val="1600"/>
            </a:pPr>
            <a:endParaRPr dirty="0"/>
          </a:p>
        </p:txBody>
      </p:sp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 What is the purpose of </a:t>
            </a:r>
            <a:r>
              <a:rPr lang="en" dirty="0" smtClean="0"/>
              <a:t>Notebook?</a:t>
            </a:r>
            <a:endParaRPr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9" r="24369"/>
          <a:stretch>
            <a:fillRect/>
          </a:stretch>
        </p:blipFill>
        <p:spPr>
          <a:xfrm>
            <a:off x="6183999" y="1946450"/>
            <a:ext cx="4303025" cy="42918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r>
              <a:rPr lang="en" dirty="0"/>
              <a:t>02. </a:t>
            </a:r>
            <a:r>
              <a:rPr lang="en-GB" dirty="0"/>
              <a:t>About the data</a:t>
            </a:r>
            <a:r>
              <a:rPr lang="en-GB" b="0" dirty="0"/>
              <a:t/>
            </a:r>
            <a:br>
              <a:rPr lang="en-GB" b="0" dirty="0"/>
            </a:br>
            <a:endParaRPr dirty="0"/>
          </a:p>
        </p:txBody>
      </p:sp>
      <p:grpSp>
        <p:nvGrpSpPr>
          <p:cNvPr id="231" name="Google Shape;231;p27"/>
          <p:cNvGrpSpPr/>
          <p:nvPr/>
        </p:nvGrpSpPr>
        <p:grpSpPr>
          <a:xfrm>
            <a:off x="396596" y="5846038"/>
            <a:ext cx="1649852" cy="1293419"/>
            <a:chOff x="1743721" y="733100"/>
            <a:chExt cx="1649852" cy="1293419"/>
          </a:xfrm>
        </p:grpSpPr>
        <p:sp>
          <p:nvSpPr>
            <p:cNvPr id="232" name="Google Shape;232;p27"/>
            <p:cNvSpPr/>
            <p:nvPr/>
          </p:nvSpPr>
          <p:spPr>
            <a:xfrm>
              <a:off x="2783792" y="1689890"/>
              <a:ext cx="571679" cy="153954"/>
            </a:xfrm>
            <a:custGeom>
              <a:avLst/>
              <a:gdLst/>
              <a:ahLst/>
              <a:cxnLst/>
              <a:rect l="l" t="t" r="r" b="b"/>
              <a:pathLst>
                <a:path w="17408" h="4688" extrusionOk="0">
                  <a:moveTo>
                    <a:pt x="5470" y="1"/>
                  </a:moveTo>
                  <a:cubicBezTo>
                    <a:pt x="3164" y="1"/>
                    <a:pt x="1108" y="113"/>
                    <a:pt x="1" y="438"/>
                  </a:cubicBezTo>
                  <a:cubicBezTo>
                    <a:pt x="1" y="438"/>
                    <a:pt x="14145" y="4048"/>
                    <a:pt x="16242" y="4513"/>
                  </a:cubicBezTo>
                  <a:cubicBezTo>
                    <a:pt x="16242" y="4513"/>
                    <a:pt x="16534" y="4688"/>
                    <a:pt x="16825" y="4688"/>
                  </a:cubicBezTo>
                  <a:cubicBezTo>
                    <a:pt x="17117" y="4688"/>
                    <a:pt x="17408" y="4513"/>
                    <a:pt x="17408" y="3815"/>
                  </a:cubicBezTo>
                  <a:lnTo>
                    <a:pt x="16942" y="552"/>
                  </a:lnTo>
                  <a:cubicBezTo>
                    <a:pt x="16942" y="552"/>
                    <a:pt x="10587" y="1"/>
                    <a:pt x="5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2725930" y="1674588"/>
              <a:ext cx="644846" cy="184561"/>
            </a:xfrm>
            <a:custGeom>
              <a:avLst/>
              <a:gdLst/>
              <a:ahLst/>
              <a:cxnLst/>
              <a:rect l="l" t="t" r="r" b="b"/>
              <a:pathLst>
                <a:path w="19636" h="5620" extrusionOk="0">
                  <a:moveTo>
                    <a:pt x="7189" y="932"/>
                  </a:moveTo>
                  <a:cubicBezTo>
                    <a:pt x="11540" y="932"/>
                    <a:pt x="16862" y="1337"/>
                    <a:pt x="18294" y="1452"/>
                  </a:cubicBezTo>
                  <a:lnTo>
                    <a:pt x="18704" y="4312"/>
                  </a:lnTo>
                  <a:cubicBezTo>
                    <a:pt x="18699" y="4609"/>
                    <a:pt x="18628" y="4684"/>
                    <a:pt x="18628" y="4684"/>
                  </a:cubicBezTo>
                  <a:cubicBezTo>
                    <a:pt x="18619" y="4688"/>
                    <a:pt x="18607" y="4689"/>
                    <a:pt x="18591" y="4689"/>
                  </a:cubicBezTo>
                  <a:cubicBezTo>
                    <a:pt x="18513" y="4689"/>
                    <a:pt x="18359" y="4646"/>
                    <a:pt x="18245" y="4580"/>
                  </a:cubicBezTo>
                  <a:lnTo>
                    <a:pt x="18179" y="4541"/>
                  </a:lnTo>
                  <a:lnTo>
                    <a:pt x="18106" y="4525"/>
                  </a:lnTo>
                  <a:cubicBezTo>
                    <a:pt x="16548" y="4178"/>
                    <a:pt x="8196" y="2060"/>
                    <a:pt x="4120" y="1023"/>
                  </a:cubicBezTo>
                  <a:cubicBezTo>
                    <a:pt x="5025" y="958"/>
                    <a:pt x="6075" y="932"/>
                    <a:pt x="7189" y="932"/>
                  </a:cubicBezTo>
                  <a:close/>
                  <a:moveTo>
                    <a:pt x="7275" y="1"/>
                  </a:moveTo>
                  <a:cubicBezTo>
                    <a:pt x="4910" y="1"/>
                    <a:pt x="2789" y="117"/>
                    <a:pt x="1631" y="456"/>
                  </a:cubicBezTo>
                  <a:lnTo>
                    <a:pt x="0" y="935"/>
                  </a:lnTo>
                  <a:lnTo>
                    <a:pt x="1647" y="1355"/>
                  </a:lnTo>
                  <a:cubicBezTo>
                    <a:pt x="2220" y="1502"/>
                    <a:pt x="15555" y="4903"/>
                    <a:pt x="17838" y="5420"/>
                  </a:cubicBezTo>
                  <a:cubicBezTo>
                    <a:pt x="17974" y="5491"/>
                    <a:pt x="18268" y="5620"/>
                    <a:pt x="18591" y="5620"/>
                  </a:cubicBezTo>
                  <a:cubicBezTo>
                    <a:pt x="18754" y="5620"/>
                    <a:pt x="18925" y="5586"/>
                    <a:pt x="19087" y="5495"/>
                  </a:cubicBezTo>
                  <a:cubicBezTo>
                    <a:pt x="19451" y="5289"/>
                    <a:pt x="19636" y="4880"/>
                    <a:pt x="19636" y="4281"/>
                  </a:cubicBezTo>
                  <a:lnTo>
                    <a:pt x="19113" y="585"/>
                  </a:lnTo>
                  <a:lnTo>
                    <a:pt x="18743" y="554"/>
                  </a:lnTo>
                  <a:cubicBezTo>
                    <a:pt x="18370" y="522"/>
                    <a:pt x="12277" y="1"/>
                    <a:pt x="7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2628497" y="1300751"/>
              <a:ext cx="735550" cy="475195"/>
            </a:xfrm>
            <a:custGeom>
              <a:avLst/>
              <a:gdLst/>
              <a:ahLst/>
              <a:cxnLst/>
              <a:rect l="l" t="t" r="r" b="b"/>
              <a:pathLst>
                <a:path w="22398" h="14470" extrusionOk="0">
                  <a:moveTo>
                    <a:pt x="16787" y="1"/>
                  </a:moveTo>
                  <a:cubicBezTo>
                    <a:pt x="16002" y="1"/>
                    <a:pt x="15197" y="87"/>
                    <a:pt x="14754" y="103"/>
                  </a:cubicBezTo>
                  <a:cubicBezTo>
                    <a:pt x="13268" y="155"/>
                    <a:pt x="11789" y="333"/>
                    <a:pt x="10332" y="617"/>
                  </a:cubicBezTo>
                  <a:cubicBezTo>
                    <a:pt x="6635" y="1336"/>
                    <a:pt x="3098" y="2801"/>
                    <a:pt x="0" y="4946"/>
                  </a:cubicBezTo>
                  <a:cubicBezTo>
                    <a:pt x="686" y="6043"/>
                    <a:pt x="1372" y="7141"/>
                    <a:pt x="2057" y="8237"/>
                  </a:cubicBezTo>
                  <a:cubicBezTo>
                    <a:pt x="2566" y="9050"/>
                    <a:pt x="3074" y="9864"/>
                    <a:pt x="3581" y="10676"/>
                  </a:cubicBezTo>
                  <a:cubicBezTo>
                    <a:pt x="3922" y="11220"/>
                    <a:pt x="4200" y="11942"/>
                    <a:pt x="4730" y="12288"/>
                  </a:cubicBezTo>
                  <a:cubicBezTo>
                    <a:pt x="4880" y="12386"/>
                    <a:pt x="5051" y="12454"/>
                    <a:pt x="5248" y="12479"/>
                  </a:cubicBezTo>
                  <a:cubicBezTo>
                    <a:pt x="8539" y="12896"/>
                    <a:pt x="11831" y="13311"/>
                    <a:pt x="15122" y="13728"/>
                  </a:cubicBezTo>
                  <a:cubicBezTo>
                    <a:pt x="16743" y="13932"/>
                    <a:pt x="18363" y="14137"/>
                    <a:pt x="19985" y="14343"/>
                  </a:cubicBezTo>
                  <a:cubicBezTo>
                    <a:pt x="20396" y="14395"/>
                    <a:pt x="20828" y="14470"/>
                    <a:pt x="21210" y="14470"/>
                  </a:cubicBezTo>
                  <a:cubicBezTo>
                    <a:pt x="21881" y="14470"/>
                    <a:pt x="22398" y="14238"/>
                    <a:pt x="22371" y="13239"/>
                  </a:cubicBezTo>
                  <a:cubicBezTo>
                    <a:pt x="22318" y="11193"/>
                    <a:pt x="21653" y="9253"/>
                    <a:pt x="21121" y="7298"/>
                  </a:cubicBezTo>
                  <a:cubicBezTo>
                    <a:pt x="20786" y="6071"/>
                    <a:pt x="20413" y="4854"/>
                    <a:pt x="20001" y="3650"/>
                  </a:cubicBezTo>
                  <a:cubicBezTo>
                    <a:pt x="19691" y="2744"/>
                    <a:pt x="19412" y="1118"/>
                    <a:pt x="18717" y="435"/>
                  </a:cubicBezTo>
                  <a:cubicBezTo>
                    <a:pt x="18362" y="90"/>
                    <a:pt x="17585" y="1"/>
                    <a:pt x="16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2607743" y="1285481"/>
              <a:ext cx="771280" cy="505736"/>
            </a:xfrm>
            <a:custGeom>
              <a:avLst/>
              <a:gdLst/>
              <a:ahLst/>
              <a:cxnLst/>
              <a:rect l="l" t="t" r="r" b="b"/>
              <a:pathLst>
                <a:path w="23486" h="15400" extrusionOk="0">
                  <a:moveTo>
                    <a:pt x="17432" y="933"/>
                  </a:moveTo>
                  <a:cubicBezTo>
                    <a:pt x="18116" y="933"/>
                    <a:pt x="18780" y="996"/>
                    <a:pt x="19023" y="1232"/>
                  </a:cubicBezTo>
                  <a:cubicBezTo>
                    <a:pt x="19452" y="1655"/>
                    <a:pt x="19726" y="2642"/>
                    <a:pt x="19946" y="3437"/>
                  </a:cubicBezTo>
                  <a:cubicBezTo>
                    <a:pt x="20030" y="3738"/>
                    <a:pt x="20109" y="4022"/>
                    <a:pt x="20192" y="4266"/>
                  </a:cubicBezTo>
                  <a:cubicBezTo>
                    <a:pt x="20599" y="5456"/>
                    <a:pt x="20973" y="6673"/>
                    <a:pt x="21303" y="7886"/>
                  </a:cubicBezTo>
                  <a:cubicBezTo>
                    <a:pt x="21397" y="8230"/>
                    <a:pt x="21495" y="8573"/>
                    <a:pt x="21593" y="8918"/>
                  </a:cubicBezTo>
                  <a:cubicBezTo>
                    <a:pt x="22036" y="10476"/>
                    <a:pt x="22495" y="12087"/>
                    <a:pt x="22538" y="13717"/>
                  </a:cubicBezTo>
                  <a:cubicBezTo>
                    <a:pt x="22543" y="13931"/>
                    <a:pt x="22521" y="14215"/>
                    <a:pt x="22381" y="14340"/>
                  </a:cubicBezTo>
                  <a:cubicBezTo>
                    <a:pt x="22274" y="14436"/>
                    <a:pt x="22081" y="14469"/>
                    <a:pt x="21850" y="14469"/>
                  </a:cubicBezTo>
                  <a:cubicBezTo>
                    <a:pt x="21583" y="14469"/>
                    <a:pt x="21263" y="14425"/>
                    <a:pt x="20966" y="14384"/>
                  </a:cubicBezTo>
                  <a:cubicBezTo>
                    <a:pt x="20868" y="14370"/>
                    <a:pt x="20771" y="14358"/>
                    <a:pt x="20676" y="14345"/>
                  </a:cubicBezTo>
                  <a:lnTo>
                    <a:pt x="5938" y="12482"/>
                  </a:lnTo>
                  <a:cubicBezTo>
                    <a:pt x="5822" y="12467"/>
                    <a:pt x="5716" y="12428"/>
                    <a:pt x="5617" y="12363"/>
                  </a:cubicBezTo>
                  <a:cubicBezTo>
                    <a:pt x="5321" y="12170"/>
                    <a:pt x="5096" y="11761"/>
                    <a:pt x="4879" y="11364"/>
                  </a:cubicBezTo>
                  <a:cubicBezTo>
                    <a:pt x="4790" y="11202"/>
                    <a:pt x="4701" y="11042"/>
                    <a:pt x="4609" y="10894"/>
                  </a:cubicBezTo>
                  <a:lnTo>
                    <a:pt x="1265" y="5544"/>
                  </a:lnTo>
                  <a:cubicBezTo>
                    <a:pt x="4179" y="3602"/>
                    <a:pt x="7553" y="2220"/>
                    <a:pt x="11052" y="1540"/>
                  </a:cubicBezTo>
                  <a:cubicBezTo>
                    <a:pt x="12528" y="1253"/>
                    <a:pt x="13991" y="1082"/>
                    <a:pt x="15402" y="1034"/>
                  </a:cubicBezTo>
                  <a:cubicBezTo>
                    <a:pt x="15561" y="1028"/>
                    <a:pt x="15765" y="1014"/>
                    <a:pt x="15998" y="997"/>
                  </a:cubicBezTo>
                  <a:cubicBezTo>
                    <a:pt x="16365" y="971"/>
                    <a:pt x="16905" y="933"/>
                    <a:pt x="17432" y="933"/>
                  </a:cubicBezTo>
                  <a:close/>
                  <a:moveTo>
                    <a:pt x="17438" y="1"/>
                  </a:moveTo>
                  <a:cubicBezTo>
                    <a:pt x="16964" y="1"/>
                    <a:pt x="16454" y="31"/>
                    <a:pt x="15933" y="68"/>
                  </a:cubicBezTo>
                  <a:cubicBezTo>
                    <a:pt x="15712" y="83"/>
                    <a:pt x="15520" y="96"/>
                    <a:pt x="15370" y="101"/>
                  </a:cubicBezTo>
                  <a:cubicBezTo>
                    <a:pt x="13910" y="152"/>
                    <a:pt x="12399" y="328"/>
                    <a:pt x="10875" y="625"/>
                  </a:cubicBezTo>
                  <a:cubicBezTo>
                    <a:pt x="7101" y="1359"/>
                    <a:pt x="3467" y="2881"/>
                    <a:pt x="367" y="5028"/>
                  </a:cubicBezTo>
                  <a:lnTo>
                    <a:pt x="1" y="5281"/>
                  </a:lnTo>
                  <a:lnTo>
                    <a:pt x="3819" y="11388"/>
                  </a:lnTo>
                  <a:cubicBezTo>
                    <a:pt x="3902" y="11522"/>
                    <a:pt x="3981" y="11667"/>
                    <a:pt x="4062" y="11813"/>
                  </a:cubicBezTo>
                  <a:cubicBezTo>
                    <a:pt x="4321" y="12287"/>
                    <a:pt x="4616" y="12823"/>
                    <a:pt x="5107" y="13144"/>
                  </a:cubicBezTo>
                  <a:cubicBezTo>
                    <a:pt x="5324" y="13285"/>
                    <a:pt x="5565" y="13374"/>
                    <a:pt x="5822" y="13407"/>
                  </a:cubicBezTo>
                  <a:lnTo>
                    <a:pt x="20558" y="15270"/>
                  </a:lnTo>
                  <a:cubicBezTo>
                    <a:pt x="20651" y="15282"/>
                    <a:pt x="20744" y="15294"/>
                    <a:pt x="20838" y="15308"/>
                  </a:cubicBezTo>
                  <a:cubicBezTo>
                    <a:pt x="21163" y="15352"/>
                    <a:pt x="21506" y="15399"/>
                    <a:pt x="21836" y="15399"/>
                  </a:cubicBezTo>
                  <a:cubicBezTo>
                    <a:pt x="22274" y="15399"/>
                    <a:pt x="22688" y="15316"/>
                    <a:pt x="23003" y="15035"/>
                  </a:cubicBezTo>
                  <a:cubicBezTo>
                    <a:pt x="23328" y="14743"/>
                    <a:pt x="23485" y="14291"/>
                    <a:pt x="23469" y="13692"/>
                  </a:cubicBezTo>
                  <a:cubicBezTo>
                    <a:pt x="23423" y="11946"/>
                    <a:pt x="22949" y="10277"/>
                    <a:pt x="22489" y="8662"/>
                  </a:cubicBezTo>
                  <a:cubicBezTo>
                    <a:pt x="22392" y="8321"/>
                    <a:pt x="22295" y="7982"/>
                    <a:pt x="22202" y="7641"/>
                  </a:cubicBezTo>
                  <a:cubicBezTo>
                    <a:pt x="21867" y="6409"/>
                    <a:pt x="21487" y="5173"/>
                    <a:pt x="21074" y="3964"/>
                  </a:cubicBezTo>
                  <a:cubicBezTo>
                    <a:pt x="20999" y="3747"/>
                    <a:pt x="20925" y="3475"/>
                    <a:pt x="20844" y="3188"/>
                  </a:cubicBezTo>
                  <a:cubicBezTo>
                    <a:pt x="20581" y="2239"/>
                    <a:pt x="20284" y="1165"/>
                    <a:pt x="19674" y="566"/>
                  </a:cubicBezTo>
                  <a:cubicBezTo>
                    <a:pt x="19221" y="125"/>
                    <a:pt x="18405" y="1"/>
                    <a:pt x="17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1763819" y="1213892"/>
              <a:ext cx="1020043" cy="797322"/>
            </a:xfrm>
            <a:custGeom>
              <a:avLst/>
              <a:gdLst/>
              <a:ahLst/>
              <a:cxnLst/>
              <a:rect l="l" t="t" r="r" b="b"/>
              <a:pathLst>
                <a:path w="31061" h="24279" extrusionOk="0">
                  <a:moveTo>
                    <a:pt x="15960" y="0"/>
                  </a:moveTo>
                  <a:cubicBezTo>
                    <a:pt x="6327" y="0"/>
                    <a:pt x="1" y="4562"/>
                    <a:pt x="1" y="4562"/>
                  </a:cubicBezTo>
                  <a:lnTo>
                    <a:pt x="10719" y="23436"/>
                  </a:lnTo>
                  <a:cubicBezTo>
                    <a:pt x="11028" y="24053"/>
                    <a:pt x="11447" y="24278"/>
                    <a:pt x="11918" y="24278"/>
                  </a:cubicBezTo>
                  <a:cubicBezTo>
                    <a:pt x="12894" y="24278"/>
                    <a:pt x="14092" y="23311"/>
                    <a:pt x="14989" y="22863"/>
                  </a:cubicBezTo>
                  <a:cubicBezTo>
                    <a:pt x="16810" y="21954"/>
                    <a:pt x="18633" y="21050"/>
                    <a:pt x="20457" y="20149"/>
                  </a:cubicBezTo>
                  <a:cubicBezTo>
                    <a:pt x="23989" y="18405"/>
                    <a:pt x="27526" y="16670"/>
                    <a:pt x="31061" y="14933"/>
                  </a:cubicBezTo>
                  <a:lnTo>
                    <a:pt x="22615" y="726"/>
                  </a:lnTo>
                  <a:cubicBezTo>
                    <a:pt x="20263" y="212"/>
                    <a:pt x="18035" y="0"/>
                    <a:pt x="159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1743721" y="1198852"/>
              <a:ext cx="1061750" cy="827667"/>
            </a:xfrm>
            <a:custGeom>
              <a:avLst/>
              <a:gdLst/>
              <a:ahLst/>
              <a:cxnLst/>
              <a:rect l="l" t="t" r="r" b="b"/>
              <a:pathLst>
                <a:path w="32331" h="25203" extrusionOk="0">
                  <a:moveTo>
                    <a:pt x="16624" y="932"/>
                  </a:moveTo>
                  <a:cubicBezTo>
                    <a:pt x="18598" y="932"/>
                    <a:pt x="20709" y="1127"/>
                    <a:pt x="22930" y="1597"/>
                  </a:cubicBezTo>
                  <a:lnTo>
                    <a:pt x="31014" y="15195"/>
                  </a:lnTo>
                  <a:lnTo>
                    <a:pt x="28581" y="16391"/>
                  </a:lnTo>
                  <a:cubicBezTo>
                    <a:pt x="26007" y="17655"/>
                    <a:pt x="23434" y="18919"/>
                    <a:pt x="20863" y="20189"/>
                  </a:cubicBezTo>
                  <a:cubicBezTo>
                    <a:pt x="19038" y="21090"/>
                    <a:pt x="17214" y="21994"/>
                    <a:pt x="15392" y="22903"/>
                  </a:cubicBezTo>
                  <a:cubicBezTo>
                    <a:pt x="15117" y="23041"/>
                    <a:pt x="14828" y="23217"/>
                    <a:pt x="14521" y="23403"/>
                  </a:cubicBezTo>
                  <a:cubicBezTo>
                    <a:pt x="13876" y="23795"/>
                    <a:pt x="13093" y="24270"/>
                    <a:pt x="12528" y="24270"/>
                  </a:cubicBezTo>
                  <a:cubicBezTo>
                    <a:pt x="12449" y="24270"/>
                    <a:pt x="12375" y="24261"/>
                    <a:pt x="12306" y="24241"/>
                  </a:cubicBezTo>
                  <a:cubicBezTo>
                    <a:pt x="12085" y="24177"/>
                    <a:pt x="11903" y="23996"/>
                    <a:pt x="11748" y="23686"/>
                  </a:cubicBezTo>
                  <a:lnTo>
                    <a:pt x="1233" y="5167"/>
                  </a:lnTo>
                  <a:cubicBezTo>
                    <a:pt x="2673" y="4253"/>
                    <a:pt x="8472" y="932"/>
                    <a:pt x="16624" y="932"/>
                  </a:cubicBezTo>
                  <a:close/>
                  <a:moveTo>
                    <a:pt x="16632" y="0"/>
                  </a:moveTo>
                  <a:cubicBezTo>
                    <a:pt x="6913" y="0"/>
                    <a:pt x="418" y="4585"/>
                    <a:pt x="340" y="4641"/>
                  </a:cubicBezTo>
                  <a:lnTo>
                    <a:pt x="0" y="4886"/>
                  </a:lnTo>
                  <a:lnTo>
                    <a:pt x="10920" y="24113"/>
                  </a:lnTo>
                  <a:cubicBezTo>
                    <a:pt x="11194" y="24655"/>
                    <a:pt x="11573" y="25000"/>
                    <a:pt x="12048" y="25136"/>
                  </a:cubicBezTo>
                  <a:cubicBezTo>
                    <a:pt x="12207" y="25182"/>
                    <a:pt x="12367" y="25202"/>
                    <a:pt x="12530" y="25202"/>
                  </a:cubicBezTo>
                  <a:cubicBezTo>
                    <a:pt x="13354" y="25202"/>
                    <a:pt x="14223" y="24675"/>
                    <a:pt x="15004" y="24200"/>
                  </a:cubicBezTo>
                  <a:cubicBezTo>
                    <a:pt x="15294" y="24024"/>
                    <a:pt x="15568" y="23858"/>
                    <a:pt x="15809" y="23738"/>
                  </a:cubicBezTo>
                  <a:cubicBezTo>
                    <a:pt x="17629" y="22830"/>
                    <a:pt x="19452" y="21926"/>
                    <a:pt x="21276" y="21025"/>
                  </a:cubicBezTo>
                  <a:cubicBezTo>
                    <a:pt x="23846" y="19755"/>
                    <a:pt x="26419" y="18491"/>
                    <a:pt x="28992" y="17228"/>
                  </a:cubicBezTo>
                  <a:lnTo>
                    <a:pt x="32331" y="15587"/>
                  </a:lnTo>
                  <a:lnTo>
                    <a:pt x="23524" y="773"/>
                  </a:lnTo>
                  <a:lnTo>
                    <a:pt x="23327" y="729"/>
                  </a:lnTo>
                  <a:cubicBezTo>
                    <a:pt x="20967" y="213"/>
                    <a:pt x="18725" y="0"/>
                    <a:pt x="16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2570307" y="1155571"/>
              <a:ext cx="807503" cy="552500"/>
            </a:xfrm>
            <a:custGeom>
              <a:avLst/>
              <a:gdLst/>
              <a:ahLst/>
              <a:cxnLst/>
              <a:rect l="l" t="t" r="r" b="b"/>
              <a:pathLst>
                <a:path w="24589" h="16824" extrusionOk="0">
                  <a:moveTo>
                    <a:pt x="19205" y="1"/>
                  </a:moveTo>
                  <a:cubicBezTo>
                    <a:pt x="18850" y="1"/>
                    <a:pt x="18459" y="47"/>
                    <a:pt x="18042" y="74"/>
                  </a:cubicBezTo>
                  <a:cubicBezTo>
                    <a:pt x="16516" y="175"/>
                    <a:pt x="15005" y="444"/>
                    <a:pt x="13521" y="808"/>
                  </a:cubicBezTo>
                  <a:cubicBezTo>
                    <a:pt x="8825" y="1959"/>
                    <a:pt x="4169" y="3933"/>
                    <a:pt x="0" y="6390"/>
                  </a:cubicBezTo>
                  <a:lnTo>
                    <a:pt x="6432" y="16823"/>
                  </a:lnTo>
                  <a:cubicBezTo>
                    <a:pt x="11791" y="15658"/>
                    <a:pt x="23676" y="15658"/>
                    <a:pt x="23676" y="15658"/>
                  </a:cubicBezTo>
                  <a:cubicBezTo>
                    <a:pt x="23994" y="15658"/>
                    <a:pt x="24386" y="15635"/>
                    <a:pt x="24515" y="15283"/>
                  </a:cubicBezTo>
                  <a:cubicBezTo>
                    <a:pt x="24588" y="15085"/>
                    <a:pt x="24562" y="14865"/>
                    <a:pt x="24534" y="14656"/>
                  </a:cubicBezTo>
                  <a:cubicBezTo>
                    <a:pt x="23900" y="10029"/>
                    <a:pt x="22417" y="5548"/>
                    <a:pt x="20862" y="1162"/>
                  </a:cubicBezTo>
                  <a:cubicBezTo>
                    <a:pt x="20520" y="198"/>
                    <a:pt x="19939" y="1"/>
                    <a:pt x="19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2549027" y="1140334"/>
              <a:ext cx="844546" cy="584979"/>
            </a:xfrm>
            <a:custGeom>
              <a:avLst/>
              <a:gdLst/>
              <a:ahLst/>
              <a:cxnLst/>
              <a:rect l="l" t="t" r="r" b="b"/>
              <a:pathLst>
                <a:path w="25717" h="17813" extrusionOk="0">
                  <a:moveTo>
                    <a:pt x="19856" y="932"/>
                  </a:moveTo>
                  <a:cubicBezTo>
                    <a:pt x="20497" y="932"/>
                    <a:pt x="20829" y="1098"/>
                    <a:pt x="21071" y="1781"/>
                  </a:cubicBezTo>
                  <a:cubicBezTo>
                    <a:pt x="22567" y="6001"/>
                    <a:pt x="24081" y="10512"/>
                    <a:pt x="24719" y="15183"/>
                  </a:cubicBezTo>
                  <a:cubicBezTo>
                    <a:pt x="24738" y="15319"/>
                    <a:pt x="24761" y="15489"/>
                    <a:pt x="24725" y="15587"/>
                  </a:cubicBezTo>
                  <a:cubicBezTo>
                    <a:pt x="24717" y="15613"/>
                    <a:pt x="24651" y="15657"/>
                    <a:pt x="24324" y="15657"/>
                  </a:cubicBezTo>
                  <a:cubicBezTo>
                    <a:pt x="23846" y="15657"/>
                    <a:pt x="12779" y="15669"/>
                    <a:pt x="7306" y="16764"/>
                  </a:cubicBezTo>
                  <a:lnTo>
                    <a:pt x="1295" y="7016"/>
                  </a:lnTo>
                  <a:cubicBezTo>
                    <a:pt x="5453" y="4617"/>
                    <a:pt x="9933" y="2790"/>
                    <a:pt x="14281" y="1725"/>
                  </a:cubicBezTo>
                  <a:cubicBezTo>
                    <a:pt x="15889" y="1331"/>
                    <a:pt x="17341" y="1094"/>
                    <a:pt x="18720" y="1003"/>
                  </a:cubicBezTo>
                  <a:cubicBezTo>
                    <a:pt x="18858" y="995"/>
                    <a:pt x="18993" y="984"/>
                    <a:pt x="19124" y="972"/>
                  </a:cubicBezTo>
                  <a:cubicBezTo>
                    <a:pt x="19406" y="949"/>
                    <a:pt x="19647" y="932"/>
                    <a:pt x="19856" y="932"/>
                  </a:cubicBezTo>
                  <a:close/>
                  <a:moveTo>
                    <a:pt x="19830" y="1"/>
                  </a:moveTo>
                  <a:cubicBezTo>
                    <a:pt x="19568" y="1"/>
                    <a:pt x="19304" y="22"/>
                    <a:pt x="19047" y="44"/>
                  </a:cubicBezTo>
                  <a:cubicBezTo>
                    <a:pt x="18921" y="53"/>
                    <a:pt x="18791" y="65"/>
                    <a:pt x="18659" y="73"/>
                  </a:cubicBezTo>
                  <a:cubicBezTo>
                    <a:pt x="17225" y="168"/>
                    <a:pt x="15720" y="412"/>
                    <a:pt x="14059" y="820"/>
                  </a:cubicBezTo>
                  <a:cubicBezTo>
                    <a:pt x="9481" y="1942"/>
                    <a:pt x="4761" y="3890"/>
                    <a:pt x="411" y="6452"/>
                  </a:cubicBezTo>
                  <a:lnTo>
                    <a:pt x="1" y="6694"/>
                  </a:lnTo>
                  <a:lnTo>
                    <a:pt x="6857" y="17813"/>
                  </a:lnTo>
                  <a:lnTo>
                    <a:pt x="7179" y="17742"/>
                  </a:lnTo>
                  <a:cubicBezTo>
                    <a:pt x="12429" y="16601"/>
                    <a:pt x="24205" y="16588"/>
                    <a:pt x="24324" y="16588"/>
                  </a:cubicBezTo>
                  <a:cubicBezTo>
                    <a:pt x="24605" y="16588"/>
                    <a:pt x="25352" y="16588"/>
                    <a:pt x="25601" y="15907"/>
                  </a:cubicBezTo>
                  <a:cubicBezTo>
                    <a:pt x="25716" y="15592"/>
                    <a:pt x="25673" y="15270"/>
                    <a:pt x="25643" y="15058"/>
                  </a:cubicBezTo>
                  <a:cubicBezTo>
                    <a:pt x="24992" y="10298"/>
                    <a:pt x="23462" y="5735"/>
                    <a:pt x="21949" y="1470"/>
                  </a:cubicBezTo>
                  <a:cubicBezTo>
                    <a:pt x="21511" y="232"/>
                    <a:pt x="20683" y="1"/>
                    <a:pt x="19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551983" y="1046907"/>
              <a:ext cx="780541" cy="661168"/>
            </a:xfrm>
            <a:custGeom>
              <a:avLst/>
              <a:gdLst/>
              <a:ahLst/>
              <a:cxnLst/>
              <a:rect l="l" t="t" r="r" b="b"/>
              <a:pathLst>
                <a:path w="23768" h="20133" extrusionOk="0">
                  <a:moveTo>
                    <a:pt x="16740" y="1"/>
                  </a:moveTo>
                  <a:cubicBezTo>
                    <a:pt x="16495" y="1"/>
                    <a:pt x="16311" y="92"/>
                    <a:pt x="16311" y="92"/>
                  </a:cubicBezTo>
                  <a:cubicBezTo>
                    <a:pt x="7456" y="1258"/>
                    <a:pt x="0" y="8015"/>
                    <a:pt x="0" y="8015"/>
                  </a:cubicBezTo>
                  <a:lnTo>
                    <a:pt x="6990" y="20132"/>
                  </a:lnTo>
                  <a:cubicBezTo>
                    <a:pt x="10253" y="18502"/>
                    <a:pt x="21904" y="16403"/>
                    <a:pt x="21904" y="16403"/>
                  </a:cubicBezTo>
                  <a:cubicBezTo>
                    <a:pt x="23767" y="16170"/>
                    <a:pt x="22835" y="14074"/>
                    <a:pt x="22835" y="14074"/>
                  </a:cubicBezTo>
                  <a:lnTo>
                    <a:pt x="17709" y="792"/>
                  </a:lnTo>
                  <a:cubicBezTo>
                    <a:pt x="17450" y="144"/>
                    <a:pt x="17047" y="1"/>
                    <a:pt x="16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2532542" y="1031604"/>
              <a:ext cx="801460" cy="696569"/>
            </a:xfrm>
            <a:custGeom>
              <a:avLst/>
              <a:gdLst/>
              <a:ahLst/>
              <a:cxnLst/>
              <a:rect l="l" t="t" r="r" b="b"/>
              <a:pathLst>
                <a:path w="24405" h="21211" extrusionOk="0">
                  <a:moveTo>
                    <a:pt x="17331" y="933"/>
                  </a:moveTo>
                  <a:cubicBezTo>
                    <a:pt x="17383" y="933"/>
                    <a:pt x="17439" y="941"/>
                    <a:pt x="17493" y="963"/>
                  </a:cubicBezTo>
                  <a:cubicBezTo>
                    <a:pt x="17641" y="1021"/>
                    <a:pt x="17768" y="1180"/>
                    <a:pt x="17867" y="1425"/>
                  </a:cubicBezTo>
                  <a:lnTo>
                    <a:pt x="23002" y="14728"/>
                  </a:lnTo>
                  <a:cubicBezTo>
                    <a:pt x="23097" y="14949"/>
                    <a:pt x="23323" y="15667"/>
                    <a:pt x="23097" y="16065"/>
                  </a:cubicBezTo>
                  <a:cubicBezTo>
                    <a:pt x="23057" y="16134"/>
                    <a:pt x="22937" y="16345"/>
                    <a:pt x="22437" y="16407"/>
                  </a:cubicBezTo>
                  <a:lnTo>
                    <a:pt x="22413" y="16411"/>
                  </a:lnTo>
                  <a:cubicBezTo>
                    <a:pt x="21953" y="16494"/>
                    <a:pt x="11483" y="18390"/>
                    <a:pt x="7773" y="19997"/>
                  </a:cubicBezTo>
                  <a:lnTo>
                    <a:pt x="1189" y="8582"/>
                  </a:lnTo>
                  <a:cubicBezTo>
                    <a:pt x="2623" y="7368"/>
                    <a:pt x="9311" y="2028"/>
                    <a:pt x="16964" y="1021"/>
                  </a:cubicBezTo>
                  <a:lnTo>
                    <a:pt x="17041" y="1008"/>
                  </a:lnTo>
                  <a:lnTo>
                    <a:pt x="17105" y="979"/>
                  </a:lnTo>
                  <a:cubicBezTo>
                    <a:pt x="17106" y="978"/>
                    <a:pt x="17207" y="933"/>
                    <a:pt x="17331" y="933"/>
                  </a:cubicBezTo>
                  <a:close/>
                  <a:moveTo>
                    <a:pt x="17334" y="0"/>
                  </a:moveTo>
                  <a:cubicBezTo>
                    <a:pt x="17090" y="0"/>
                    <a:pt x="16889" y="63"/>
                    <a:pt x="16779" y="106"/>
                  </a:cubicBezTo>
                  <a:cubicBezTo>
                    <a:pt x="7911" y="1299"/>
                    <a:pt x="587" y="7857"/>
                    <a:pt x="278" y="8136"/>
                  </a:cubicBezTo>
                  <a:lnTo>
                    <a:pt x="1" y="8389"/>
                  </a:lnTo>
                  <a:lnTo>
                    <a:pt x="7399" y="21211"/>
                  </a:lnTo>
                  <a:lnTo>
                    <a:pt x="7790" y="21015"/>
                  </a:lnTo>
                  <a:cubicBezTo>
                    <a:pt x="10911" y="19455"/>
                    <a:pt x="22140" y="17408"/>
                    <a:pt x="22566" y="17331"/>
                  </a:cubicBezTo>
                  <a:cubicBezTo>
                    <a:pt x="23356" y="17228"/>
                    <a:pt x="23732" y="16835"/>
                    <a:pt x="23909" y="16521"/>
                  </a:cubicBezTo>
                  <a:cubicBezTo>
                    <a:pt x="24404" y="15646"/>
                    <a:pt x="23911" y="14480"/>
                    <a:pt x="23862" y="14372"/>
                  </a:cubicBezTo>
                  <a:lnTo>
                    <a:pt x="18733" y="1085"/>
                  </a:lnTo>
                  <a:cubicBezTo>
                    <a:pt x="18531" y="577"/>
                    <a:pt x="18223" y="242"/>
                    <a:pt x="17818" y="88"/>
                  </a:cubicBezTo>
                  <a:cubicBezTo>
                    <a:pt x="17648" y="24"/>
                    <a:pt x="17483" y="0"/>
                    <a:pt x="17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2435372" y="748370"/>
              <a:ext cx="753678" cy="959716"/>
            </a:xfrm>
            <a:custGeom>
              <a:avLst/>
              <a:gdLst/>
              <a:ahLst/>
              <a:cxnLst/>
              <a:rect l="l" t="t" r="r" b="b"/>
              <a:pathLst>
                <a:path w="22950" h="29224" extrusionOk="0">
                  <a:moveTo>
                    <a:pt x="13522" y="1"/>
                  </a:moveTo>
                  <a:cubicBezTo>
                    <a:pt x="13218" y="1"/>
                    <a:pt x="12918" y="89"/>
                    <a:pt x="12608" y="217"/>
                  </a:cubicBezTo>
                  <a:cubicBezTo>
                    <a:pt x="11545" y="656"/>
                    <a:pt x="10467" y="1070"/>
                    <a:pt x="9460" y="1630"/>
                  </a:cubicBezTo>
                  <a:cubicBezTo>
                    <a:pt x="6812" y="3107"/>
                    <a:pt x="4553" y="5238"/>
                    <a:pt x="2616" y="7550"/>
                  </a:cubicBezTo>
                  <a:cubicBezTo>
                    <a:pt x="1944" y="8353"/>
                    <a:pt x="1307" y="9186"/>
                    <a:pt x="712" y="10048"/>
                  </a:cubicBezTo>
                  <a:cubicBezTo>
                    <a:pt x="648" y="10141"/>
                    <a:pt x="1" y="10937"/>
                    <a:pt x="56" y="11048"/>
                  </a:cubicBezTo>
                  <a:cubicBezTo>
                    <a:pt x="5065" y="21184"/>
                    <a:pt x="10541" y="29223"/>
                    <a:pt x="10541" y="29223"/>
                  </a:cubicBezTo>
                  <a:cubicBezTo>
                    <a:pt x="14037" y="23165"/>
                    <a:pt x="21493" y="19902"/>
                    <a:pt x="21493" y="19902"/>
                  </a:cubicBezTo>
                  <a:cubicBezTo>
                    <a:pt x="22950" y="18931"/>
                    <a:pt x="21731" y="16659"/>
                    <a:pt x="21270" y="15462"/>
                  </a:cubicBezTo>
                  <a:cubicBezTo>
                    <a:pt x="20642" y="13832"/>
                    <a:pt x="19906" y="12249"/>
                    <a:pt x="19230" y="10640"/>
                  </a:cubicBezTo>
                  <a:cubicBezTo>
                    <a:pt x="18074" y="7892"/>
                    <a:pt x="16909" y="5147"/>
                    <a:pt x="15697" y="2424"/>
                  </a:cubicBezTo>
                  <a:cubicBezTo>
                    <a:pt x="15325" y="1589"/>
                    <a:pt x="15083" y="606"/>
                    <a:pt x="14209" y="167"/>
                  </a:cubicBezTo>
                  <a:cubicBezTo>
                    <a:pt x="13974" y="49"/>
                    <a:pt x="13747" y="1"/>
                    <a:pt x="13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2418198" y="733100"/>
              <a:ext cx="783825" cy="1003722"/>
            </a:xfrm>
            <a:custGeom>
              <a:avLst/>
              <a:gdLst/>
              <a:ahLst/>
              <a:cxnLst/>
              <a:rect l="l" t="t" r="r" b="b"/>
              <a:pathLst>
                <a:path w="23868" h="30564" extrusionOk="0">
                  <a:moveTo>
                    <a:pt x="14046" y="931"/>
                  </a:moveTo>
                  <a:cubicBezTo>
                    <a:pt x="14215" y="931"/>
                    <a:pt x="14367" y="970"/>
                    <a:pt x="14524" y="1049"/>
                  </a:cubicBezTo>
                  <a:cubicBezTo>
                    <a:pt x="15080" y="1329"/>
                    <a:pt x="15330" y="1945"/>
                    <a:pt x="15594" y="2598"/>
                  </a:cubicBezTo>
                  <a:cubicBezTo>
                    <a:pt x="15658" y="2760"/>
                    <a:pt x="15724" y="2921"/>
                    <a:pt x="15793" y="3078"/>
                  </a:cubicBezTo>
                  <a:cubicBezTo>
                    <a:pt x="17045" y="5891"/>
                    <a:pt x="18230" y="8685"/>
                    <a:pt x="19323" y="11286"/>
                  </a:cubicBezTo>
                  <a:cubicBezTo>
                    <a:pt x="19564" y="11861"/>
                    <a:pt x="19814" y="12431"/>
                    <a:pt x="20063" y="13003"/>
                  </a:cubicBezTo>
                  <a:cubicBezTo>
                    <a:pt x="20503" y="14011"/>
                    <a:pt x="20958" y="15054"/>
                    <a:pt x="21357" y="16094"/>
                  </a:cubicBezTo>
                  <a:cubicBezTo>
                    <a:pt x="21418" y="16249"/>
                    <a:pt x="21490" y="16423"/>
                    <a:pt x="21568" y="16609"/>
                  </a:cubicBezTo>
                  <a:cubicBezTo>
                    <a:pt x="22163" y="18033"/>
                    <a:pt x="22627" y="19361"/>
                    <a:pt x="21788" y="19959"/>
                  </a:cubicBezTo>
                  <a:cubicBezTo>
                    <a:pt x="21142" y="20247"/>
                    <a:pt x="14593" y="23272"/>
                    <a:pt x="11047" y="28821"/>
                  </a:cubicBezTo>
                  <a:cubicBezTo>
                    <a:pt x="9701" y="26783"/>
                    <a:pt x="5225" y="19830"/>
                    <a:pt x="1089" y="11495"/>
                  </a:cubicBezTo>
                  <a:cubicBezTo>
                    <a:pt x="1169" y="11372"/>
                    <a:pt x="1311" y="11179"/>
                    <a:pt x="1514" y="10916"/>
                  </a:cubicBezTo>
                  <a:cubicBezTo>
                    <a:pt x="1567" y="10847"/>
                    <a:pt x="1604" y="10798"/>
                    <a:pt x="1618" y="10778"/>
                  </a:cubicBezTo>
                  <a:cubicBezTo>
                    <a:pt x="2191" y="9948"/>
                    <a:pt x="2822" y="9120"/>
                    <a:pt x="3496" y="8314"/>
                  </a:cubicBezTo>
                  <a:cubicBezTo>
                    <a:pt x="5684" y="5703"/>
                    <a:pt x="7880" y="3802"/>
                    <a:pt x="10210" y="2503"/>
                  </a:cubicBezTo>
                  <a:cubicBezTo>
                    <a:pt x="11038" y="2041"/>
                    <a:pt x="11943" y="1671"/>
                    <a:pt x="12819" y="1314"/>
                  </a:cubicBezTo>
                  <a:lnTo>
                    <a:pt x="13310" y="1113"/>
                  </a:lnTo>
                  <a:cubicBezTo>
                    <a:pt x="13605" y="991"/>
                    <a:pt x="13838" y="931"/>
                    <a:pt x="14046" y="931"/>
                  </a:cubicBezTo>
                  <a:close/>
                  <a:moveTo>
                    <a:pt x="14046" y="1"/>
                  </a:moveTo>
                  <a:cubicBezTo>
                    <a:pt x="13636" y="1"/>
                    <a:pt x="13265" y="123"/>
                    <a:pt x="12954" y="252"/>
                  </a:cubicBezTo>
                  <a:lnTo>
                    <a:pt x="12465" y="451"/>
                  </a:lnTo>
                  <a:cubicBezTo>
                    <a:pt x="11565" y="819"/>
                    <a:pt x="10634" y="1200"/>
                    <a:pt x="9756" y="1689"/>
                  </a:cubicBezTo>
                  <a:cubicBezTo>
                    <a:pt x="7324" y="3044"/>
                    <a:pt x="5044" y="5016"/>
                    <a:pt x="2782" y="7716"/>
                  </a:cubicBezTo>
                  <a:cubicBezTo>
                    <a:pt x="2089" y="8543"/>
                    <a:pt x="1439" y="9395"/>
                    <a:pt x="853" y="10246"/>
                  </a:cubicBezTo>
                  <a:cubicBezTo>
                    <a:pt x="840" y="10263"/>
                    <a:pt x="813" y="10299"/>
                    <a:pt x="776" y="10346"/>
                  </a:cubicBezTo>
                  <a:cubicBezTo>
                    <a:pt x="180" y="11118"/>
                    <a:pt x="1" y="11396"/>
                    <a:pt x="161" y="11719"/>
                  </a:cubicBezTo>
                  <a:cubicBezTo>
                    <a:pt x="5128" y="21768"/>
                    <a:pt x="10624" y="29869"/>
                    <a:pt x="10680" y="29951"/>
                  </a:cubicBezTo>
                  <a:lnTo>
                    <a:pt x="11098" y="30564"/>
                  </a:lnTo>
                  <a:lnTo>
                    <a:pt x="11468" y="29921"/>
                  </a:lnTo>
                  <a:cubicBezTo>
                    <a:pt x="14844" y="24070"/>
                    <a:pt x="22130" y="20826"/>
                    <a:pt x="22203" y="20795"/>
                  </a:cubicBezTo>
                  <a:lnTo>
                    <a:pt x="22275" y="20755"/>
                  </a:lnTo>
                  <a:cubicBezTo>
                    <a:pt x="23867" y="19694"/>
                    <a:pt x="22966" y="17537"/>
                    <a:pt x="22428" y="16249"/>
                  </a:cubicBezTo>
                  <a:cubicBezTo>
                    <a:pt x="22354" y="16072"/>
                    <a:pt x="22285" y="15907"/>
                    <a:pt x="22228" y="15759"/>
                  </a:cubicBezTo>
                  <a:cubicBezTo>
                    <a:pt x="21820" y="14700"/>
                    <a:pt x="21361" y="13647"/>
                    <a:pt x="20917" y="12629"/>
                  </a:cubicBezTo>
                  <a:cubicBezTo>
                    <a:pt x="20669" y="12063"/>
                    <a:pt x="20421" y="11495"/>
                    <a:pt x="20182" y="10924"/>
                  </a:cubicBezTo>
                  <a:cubicBezTo>
                    <a:pt x="19087" y="8319"/>
                    <a:pt x="17900" y="5519"/>
                    <a:pt x="16645" y="2699"/>
                  </a:cubicBezTo>
                  <a:cubicBezTo>
                    <a:pt x="16580" y="2553"/>
                    <a:pt x="16519" y="2402"/>
                    <a:pt x="16458" y="2249"/>
                  </a:cubicBezTo>
                  <a:cubicBezTo>
                    <a:pt x="16156" y="1501"/>
                    <a:pt x="15813" y="655"/>
                    <a:pt x="14942" y="216"/>
                  </a:cubicBezTo>
                  <a:cubicBezTo>
                    <a:pt x="14630" y="59"/>
                    <a:pt x="14329" y="1"/>
                    <a:pt x="140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1771470" y="1135047"/>
              <a:ext cx="1012392" cy="817059"/>
            </a:xfrm>
            <a:custGeom>
              <a:avLst/>
              <a:gdLst/>
              <a:ahLst/>
              <a:cxnLst/>
              <a:rect l="l" t="t" r="r" b="b"/>
              <a:pathLst>
                <a:path w="30828" h="24880" extrusionOk="0">
                  <a:moveTo>
                    <a:pt x="10502" y="1"/>
                  </a:moveTo>
                  <a:cubicBezTo>
                    <a:pt x="2855" y="1"/>
                    <a:pt x="1" y="3234"/>
                    <a:pt x="1" y="3234"/>
                  </a:cubicBezTo>
                  <a:lnTo>
                    <a:pt x="10720" y="24205"/>
                  </a:lnTo>
                  <a:cubicBezTo>
                    <a:pt x="11143" y="24735"/>
                    <a:pt x="11663" y="24879"/>
                    <a:pt x="12104" y="24879"/>
                  </a:cubicBezTo>
                  <a:cubicBezTo>
                    <a:pt x="12633" y="24879"/>
                    <a:pt x="13049" y="24671"/>
                    <a:pt x="13049" y="24671"/>
                  </a:cubicBezTo>
                  <a:cubicBezTo>
                    <a:pt x="17243" y="21875"/>
                    <a:pt x="30828" y="17334"/>
                    <a:pt x="30828" y="17334"/>
                  </a:cubicBezTo>
                  <a:lnTo>
                    <a:pt x="21748" y="1859"/>
                  </a:lnTo>
                  <a:cubicBezTo>
                    <a:pt x="17194" y="492"/>
                    <a:pt x="13483" y="1"/>
                    <a:pt x="10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1753081" y="1119350"/>
              <a:ext cx="1053540" cy="848027"/>
            </a:xfrm>
            <a:custGeom>
              <a:avLst/>
              <a:gdLst/>
              <a:ahLst/>
              <a:cxnLst/>
              <a:rect l="l" t="t" r="r" b="b"/>
              <a:pathLst>
                <a:path w="32081" h="25823" extrusionOk="0">
                  <a:moveTo>
                    <a:pt x="11079" y="949"/>
                  </a:moveTo>
                  <a:cubicBezTo>
                    <a:pt x="13974" y="949"/>
                    <a:pt x="17577" y="1420"/>
                    <a:pt x="21998" y="2731"/>
                  </a:cubicBezTo>
                  <a:lnTo>
                    <a:pt x="30696" y="17554"/>
                  </a:lnTo>
                  <a:cubicBezTo>
                    <a:pt x="28093" y="18440"/>
                    <a:pt x="17175" y="22230"/>
                    <a:pt x="13380" y="24743"/>
                  </a:cubicBezTo>
                  <a:cubicBezTo>
                    <a:pt x="13287" y="24785"/>
                    <a:pt x="13009" y="24896"/>
                    <a:pt x="12675" y="24896"/>
                  </a:cubicBezTo>
                  <a:cubicBezTo>
                    <a:pt x="12354" y="24896"/>
                    <a:pt x="11982" y="24793"/>
                    <a:pt x="11671" y="24426"/>
                  </a:cubicBezTo>
                  <a:lnTo>
                    <a:pt x="1133" y="3807"/>
                  </a:lnTo>
                  <a:cubicBezTo>
                    <a:pt x="1922" y="3111"/>
                    <a:pt x="4876" y="949"/>
                    <a:pt x="11079" y="949"/>
                  </a:cubicBezTo>
                  <a:close/>
                  <a:moveTo>
                    <a:pt x="11014" y="1"/>
                  </a:moveTo>
                  <a:cubicBezTo>
                    <a:pt x="3337" y="1"/>
                    <a:pt x="378" y="3214"/>
                    <a:pt x="211" y="3404"/>
                  </a:cubicBezTo>
                  <a:lnTo>
                    <a:pt x="0" y="3641"/>
                  </a:lnTo>
                  <a:lnTo>
                    <a:pt x="10864" y="24896"/>
                  </a:lnTo>
                  <a:lnTo>
                    <a:pt x="10915" y="24974"/>
                  </a:lnTo>
                  <a:cubicBezTo>
                    <a:pt x="11432" y="25622"/>
                    <a:pt x="12092" y="25823"/>
                    <a:pt x="12678" y="25823"/>
                  </a:cubicBezTo>
                  <a:cubicBezTo>
                    <a:pt x="13138" y="25823"/>
                    <a:pt x="13554" y="25699"/>
                    <a:pt x="13818" y="25566"/>
                  </a:cubicBezTo>
                  <a:lnTo>
                    <a:pt x="13867" y="25537"/>
                  </a:lnTo>
                  <a:cubicBezTo>
                    <a:pt x="17962" y="22808"/>
                    <a:pt x="31400" y="18299"/>
                    <a:pt x="31535" y="18254"/>
                  </a:cubicBezTo>
                  <a:lnTo>
                    <a:pt x="32081" y="18071"/>
                  </a:lnTo>
                  <a:lnTo>
                    <a:pt x="22617" y="1942"/>
                  </a:lnTo>
                  <a:lnTo>
                    <a:pt x="22442" y="1890"/>
                  </a:lnTo>
                  <a:cubicBezTo>
                    <a:pt x="17817" y="502"/>
                    <a:pt x="14047" y="1"/>
                    <a:pt x="11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1810943" y="1094195"/>
              <a:ext cx="972918" cy="783070"/>
            </a:xfrm>
            <a:custGeom>
              <a:avLst/>
              <a:gdLst/>
              <a:ahLst/>
              <a:cxnLst/>
              <a:rect l="l" t="t" r="r" b="b"/>
              <a:pathLst>
                <a:path w="29626" h="23845" extrusionOk="0">
                  <a:moveTo>
                    <a:pt x="8774" y="1"/>
                  </a:moveTo>
                  <a:cubicBezTo>
                    <a:pt x="7546" y="1"/>
                    <a:pt x="6321" y="86"/>
                    <a:pt x="5109" y="274"/>
                  </a:cubicBezTo>
                  <a:cubicBezTo>
                    <a:pt x="3945" y="455"/>
                    <a:pt x="2784" y="737"/>
                    <a:pt x="1693" y="1189"/>
                  </a:cubicBezTo>
                  <a:cubicBezTo>
                    <a:pt x="1355" y="1330"/>
                    <a:pt x="1012" y="1480"/>
                    <a:pt x="696" y="1667"/>
                  </a:cubicBezTo>
                  <a:cubicBezTo>
                    <a:pt x="472" y="1801"/>
                    <a:pt x="343" y="1998"/>
                    <a:pt x="286" y="2238"/>
                  </a:cubicBezTo>
                  <a:cubicBezTo>
                    <a:pt x="0" y="3462"/>
                    <a:pt x="1595" y="5811"/>
                    <a:pt x="1994" y="6701"/>
                  </a:cubicBezTo>
                  <a:cubicBezTo>
                    <a:pt x="3970" y="11114"/>
                    <a:pt x="5776" y="15608"/>
                    <a:pt x="7799" y="19999"/>
                  </a:cubicBezTo>
                  <a:cubicBezTo>
                    <a:pt x="8452" y="21417"/>
                    <a:pt x="9484" y="23660"/>
                    <a:pt x="11281" y="23835"/>
                  </a:cubicBezTo>
                  <a:cubicBezTo>
                    <a:pt x="11351" y="23841"/>
                    <a:pt x="11421" y="23845"/>
                    <a:pt x="11492" y="23845"/>
                  </a:cubicBezTo>
                  <a:cubicBezTo>
                    <a:pt x="12900" y="23845"/>
                    <a:pt x="14369" y="22540"/>
                    <a:pt x="15579" y="21966"/>
                  </a:cubicBezTo>
                  <a:cubicBezTo>
                    <a:pt x="17084" y="21252"/>
                    <a:pt x="18663" y="20700"/>
                    <a:pt x="20268" y="20258"/>
                  </a:cubicBezTo>
                  <a:cubicBezTo>
                    <a:pt x="21883" y="19814"/>
                    <a:pt x="23527" y="19486"/>
                    <a:pt x="25178" y="19213"/>
                  </a:cubicBezTo>
                  <a:cubicBezTo>
                    <a:pt x="25590" y="19144"/>
                    <a:pt x="28504" y="18529"/>
                    <a:pt x="29381" y="18529"/>
                  </a:cubicBezTo>
                  <a:cubicBezTo>
                    <a:pt x="29518" y="18529"/>
                    <a:pt x="29605" y="18544"/>
                    <a:pt x="29626" y="18578"/>
                  </a:cubicBezTo>
                  <a:cubicBezTo>
                    <a:pt x="29626" y="18577"/>
                    <a:pt x="19673" y="1754"/>
                    <a:pt x="19673" y="1754"/>
                  </a:cubicBezTo>
                  <a:cubicBezTo>
                    <a:pt x="16174" y="762"/>
                    <a:pt x="12459" y="1"/>
                    <a:pt x="87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1796920" y="1078827"/>
              <a:ext cx="1000208" cy="813742"/>
            </a:xfrm>
            <a:custGeom>
              <a:avLst/>
              <a:gdLst/>
              <a:ahLst/>
              <a:cxnLst/>
              <a:rect l="l" t="t" r="r" b="b"/>
              <a:pathLst>
                <a:path w="30457" h="24779" extrusionOk="0">
                  <a:moveTo>
                    <a:pt x="29886" y="19466"/>
                  </a:moveTo>
                  <a:cubicBezTo>
                    <a:pt x="29886" y="19466"/>
                    <a:pt x="29886" y="19466"/>
                    <a:pt x="29886" y="19466"/>
                  </a:cubicBezTo>
                  <a:cubicBezTo>
                    <a:pt x="29886" y="19466"/>
                    <a:pt x="29886" y="19466"/>
                    <a:pt x="29886" y="19466"/>
                  </a:cubicBezTo>
                  <a:close/>
                  <a:moveTo>
                    <a:pt x="9205" y="933"/>
                  </a:moveTo>
                  <a:cubicBezTo>
                    <a:pt x="12303" y="933"/>
                    <a:pt x="15755" y="1488"/>
                    <a:pt x="19794" y="2620"/>
                  </a:cubicBezTo>
                  <a:cubicBezTo>
                    <a:pt x="20678" y="4114"/>
                    <a:pt x="27461" y="15582"/>
                    <a:pt x="29230" y="18572"/>
                  </a:cubicBezTo>
                  <a:cubicBezTo>
                    <a:pt x="28604" y="18643"/>
                    <a:pt x="27627" y="18813"/>
                    <a:pt x="26072" y="19117"/>
                  </a:cubicBezTo>
                  <a:cubicBezTo>
                    <a:pt x="25809" y="19168"/>
                    <a:pt x="25615" y="19206"/>
                    <a:pt x="25529" y="19221"/>
                  </a:cubicBezTo>
                  <a:cubicBezTo>
                    <a:pt x="23619" y="19537"/>
                    <a:pt x="22045" y="19872"/>
                    <a:pt x="20573" y="20276"/>
                  </a:cubicBezTo>
                  <a:cubicBezTo>
                    <a:pt x="18804" y="20762"/>
                    <a:pt x="17246" y="21330"/>
                    <a:pt x="15805" y="22013"/>
                  </a:cubicBezTo>
                  <a:cubicBezTo>
                    <a:pt x="15407" y="22202"/>
                    <a:pt x="15000" y="22455"/>
                    <a:pt x="14569" y="22723"/>
                  </a:cubicBezTo>
                  <a:cubicBezTo>
                    <a:pt x="13678" y="23276"/>
                    <a:pt x="12756" y="23847"/>
                    <a:pt x="11921" y="23847"/>
                  </a:cubicBezTo>
                  <a:cubicBezTo>
                    <a:pt x="11864" y="23847"/>
                    <a:pt x="11808" y="23844"/>
                    <a:pt x="11752" y="23839"/>
                  </a:cubicBezTo>
                  <a:cubicBezTo>
                    <a:pt x="10224" y="23690"/>
                    <a:pt x="9277" y="21635"/>
                    <a:pt x="8649" y="20271"/>
                  </a:cubicBezTo>
                  <a:cubicBezTo>
                    <a:pt x="7520" y="17820"/>
                    <a:pt x="6439" y="15290"/>
                    <a:pt x="5392" y="12844"/>
                  </a:cubicBezTo>
                  <a:cubicBezTo>
                    <a:pt x="4569" y="10917"/>
                    <a:pt x="3717" y="8924"/>
                    <a:pt x="2847" y="6978"/>
                  </a:cubicBezTo>
                  <a:cubicBezTo>
                    <a:pt x="2744" y="6750"/>
                    <a:pt x="2578" y="6449"/>
                    <a:pt x="2385" y="6099"/>
                  </a:cubicBezTo>
                  <a:cubicBezTo>
                    <a:pt x="1863" y="5154"/>
                    <a:pt x="989" y="3572"/>
                    <a:pt x="1166" y="2812"/>
                  </a:cubicBezTo>
                  <a:cubicBezTo>
                    <a:pt x="1197" y="2683"/>
                    <a:pt x="1257" y="2597"/>
                    <a:pt x="1361" y="2535"/>
                  </a:cubicBezTo>
                  <a:cubicBezTo>
                    <a:pt x="1659" y="2358"/>
                    <a:pt x="2001" y="2212"/>
                    <a:pt x="2299" y="2088"/>
                  </a:cubicBezTo>
                  <a:cubicBezTo>
                    <a:pt x="3258" y="1690"/>
                    <a:pt x="4342" y="1399"/>
                    <a:pt x="5608" y="1202"/>
                  </a:cubicBezTo>
                  <a:cubicBezTo>
                    <a:pt x="6760" y="1023"/>
                    <a:pt x="7954" y="933"/>
                    <a:pt x="9205" y="933"/>
                  </a:cubicBezTo>
                  <a:close/>
                  <a:moveTo>
                    <a:pt x="9202" y="0"/>
                  </a:moveTo>
                  <a:cubicBezTo>
                    <a:pt x="7904" y="0"/>
                    <a:pt x="6663" y="94"/>
                    <a:pt x="5464" y="281"/>
                  </a:cubicBezTo>
                  <a:cubicBezTo>
                    <a:pt x="4124" y="491"/>
                    <a:pt x="2971" y="799"/>
                    <a:pt x="1941" y="1227"/>
                  </a:cubicBezTo>
                  <a:cubicBezTo>
                    <a:pt x="1614" y="1364"/>
                    <a:pt x="1236" y="1526"/>
                    <a:pt x="885" y="1734"/>
                  </a:cubicBezTo>
                  <a:cubicBezTo>
                    <a:pt x="564" y="1925"/>
                    <a:pt x="347" y="2225"/>
                    <a:pt x="259" y="2600"/>
                  </a:cubicBezTo>
                  <a:cubicBezTo>
                    <a:pt x="1" y="3708"/>
                    <a:pt x="907" y="5350"/>
                    <a:pt x="1569" y="6549"/>
                  </a:cubicBezTo>
                  <a:cubicBezTo>
                    <a:pt x="1752" y="6880"/>
                    <a:pt x="1909" y="7166"/>
                    <a:pt x="1996" y="7359"/>
                  </a:cubicBezTo>
                  <a:cubicBezTo>
                    <a:pt x="2864" y="9298"/>
                    <a:pt x="3713" y="11286"/>
                    <a:pt x="4536" y="13211"/>
                  </a:cubicBezTo>
                  <a:cubicBezTo>
                    <a:pt x="5583" y="15662"/>
                    <a:pt x="6667" y="18198"/>
                    <a:pt x="7804" y="20666"/>
                  </a:cubicBezTo>
                  <a:cubicBezTo>
                    <a:pt x="8476" y="22125"/>
                    <a:pt x="9601" y="24567"/>
                    <a:pt x="11662" y="24766"/>
                  </a:cubicBezTo>
                  <a:cubicBezTo>
                    <a:pt x="11747" y="24775"/>
                    <a:pt x="11833" y="24779"/>
                    <a:pt x="11919" y="24779"/>
                  </a:cubicBezTo>
                  <a:cubicBezTo>
                    <a:pt x="13023" y="24779"/>
                    <a:pt x="14101" y="24109"/>
                    <a:pt x="15061" y="23514"/>
                  </a:cubicBezTo>
                  <a:cubicBezTo>
                    <a:pt x="15469" y="23261"/>
                    <a:pt x="15853" y="23022"/>
                    <a:pt x="16205" y="22855"/>
                  </a:cubicBezTo>
                  <a:cubicBezTo>
                    <a:pt x="17595" y="22196"/>
                    <a:pt x="19104" y="21646"/>
                    <a:pt x="20819" y="21175"/>
                  </a:cubicBezTo>
                  <a:cubicBezTo>
                    <a:pt x="22260" y="20780"/>
                    <a:pt x="23804" y="20451"/>
                    <a:pt x="25681" y="20140"/>
                  </a:cubicBezTo>
                  <a:cubicBezTo>
                    <a:pt x="25771" y="20125"/>
                    <a:pt x="25975" y="20085"/>
                    <a:pt x="26251" y="20032"/>
                  </a:cubicBezTo>
                  <a:cubicBezTo>
                    <a:pt x="28195" y="19652"/>
                    <a:pt x="29382" y="19460"/>
                    <a:pt x="29787" y="19460"/>
                  </a:cubicBezTo>
                  <a:cubicBezTo>
                    <a:pt x="29828" y="19460"/>
                    <a:pt x="29861" y="19462"/>
                    <a:pt x="29886" y="19466"/>
                  </a:cubicBezTo>
                  <a:lnTo>
                    <a:pt x="29886" y="19466"/>
                  </a:lnTo>
                  <a:cubicBezTo>
                    <a:pt x="29848" y="19460"/>
                    <a:pt x="29729" y="19414"/>
                    <a:pt x="29652" y="19283"/>
                  </a:cubicBezTo>
                  <a:lnTo>
                    <a:pt x="30457" y="18815"/>
                  </a:lnTo>
                  <a:cubicBezTo>
                    <a:pt x="30457" y="18814"/>
                    <a:pt x="30457" y="18814"/>
                    <a:pt x="30454" y="18811"/>
                  </a:cubicBezTo>
                  <a:cubicBezTo>
                    <a:pt x="30452" y="18806"/>
                    <a:pt x="30449" y="18801"/>
                    <a:pt x="30447" y="18797"/>
                  </a:cubicBezTo>
                  <a:cubicBezTo>
                    <a:pt x="30354" y="18639"/>
                    <a:pt x="29451" y="17114"/>
                    <a:pt x="20501" y="1985"/>
                  </a:cubicBezTo>
                  <a:lnTo>
                    <a:pt x="20406" y="1825"/>
                  </a:lnTo>
                  <a:lnTo>
                    <a:pt x="20227" y="1774"/>
                  </a:lnTo>
                  <a:cubicBezTo>
                    <a:pt x="16026" y="583"/>
                    <a:pt x="12434" y="0"/>
                    <a:pt x="9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1832682" y="1042047"/>
              <a:ext cx="951178" cy="752824"/>
            </a:xfrm>
            <a:custGeom>
              <a:avLst/>
              <a:gdLst/>
              <a:ahLst/>
              <a:cxnLst/>
              <a:rect l="l" t="t" r="r" b="b"/>
              <a:pathLst>
                <a:path w="28964" h="22924" extrusionOk="0">
                  <a:moveTo>
                    <a:pt x="5918" y="1"/>
                  </a:moveTo>
                  <a:cubicBezTo>
                    <a:pt x="5559" y="1"/>
                    <a:pt x="5360" y="7"/>
                    <a:pt x="5360" y="7"/>
                  </a:cubicBezTo>
                  <a:cubicBezTo>
                    <a:pt x="1" y="473"/>
                    <a:pt x="1864" y="3736"/>
                    <a:pt x="1864" y="3736"/>
                  </a:cubicBezTo>
                  <a:cubicBezTo>
                    <a:pt x="2246" y="4551"/>
                    <a:pt x="2628" y="5367"/>
                    <a:pt x="3010" y="6181"/>
                  </a:cubicBezTo>
                  <a:cubicBezTo>
                    <a:pt x="4453" y="9265"/>
                    <a:pt x="5898" y="12348"/>
                    <a:pt x="7343" y="15432"/>
                  </a:cubicBezTo>
                  <a:cubicBezTo>
                    <a:pt x="8012" y="16861"/>
                    <a:pt x="8682" y="18291"/>
                    <a:pt x="9352" y="19722"/>
                  </a:cubicBezTo>
                  <a:cubicBezTo>
                    <a:pt x="9851" y="20789"/>
                    <a:pt x="10342" y="22631"/>
                    <a:pt x="11631" y="22893"/>
                  </a:cubicBezTo>
                  <a:cubicBezTo>
                    <a:pt x="11734" y="22914"/>
                    <a:pt x="11835" y="22923"/>
                    <a:pt x="11935" y="22923"/>
                  </a:cubicBezTo>
                  <a:cubicBezTo>
                    <a:pt x="12677" y="22923"/>
                    <a:pt x="13334" y="22396"/>
                    <a:pt x="13977" y="22075"/>
                  </a:cubicBezTo>
                  <a:cubicBezTo>
                    <a:pt x="14873" y="21626"/>
                    <a:pt x="15829" y="21286"/>
                    <a:pt x="16793" y="21016"/>
                  </a:cubicBezTo>
                  <a:cubicBezTo>
                    <a:pt x="18609" y="20503"/>
                    <a:pt x="20557" y="20259"/>
                    <a:pt x="22391" y="20131"/>
                  </a:cubicBezTo>
                  <a:cubicBezTo>
                    <a:pt x="23461" y="20058"/>
                    <a:pt x="24541" y="20015"/>
                    <a:pt x="25621" y="20015"/>
                  </a:cubicBezTo>
                  <a:cubicBezTo>
                    <a:pt x="26739" y="20015"/>
                    <a:pt x="27857" y="20061"/>
                    <a:pt x="28964" y="20166"/>
                  </a:cubicBezTo>
                  <a:lnTo>
                    <a:pt x="18409" y="2105"/>
                  </a:lnTo>
                  <a:cubicBezTo>
                    <a:pt x="13550" y="162"/>
                    <a:pt x="7719" y="1"/>
                    <a:pt x="5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1857081" y="1026711"/>
              <a:ext cx="955086" cy="783497"/>
            </a:xfrm>
            <a:custGeom>
              <a:avLst/>
              <a:gdLst/>
              <a:ahLst/>
              <a:cxnLst/>
              <a:rect l="l" t="t" r="r" b="b"/>
              <a:pathLst>
                <a:path w="29083" h="23858" extrusionOk="0">
                  <a:moveTo>
                    <a:pt x="5151" y="935"/>
                  </a:moveTo>
                  <a:cubicBezTo>
                    <a:pt x="6878" y="935"/>
                    <a:pt x="12591" y="1088"/>
                    <a:pt x="17344" y="2946"/>
                  </a:cubicBezTo>
                  <a:lnTo>
                    <a:pt x="27367" y="20096"/>
                  </a:lnTo>
                  <a:cubicBezTo>
                    <a:pt x="26567" y="20042"/>
                    <a:pt x="25742" y="20015"/>
                    <a:pt x="24886" y="20015"/>
                  </a:cubicBezTo>
                  <a:cubicBezTo>
                    <a:pt x="23847" y="20015"/>
                    <a:pt x="22761" y="20055"/>
                    <a:pt x="21616" y="20133"/>
                  </a:cubicBezTo>
                  <a:cubicBezTo>
                    <a:pt x="19388" y="20288"/>
                    <a:pt x="17525" y="20582"/>
                    <a:pt x="15923" y="21034"/>
                  </a:cubicBezTo>
                  <a:cubicBezTo>
                    <a:pt x="14820" y="21344"/>
                    <a:pt x="13872" y="21701"/>
                    <a:pt x="13025" y="22125"/>
                  </a:cubicBezTo>
                  <a:cubicBezTo>
                    <a:pt x="12849" y="22213"/>
                    <a:pt x="12675" y="22315"/>
                    <a:pt x="12505" y="22413"/>
                  </a:cubicBezTo>
                  <a:cubicBezTo>
                    <a:pt x="12052" y="22675"/>
                    <a:pt x="11621" y="22924"/>
                    <a:pt x="11191" y="22924"/>
                  </a:cubicBezTo>
                  <a:cubicBezTo>
                    <a:pt x="11121" y="22924"/>
                    <a:pt x="11051" y="22918"/>
                    <a:pt x="10981" y="22904"/>
                  </a:cubicBezTo>
                  <a:cubicBezTo>
                    <a:pt x="10173" y="22740"/>
                    <a:pt x="9701" y="21590"/>
                    <a:pt x="9320" y="20667"/>
                  </a:cubicBezTo>
                  <a:cubicBezTo>
                    <a:pt x="9221" y="20426"/>
                    <a:pt x="9128" y="20198"/>
                    <a:pt x="9030" y="19991"/>
                  </a:cubicBezTo>
                  <a:lnTo>
                    <a:pt x="1544" y="4006"/>
                  </a:lnTo>
                  <a:lnTo>
                    <a:pt x="1526" y="3972"/>
                  </a:lnTo>
                  <a:cubicBezTo>
                    <a:pt x="1521" y="3962"/>
                    <a:pt x="1031" y="3063"/>
                    <a:pt x="1434" y="2295"/>
                  </a:cubicBezTo>
                  <a:cubicBezTo>
                    <a:pt x="1818" y="1559"/>
                    <a:pt x="2929" y="1092"/>
                    <a:pt x="4644" y="940"/>
                  </a:cubicBezTo>
                  <a:cubicBezTo>
                    <a:pt x="4691" y="939"/>
                    <a:pt x="4867" y="935"/>
                    <a:pt x="5151" y="935"/>
                  </a:cubicBezTo>
                  <a:close/>
                  <a:moveTo>
                    <a:pt x="5252" y="1"/>
                  </a:moveTo>
                  <a:cubicBezTo>
                    <a:pt x="4879" y="1"/>
                    <a:pt x="4651" y="7"/>
                    <a:pt x="4602" y="9"/>
                  </a:cubicBezTo>
                  <a:lnTo>
                    <a:pt x="4576" y="10"/>
                  </a:lnTo>
                  <a:cubicBezTo>
                    <a:pt x="2492" y="191"/>
                    <a:pt x="1156" y="815"/>
                    <a:pt x="608" y="1862"/>
                  </a:cubicBezTo>
                  <a:cubicBezTo>
                    <a:pt x="0" y="3024"/>
                    <a:pt x="610" y="4239"/>
                    <a:pt x="706" y="4414"/>
                  </a:cubicBezTo>
                  <a:lnTo>
                    <a:pt x="8187" y="20386"/>
                  </a:lnTo>
                  <a:cubicBezTo>
                    <a:pt x="8274" y="20574"/>
                    <a:pt x="8364" y="20791"/>
                    <a:pt x="8458" y="21021"/>
                  </a:cubicBezTo>
                  <a:cubicBezTo>
                    <a:pt x="8923" y="22150"/>
                    <a:pt x="9501" y="23555"/>
                    <a:pt x="10795" y="23816"/>
                  </a:cubicBezTo>
                  <a:cubicBezTo>
                    <a:pt x="10932" y="23845"/>
                    <a:pt x="11066" y="23857"/>
                    <a:pt x="11196" y="23857"/>
                  </a:cubicBezTo>
                  <a:cubicBezTo>
                    <a:pt x="11868" y="23857"/>
                    <a:pt x="12450" y="23521"/>
                    <a:pt x="12972" y="23219"/>
                  </a:cubicBezTo>
                  <a:cubicBezTo>
                    <a:pt x="13136" y="23124"/>
                    <a:pt x="13292" y="23034"/>
                    <a:pt x="13442" y="22958"/>
                  </a:cubicBezTo>
                  <a:cubicBezTo>
                    <a:pt x="14236" y="22561"/>
                    <a:pt x="15130" y="22225"/>
                    <a:pt x="16176" y="21930"/>
                  </a:cubicBezTo>
                  <a:cubicBezTo>
                    <a:pt x="17716" y="21497"/>
                    <a:pt x="19517" y="21213"/>
                    <a:pt x="21681" y="21063"/>
                  </a:cubicBezTo>
                  <a:cubicBezTo>
                    <a:pt x="22803" y="20986"/>
                    <a:pt x="23866" y="20947"/>
                    <a:pt x="24882" y="20947"/>
                  </a:cubicBezTo>
                  <a:cubicBezTo>
                    <a:pt x="26034" y="20947"/>
                    <a:pt x="27126" y="20997"/>
                    <a:pt x="28176" y="21097"/>
                  </a:cubicBezTo>
                  <a:lnTo>
                    <a:pt x="29082" y="21184"/>
                  </a:lnTo>
                  <a:lnTo>
                    <a:pt x="17988" y="2199"/>
                  </a:lnTo>
                  <a:lnTo>
                    <a:pt x="17839" y="2140"/>
                  </a:lnTo>
                  <a:cubicBezTo>
                    <a:pt x="12941" y="180"/>
                    <a:pt x="7173" y="1"/>
                    <a:pt x="5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2043113" y="1166211"/>
              <a:ext cx="344393" cy="25320"/>
            </a:xfrm>
            <a:custGeom>
              <a:avLst/>
              <a:gdLst/>
              <a:ahLst/>
              <a:cxnLst/>
              <a:rect l="l" t="t" r="r" b="b"/>
              <a:pathLst>
                <a:path w="10487" h="771" extrusionOk="0">
                  <a:moveTo>
                    <a:pt x="4403" y="0"/>
                  </a:moveTo>
                  <a:cubicBezTo>
                    <a:pt x="1903" y="0"/>
                    <a:pt x="1" y="305"/>
                    <a:pt x="1" y="305"/>
                  </a:cubicBezTo>
                  <a:lnTo>
                    <a:pt x="10486" y="771"/>
                  </a:lnTo>
                  <a:cubicBezTo>
                    <a:pt x="8489" y="171"/>
                    <a:pt x="6278" y="0"/>
                    <a:pt x="4403" y="0"/>
                  </a:cubicBezTo>
                  <a:close/>
                </a:path>
              </a:pathLst>
            </a:custGeom>
            <a:solidFill>
              <a:srgbClr val="215C54">
                <a:alpha val="23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2034903" y="1158690"/>
              <a:ext cx="361141" cy="40492"/>
            </a:xfrm>
            <a:custGeom>
              <a:avLst/>
              <a:gdLst/>
              <a:ahLst/>
              <a:cxnLst/>
              <a:rect l="l" t="t" r="r" b="b"/>
              <a:pathLst>
                <a:path w="10997" h="1233" extrusionOk="0">
                  <a:moveTo>
                    <a:pt x="4652" y="1"/>
                  </a:moveTo>
                  <a:cubicBezTo>
                    <a:pt x="2156" y="1"/>
                    <a:pt x="247" y="298"/>
                    <a:pt x="214" y="303"/>
                  </a:cubicBezTo>
                  <a:cubicBezTo>
                    <a:pt x="86" y="324"/>
                    <a:pt x="0" y="443"/>
                    <a:pt x="20" y="571"/>
                  </a:cubicBezTo>
                  <a:cubicBezTo>
                    <a:pt x="38" y="685"/>
                    <a:pt x="137" y="766"/>
                    <a:pt x="249" y="766"/>
                  </a:cubicBezTo>
                  <a:cubicBezTo>
                    <a:pt x="261" y="766"/>
                    <a:pt x="274" y="765"/>
                    <a:pt x="287" y="763"/>
                  </a:cubicBezTo>
                  <a:cubicBezTo>
                    <a:pt x="320" y="758"/>
                    <a:pt x="2201" y="466"/>
                    <a:pt x="4654" y="466"/>
                  </a:cubicBezTo>
                  <a:cubicBezTo>
                    <a:pt x="6515" y="466"/>
                    <a:pt x="8705" y="634"/>
                    <a:pt x="10670" y="1223"/>
                  </a:cubicBezTo>
                  <a:cubicBezTo>
                    <a:pt x="10692" y="1229"/>
                    <a:pt x="10714" y="1233"/>
                    <a:pt x="10736" y="1233"/>
                  </a:cubicBezTo>
                  <a:cubicBezTo>
                    <a:pt x="10837" y="1233"/>
                    <a:pt x="10929" y="1167"/>
                    <a:pt x="10960" y="1067"/>
                  </a:cubicBezTo>
                  <a:cubicBezTo>
                    <a:pt x="10997" y="943"/>
                    <a:pt x="10926" y="814"/>
                    <a:pt x="10803" y="777"/>
                  </a:cubicBezTo>
                  <a:cubicBezTo>
                    <a:pt x="8791" y="173"/>
                    <a:pt x="6552" y="1"/>
                    <a:pt x="4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2081370" y="1272805"/>
              <a:ext cx="336709" cy="25878"/>
            </a:xfrm>
            <a:custGeom>
              <a:avLst/>
              <a:gdLst/>
              <a:ahLst/>
              <a:cxnLst/>
              <a:rect l="l" t="t" r="r" b="b"/>
              <a:pathLst>
                <a:path w="10253" h="788" extrusionOk="0">
                  <a:moveTo>
                    <a:pt x="6980" y="1"/>
                  </a:moveTo>
                  <a:cubicBezTo>
                    <a:pt x="3539" y="1"/>
                    <a:pt x="0" y="787"/>
                    <a:pt x="0" y="787"/>
                  </a:cubicBezTo>
                  <a:lnTo>
                    <a:pt x="10253" y="321"/>
                  </a:lnTo>
                  <a:cubicBezTo>
                    <a:pt x="9263" y="88"/>
                    <a:pt x="8127" y="1"/>
                    <a:pt x="69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2072963" y="1265055"/>
              <a:ext cx="353555" cy="41247"/>
            </a:xfrm>
            <a:custGeom>
              <a:avLst/>
              <a:gdLst/>
              <a:ahLst/>
              <a:cxnLst/>
              <a:rect l="l" t="t" r="r" b="b"/>
              <a:pathLst>
                <a:path w="10766" h="1256" extrusionOk="0">
                  <a:moveTo>
                    <a:pt x="7214" y="1"/>
                  </a:moveTo>
                  <a:cubicBezTo>
                    <a:pt x="3834" y="1"/>
                    <a:pt x="398" y="753"/>
                    <a:pt x="205" y="795"/>
                  </a:cubicBezTo>
                  <a:cubicBezTo>
                    <a:pt x="80" y="824"/>
                    <a:pt x="1" y="948"/>
                    <a:pt x="29" y="1073"/>
                  </a:cubicBezTo>
                  <a:cubicBezTo>
                    <a:pt x="53" y="1182"/>
                    <a:pt x="150" y="1255"/>
                    <a:pt x="256" y="1255"/>
                  </a:cubicBezTo>
                  <a:cubicBezTo>
                    <a:pt x="272" y="1255"/>
                    <a:pt x="290" y="1254"/>
                    <a:pt x="307" y="1250"/>
                  </a:cubicBezTo>
                  <a:cubicBezTo>
                    <a:pt x="354" y="1240"/>
                    <a:pt x="3866" y="471"/>
                    <a:pt x="7249" y="471"/>
                  </a:cubicBezTo>
                  <a:cubicBezTo>
                    <a:pt x="8376" y="471"/>
                    <a:pt x="9490" y="556"/>
                    <a:pt x="10455" y="784"/>
                  </a:cubicBezTo>
                  <a:cubicBezTo>
                    <a:pt x="10473" y="788"/>
                    <a:pt x="10491" y="790"/>
                    <a:pt x="10508" y="790"/>
                  </a:cubicBezTo>
                  <a:cubicBezTo>
                    <a:pt x="10614" y="790"/>
                    <a:pt x="10711" y="718"/>
                    <a:pt x="10736" y="610"/>
                  </a:cubicBezTo>
                  <a:cubicBezTo>
                    <a:pt x="10765" y="485"/>
                    <a:pt x="10687" y="360"/>
                    <a:pt x="10562" y="330"/>
                  </a:cubicBezTo>
                  <a:cubicBezTo>
                    <a:pt x="9543" y="90"/>
                    <a:pt x="8382" y="1"/>
                    <a:pt x="7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2140381" y="1369384"/>
              <a:ext cx="318154" cy="36879"/>
            </a:xfrm>
            <a:custGeom>
              <a:avLst/>
              <a:gdLst/>
              <a:ahLst/>
              <a:cxnLst/>
              <a:rect l="l" t="t" r="r" b="b"/>
              <a:pathLst>
                <a:path w="9688" h="1123" extrusionOk="0">
                  <a:moveTo>
                    <a:pt x="7317" y="1"/>
                  </a:moveTo>
                  <a:cubicBezTo>
                    <a:pt x="3491" y="1"/>
                    <a:pt x="0" y="1122"/>
                    <a:pt x="0" y="1122"/>
                  </a:cubicBezTo>
                  <a:lnTo>
                    <a:pt x="9687" y="161"/>
                  </a:lnTo>
                  <a:cubicBezTo>
                    <a:pt x="8901" y="48"/>
                    <a:pt x="8102" y="1"/>
                    <a:pt x="7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2131810" y="1361798"/>
              <a:ext cx="334902" cy="52117"/>
            </a:xfrm>
            <a:custGeom>
              <a:avLst/>
              <a:gdLst/>
              <a:ahLst/>
              <a:cxnLst/>
              <a:rect l="l" t="t" r="r" b="b"/>
              <a:pathLst>
                <a:path w="10198" h="1587" extrusionOk="0">
                  <a:moveTo>
                    <a:pt x="7599" y="0"/>
                  </a:moveTo>
                  <a:cubicBezTo>
                    <a:pt x="3761" y="0"/>
                    <a:pt x="233" y="1117"/>
                    <a:pt x="190" y="1132"/>
                  </a:cubicBezTo>
                  <a:cubicBezTo>
                    <a:pt x="68" y="1170"/>
                    <a:pt x="1" y="1301"/>
                    <a:pt x="39" y="1424"/>
                  </a:cubicBezTo>
                  <a:cubicBezTo>
                    <a:pt x="71" y="1523"/>
                    <a:pt x="163" y="1587"/>
                    <a:pt x="261" y="1587"/>
                  </a:cubicBezTo>
                  <a:cubicBezTo>
                    <a:pt x="285" y="1587"/>
                    <a:pt x="309" y="1583"/>
                    <a:pt x="333" y="1575"/>
                  </a:cubicBezTo>
                  <a:cubicBezTo>
                    <a:pt x="374" y="1562"/>
                    <a:pt x="3840" y="466"/>
                    <a:pt x="7595" y="466"/>
                  </a:cubicBezTo>
                  <a:cubicBezTo>
                    <a:pt x="8365" y="466"/>
                    <a:pt x="9147" y="512"/>
                    <a:pt x="9915" y="623"/>
                  </a:cubicBezTo>
                  <a:cubicBezTo>
                    <a:pt x="9926" y="625"/>
                    <a:pt x="9937" y="626"/>
                    <a:pt x="9949" y="626"/>
                  </a:cubicBezTo>
                  <a:cubicBezTo>
                    <a:pt x="10063" y="626"/>
                    <a:pt x="10162" y="542"/>
                    <a:pt x="10179" y="426"/>
                  </a:cubicBezTo>
                  <a:cubicBezTo>
                    <a:pt x="10197" y="299"/>
                    <a:pt x="10108" y="180"/>
                    <a:pt x="9982" y="162"/>
                  </a:cubicBezTo>
                  <a:cubicBezTo>
                    <a:pt x="9193" y="48"/>
                    <a:pt x="8389" y="0"/>
                    <a:pt x="7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2199031" y="1476110"/>
              <a:ext cx="344295" cy="55532"/>
            </a:xfrm>
            <a:custGeom>
              <a:avLst/>
              <a:gdLst/>
              <a:ahLst/>
              <a:cxnLst/>
              <a:rect l="l" t="t" r="r" b="b"/>
              <a:pathLst>
                <a:path w="10484" h="1691" extrusionOk="0">
                  <a:moveTo>
                    <a:pt x="8387" y="0"/>
                  </a:moveTo>
                  <a:cubicBezTo>
                    <a:pt x="4627" y="0"/>
                    <a:pt x="1" y="1690"/>
                    <a:pt x="1" y="1690"/>
                  </a:cubicBezTo>
                  <a:lnTo>
                    <a:pt x="10484" y="227"/>
                  </a:lnTo>
                  <a:cubicBezTo>
                    <a:pt x="9848" y="67"/>
                    <a:pt x="9135" y="0"/>
                    <a:pt x="8387" y="0"/>
                  </a:cubicBezTo>
                  <a:close/>
                </a:path>
              </a:pathLst>
            </a:custGeom>
            <a:solidFill>
              <a:srgbClr val="215C54">
                <a:alpha val="23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2190428" y="1468393"/>
              <a:ext cx="361339" cy="70902"/>
            </a:xfrm>
            <a:custGeom>
              <a:avLst/>
              <a:gdLst/>
              <a:ahLst/>
              <a:cxnLst/>
              <a:rect l="l" t="t" r="r" b="b"/>
              <a:pathLst>
                <a:path w="11003" h="2159" extrusionOk="0">
                  <a:moveTo>
                    <a:pt x="8634" y="1"/>
                  </a:moveTo>
                  <a:cubicBezTo>
                    <a:pt x="4905" y="1"/>
                    <a:pt x="411" y="1624"/>
                    <a:pt x="184" y="1707"/>
                  </a:cubicBezTo>
                  <a:cubicBezTo>
                    <a:pt x="62" y="1751"/>
                    <a:pt x="0" y="1885"/>
                    <a:pt x="43" y="2006"/>
                  </a:cubicBezTo>
                  <a:cubicBezTo>
                    <a:pt x="78" y="2100"/>
                    <a:pt x="167" y="2159"/>
                    <a:pt x="263" y="2159"/>
                  </a:cubicBezTo>
                  <a:cubicBezTo>
                    <a:pt x="289" y="2159"/>
                    <a:pt x="316" y="2154"/>
                    <a:pt x="344" y="2145"/>
                  </a:cubicBezTo>
                  <a:cubicBezTo>
                    <a:pt x="398" y="2124"/>
                    <a:pt x="4982" y="469"/>
                    <a:pt x="8659" y="469"/>
                  </a:cubicBezTo>
                  <a:cubicBezTo>
                    <a:pt x="9385" y="469"/>
                    <a:pt x="10076" y="534"/>
                    <a:pt x="10689" y="688"/>
                  </a:cubicBezTo>
                  <a:cubicBezTo>
                    <a:pt x="10708" y="693"/>
                    <a:pt x="10727" y="695"/>
                    <a:pt x="10745" y="695"/>
                  </a:cubicBezTo>
                  <a:cubicBezTo>
                    <a:pt x="10849" y="695"/>
                    <a:pt x="10945" y="624"/>
                    <a:pt x="10972" y="519"/>
                  </a:cubicBezTo>
                  <a:cubicBezTo>
                    <a:pt x="11003" y="394"/>
                    <a:pt x="10927" y="268"/>
                    <a:pt x="10803" y="237"/>
                  </a:cubicBezTo>
                  <a:cubicBezTo>
                    <a:pt x="10142" y="70"/>
                    <a:pt x="9405" y="1"/>
                    <a:pt x="8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2252756" y="1581588"/>
              <a:ext cx="351684" cy="76156"/>
            </a:xfrm>
            <a:custGeom>
              <a:avLst/>
              <a:gdLst/>
              <a:ahLst/>
              <a:cxnLst/>
              <a:rect l="l" t="t" r="r" b="b"/>
              <a:pathLst>
                <a:path w="10709" h="2319" extrusionOk="0">
                  <a:moveTo>
                    <a:pt x="7668" y="0"/>
                  </a:moveTo>
                  <a:cubicBezTo>
                    <a:pt x="3308" y="0"/>
                    <a:pt x="1" y="2319"/>
                    <a:pt x="1" y="2319"/>
                  </a:cubicBezTo>
                  <a:lnTo>
                    <a:pt x="10708" y="396"/>
                  </a:lnTo>
                  <a:cubicBezTo>
                    <a:pt x="9659" y="115"/>
                    <a:pt x="8637" y="0"/>
                    <a:pt x="7668" y="0"/>
                  </a:cubicBezTo>
                  <a:close/>
                </a:path>
              </a:pathLst>
            </a:custGeom>
            <a:solidFill>
              <a:srgbClr val="215C54">
                <a:alpha val="23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2244053" y="1574068"/>
              <a:ext cx="368826" cy="91328"/>
            </a:xfrm>
            <a:custGeom>
              <a:avLst/>
              <a:gdLst/>
              <a:ahLst/>
              <a:cxnLst/>
              <a:rect l="l" t="t" r="r" b="b"/>
              <a:pathLst>
                <a:path w="11231" h="2781" extrusionOk="0">
                  <a:moveTo>
                    <a:pt x="7958" y="1"/>
                  </a:moveTo>
                  <a:cubicBezTo>
                    <a:pt x="3555" y="1"/>
                    <a:pt x="172" y="2328"/>
                    <a:pt x="132" y="2357"/>
                  </a:cubicBezTo>
                  <a:cubicBezTo>
                    <a:pt x="26" y="2431"/>
                    <a:pt x="0" y="2576"/>
                    <a:pt x="75" y="2682"/>
                  </a:cubicBezTo>
                  <a:cubicBezTo>
                    <a:pt x="119" y="2746"/>
                    <a:pt x="192" y="2781"/>
                    <a:pt x="266" y="2781"/>
                  </a:cubicBezTo>
                  <a:cubicBezTo>
                    <a:pt x="311" y="2781"/>
                    <a:pt x="359" y="2767"/>
                    <a:pt x="399" y="2739"/>
                  </a:cubicBezTo>
                  <a:cubicBezTo>
                    <a:pt x="439" y="2711"/>
                    <a:pt x="3708" y="466"/>
                    <a:pt x="7954" y="466"/>
                  </a:cubicBezTo>
                  <a:cubicBezTo>
                    <a:pt x="8900" y="466"/>
                    <a:pt x="9894" y="578"/>
                    <a:pt x="10912" y="850"/>
                  </a:cubicBezTo>
                  <a:cubicBezTo>
                    <a:pt x="10932" y="856"/>
                    <a:pt x="10953" y="858"/>
                    <a:pt x="10973" y="858"/>
                  </a:cubicBezTo>
                  <a:cubicBezTo>
                    <a:pt x="11075" y="858"/>
                    <a:pt x="11169" y="789"/>
                    <a:pt x="11197" y="685"/>
                  </a:cubicBezTo>
                  <a:cubicBezTo>
                    <a:pt x="11231" y="561"/>
                    <a:pt x="11158" y="434"/>
                    <a:pt x="11033" y="400"/>
                  </a:cubicBezTo>
                  <a:cubicBezTo>
                    <a:pt x="9974" y="117"/>
                    <a:pt x="8941" y="1"/>
                    <a:pt x="7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2540489" y="870103"/>
              <a:ext cx="336709" cy="267876"/>
            </a:xfrm>
            <a:custGeom>
              <a:avLst/>
              <a:gdLst/>
              <a:ahLst/>
              <a:cxnLst/>
              <a:rect l="l" t="t" r="r" b="b"/>
              <a:pathLst>
                <a:path w="10253" h="8157" extrusionOk="0">
                  <a:moveTo>
                    <a:pt x="10253" y="0"/>
                  </a:moveTo>
                  <a:lnTo>
                    <a:pt x="10253" y="0"/>
                  </a:lnTo>
                  <a:cubicBezTo>
                    <a:pt x="3729" y="1632"/>
                    <a:pt x="0" y="8156"/>
                    <a:pt x="0" y="8156"/>
                  </a:cubicBezTo>
                  <a:lnTo>
                    <a:pt x="10253" y="0"/>
                  </a:lnTo>
                  <a:close/>
                </a:path>
              </a:pathLst>
            </a:custGeom>
            <a:solidFill>
              <a:srgbClr val="215C54">
                <a:alpha val="23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2531721" y="862452"/>
              <a:ext cx="353950" cy="283179"/>
            </a:xfrm>
            <a:custGeom>
              <a:avLst/>
              <a:gdLst/>
              <a:ahLst/>
              <a:cxnLst/>
              <a:rect l="l" t="t" r="r" b="b"/>
              <a:pathLst>
                <a:path w="10778" h="8623" extrusionOk="0">
                  <a:moveTo>
                    <a:pt x="10520" y="1"/>
                  </a:moveTo>
                  <a:cubicBezTo>
                    <a:pt x="10502" y="1"/>
                    <a:pt x="10483" y="3"/>
                    <a:pt x="10464" y="8"/>
                  </a:cubicBezTo>
                  <a:cubicBezTo>
                    <a:pt x="3918" y="1645"/>
                    <a:pt x="103" y="8208"/>
                    <a:pt x="65" y="8274"/>
                  </a:cubicBezTo>
                  <a:cubicBezTo>
                    <a:pt x="1" y="8385"/>
                    <a:pt x="41" y="8528"/>
                    <a:pt x="152" y="8592"/>
                  </a:cubicBezTo>
                  <a:cubicBezTo>
                    <a:pt x="188" y="8612"/>
                    <a:pt x="228" y="8622"/>
                    <a:pt x="267" y="8622"/>
                  </a:cubicBezTo>
                  <a:cubicBezTo>
                    <a:pt x="348" y="8622"/>
                    <a:pt x="426" y="8580"/>
                    <a:pt x="470" y="8506"/>
                  </a:cubicBezTo>
                  <a:cubicBezTo>
                    <a:pt x="507" y="8441"/>
                    <a:pt x="4228" y="2048"/>
                    <a:pt x="10577" y="460"/>
                  </a:cubicBezTo>
                  <a:cubicBezTo>
                    <a:pt x="10701" y="429"/>
                    <a:pt x="10778" y="303"/>
                    <a:pt x="10746" y="178"/>
                  </a:cubicBezTo>
                  <a:cubicBezTo>
                    <a:pt x="10719" y="71"/>
                    <a:pt x="10624" y="1"/>
                    <a:pt x="10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2594049" y="1000211"/>
              <a:ext cx="336741" cy="229584"/>
            </a:xfrm>
            <a:custGeom>
              <a:avLst/>
              <a:gdLst/>
              <a:ahLst/>
              <a:cxnLst/>
              <a:rect l="l" t="t" r="r" b="b"/>
              <a:pathLst>
                <a:path w="10254" h="6991" extrusionOk="0">
                  <a:moveTo>
                    <a:pt x="10254" y="0"/>
                  </a:moveTo>
                  <a:cubicBezTo>
                    <a:pt x="5826" y="0"/>
                    <a:pt x="0" y="6990"/>
                    <a:pt x="0" y="6990"/>
                  </a:cubicBezTo>
                  <a:lnTo>
                    <a:pt x="10254" y="0"/>
                  </a:lnTo>
                  <a:close/>
                </a:path>
              </a:pathLst>
            </a:custGeom>
            <a:solidFill>
              <a:srgbClr val="215C54">
                <a:alpha val="23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2585478" y="992559"/>
              <a:ext cx="352931" cy="244888"/>
            </a:xfrm>
            <a:custGeom>
              <a:avLst/>
              <a:gdLst/>
              <a:ahLst/>
              <a:cxnLst/>
              <a:rect l="l" t="t" r="r" b="b"/>
              <a:pathLst>
                <a:path w="10747" h="7457" extrusionOk="0">
                  <a:moveTo>
                    <a:pt x="10515" y="0"/>
                  </a:moveTo>
                  <a:cubicBezTo>
                    <a:pt x="6030" y="0"/>
                    <a:pt x="323" y="6786"/>
                    <a:pt x="82" y="7074"/>
                  </a:cubicBezTo>
                  <a:cubicBezTo>
                    <a:pt x="1" y="7174"/>
                    <a:pt x="13" y="7320"/>
                    <a:pt x="112" y="7403"/>
                  </a:cubicBezTo>
                  <a:cubicBezTo>
                    <a:pt x="156" y="7439"/>
                    <a:pt x="209" y="7456"/>
                    <a:pt x="261" y="7456"/>
                  </a:cubicBezTo>
                  <a:cubicBezTo>
                    <a:pt x="328" y="7456"/>
                    <a:pt x="395" y="7428"/>
                    <a:pt x="441" y="7373"/>
                  </a:cubicBezTo>
                  <a:cubicBezTo>
                    <a:pt x="498" y="7304"/>
                    <a:pt x="6245" y="466"/>
                    <a:pt x="10515" y="466"/>
                  </a:cubicBezTo>
                  <a:cubicBezTo>
                    <a:pt x="10642" y="466"/>
                    <a:pt x="10747" y="362"/>
                    <a:pt x="10747" y="233"/>
                  </a:cubicBezTo>
                  <a:cubicBezTo>
                    <a:pt x="10747" y="104"/>
                    <a:pt x="10642" y="0"/>
                    <a:pt x="10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2657625" y="1119974"/>
              <a:ext cx="324361" cy="204330"/>
            </a:xfrm>
            <a:custGeom>
              <a:avLst/>
              <a:gdLst/>
              <a:ahLst/>
              <a:cxnLst/>
              <a:rect l="l" t="t" r="r" b="b"/>
              <a:pathLst>
                <a:path w="9877" h="6222" extrusionOk="0">
                  <a:moveTo>
                    <a:pt x="9876" y="0"/>
                  </a:moveTo>
                  <a:cubicBezTo>
                    <a:pt x="4875" y="305"/>
                    <a:pt x="1" y="6221"/>
                    <a:pt x="1" y="6221"/>
                  </a:cubicBezTo>
                  <a:lnTo>
                    <a:pt x="9876" y="0"/>
                  </a:lnTo>
                  <a:close/>
                </a:path>
              </a:pathLst>
            </a:custGeom>
            <a:solidFill>
              <a:srgbClr val="215C54">
                <a:alpha val="23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649054" y="1112289"/>
              <a:ext cx="340814" cy="219667"/>
            </a:xfrm>
            <a:custGeom>
              <a:avLst/>
              <a:gdLst/>
              <a:ahLst/>
              <a:cxnLst/>
              <a:rect l="l" t="t" r="r" b="b"/>
              <a:pathLst>
                <a:path w="10378" h="6689" extrusionOk="0">
                  <a:moveTo>
                    <a:pt x="10138" y="1"/>
                  </a:moveTo>
                  <a:cubicBezTo>
                    <a:pt x="10133" y="1"/>
                    <a:pt x="10128" y="1"/>
                    <a:pt x="10124" y="1"/>
                  </a:cubicBezTo>
                  <a:cubicBezTo>
                    <a:pt x="5079" y="309"/>
                    <a:pt x="284" y="6062"/>
                    <a:pt x="82" y="6308"/>
                  </a:cubicBezTo>
                  <a:cubicBezTo>
                    <a:pt x="0" y="6407"/>
                    <a:pt x="15" y="6553"/>
                    <a:pt x="114" y="6635"/>
                  </a:cubicBezTo>
                  <a:cubicBezTo>
                    <a:pt x="158" y="6671"/>
                    <a:pt x="210" y="6688"/>
                    <a:pt x="262" y="6688"/>
                  </a:cubicBezTo>
                  <a:cubicBezTo>
                    <a:pt x="329" y="6688"/>
                    <a:pt x="396" y="6660"/>
                    <a:pt x="442" y="6604"/>
                  </a:cubicBezTo>
                  <a:cubicBezTo>
                    <a:pt x="490" y="6546"/>
                    <a:pt x="5308" y="762"/>
                    <a:pt x="10151" y="466"/>
                  </a:cubicBezTo>
                  <a:cubicBezTo>
                    <a:pt x="10280" y="459"/>
                    <a:pt x="10378" y="348"/>
                    <a:pt x="10371" y="219"/>
                  </a:cubicBezTo>
                  <a:cubicBezTo>
                    <a:pt x="10362" y="96"/>
                    <a:pt x="10263" y="1"/>
                    <a:pt x="10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2716472" y="1237405"/>
              <a:ext cx="329090" cy="176022"/>
            </a:xfrm>
            <a:custGeom>
              <a:avLst/>
              <a:gdLst/>
              <a:ahLst/>
              <a:cxnLst/>
              <a:rect l="l" t="t" r="r" b="b"/>
              <a:pathLst>
                <a:path w="10021" h="5360" extrusionOk="0">
                  <a:moveTo>
                    <a:pt x="10020" y="0"/>
                  </a:moveTo>
                  <a:cubicBezTo>
                    <a:pt x="4485" y="20"/>
                    <a:pt x="1" y="5360"/>
                    <a:pt x="1" y="5360"/>
                  </a:cubicBezTo>
                  <a:lnTo>
                    <a:pt x="10020" y="0"/>
                  </a:lnTo>
                  <a:close/>
                </a:path>
              </a:pathLst>
            </a:custGeom>
            <a:solidFill>
              <a:srgbClr val="215C54">
                <a:alpha val="23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2707902" y="1229754"/>
              <a:ext cx="345345" cy="191326"/>
            </a:xfrm>
            <a:custGeom>
              <a:avLst/>
              <a:gdLst/>
              <a:ahLst/>
              <a:cxnLst/>
              <a:rect l="l" t="t" r="r" b="b"/>
              <a:pathLst>
                <a:path w="10516" h="5826" extrusionOk="0">
                  <a:moveTo>
                    <a:pt x="10281" y="0"/>
                  </a:moveTo>
                  <a:cubicBezTo>
                    <a:pt x="4701" y="20"/>
                    <a:pt x="269" y="5222"/>
                    <a:pt x="83" y="5443"/>
                  </a:cubicBezTo>
                  <a:cubicBezTo>
                    <a:pt x="0" y="5542"/>
                    <a:pt x="14" y="5688"/>
                    <a:pt x="112" y="5771"/>
                  </a:cubicBezTo>
                  <a:cubicBezTo>
                    <a:pt x="155" y="5808"/>
                    <a:pt x="208" y="5826"/>
                    <a:pt x="262" y="5826"/>
                  </a:cubicBezTo>
                  <a:cubicBezTo>
                    <a:pt x="327" y="5826"/>
                    <a:pt x="394" y="5797"/>
                    <a:pt x="440" y="5743"/>
                  </a:cubicBezTo>
                  <a:cubicBezTo>
                    <a:pt x="484" y="5691"/>
                    <a:pt x="4922" y="486"/>
                    <a:pt x="10282" y="466"/>
                  </a:cubicBezTo>
                  <a:cubicBezTo>
                    <a:pt x="10411" y="466"/>
                    <a:pt x="10515" y="361"/>
                    <a:pt x="10514" y="233"/>
                  </a:cubicBezTo>
                  <a:cubicBezTo>
                    <a:pt x="10514" y="104"/>
                    <a:pt x="10410" y="0"/>
                    <a:pt x="10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2762381" y="1329222"/>
              <a:ext cx="321438" cy="199010"/>
            </a:xfrm>
            <a:custGeom>
              <a:avLst/>
              <a:gdLst/>
              <a:ahLst/>
              <a:cxnLst/>
              <a:rect l="l" t="t" r="r" b="b"/>
              <a:pathLst>
                <a:path w="9788" h="6060" extrusionOk="0">
                  <a:moveTo>
                    <a:pt x="9788" y="1"/>
                  </a:moveTo>
                  <a:cubicBezTo>
                    <a:pt x="5128" y="1"/>
                    <a:pt x="0" y="6059"/>
                    <a:pt x="0" y="6059"/>
                  </a:cubicBezTo>
                  <a:lnTo>
                    <a:pt x="9788" y="1"/>
                  </a:lnTo>
                  <a:close/>
                </a:path>
              </a:pathLst>
            </a:custGeom>
            <a:solidFill>
              <a:srgbClr val="215C54">
                <a:alpha val="23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2753810" y="1321571"/>
              <a:ext cx="337661" cy="214314"/>
            </a:xfrm>
            <a:custGeom>
              <a:avLst/>
              <a:gdLst/>
              <a:ahLst/>
              <a:cxnLst/>
              <a:rect l="l" t="t" r="r" b="b"/>
              <a:pathLst>
                <a:path w="10282" h="6526" extrusionOk="0">
                  <a:moveTo>
                    <a:pt x="10049" y="0"/>
                  </a:moveTo>
                  <a:cubicBezTo>
                    <a:pt x="5334" y="0"/>
                    <a:pt x="296" y="5891"/>
                    <a:pt x="84" y="6142"/>
                  </a:cubicBezTo>
                  <a:cubicBezTo>
                    <a:pt x="1" y="6240"/>
                    <a:pt x="13" y="6387"/>
                    <a:pt x="111" y="6470"/>
                  </a:cubicBezTo>
                  <a:cubicBezTo>
                    <a:pt x="155" y="6507"/>
                    <a:pt x="209" y="6525"/>
                    <a:pt x="261" y="6525"/>
                  </a:cubicBezTo>
                  <a:cubicBezTo>
                    <a:pt x="328" y="6525"/>
                    <a:pt x="394" y="6497"/>
                    <a:pt x="440" y="6442"/>
                  </a:cubicBezTo>
                  <a:cubicBezTo>
                    <a:pt x="491" y="6383"/>
                    <a:pt x="5549" y="467"/>
                    <a:pt x="10049" y="467"/>
                  </a:cubicBezTo>
                  <a:cubicBezTo>
                    <a:pt x="10178" y="467"/>
                    <a:pt x="10282" y="363"/>
                    <a:pt x="10282" y="234"/>
                  </a:cubicBezTo>
                  <a:cubicBezTo>
                    <a:pt x="10282" y="105"/>
                    <a:pt x="10178" y="0"/>
                    <a:pt x="10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7"/>
          <p:cNvSpPr txBox="1"/>
          <p:nvPr/>
        </p:nvSpPr>
        <p:spPr>
          <a:xfrm>
            <a:off x="517950" y="1496325"/>
            <a:ext cx="9302326" cy="13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GB" sz="1600" dirty="0" smtClean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* This 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dataset consists of 1 Million+ transaction by over 800K customers for a bank in India</a:t>
            </a:r>
            <a:r>
              <a:rPr lang="en-GB" sz="1600" dirty="0" smtClean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</a:p>
          <a:p>
            <a:pPr lvl="0">
              <a:lnSpc>
                <a:spcPct val="115000"/>
              </a:lnSpc>
            </a:pP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* The data contains information such as - customer age (DOB), location, gender, account balance at the time of the transaction , </a:t>
            </a:r>
            <a:r>
              <a:rPr lang="en-GB" sz="16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transactiondetails</a:t>
            </a:r>
            <a:r>
              <a:rPr lang="en-GB" sz="1600" dirty="0" smtClean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transaction 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amount, etc. </a:t>
            </a:r>
            <a:endParaRPr sz="16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/>
            <a:r>
              <a:rPr lang="en" dirty="0"/>
              <a:t>03. </a:t>
            </a:r>
            <a:r>
              <a:rPr lang="en-GB" dirty="0"/>
              <a:t>Steps to </a:t>
            </a:r>
            <a:r>
              <a:rPr lang="en-GB" dirty="0" smtClean="0"/>
              <a:t>organize the notebook</a:t>
            </a:r>
            <a:endParaRPr dirty="0"/>
          </a:p>
        </p:txBody>
      </p:sp>
      <p:sp>
        <p:nvSpPr>
          <p:cNvPr id="290" name="Google Shape;290;p28"/>
          <p:cNvSpPr txBox="1"/>
          <p:nvPr/>
        </p:nvSpPr>
        <p:spPr>
          <a:xfrm>
            <a:off x="512075" y="1815550"/>
            <a:ext cx="96561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>
              <a:lnSpc>
                <a:spcPct val="115000"/>
              </a:lnSpc>
              <a:buClr>
                <a:schemeClr val="dk1"/>
              </a:buClr>
              <a:buSzPts val="1600"/>
              <a:buFont typeface="Archivo"/>
              <a:buChar char="➔"/>
            </a:pPr>
            <a:r>
              <a:rPr lang="en-GB" sz="1600" dirty="0" smtClean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Importing 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Necessary </a:t>
            </a:r>
            <a:r>
              <a:rPr lang="en-GB" sz="1600" dirty="0" smtClean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Libraries</a:t>
            </a:r>
            <a:endParaRPr lang="en-GB" sz="16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30200">
              <a:lnSpc>
                <a:spcPct val="115000"/>
              </a:lnSpc>
              <a:buClr>
                <a:schemeClr val="dk1"/>
              </a:buClr>
              <a:buSzPts val="1600"/>
              <a:buFont typeface="Archivo"/>
              <a:buChar char="➔"/>
            </a:pPr>
            <a:endParaRPr lang="en-GB" sz="16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30200">
              <a:lnSpc>
                <a:spcPct val="115000"/>
              </a:lnSpc>
              <a:buClr>
                <a:schemeClr val="dk1"/>
              </a:buClr>
              <a:buSzPts val="1600"/>
              <a:buFont typeface="Archivo"/>
              <a:buChar char="➔"/>
            </a:pPr>
            <a:r>
              <a:rPr lang="en-GB" sz="1600" dirty="0" smtClean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Data Collection</a:t>
            </a:r>
            <a:endParaRPr lang="en-GB" sz="16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30200">
              <a:lnSpc>
                <a:spcPct val="115000"/>
              </a:lnSpc>
              <a:buClr>
                <a:schemeClr val="dk1"/>
              </a:buClr>
              <a:buSzPts val="1600"/>
              <a:buFont typeface="Archivo"/>
              <a:buChar char="➔"/>
            </a:pPr>
            <a:endParaRPr lang="en-GB" sz="16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30200">
              <a:lnSpc>
                <a:spcPct val="115000"/>
              </a:lnSpc>
              <a:buClr>
                <a:schemeClr val="dk1"/>
              </a:buClr>
              <a:buSzPts val="1600"/>
              <a:buFont typeface="Archivo"/>
              <a:buChar char="➔"/>
            </a:pPr>
            <a:r>
              <a:rPr lang="en-GB" sz="1600" dirty="0" smtClean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Data Cleaning</a:t>
            </a:r>
            <a:endParaRPr lang="en-GB" sz="16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30200">
              <a:lnSpc>
                <a:spcPct val="115000"/>
              </a:lnSpc>
              <a:buClr>
                <a:schemeClr val="dk1"/>
              </a:buClr>
              <a:buSzPts val="1600"/>
              <a:buFont typeface="Archivo"/>
              <a:buChar char="➔"/>
            </a:pPr>
            <a:endParaRPr lang="en-GB" sz="16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30200">
              <a:lnSpc>
                <a:spcPct val="115000"/>
              </a:lnSpc>
              <a:buClr>
                <a:schemeClr val="dk1"/>
              </a:buClr>
              <a:buSzPts val="1600"/>
              <a:buFont typeface="Archivo"/>
              <a:buChar char="➔"/>
            </a:pPr>
            <a:r>
              <a:rPr lang="en-GB" sz="1600" dirty="0" smtClean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Exploratory 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Data </a:t>
            </a:r>
            <a:r>
              <a:rPr lang="en-GB" sz="1600" dirty="0" smtClean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Analysis</a:t>
            </a:r>
            <a:endParaRPr lang="en-GB" sz="16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30200">
              <a:lnSpc>
                <a:spcPct val="115000"/>
              </a:lnSpc>
              <a:buClr>
                <a:schemeClr val="dk1"/>
              </a:buClr>
              <a:buSzPts val="1600"/>
              <a:buFont typeface="Archivo"/>
              <a:buChar char="➔"/>
            </a:pPr>
            <a:endParaRPr lang="en-GB" sz="16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30200">
              <a:lnSpc>
                <a:spcPct val="115000"/>
              </a:lnSpc>
              <a:buClr>
                <a:schemeClr val="dk1"/>
              </a:buClr>
              <a:buSzPts val="1600"/>
              <a:buFont typeface="Archivo"/>
              <a:buChar char="➔"/>
            </a:pPr>
            <a:r>
              <a:rPr lang="en-GB" sz="1600" dirty="0" smtClean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Feature Engineering</a:t>
            </a:r>
            <a:endParaRPr lang="en-GB" sz="16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30200">
              <a:lnSpc>
                <a:spcPct val="115000"/>
              </a:lnSpc>
              <a:buClr>
                <a:schemeClr val="dk1"/>
              </a:buClr>
              <a:buSzPts val="1600"/>
              <a:buFont typeface="Archivo"/>
              <a:buChar char="➔"/>
            </a:pPr>
            <a:endParaRPr lang="en-GB" sz="16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30200">
              <a:lnSpc>
                <a:spcPct val="115000"/>
              </a:lnSpc>
              <a:buClr>
                <a:schemeClr val="dk1"/>
              </a:buClr>
              <a:buSzPts val="1600"/>
              <a:buFont typeface="Archivo"/>
              <a:buChar char="➔"/>
            </a:pPr>
            <a:r>
              <a:rPr lang="en-GB" sz="1600" dirty="0" smtClean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Modelling</a:t>
            </a:r>
            <a:endParaRPr sz="16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lvl="0"/>
            <a:r>
              <a:rPr lang="en-GB" dirty="0" smtClean="0"/>
              <a:t>04. What </a:t>
            </a:r>
            <a:r>
              <a:rPr lang="en-GB" dirty="0"/>
              <a:t>models are used?</a:t>
            </a:r>
            <a:endParaRPr lang="en-GB" dirty="0"/>
          </a:p>
        </p:txBody>
      </p:sp>
      <p:sp>
        <p:nvSpPr>
          <p:cNvPr id="296" name="Google Shape;296;p29"/>
          <p:cNvSpPr txBox="1"/>
          <p:nvPr/>
        </p:nvSpPr>
        <p:spPr>
          <a:xfrm>
            <a:off x="512075" y="2382600"/>
            <a:ext cx="1125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01</a:t>
            </a:r>
            <a:endParaRPr sz="55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7" name="Google Shape;297;p29"/>
          <p:cNvSpPr txBox="1"/>
          <p:nvPr/>
        </p:nvSpPr>
        <p:spPr>
          <a:xfrm>
            <a:off x="512075" y="4210750"/>
            <a:ext cx="3020700" cy="1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lvl="0"/>
            <a:r>
              <a:rPr lang="en-GB" sz="1600" dirty="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When I created k-means in different numbers of clusters and used the elbow method, I found that the best number of clustering is five</a:t>
            </a:r>
            <a:endParaRPr sz="1600" dirty="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98" name="Google Shape;298;p29"/>
          <p:cNvSpPr txBox="1"/>
          <p:nvPr/>
        </p:nvSpPr>
        <p:spPr>
          <a:xfrm>
            <a:off x="512075" y="3412250"/>
            <a:ext cx="30207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solidFill>
                  <a:srgbClr val="424963"/>
                </a:solidFill>
                <a:latin typeface="Quicksand"/>
                <a:ea typeface="Quicksand"/>
                <a:cs typeface="Quicksand"/>
                <a:sym typeface="Quicksand"/>
              </a:rPr>
              <a:t>K-means</a:t>
            </a:r>
            <a:endParaRPr sz="2400" b="1" dirty="0">
              <a:solidFill>
                <a:srgbClr val="42496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9" name="Google Shape;299;p29"/>
          <p:cNvSpPr txBox="1"/>
          <p:nvPr/>
        </p:nvSpPr>
        <p:spPr>
          <a:xfrm>
            <a:off x="3829775" y="4210750"/>
            <a:ext cx="3020700" cy="1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lvl="0"/>
            <a:r>
              <a:rPr lang="en-GB" sz="1600" dirty="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I used four components to explain 90%  of the variance and then used K-means </a:t>
            </a:r>
            <a:endParaRPr lang="en-GB" sz="1600" dirty="0" smtClean="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00" name="Google Shape;300;p29"/>
          <p:cNvSpPr txBox="1"/>
          <p:nvPr/>
        </p:nvSpPr>
        <p:spPr>
          <a:xfrm>
            <a:off x="3829775" y="3412250"/>
            <a:ext cx="30207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solidFill>
                  <a:srgbClr val="424963"/>
                </a:solidFill>
                <a:latin typeface="Quicksand"/>
                <a:ea typeface="Quicksand"/>
                <a:cs typeface="Quicksand"/>
                <a:sym typeface="Quicksand"/>
              </a:rPr>
              <a:t>PCA</a:t>
            </a:r>
            <a:endParaRPr sz="2400" b="1" dirty="0">
              <a:solidFill>
                <a:srgbClr val="42496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1" name="Google Shape;301;p29"/>
          <p:cNvSpPr txBox="1"/>
          <p:nvPr/>
        </p:nvSpPr>
        <p:spPr>
          <a:xfrm>
            <a:off x="7147475" y="4210750"/>
            <a:ext cx="3020700" cy="1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lvl="0"/>
            <a:r>
              <a:rPr lang="en-GB" sz="1600" dirty="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The </a:t>
            </a:r>
            <a:r>
              <a:rPr lang="en-GB" sz="1600" dirty="0" err="1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dendrogram</a:t>
            </a:r>
            <a:r>
              <a:rPr lang="en-GB" sz="1600" dirty="0">
                <a:solidFill>
                  <a:srgbClr val="424963"/>
                </a:solidFill>
                <a:latin typeface="Archivo"/>
                <a:ea typeface="Archivo"/>
                <a:cs typeface="Archivo"/>
                <a:sym typeface="Archivo"/>
              </a:rPr>
              <a:t> ensures that the best number of clusters is five</a:t>
            </a:r>
            <a:endParaRPr sz="1600" dirty="0">
              <a:solidFill>
                <a:srgbClr val="42496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02" name="Google Shape;302;p29"/>
          <p:cNvSpPr txBox="1"/>
          <p:nvPr/>
        </p:nvSpPr>
        <p:spPr>
          <a:xfrm>
            <a:off x="7147475" y="3412250"/>
            <a:ext cx="30207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b" anchorCtr="0">
            <a:noAutofit/>
          </a:bodyPr>
          <a:lstStyle/>
          <a:p>
            <a:pPr lvl="0"/>
            <a:r>
              <a:rPr lang="en-GB" sz="2400" b="1" dirty="0" smtClean="0">
                <a:solidFill>
                  <a:srgbClr val="424963"/>
                </a:solidFill>
                <a:latin typeface="Quicksand"/>
                <a:ea typeface="Quicksand"/>
                <a:cs typeface="Quicksand"/>
                <a:sym typeface="Quicksand"/>
              </a:rPr>
              <a:t>Hierarchical Clustering</a:t>
            </a:r>
            <a:endParaRPr sz="2400" b="1" dirty="0">
              <a:solidFill>
                <a:srgbClr val="42496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3" name="Google Shape;303;p29"/>
          <p:cNvSpPr txBox="1"/>
          <p:nvPr/>
        </p:nvSpPr>
        <p:spPr>
          <a:xfrm>
            <a:off x="3829775" y="2382600"/>
            <a:ext cx="1125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02</a:t>
            </a:r>
            <a:endParaRPr sz="55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7147475" y="2382600"/>
            <a:ext cx="1125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03</a:t>
            </a:r>
            <a:endParaRPr sz="55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05" name="Google Shape;305;p29"/>
          <p:cNvCxnSpPr>
            <a:stCxn id="296" idx="3"/>
            <a:endCxn id="303" idx="1"/>
          </p:cNvCxnSpPr>
          <p:nvPr/>
        </p:nvCxnSpPr>
        <p:spPr>
          <a:xfrm>
            <a:off x="1637975" y="2787600"/>
            <a:ext cx="2191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29"/>
          <p:cNvCxnSpPr>
            <a:endCxn id="304" idx="1"/>
          </p:cNvCxnSpPr>
          <p:nvPr/>
        </p:nvCxnSpPr>
        <p:spPr>
          <a:xfrm>
            <a:off x="4955675" y="2787600"/>
            <a:ext cx="2191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lvl="0"/>
            <a:r>
              <a:rPr lang="en" dirty="0"/>
              <a:t>05. </a:t>
            </a:r>
            <a:r>
              <a:rPr lang="en-GB" dirty="0"/>
              <a:t>Conclusion</a:t>
            </a:r>
            <a:endParaRPr dirty="0"/>
          </a:p>
        </p:txBody>
      </p:sp>
      <p:sp>
        <p:nvSpPr>
          <p:cNvPr id="354" name="Google Shape;354;p31"/>
          <p:cNvSpPr txBox="1"/>
          <p:nvPr/>
        </p:nvSpPr>
        <p:spPr>
          <a:xfrm>
            <a:off x="626374" y="1628776"/>
            <a:ext cx="9184375" cy="153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Tx/>
              <a:buChar char="-"/>
            </a:pPr>
            <a:endParaRPr lang="en-GB" sz="1600" dirty="0" smtClean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285750" lvl="0" indent="-285750">
              <a:buFontTx/>
              <a:buChar char="-"/>
            </a:pPr>
            <a:endParaRPr lang="en-GB" sz="1600" dirty="0" smtClean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285750" lvl="0" indent="-285750">
              <a:buFontTx/>
              <a:buChar char="-"/>
            </a:pP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When I used customer </a:t>
            </a:r>
            <a:r>
              <a:rPr lang="en-GB" sz="16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Recency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Frequency, and Monetary analysis during the processing, it helped me to understand the data and deal with duplication </a:t>
            </a:r>
          </a:p>
          <a:p>
            <a:pPr marL="285750" lvl="0" indent="-285750">
              <a:buFontTx/>
              <a:buChar char="-"/>
            </a:pPr>
            <a:endParaRPr lang="en-GB" sz="1600" dirty="0" smtClean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285750" lvl="0" indent="-285750">
              <a:buFontTx/>
              <a:buChar char="-"/>
            </a:pPr>
            <a:r>
              <a:rPr lang="en-GB" sz="1600" dirty="0" smtClean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When 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Perform Clustering / Segmentation on the dataset and identifying that five groups of </a:t>
            </a:r>
            <a:r>
              <a:rPr lang="en-GB" sz="1600" dirty="0" smtClean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  customers 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is </a:t>
            </a:r>
            <a:r>
              <a:rPr lang="en-GB" sz="1600" dirty="0" smtClean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best</a:t>
            </a:r>
          </a:p>
          <a:p>
            <a:pPr lvl="0"/>
            <a:endParaRPr lang="en-GB" sz="16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2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6111300" cy="15300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70" name="Google Shape;370;p32"/>
          <p:cNvSpPr txBox="1">
            <a:spLocks noGrp="1"/>
          </p:cNvSpPr>
          <p:nvPr>
            <p:ph type="subTitle" idx="1"/>
          </p:nvPr>
        </p:nvSpPr>
        <p:spPr>
          <a:xfrm>
            <a:off x="512100" y="2294399"/>
            <a:ext cx="6111300" cy="1449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Do you have any </a:t>
            </a:r>
            <a:r>
              <a:rPr lang="en" sz="2000" b="1" dirty="0" smtClean="0"/>
              <a:t>questions?</a:t>
            </a:r>
            <a:endParaRPr sz="20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hlinkClick r:id="rId3"/>
              </a:rPr>
              <a:t>shawky67@gmail</a:t>
            </a:r>
            <a:r>
              <a:rPr lang="en" dirty="0" smtClean="0">
                <a:uFill>
                  <a:noFill/>
                </a:uFill>
                <a:hlinkClick r:id="rId3"/>
              </a:rPr>
              <a:t>.com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+1212651262</a:t>
            </a:r>
          </a:p>
        </p:txBody>
      </p:sp>
      <p:sp>
        <p:nvSpPr>
          <p:cNvPr id="372" name="Google Shape;372;p32"/>
          <p:cNvSpPr/>
          <p:nvPr/>
        </p:nvSpPr>
        <p:spPr>
          <a:xfrm>
            <a:off x="512101" y="4362875"/>
            <a:ext cx="539063" cy="53968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73" name="Google Shape;373;p32"/>
          <p:cNvGrpSpPr/>
          <p:nvPr/>
        </p:nvGrpSpPr>
        <p:grpSpPr>
          <a:xfrm>
            <a:off x="1441548" y="4363360"/>
            <a:ext cx="539639" cy="539078"/>
            <a:chOff x="3303268" y="3817349"/>
            <a:chExt cx="346056" cy="345674"/>
          </a:xfrm>
        </p:grpSpPr>
        <p:sp>
          <p:nvSpPr>
            <p:cNvPr id="374" name="Google Shape;374;p32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78" name="Google Shape;378;p32"/>
          <p:cNvGrpSpPr/>
          <p:nvPr/>
        </p:nvGrpSpPr>
        <p:grpSpPr>
          <a:xfrm>
            <a:off x="2371583" y="4363360"/>
            <a:ext cx="539639" cy="539078"/>
            <a:chOff x="3752358" y="3817349"/>
            <a:chExt cx="346056" cy="345674"/>
          </a:xfrm>
        </p:grpSpPr>
        <p:sp>
          <p:nvSpPr>
            <p:cNvPr id="379" name="Google Shape;379;p32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83" name="Google Shape;383;p32"/>
          <p:cNvGrpSpPr/>
          <p:nvPr/>
        </p:nvGrpSpPr>
        <p:grpSpPr>
          <a:xfrm>
            <a:off x="8298416" y="4526207"/>
            <a:ext cx="1464631" cy="1100597"/>
            <a:chOff x="3402541" y="2335632"/>
            <a:chExt cx="1464631" cy="1100597"/>
          </a:xfrm>
        </p:grpSpPr>
        <p:sp>
          <p:nvSpPr>
            <p:cNvPr id="384" name="Google Shape;384;p32"/>
            <p:cNvSpPr/>
            <p:nvPr/>
          </p:nvSpPr>
          <p:spPr>
            <a:xfrm>
              <a:off x="3422277" y="2439764"/>
              <a:ext cx="1430904" cy="979716"/>
            </a:xfrm>
            <a:custGeom>
              <a:avLst/>
              <a:gdLst/>
              <a:ahLst/>
              <a:cxnLst/>
              <a:rect l="l" t="t" r="r" b="b"/>
              <a:pathLst>
                <a:path w="43572" h="29833" extrusionOk="0">
                  <a:moveTo>
                    <a:pt x="18772" y="0"/>
                  </a:moveTo>
                  <a:lnTo>
                    <a:pt x="2384" y="17171"/>
                  </a:lnTo>
                  <a:cubicBezTo>
                    <a:pt x="2384" y="17171"/>
                    <a:pt x="1" y="20886"/>
                    <a:pt x="3062" y="23489"/>
                  </a:cubicBezTo>
                  <a:lnTo>
                    <a:pt x="25207" y="29833"/>
                  </a:lnTo>
                  <a:cubicBezTo>
                    <a:pt x="25207" y="29833"/>
                    <a:pt x="25533" y="29722"/>
                    <a:pt x="27378" y="27645"/>
                  </a:cubicBezTo>
                  <a:lnTo>
                    <a:pt x="43319" y="9344"/>
                  </a:lnTo>
                  <a:cubicBezTo>
                    <a:pt x="43571" y="9055"/>
                    <a:pt x="43525" y="8612"/>
                    <a:pt x="43218" y="8384"/>
                  </a:cubicBezTo>
                  <a:cubicBezTo>
                    <a:pt x="43027" y="8243"/>
                    <a:pt x="42800" y="8093"/>
                    <a:pt x="42557" y="7972"/>
                  </a:cubicBezTo>
                  <a:lnTo>
                    <a:pt x="187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3402541" y="2421341"/>
              <a:ext cx="1464631" cy="1014887"/>
            </a:xfrm>
            <a:custGeom>
              <a:avLst/>
              <a:gdLst/>
              <a:ahLst/>
              <a:cxnLst/>
              <a:rect l="l" t="t" r="r" b="b"/>
              <a:pathLst>
                <a:path w="44599" h="30904" extrusionOk="0">
                  <a:moveTo>
                    <a:pt x="19512" y="1122"/>
                  </a:moveTo>
                  <a:lnTo>
                    <a:pt x="42971" y="8985"/>
                  </a:lnTo>
                  <a:cubicBezTo>
                    <a:pt x="43148" y="9075"/>
                    <a:pt x="43335" y="9193"/>
                    <a:pt x="43529" y="9336"/>
                  </a:cubicBezTo>
                  <a:cubicBezTo>
                    <a:pt x="43579" y="9374"/>
                    <a:pt x="43592" y="9425"/>
                    <a:pt x="43595" y="9452"/>
                  </a:cubicBezTo>
                  <a:cubicBezTo>
                    <a:pt x="43598" y="9481"/>
                    <a:pt x="43597" y="9535"/>
                    <a:pt x="43553" y="9585"/>
                  </a:cubicBezTo>
                  <a:lnTo>
                    <a:pt x="27614" y="27882"/>
                  </a:lnTo>
                  <a:cubicBezTo>
                    <a:pt x="26471" y="29170"/>
                    <a:pt x="25934" y="29673"/>
                    <a:pt x="25715" y="29859"/>
                  </a:cubicBezTo>
                  <a:lnTo>
                    <a:pt x="3902" y="23611"/>
                  </a:lnTo>
                  <a:cubicBezTo>
                    <a:pt x="1441" y="21427"/>
                    <a:pt x="3139" y="18417"/>
                    <a:pt x="3373" y="18032"/>
                  </a:cubicBezTo>
                  <a:lnTo>
                    <a:pt x="19512" y="1122"/>
                  </a:lnTo>
                  <a:close/>
                  <a:moveTo>
                    <a:pt x="19234" y="1"/>
                  </a:moveTo>
                  <a:lnTo>
                    <a:pt x="2633" y="17396"/>
                  </a:lnTo>
                  <a:lnTo>
                    <a:pt x="2575" y="17469"/>
                  </a:lnTo>
                  <a:cubicBezTo>
                    <a:pt x="2549" y="17510"/>
                    <a:pt x="0" y="21575"/>
                    <a:pt x="3347" y="24420"/>
                  </a:cubicBezTo>
                  <a:lnTo>
                    <a:pt x="3428" y="24489"/>
                  </a:lnTo>
                  <a:lnTo>
                    <a:pt x="25820" y="30903"/>
                  </a:lnTo>
                  <a:lnTo>
                    <a:pt x="25964" y="30855"/>
                  </a:lnTo>
                  <a:cubicBezTo>
                    <a:pt x="26261" y="30754"/>
                    <a:pt x="27062" y="29972"/>
                    <a:pt x="28346" y="28526"/>
                  </a:cubicBezTo>
                  <a:lnTo>
                    <a:pt x="44289" y="10225"/>
                  </a:lnTo>
                  <a:cubicBezTo>
                    <a:pt x="44498" y="9984"/>
                    <a:pt x="44599" y="9664"/>
                    <a:pt x="44564" y="9347"/>
                  </a:cubicBezTo>
                  <a:cubicBezTo>
                    <a:pt x="44529" y="9032"/>
                    <a:pt x="44363" y="8742"/>
                    <a:pt x="44109" y="8553"/>
                  </a:cubicBezTo>
                  <a:cubicBezTo>
                    <a:pt x="43860" y="8368"/>
                    <a:pt x="43612" y="8215"/>
                    <a:pt x="43375" y="8097"/>
                  </a:cubicBezTo>
                  <a:lnTo>
                    <a:pt x="19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3522501" y="2407155"/>
              <a:ext cx="1333238" cy="958698"/>
            </a:xfrm>
            <a:custGeom>
              <a:avLst/>
              <a:gdLst/>
              <a:ahLst/>
              <a:cxnLst/>
              <a:rect l="l" t="t" r="r" b="b"/>
              <a:pathLst>
                <a:path w="40598" h="29193" extrusionOk="0">
                  <a:moveTo>
                    <a:pt x="19203" y="0"/>
                  </a:moveTo>
                  <a:lnTo>
                    <a:pt x="1465" y="18659"/>
                  </a:lnTo>
                  <a:cubicBezTo>
                    <a:pt x="1465" y="18659"/>
                    <a:pt x="1" y="21757"/>
                    <a:pt x="1533" y="23604"/>
                  </a:cubicBezTo>
                  <a:lnTo>
                    <a:pt x="21604" y="29192"/>
                  </a:lnTo>
                  <a:lnTo>
                    <a:pt x="39399" y="9729"/>
                  </a:lnTo>
                  <a:lnTo>
                    <a:pt x="40483" y="5340"/>
                  </a:lnTo>
                  <a:cubicBezTo>
                    <a:pt x="40597" y="4873"/>
                    <a:pt x="40303" y="4405"/>
                    <a:pt x="39833" y="4307"/>
                  </a:cubicBezTo>
                  <a:lnTo>
                    <a:pt x="19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3513667" y="2398387"/>
              <a:ext cx="1348410" cy="976497"/>
            </a:xfrm>
            <a:custGeom>
              <a:avLst/>
              <a:gdLst/>
              <a:ahLst/>
              <a:cxnLst/>
              <a:rect l="l" t="t" r="r" b="b"/>
              <a:pathLst>
                <a:path w="41060" h="29735" extrusionOk="0">
                  <a:moveTo>
                    <a:pt x="19555" y="532"/>
                  </a:moveTo>
                  <a:lnTo>
                    <a:pt x="40053" y="4813"/>
                  </a:lnTo>
                  <a:cubicBezTo>
                    <a:pt x="40214" y="4846"/>
                    <a:pt x="40352" y="4942"/>
                    <a:pt x="40440" y="5082"/>
                  </a:cubicBezTo>
                  <a:cubicBezTo>
                    <a:pt x="40528" y="5222"/>
                    <a:pt x="40555" y="5387"/>
                    <a:pt x="40515" y="5548"/>
                  </a:cubicBezTo>
                  <a:lnTo>
                    <a:pt x="39446" y="9877"/>
                  </a:lnTo>
                  <a:lnTo>
                    <a:pt x="21794" y="29185"/>
                  </a:lnTo>
                  <a:lnTo>
                    <a:pt x="1942" y="23657"/>
                  </a:lnTo>
                  <a:cubicBezTo>
                    <a:pt x="684" y="22045"/>
                    <a:pt x="1792" y="19394"/>
                    <a:pt x="1939" y="19064"/>
                  </a:cubicBezTo>
                  <a:lnTo>
                    <a:pt x="19555" y="532"/>
                  </a:lnTo>
                  <a:close/>
                  <a:moveTo>
                    <a:pt x="19389" y="0"/>
                  </a:moveTo>
                  <a:lnTo>
                    <a:pt x="1558" y="18758"/>
                  </a:lnTo>
                  <a:lnTo>
                    <a:pt x="1531" y="18787"/>
                  </a:lnTo>
                  <a:lnTo>
                    <a:pt x="1513" y="18821"/>
                  </a:lnTo>
                  <a:cubicBezTo>
                    <a:pt x="1451" y="18954"/>
                    <a:pt x="0" y="22083"/>
                    <a:pt x="1614" y="24027"/>
                  </a:cubicBezTo>
                  <a:lnTo>
                    <a:pt x="1663" y="24085"/>
                  </a:lnTo>
                  <a:lnTo>
                    <a:pt x="21951" y="29735"/>
                  </a:lnTo>
                  <a:lnTo>
                    <a:pt x="39848" y="10160"/>
                  </a:lnTo>
                  <a:lnTo>
                    <a:pt x="39889" y="10114"/>
                  </a:lnTo>
                  <a:lnTo>
                    <a:pt x="40988" y="5665"/>
                  </a:lnTo>
                  <a:cubicBezTo>
                    <a:pt x="41060" y="5375"/>
                    <a:pt x="41011" y="5076"/>
                    <a:pt x="40853" y="4822"/>
                  </a:cubicBezTo>
                  <a:cubicBezTo>
                    <a:pt x="40694" y="4569"/>
                    <a:pt x="40445" y="4396"/>
                    <a:pt x="40152" y="4336"/>
                  </a:cubicBezTo>
                  <a:lnTo>
                    <a:pt x="193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3554387" y="3080251"/>
              <a:ext cx="458643" cy="114677"/>
            </a:xfrm>
            <a:custGeom>
              <a:avLst/>
              <a:gdLst/>
              <a:ahLst/>
              <a:cxnLst/>
              <a:rect l="l" t="t" r="r" b="b"/>
              <a:pathLst>
                <a:path w="13966" h="3492" extrusionOk="0">
                  <a:moveTo>
                    <a:pt x="0" y="0"/>
                  </a:moveTo>
                  <a:lnTo>
                    <a:pt x="13965" y="34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3552548" y="3072501"/>
              <a:ext cx="462551" cy="130178"/>
            </a:xfrm>
            <a:custGeom>
              <a:avLst/>
              <a:gdLst/>
              <a:ahLst/>
              <a:cxnLst/>
              <a:rect l="l" t="t" r="r" b="b"/>
              <a:pathLst>
                <a:path w="14085" h="3964" extrusionOk="0">
                  <a:moveTo>
                    <a:pt x="118" y="1"/>
                  </a:moveTo>
                  <a:lnTo>
                    <a:pt x="1" y="475"/>
                  </a:lnTo>
                  <a:lnTo>
                    <a:pt x="13967" y="3964"/>
                  </a:lnTo>
                  <a:lnTo>
                    <a:pt x="14085" y="3490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3550972" y="3142382"/>
              <a:ext cx="175727" cy="35763"/>
            </a:xfrm>
            <a:custGeom>
              <a:avLst/>
              <a:gdLst/>
              <a:ahLst/>
              <a:cxnLst/>
              <a:rect l="l" t="t" r="r" b="b"/>
              <a:pathLst>
                <a:path w="5351" h="1089" extrusionOk="0">
                  <a:moveTo>
                    <a:pt x="0" y="1"/>
                  </a:moveTo>
                  <a:lnTo>
                    <a:pt x="5351" y="108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3549330" y="3134698"/>
              <a:ext cx="178879" cy="51460"/>
            </a:xfrm>
            <a:custGeom>
              <a:avLst/>
              <a:gdLst/>
              <a:ahLst/>
              <a:cxnLst/>
              <a:rect l="l" t="t" r="r" b="b"/>
              <a:pathLst>
                <a:path w="5447" h="1567" extrusionOk="0">
                  <a:moveTo>
                    <a:pt x="97" y="0"/>
                  </a:moveTo>
                  <a:lnTo>
                    <a:pt x="1" y="479"/>
                  </a:lnTo>
                  <a:lnTo>
                    <a:pt x="5350" y="1566"/>
                  </a:lnTo>
                  <a:lnTo>
                    <a:pt x="5447" y="108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4231917" y="3247663"/>
              <a:ext cx="13891" cy="118158"/>
            </a:xfrm>
            <a:custGeom>
              <a:avLst/>
              <a:gdLst/>
              <a:ahLst/>
              <a:cxnLst/>
              <a:rect l="l" t="t" r="r" b="b"/>
              <a:pathLst>
                <a:path w="423" h="3598" extrusionOk="0">
                  <a:moveTo>
                    <a:pt x="423" y="0"/>
                  </a:moveTo>
                  <a:lnTo>
                    <a:pt x="1" y="359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4223938" y="3246645"/>
              <a:ext cx="29819" cy="120030"/>
            </a:xfrm>
            <a:custGeom>
              <a:avLst/>
              <a:gdLst/>
              <a:ahLst/>
              <a:cxnLst/>
              <a:rect l="l" t="t" r="r" b="b"/>
              <a:pathLst>
                <a:path w="908" h="3655" extrusionOk="0">
                  <a:moveTo>
                    <a:pt x="423" y="0"/>
                  </a:moveTo>
                  <a:lnTo>
                    <a:pt x="1" y="3599"/>
                  </a:lnTo>
                  <a:lnTo>
                    <a:pt x="485" y="3654"/>
                  </a:lnTo>
                  <a:lnTo>
                    <a:pt x="907" y="57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4712710" y="2647765"/>
              <a:ext cx="122723" cy="125810"/>
            </a:xfrm>
            <a:custGeom>
              <a:avLst/>
              <a:gdLst/>
              <a:ahLst/>
              <a:cxnLst/>
              <a:rect l="l" t="t" r="r" b="b"/>
              <a:pathLst>
                <a:path w="3737" h="3831" extrusionOk="0">
                  <a:moveTo>
                    <a:pt x="3737" y="0"/>
                  </a:moveTo>
                  <a:lnTo>
                    <a:pt x="1" y="38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4706963" y="2642182"/>
              <a:ext cx="134184" cy="136976"/>
            </a:xfrm>
            <a:custGeom>
              <a:avLst/>
              <a:gdLst/>
              <a:ahLst/>
              <a:cxnLst/>
              <a:rect l="l" t="t" r="r" b="b"/>
              <a:pathLst>
                <a:path w="4086" h="4171" extrusionOk="0">
                  <a:moveTo>
                    <a:pt x="3737" y="0"/>
                  </a:moveTo>
                  <a:lnTo>
                    <a:pt x="1" y="3830"/>
                  </a:lnTo>
                  <a:lnTo>
                    <a:pt x="349" y="4171"/>
                  </a:lnTo>
                  <a:lnTo>
                    <a:pt x="4086" y="340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3511270" y="2351559"/>
              <a:ext cx="1340890" cy="860309"/>
            </a:xfrm>
            <a:custGeom>
              <a:avLst/>
              <a:gdLst/>
              <a:ahLst/>
              <a:cxnLst/>
              <a:rect l="l" t="t" r="r" b="b"/>
              <a:pathLst>
                <a:path w="40831" h="26197" extrusionOk="0">
                  <a:moveTo>
                    <a:pt x="20733" y="1"/>
                  </a:moveTo>
                  <a:cubicBezTo>
                    <a:pt x="18770" y="1"/>
                    <a:pt x="18014" y="391"/>
                    <a:pt x="18014" y="391"/>
                  </a:cubicBezTo>
                  <a:lnTo>
                    <a:pt x="0" y="19748"/>
                  </a:lnTo>
                  <a:lnTo>
                    <a:pt x="22908" y="26197"/>
                  </a:lnTo>
                  <a:lnTo>
                    <a:pt x="40422" y="7085"/>
                  </a:lnTo>
                  <a:cubicBezTo>
                    <a:pt x="40830" y="6639"/>
                    <a:pt x="40684" y="5924"/>
                    <a:pt x="40133" y="5675"/>
                  </a:cubicBezTo>
                  <a:cubicBezTo>
                    <a:pt x="29680" y="932"/>
                    <a:pt x="23766" y="1"/>
                    <a:pt x="20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3481715" y="2335632"/>
              <a:ext cx="1382728" cy="894332"/>
            </a:xfrm>
            <a:custGeom>
              <a:avLst/>
              <a:gdLst/>
              <a:ahLst/>
              <a:cxnLst/>
              <a:rect l="l" t="t" r="r" b="b"/>
              <a:pathLst>
                <a:path w="42105" h="27233" extrusionOk="0">
                  <a:moveTo>
                    <a:pt x="21616" y="985"/>
                  </a:moveTo>
                  <a:cubicBezTo>
                    <a:pt x="24553" y="985"/>
                    <a:pt x="30412" y="1877"/>
                    <a:pt x="40832" y="6604"/>
                  </a:cubicBezTo>
                  <a:cubicBezTo>
                    <a:pt x="40948" y="6653"/>
                    <a:pt x="41033" y="6761"/>
                    <a:pt x="41059" y="6889"/>
                  </a:cubicBezTo>
                  <a:cubicBezTo>
                    <a:pt x="41085" y="7017"/>
                    <a:pt x="41051" y="7146"/>
                    <a:pt x="40963" y="7241"/>
                  </a:cubicBezTo>
                  <a:lnTo>
                    <a:pt x="23652" y="26131"/>
                  </a:lnTo>
                  <a:lnTo>
                    <a:pt x="1802" y="19980"/>
                  </a:lnTo>
                  <a:lnTo>
                    <a:pt x="19199" y="1285"/>
                  </a:lnTo>
                  <a:cubicBezTo>
                    <a:pt x="19414" y="1207"/>
                    <a:pt x="20152" y="985"/>
                    <a:pt x="21616" y="985"/>
                  </a:cubicBezTo>
                  <a:close/>
                  <a:moveTo>
                    <a:pt x="21628" y="1"/>
                  </a:moveTo>
                  <a:cubicBezTo>
                    <a:pt x="19607" y="1"/>
                    <a:pt x="18773" y="401"/>
                    <a:pt x="18691" y="443"/>
                  </a:cubicBezTo>
                  <a:lnTo>
                    <a:pt x="18616" y="482"/>
                  </a:lnTo>
                  <a:lnTo>
                    <a:pt x="0" y="20484"/>
                  </a:lnTo>
                  <a:lnTo>
                    <a:pt x="23964" y="27233"/>
                  </a:lnTo>
                  <a:lnTo>
                    <a:pt x="41682" y="7899"/>
                  </a:lnTo>
                  <a:cubicBezTo>
                    <a:pt x="41983" y="7571"/>
                    <a:pt x="42105" y="7131"/>
                    <a:pt x="42014" y="6694"/>
                  </a:cubicBezTo>
                  <a:cubicBezTo>
                    <a:pt x="41925" y="6256"/>
                    <a:pt x="41640" y="5899"/>
                    <a:pt x="41234" y="5716"/>
                  </a:cubicBezTo>
                  <a:cubicBezTo>
                    <a:pt x="30757" y="963"/>
                    <a:pt x="24764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How to organize a text? by Slidesgo">
  <a:themeElements>
    <a:clrScheme name="Simple Light">
      <a:dk1>
        <a:srgbClr val="424963"/>
      </a:dk1>
      <a:lt1>
        <a:srgbClr val="FCF8EB"/>
      </a:lt1>
      <a:dk2>
        <a:srgbClr val="8FA9C0"/>
      </a:dk2>
      <a:lt2>
        <a:srgbClr val="AFC59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49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302</Words>
  <Application>Microsoft Office PowerPoint</Application>
  <PresentationFormat>Custom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Quicksand</vt:lpstr>
      <vt:lpstr>Bebas Neue</vt:lpstr>
      <vt:lpstr>Arial</vt:lpstr>
      <vt:lpstr>Archivo</vt:lpstr>
      <vt:lpstr>How to organize a text? by Slidesgo</vt:lpstr>
      <vt:lpstr>Customer Segmentation</vt:lpstr>
      <vt:lpstr>Table of contents</vt:lpstr>
      <vt:lpstr>01. What is the purpose of Notebook?</vt:lpstr>
      <vt:lpstr>02. About the data </vt:lpstr>
      <vt:lpstr>03. Steps to organize the notebook</vt:lpstr>
      <vt:lpstr>04. What models are used?</vt:lpstr>
      <vt:lpstr>05. Conclusion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cp:lastModifiedBy>hp</cp:lastModifiedBy>
  <cp:revision>8</cp:revision>
  <dcterms:modified xsi:type="dcterms:W3CDTF">2023-05-15T12:14:39Z</dcterms:modified>
</cp:coreProperties>
</file>