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367D-0069-4CF3-987F-9B1DBD394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09BD06-883A-4EFC-8F1A-9D5D79E55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20BCF-FAF7-43C6-898B-E1E3AAC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7D212-EBE5-4C16-B511-D665732F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61C31-6D21-48CB-B534-7593DD89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9843D-B42D-4BEF-A80E-2A7231B0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441B1-62A9-480D-84BA-04EF3161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229EC-53CD-4086-BA54-1B5E3FB1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25397-F687-40BF-B8AB-F3EA6F79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57CF5-19B6-49A2-9B7A-011E1095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8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93306-D508-45AF-9D96-71420094D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D957A-FF6D-4294-9D47-E2B9BEBC5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41B12-A6D9-458F-A4C2-C7283936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5A8C7-3468-47A4-8B8C-D857D58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D233B-C07E-432F-976E-15C97B34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5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AEF0-7130-4B1B-BC8E-41FD68C0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A506F-F428-4999-BD2F-1BFC9966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9ACB-C2B7-41D8-9EE3-8280D1A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59676-D69E-4885-B1D1-3A3DD81A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17D83-C061-4DDC-9A8C-5820419F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1DB4-BDA2-435B-B347-CFE300EC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940DA-985E-4CA6-A49A-AFF41F89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C6A47-5E7D-4C36-943E-16F13051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BA39D-BD44-400C-9EC8-8FCA098F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A75E-D8C2-4C54-939A-28E1544E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E76DE-0B2B-42A8-911C-47DB78B2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8F361-A02D-41E8-A9AA-B98267AC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708191-2558-49F8-86F8-693C97FCA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46EC2-885A-4E73-AF0E-7D742B76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081B7-399D-4E23-9F64-20F1DDEA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1E96F-E4E1-4E30-9BC9-DEDD0415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5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A675-FA09-4071-9AE1-1EA96E70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67346-206D-44BA-AADC-7059F3A2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DAD5B-63CE-41AB-91A4-2136B2014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EB8635-F2D4-4419-96AD-B7220E329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B95001-5A54-49F4-AEFE-6FE004828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33B502-B324-4EBA-8228-D5DB6750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72CD4-620F-4E30-ACF7-268DADBC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C824A7-88AA-4B89-9CD9-949B39A6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16398-6AB4-4CCC-8022-5E65DECE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4C4E8-C53E-4F1A-BD86-E204EC31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01A85-D8E4-4079-9364-8306157C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F914E-D50C-42AA-8B3C-6CE21313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84A475-B5C9-4AA4-9D76-6D20849C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75093E-9B6C-4C8B-8676-84B7112C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B3FE0-AABA-4FEB-848C-12E4BB2D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C4F33-FBA7-4E10-A5C1-0D5A20EC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8CA58-7376-4CF7-A952-3A09B3B2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C0810-9718-4942-AB68-A666F44C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F7A3A-3F7F-4C33-9F4B-99EE017E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40705-A8B7-4F67-A7D3-D2F9A670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B8DCC-1AB6-4A84-B483-C54B67AF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8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A75F-DF46-4B8D-91B5-14D41E51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8EE37-A200-464F-AE80-F235DEE93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0B7F1-D1CC-4E53-966C-46A55114C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4105E-8115-4D67-BAA1-9594872A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61D04-820E-4106-AB93-18230F7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6FA0F-4692-406E-8776-196B46EA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2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E9F2C-C375-4174-87F7-CEBF4B17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753E8-6E2F-4096-A81B-011D5D0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203E0-717B-422C-A0A1-3EA843A2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F8A4-1A57-48BB-9483-79AB2B5FEB5D}" type="datetimeFigureOut">
              <a:rPr lang="zh-CN" altLang="en-US" smtClean="0"/>
              <a:t>2019/2/10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BACFE-7423-49FF-B686-2C0338B93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39F47-3970-465E-8648-93B710D4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B5A5-5B26-4656-BED3-8C80B1240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2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BBF5554-A06A-477F-A6CC-0F3124C6F794}"/>
              </a:ext>
            </a:extLst>
          </p:cNvPr>
          <p:cNvGrpSpPr/>
          <p:nvPr/>
        </p:nvGrpSpPr>
        <p:grpSpPr>
          <a:xfrm>
            <a:off x="2823036" y="1072225"/>
            <a:ext cx="1308370" cy="1307690"/>
            <a:chOff x="1714942" y="1108364"/>
            <a:chExt cx="1308370" cy="1307690"/>
          </a:xfrm>
        </p:grpSpPr>
        <p:sp>
          <p:nvSpPr>
            <p:cNvPr id="5" name="笑脸 4">
              <a:extLst>
                <a:ext uri="{FF2B5EF4-FFF2-40B4-BE49-F238E27FC236}">
                  <a16:creationId xmlns:a16="http://schemas.microsoft.com/office/drawing/2014/main" id="{13EF2DEA-88B6-43F3-998F-766B7F0069E3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F47530-2047-45B6-B86E-56AE08B4239D}"/>
                </a:ext>
              </a:extLst>
            </p:cNvPr>
            <p:cNvSpPr txBox="1"/>
            <p:nvPr/>
          </p:nvSpPr>
          <p:spPr>
            <a:xfrm>
              <a:off x="1714942" y="1831279"/>
              <a:ext cx="1308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Keeper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30BD60-89F5-4BCC-AB33-6D39E56A434A}"/>
              </a:ext>
            </a:extLst>
          </p:cNvPr>
          <p:cNvGrpSpPr/>
          <p:nvPr/>
        </p:nvGrpSpPr>
        <p:grpSpPr>
          <a:xfrm>
            <a:off x="4987639" y="1069795"/>
            <a:ext cx="1460657" cy="1279409"/>
            <a:chOff x="1638800" y="1108364"/>
            <a:chExt cx="1460657" cy="1279409"/>
          </a:xfrm>
        </p:grpSpPr>
        <p:sp>
          <p:nvSpPr>
            <p:cNvPr id="10" name="笑脸 9">
              <a:extLst>
                <a:ext uri="{FF2B5EF4-FFF2-40B4-BE49-F238E27FC236}">
                  <a16:creationId xmlns:a16="http://schemas.microsoft.com/office/drawing/2014/main" id="{E0486B8E-86A1-4261-A479-DD6F26DD2104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600037-CEA8-4D31-AFF5-EB99760B4272}"/>
                </a:ext>
              </a:extLst>
            </p:cNvPr>
            <p:cNvSpPr txBox="1"/>
            <p:nvPr/>
          </p:nvSpPr>
          <p:spPr>
            <a:xfrm>
              <a:off x="1638800" y="1802998"/>
              <a:ext cx="1460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Gatherer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05A0AA6-E415-48A5-AFD6-0A4F367BE1DA}"/>
              </a:ext>
            </a:extLst>
          </p:cNvPr>
          <p:cNvSpPr/>
          <p:nvPr/>
        </p:nvSpPr>
        <p:spPr>
          <a:xfrm>
            <a:off x="338333" y="667545"/>
            <a:ext cx="162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Segoe UI Emoji" panose="020B0502040204020203" pitchFamily="34" charset="0"/>
              </a:rPr>
              <a:t>🍎🍎🍎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F0C4A0-2C96-4384-B11D-E67AE15E2523}"/>
              </a:ext>
            </a:extLst>
          </p:cNvPr>
          <p:cNvSpPr/>
          <p:nvPr/>
        </p:nvSpPr>
        <p:spPr>
          <a:xfrm>
            <a:off x="338333" y="1433963"/>
            <a:ext cx="2300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rgbClr val="FFC000"/>
                </a:solidFill>
                <a:effectLst/>
                <a:latin typeface="Segoe UI Emoji" panose="020B0502040204020203" pitchFamily="34" charset="0"/>
              </a:rPr>
              <a:t>🍌🍌🍌🍌🍌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193475-764C-445E-8202-4DAFCE2EE080}"/>
              </a:ext>
            </a:extLst>
          </p:cNvPr>
          <p:cNvSpPr/>
          <p:nvPr/>
        </p:nvSpPr>
        <p:spPr>
          <a:xfrm>
            <a:off x="338333" y="220038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chemeClr val="accent6"/>
                </a:solidFill>
                <a:effectLst/>
                <a:latin typeface="Segoe UI Emoji" panose="020B0502040204020203" pitchFamily="34" charset="0"/>
              </a:rPr>
              <a:t>🥝🥝🥝🥝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974848-9384-4D7B-8E51-F3CAD3BF8F4A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966803" y="898378"/>
            <a:ext cx="1298157" cy="261768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5D5846-84F3-4CBC-B077-718F772AD5DA}"/>
              </a:ext>
            </a:extLst>
          </p:cNvPr>
          <p:cNvCxnSpPr>
            <a:cxnSpLocks/>
            <a:stCxn id="15" idx="3"/>
            <a:endCxn id="5" idx="3"/>
          </p:cNvCxnSpPr>
          <p:nvPr/>
        </p:nvCxnSpPr>
        <p:spPr>
          <a:xfrm flipV="1">
            <a:off x="2215770" y="1584668"/>
            <a:ext cx="1049190" cy="846546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4F6E445F-F37B-4FED-B796-9996979F7F02}"/>
              </a:ext>
            </a:extLst>
          </p:cNvPr>
          <p:cNvSpPr/>
          <p:nvPr/>
        </p:nvSpPr>
        <p:spPr>
          <a:xfrm>
            <a:off x="4063131" y="1005405"/>
            <a:ext cx="1132076" cy="261768"/>
          </a:xfrm>
          <a:prstGeom prst="accentBorderCallout1">
            <a:avLst>
              <a:gd name="adj1" fmla="val 58364"/>
              <a:gd name="adj2" fmla="val -4170"/>
              <a:gd name="adj3" fmla="val 139678"/>
              <a:gd name="adj4" fmla="val -18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FB96D4-D20F-4ED9-94B9-6E5C2A19275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3777403" y="1369977"/>
            <a:ext cx="1640381" cy="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2D5A01D-2307-44AE-AF77-9C614F071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338"/>
              </p:ext>
            </p:extLst>
          </p:nvPr>
        </p:nvGraphicFramePr>
        <p:xfrm>
          <a:off x="7447175" y="506863"/>
          <a:ext cx="23448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68">
                  <a:extLst>
                    <a:ext uri="{9D8B030D-6E8A-4147-A177-3AD203B41FA5}">
                      <a16:colId xmlns:a16="http://schemas.microsoft.com/office/drawing/2014/main" val="2714647454"/>
                    </a:ext>
                  </a:extLst>
                </a:gridCol>
                <a:gridCol w="468968">
                  <a:extLst>
                    <a:ext uri="{9D8B030D-6E8A-4147-A177-3AD203B41FA5}">
                      <a16:colId xmlns:a16="http://schemas.microsoft.com/office/drawing/2014/main" val="332510379"/>
                    </a:ext>
                  </a:extLst>
                </a:gridCol>
                <a:gridCol w="468968">
                  <a:extLst>
                    <a:ext uri="{9D8B030D-6E8A-4147-A177-3AD203B41FA5}">
                      <a16:colId xmlns:a16="http://schemas.microsoft.com/office/drawing/2014/main" val="3960475641"/>
                    </a:ext>
                  </a:extLst>
                </a:gridCol>
                <a:gridCol w="468968">
                  <a:extLst>
                    <a:ext uri="{9D8B030D-6E8A-4147-A177-3AD203B41FA5}">
                      <a16:colId xmlns:a16="http://schemas.microsoft.com/office/drawing/2014/main" val="1654873147"/>
                    </a:ext>
                  </a:extLst>
                </a:gridCol>
                <a:gridCol w="468968">
                  <a:extLst>
                    <a:ext uri="{9D8B030D-6E8A-4147-A177-3AD203B41FA5}">
                      <a16:colId xmlns:a16="http://schemas.microsoft.com/office/drawing/2014/main" val="431226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chemeClr val="accent6"/>
                          </a:solidFill>
                          <a:effectLst/>
                          <a:latin typeface="Segoe UI Emoji" panose="020B0502040204020203" pitchFamily="34" charset="0"/>
                        </a:rPr>
                        <a:t>🥝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20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C000"/>
                          </a:solidFill>
                          <a:effectLst/>
                          <a:latin typeface="Segoe UI Emoji" panose="020B0502040204020203" pitchFamily="34" charset="0"/>
                        </a:rPr>
                        <a:t>🍌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7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38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C000"/>
                          </a:solidFill>
                          <a:effectLst/>
                          <a:latin typeface="Segoe UI Emoji" panose="020B0502040204020203" pitchFamily="34" charset="0"/>
                        </a:rPr>
                        <a:t>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67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chemeClr val="accent6"/>
                          </a:solidFill>
                          <a:effectLst/>
                          <a:latin typeface="Segoe UI Emoji" panose="020B0502040204020203" pitchFamily="34" charset="0"/>
                        </a:rPr>
                        <a:t>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666295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C3B317-62FD-488A-958E-75C1B904382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018148" y="667545"/>
            <a:ext cx="1429027" cy="702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041F909-8395-47F3-A1D5-F071E7B86A1D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1277052" y="2286000"/>
            <a:ext cx="6419090" cy="376046"/>
          </a:xfrm>
          <a:prstGeom prst="bentConnector4">
            <a:avLst>
              <a:gd name="adj1" fmla="val 27"/>
              <a:gd name="adj2" fmla="val 16079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4135238-7BB9-4EBE-A7CC-CAC74CE31656}"/>
              </a:ext>
            </a:extLst>
          </p:cNvPr>
          <p:cNvSpPr/>
          <p:nvPr/>
        </p:nvSpPr>
        <p:spPr>
          <a:xfrm>
            <a:off x="197963" y="254523"/>
            <a:ext cx="2466633" cy="2564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Food Warehouse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DD7033E-B9A5-4E1B-AA04-1EEAB84827EF}"/>
              </a:ext>
            </a:extLst>
          </p:cNvPr>
          <p:cNvCxnSpPr>
            <a:cxnSpLocks/>
          </p:cNvCxnSpPr>
          <p:nvPr/>
        </p:nvCxnSpPr>
        <p:spPr>
          <a:xfrm>
            <a:off x="7805688" y="696120"/>
            <a:ext cx="128909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348264-34B1-4968-8A89-9F12A7DA15A2}"/>
              </a:ext>
            </a:extLst>
          </p:cNvPr>
          <p:cNvCxnSpPr>
            <a:cxnSpLocks/>
          </p:cNvCxnSpPr>
          <p:nvPr/>
        </p:nvCxnSpPr>
        <p:spPr>
          <a:xfrm>
            <a:off x="9099550" y="696120"/>
            <a:ext cx="0" cy="73784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9CE161B-6E70-4B37-AC9E-4BCE511E42DF}"/>
              </a:ext>
            </a:extLst>
          </p:cNvPr>
          <p:cNvCxnSpPr>
            <a:cxnSpLocks/>
          </p:cNvCxnSpPr>
          <p:nvPr/>
        </p:nvCxnSpPr>
        <p:spPr>
          <a:xfrm>
            <a:off x="8623300" y="1433963"/>
            <a:ext cx="471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EF42DCA-5EE8-45B6-BEA4-88E883FD415F}"/>
              </a:ext>
            </a:extLst>
          </p:cNvPr>
          <p:cNvCxnSpPr>
            <a:cxnSpLocks/>
          </p:cNvCxnSpPr>
          <p:nvPr/>
        </p:nvCxnSpPr>
        <p:spPr>
          <a:xfrm flipV="1">
            <a:off x="8623300" y="1433963"/>
            <a:ext cx="0" cy="73784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C572E8A-3CA4-47A1-9CD6-B91DA132B58B}"/>
              </a:ext>
            </a:extLst>
          </p:cNvPr>
          <p:cNvCxnSpPr>
            <a:cxnSpLocks/>
          </p:cNvCxnSpPr>
          <p:nvPr/>
        </p:nvCxnSpPr>
        <p:spPr>
          <a:xfrm flipH="1">
            <a:off x="7702492" y="2194031"/>
            <a:ext cx="9271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BBF5554-A06A-477F-A6CC-0F3124C6F794}"/>
              </a:ext>
            </a:extLst>
          </p:cNvPr>
          <p:cNvGrpSpPr/>
          <p:nvPr/>
        </p:nvGrpSpPr>
        <p:grpSpPr>
          <a:xfrm>
            <a:off x="2823036" y="1072225"/>
            <a:ext cx="1308370" cy="1307690"/>
            <a:chOff x="1714942" y="1108364"/>
            <a:chExt cx="1308370" cy="1307690"/>
          </a:xfrm>
        </p:grpSpPr>
        <p:sp>
          <p:nvSpPr>
            <p:cNvPr id="5" name="笑脸 4">
              <a:extLst>
                <a:ext uri="{FF2B5EF4-FFF2-40B4-BE49-F238E27FC236}">
                  <a16:creationId xmlns:a16="http://schemas.microsoft.com/office/drawing/2014/main" id="{13EF2DEA-88B6-43F3-998F-766B7F0069E3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F47530-2047-45B6-B86E-56AE08B4239D}"/>
                </a:ext>
              </a:extLst>
            </p:cNvPr>
            <p:cNvSpPr txBox="1"/>
            <p:nvPr/>
          </p:nvSpPr>
          <p:spPr>
            <a:xfrm>
              <a:off x="1714942" y="1831279"/>
              <a:ext cx="13083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Keeper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30BD60-89F5-4BCC-AB33-6D39E56A434A}"/>
              </a:ext>
            </a:extLst>
          </p:cNvPr>
          <p:cNvGrpSpPr/>
          <p:nvPr/>
        </p:nvGrpSpPr>
        <p:grpSpPr>
          <a:xfrm>
            <a:off x="4987639" y="1069795"/>
            <a:ext cx="1460657" cy="1279409"/>
            <a:chOff x="1638800" y="1108364"/>
            <a:chExt cx="1460657" cy="1279409"/>
          </a:xfrm>
        </p:grpSpPr>
        <p:sp>
          <p:nvSpPr>
            <p:cNvPr id="10" name="笑脸 9">
              <a:extLst>
                <a:ext uri="{FF2B5EF4-FFF2-40B4-BE49-F238E27FC236}">
                  <a16:creationId xmlns:a16="http://schemas.microsoft.com/office/drawing/2014/main" id="{E0486B8E-86A1-4261-A479-DD6F26DD2104}"/>
                </a:ext>
              </a:extLst>
            </p:cNvPr>
            <p:cNvSpPr/>
            <p:nvPr/>
          </p:nvSpPr>
          <p:spPr>
            <a:xfrm>
              <a:off x="2068945" y="1108364"/>
              <a:ext cx="600364" cy="600364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600037-CEA8-4D31-AFF5-EB99760B4272}"/>
                </a:ext>
              </a:extLst>
            </p:cNvPr>
            <p:cNvSpPr txBox="1"/>
            <p:nvPr/>
          </p:nvSpPr>
          <p:spPr>
            <a:xfrm>
              <a:off x="1638800" y="1802998"/>
              <a:ext cx="14606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Food Gatherer</a:t>
              </a:r>
            </a:p>
            <a:p>
              <a:pPr algn="ctr"/>
              <a:r>
                <a:rPr lang="en-US" altLang="zh-CN" sz="1600" dirty="0"/>
                <a:t>Agent</a:t>
              </a:r>
              <a:endParaRPr lang="zh-CN" altLang="en-US" sz="16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05A0AA6-E415-48A5-AFD6-0A4F367BE1DA}"/>
              </a:ext>
            </a:extLst>
          </p:cNvPr>
          <p:cNvSpPr/>
          <p:nvPr/>
        </p:nvSpPr>
        <p:spPr>
          <a:xfrm>
            <a:off x="338333" y="870741"/>
            <a:ext cx="1628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effectLst/>
                <a:latin typeface="Segoe UI Emoji" panose="020B0502040204020203" pitchFamily="34" charset="0"/>
              </a:rPr>
              <a:t>🍎🍎🍎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F0C4A0-2C96-4384-B11D-E67AE15E2523}"/>
              </a:ext>
            </a:extLst>
          </p:cNvPr>
          <p:cNvSpPr/>
          <p:nvPr/>
        </p:nvSpPr>
        <p:spPr>
          <a:xfrm>
            <a:off x="338333" y="1433963"/>
            <a:ext cx="2300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rgbClr val="FFC000"/>
                </a:solidFill>
                <a:effectLst/>
                <a:latin typeface="Segoe UI Emoji" panose="020B0502040204020203" pitchFamily="34" charset="0"/>
              </a:rPr>
              <a:t>🍌🍌🍌🍌🍌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193475-764C-445E-8202-4DAFCE2EE080}"/>
              </a:ext>
            </a:extLst>
          </p:cNvPr>
          <p:cNvSpPr/>
          <p:nvPr/>
        </p:nvSpPr>
        <p:spPr>
          <a:xfrm>
            <a:off x="338333" y="192329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0" i="0" dirty="0">
                <a:solidFill>
                  <a:schemeClr val="accent6"/>
                </a:solidFill>
                <a:effectLst/>
                <a:latin typeface="Segoe UI Emoji" panose="020B0502040204020203" pitchFamily="34" charset="0"/>
              </a:rPr>
              <a:t>🥝🥝🥝🥝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974848-9384-4D7B-8E51-F3CAD3BF8F4A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966803" y="1101574"/>
            <a:ext cx="1298157" cy="58572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5D5846-84F3-4CBC-B077-718F772AD5DA}"/>
              </a:ext>
            </a:extLst>
          </p:cNvPr>
          <p:cNvCxnSpPr>
            <a:cxnSpLocks/>
            <a:stCxn id="15" idx="3"/>
            <a:endCxn id="5" idx="3"/>
          </p:cNvCxnSpPr>
          <p:nvPr/>
        </p:nvCxnSpPr>
        <p:spPr>
          <a:xfrm flipV="1">
            <a:off x="2215770" y="1584668"/>
            <a:ext cx="1049190" cy="569459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注: 线形(带边框和强调线) 20">
            <a:extLst>
              <a:ext uri="{FF2B5EF4-FFF2-40B4-BE49-F238E27FC236}">
                <a16:creationId xmlns:a16="http://schemas.microsoft.com/office/drawing/2014/main" id="{4F6E445F-F37B-4FED-B796-9996979F7F02}"/>
              </a:ext>
            </a:extLst>
          </p:cNvPr>
          <p:cNvSpPr/>
          <p:nvPr/>
        </p:nvSpPr>
        <p:spPr>
          <a:xfrm>
            <a:off x="4063131" y="1005405"/>
            <a:ext cx="1132076" cy="261768"/>
          </a:xfrm>
          <a:prstGeom prst="accentBorderCallout1">
            <a:avLst>
              <a:gd name="adj1" fmla="val 58364"/>
              <a:gd name="adj2" fmla="val -4170"/>
              <a:gd name="adj3" fmla="val 139678"/>
              <a:gd name="adj4" fmla="val -182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FB96D4-D20F-4ED9-94B9-6E5C2A192758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3777403" y="1369977"/>
            <a:ext cx="1640381" cy="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2D5A01D-2307-44AE-AF77-9C614F071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2006"/>
              </p:ext>
            </p:extLst>
          </p:nvPr>
        </p:nvGraphicFramePr>
        <p:xfrm>
          <a:off x="7447175" y="506861"/>
          <a:ext cx="505334" cy="2042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334">
                  <a:extLst>
                    <a:ext uri="{9D8B030D-6E8A-4147-A177-3AD203B41FA5}">
                      <a16:colId xmlns:a16="http://schemas.microsoft.com/office/drawing/2014/main" val="2714647454"/>
                    </a:ext>
                  </a:extLst>
                </a:gridCol>
              </a:tblGrid>
              <a:tr h="5105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FF0000"/>
                          </a:solidFill>
                          <a:effectLst/>
                          <a:latin typeface="Segoe UI Emoji" panose="020B0502040204020203" pitchFamily="34" charset="0"/>
                        </a:rPr>
                        <a:t>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201338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rgbClr val="FFC000"/>
                          </a:solidFill>
                          <a:effectLst/>
                          <a:latin typeface="Segoe UI Emoji" panose="020B0502040204020203" pitchFamily="34" charset="0"/>
                        </a:rPr>
                        <a:t>🍌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375867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>
                          <a:solidFill>
                            <a:schemeClr val="accent6"/>
                          </a:solidFill>
                          <a:effectLst/>
                          <a:latin typeface="Segoe UI Emoji" panose="020B0502040204020203" pitchFamily="34" charset="0"/>
                        </a:rPr>
                        <a:t>🥝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383550"/>
                  </a:ext>
                </a:extLst>
              </a:tr>
              <a:tr h="51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676022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C3B317-62FD-488A-958E-75C1B904382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018148" y="667545"/>
            <a:ext cx="1429027" cy="702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4135238-7BB9-4EBE-A7CC-CAC74CE31656}"/>
              </a:ext>
            </a:extLst>
          </p:cNvPr>
          <p:cNvSpPr/>
          <p:nvPr/>
        </p:nvSpPr>
        <p:spPr>
          <a:xfrm>
            <a:off x="197963" y="506863"/>
            <a:ext cx="2466633" cy="2042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Food Warehouse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DC7935-F568-4940-9346-B7EC884535B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018148" y="1267173"/>
            <a:ext cx="1429027" cy="102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7F0E67D-4DF0-44C6-882C-3BA4A18F6BC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18148" y="1369977"/>
            <a:ext cx="1429027" cy="425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60ECEFA-7BAC-47AB-B045-8E5C2839BAB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018148" y="1369977"/>
            <a:ext cx="1403394" cy="1009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3FCC5BC-6453-4EC7-99CC-7ABC1C40D7EF}"/>
              </a:ext>
            </a:extLst>
          </p:cNvPr>
          <p:cNvSpPr txBox="1"/>
          <p:nvPr/>
        </p:nvSpPr>
        <p:spPr>
          <a:xfrm>
            <a:off x="6340574" y="597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2X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F4E0F87-9008-407C-82C4-9FAC28235664}"/>
              </a:ext>
            </a:extLst>
          </p:cNvPr>
          <p:cNvSpPr txBox="1"/>
          <p:nvPr/>
        </p:nvSpPr>
        <p:spPr>
          <a:xfrm>
            <a:off x="6569999" y="97960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0X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653A43-7AA3-443E-AC1E-5A9A0D17652D}"/>
              </a:ext>
            </a:extLst>
          </p:cNvPr>
          <p:cNvSpPr txBox="1"/>
          <p:nvPr/>
        </p:nvSpPr>
        <p:spPr>
          <a:xfrm>
            <a:off x="6713901" y="13143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1X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B30C37C-717D-4D95-AC7E-271CB3C4690B}"/>
              </a:ext>
            </a:extLst>
          </p:cNvPr>
          <p:cNvSpPr txBox="1"/>
          <p:nvPr/>
        </p:nvSpPr>
        <p:spPr>
          <a:xfrm>
            <a:off x="6514604" y="21218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1X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43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Segoe UI Emoji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尚敏 郭</dc:creator>
  <cp:lastModifiedBy>尚敏 郭</cp:lastModifiedBy>
  <cp:revision>5</cp:revision>
  <dcterms:created xsi:type="dcterms:W3CDTF">2019-01-31T09:54:21Z</dcterms:created>
  <dcterms:modified xsi:type="dcterms:W3CDTF">2019-02-10T13:07:36Z</dcterms:modified>
</cp:coreProperties>
</file>