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4"/>
  </p:sldMasterIdLst>
  <p:sldIdLst>
    <p:sldId id="306" r:id="rId5"/>
    <p:sldId id="257" r:id="rId6"/>
    <p:sldId id="258" r:id="rId7"/>
    <p:sldId id="273" r:id="rId8"/>
    <p:sldId id="291" r:id="rId9"/>
    <p:sldId id="292" r:id="rId10"/>
    <p:sldId id="259" r:id="rId11"/>
    <p:sldId id="261" r:id="rId12"/>
    <p:sldId id="278" r:id="rId13"/>
    <p:sldId id="279" r:id="rId14"/>
    <p:sldId id="280" r:id="rId15"/>
    <p:sldId id="281" r:id="rId16"/>
    <p:sldId id="288" r:id="rId17"/>
    <p:sldId id="289" r:id="rId18"/>
    <p:sldId id="262" r:id="rId19"/>
    <p:sldId id="290" r:id="rId20"/>
    <p:sldId id="260" r:id="rId21"/>
    <p:sldId id="265" r:id="rId22"/>
    <p:sldId id="294" r:id="rId23"/>
    <p:sldId id="295" r:id="rId24"/>
    <p:sldId id="298" r:id="rId25"/>
    <p:sldId id="297" r:id="rId26"/>
    <p:sldId id="307" r:id="rId27"/>
    <p:sldId id="299" r:id="rId28"/>
    <p:sldId id="271" r:id="rId29"/>
    <p:sldId id="272" r:id="rId30"/>
    <p:sldId id="304" r:id="rId31"/>
    <p:sldId id="274" r:id="rId32"/>
    <p:sldId id="287" r:id="rId33"/>
    <p:sldId id="286" r:id="rId34"/>
    <p:sldId id="285" r:id="rId35"/>
    <p:sldId id="284" r:id="rId36"/>
    <p:sldId id="293" r:id="rId37"/>
    <p:sldId id="282" r:id="rId38"/>
    <p:sldId id="302" r:id="rId39"/>
    <p:sldId id="301" r:id="rId40"/>
    <p:sldId id="300" r:id="rId41"/>
    <p:sldId id="276" r:id="rId42"/>
    <p:sldId id="308" r:id="rId43"/>
    <p:sldId id="277" r:id="rId44"/>
    <p:sldId id="27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FC8A85-636A-1A49-8089-5D2F566540FF}">
          <p14:sldIdLst>
            <p14:sldId id="306"/>
            <p14:sldId id="257"/>
            <p14:sldId id="258"/>
            <p14:sldId id="273"/>
            <p14:sldId id="291"/>
            <p14:sldId id="292"/>
            <p14:sldId id="259"/>
            <p14:sldId id="261"/>
            <p14:sldId id="278"/>
            <p14:sldId id="279"/>
            <p14:sldId id="280"/>
            <p14:sldId id="281"/>
            <p14:sldId id="288"/>
            <p14:sldId id="289"/>
            <p14:sldId id="262"/>
            <p14:sldId id="290"/>
            <p14:sldId id="260"/>
            <p14:sldId id="265"/>
            <p14:sldId id="294"/>
            <p14:sldId id="295"/>
            <p14:sldId id="298"/>
            <p14:sldId id="297"/>
            <p14:sldId id="307"/>
            <p14:sldId id="299"/>
            <p14:sldId id="271"/>
            <p14:sldId id="272"/>
            <p14:sldId id="304"/>
            <p14:sldId id="274"/>
            <p14:sldId id="287"/>
            <p14:sldId id="286"/>
            <p14:sldId id="285"/>
            <p14:sldId id="284"/>
            <p14:sldId id="293"/>
            <p14:sldId id="282"/>
            <p14:sldId id="302"/>
            <p14:sldId id="301"/>
            <p14:sldId id="300"/>
            <p14:sldId id="276"/>
            <p14:sldId id="308"/>
            <p14:sldId id="277"/>
            <p14:sldId id="2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B300"/>
    <a:srgbClr val="DEC984"/>
    <a:srgbClr val="E8C2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F4E90-2D1E-AA6B-1FD2-C58147C602B3}" v="35" dt="2022-04-19T18:44:05.832"/>
    <p1510:client id="{033ABA06-BB19-410E-9E2E-D764682E18D5}" vWet="4" dt="2022-04-18T19:13:03.347"/>
    <p1510:client id="{28E849B9-9685-498E-8680-BF7FC9E9CCD5}" v="638" dt="2022-04-18T20:42:17.989"/>
    <p1510:client id="{2E08873E-8633-C73B-3D03-6F0EBA24BBF7}" v="3" dt="2022-04-20T04:38:03.715"/>
    <p1510:client id="{5E6C2187-DD7C-7E02-2251-D6C2175CE6FA}" v="407" dt="2022-04-21T23:38:17.177"/>
    <p1510:client id="{6A98B849-2C2D-76D8-82FC-EE509A8213A4}" v="248" dt="2022-04-19T02:03:22.336"/>
    <p1510:client id="{6CFFD7DE-9A76-5512-9D1C-203C10B37FEE}" v="1929" dt="2022-04-19T18:42:00.463"/>
    <p1510:client id="{71B75690-A565-B4BE-787A-617A242F4BD1}" v="713" dt="2022-04-21T06:12:27.801"/>
    <p1510:client id="{763BE97D-D51F-6189-3AD9-F9DC2BF20F39}" v="2078" dt="2022-04-21T06:12:32.891"/>
    <p1510:client id="{9F9AD46E-4B67-AEA9-D3EC-6F8782C540D7}" v="1511" dt="2022-04-20T04:42:38.477"/>
    <p1510:client id="{AFAD7550-DAC5-7333-7DB0-84F69608F664}" v="55" dt="2022-04-21T06:11:32.156"/>
    <p1510:client id="{B41FD411-A22E-FD77-5FBD-607C26A60B5B}" v="1" dt="2022-04-18T18:33:14.807"/>
    <p1510:client id="{BB79724E-99E6-36C2-6CBF-3A1B85C468F4}" v="166" dt="2022-04-19T20:18:31.232"/>
    <p1510:client id="{CB332F42-BDFC-8997-F9E1-5222BEAFC002}" v="933" dt="2022-04-20T04:33:08.243"/>
    <p1510:client id="{D0E60B59-D74D-3CA1-FE41-7C9C7D111EEC}" v="4" dt="2022-04-19T22:24:36.758"/>
    <p1510:client id="{E5820181-25E7-407B-9376-B339888A0BD8}" v="48" dt="2022-04-18T19:52:23.808"/>
    <p1510:client id="{E7FAAF94-0408-6A73-C6B2-812F48DDDFFB}" v="114" dt="2022-04-21T06:09:45.246"/>
    <p1510:client id="{EF925B32-AC9A-084A-C597-9BCDAAE873F6}" v="261" dt="2022-04-19T19:30:24.5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07" d="100"/>
          <a:sy n="107" d="100"/>
        </p:scale>
        <p:origin x="736" y="1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5458F1-5D2C-4E67-B6AB-F933A04E7809}" type="doc">
      <dgm:prSet loTypeId="urn:microsoft.com/office/officeart/2017/3/layout/DropPinTimeline" loCatId="timeline" qsTypeId="urn:microsoft.com/office/officeart/2005/8/quickstyle/simple1" qsCatId="simple" csTypeId="urn:microsoft.com/office/officeart/2005/8/colors/accent2_2" csCatId="accent2" phldr="1"/>
      <dgm:spPr/>
      <dgm:t>
        <a:bodyPr/>
        <a:lstStyle/>
        <a:p>
          <a:endParaRPr lang="en-US"/>
        </a:p>
      </dgm:t>
    </dgm:pt>
    <dgm:pt modelId="{2E5DBCC7-6B9F-4CAF-B303-4ED24CFDE0A3}">
      <dgm:prSet phldrT="[Text]" phldr="0"/>
      <dgm:spPr/>
      <dgm:t>
        <a:bodyPr/>
        <a:lstStyle/>
        <a:p>
          <a:pPr>
            <a:defRPr b="1"/>
          </a:pPr>
          <a:r>
            <a:rPr lang="en-US" b="1">
              <a:latin typeface="Rockwell Condensed" panose="02060603050405020104"/>
            </a:rPr>
            <a:t>Design Solution</a:t>
          </a:r>
          <a:r>
            <a:rPr lang="en-US"/>
            <a:t> Approach</a:t>
          </a:r>
          <a:endParaRPr lang="en-US" b="0"/>
        </a:p>
      </dgm:t>
    </dgm:pt>
    <dgm:pt modelId="{7A862206-E366-4EAD-9E1D-327337121D51}" type="parTrans" cxnId="{7D3A436E-F66C-43A2-99D2-F9F652338E86}">
      <dgm:prSet/>
      <dgm:spPr/>
      <dgm:t>
        <a:bodyPr/>
        <a:lstStyle/>
        <a:p>
          <a:endParaRPr lang="en-US"/>
        </a:p>
      </dgm:t>
    </dgm:pt>
    <dgm:pt modelId="{9FE740A0-7AC7-44A4-B122-32188EC35BB1}" type="sibTrans" cxnId="{7D3A436E-F66C-43A2-99D2-F9F652338E86}">
      <dgm:prSet/>
      <dgm:spPr/>
      <dgm:t>
        <a:bodyPr/>
        <a:lstStyle/>
        <a:p>
          <a:endParaRPr lang="en-US"/>
        </a:p>
      </dgm:t>
    </dgm:pt>
    <dgm:pt modelId="{C8B52CF7-9448-4BF3-A316-C41014A3686A}">
      <dgm:prSet phldr="0"/>
      <dgm:spPr/>
      <dgm:t>
        <a:bodyPr/>
        <a:lstStyle/>
        <a:p>
          <a:pPr>
            <a:defRPr b="1"/>
          </a:pPr>
          <a:r>
            <a:rPr lang="en-US">
              <a:latin typeface="Rockwell Condensed" panose="02060603050405020104"/>
            </a:rPr>
            <a:t>Gather Data</a:t>
          </a:r>
          <a:endParaRPr lang="en-US" b="1"/>
        </a:p>
      </dgm:t>
    </dgm:pt>
    <dgm:pt modelId="{4B6D5EAD-68F0-423A-877D-3B0AD1AF8F28}" type="parTrans" cxnId="{FD9497EB-1240-45D9-A482-B0085FFDBC2C}">
      <dgm:prSet/>
      <dgm:spPr/>
    </dgm:pt>
    <dgm:pt modelId="{49500914-E0B6-4528-B04E-6F345212DE47}" type="sibTrans" cxnId="{FD9497EB-1240-45D9-A482-B0085FFDBC2C}">
      <dgm:prSet/>
      <dgm:spPr/>
    </dgm:pt>
    <dgm:pt modelId="{ABCA74EE-EB3A-4179-B2EB-42FC80F9F249}">
      <dgm:prSet phldr="0"/>
      <dgm:spPr/>
      <dgm:t>
        <a:bodyPr/>
        <a:lstStyle/>
        <a:p>
          <a:pPr>
            <a:defRPr b="1"/>
          </a:pPr>
          <a:r>
            <a:rPr lang="en-US">
              <a:latin typeface="Rockwell Condensed" panose="02060603050405020104"/>
            </a:rPr>
            <a:t>Feature Engineering</a:t>
          </a:r>
        </a:p>
      </dgm:t>
    </dgm:pt>
    <dgm:pt modelId="{5E5E34F9-CAED-4687-B89C-D5983E7752B8}" type="parTrans" cxnId="{FCC62FDB-0C8B-4911-9868-BE8AE3CA46DD}">
      <dgm:prSet/>
      <dgm:spPr/>
    </dgm:pt>
    <dgm:pt modelId="{1577F6A5-CA74-4614-B1F1-25430088D4B8}" type="sibTrans" cxnId="{FCC62FDB-0C8B-4911-9868-BE8AE3CA46DD}">
      <dgm:prSet/>
      <dgm:spPr/>
    </dgm:pt>
    <dgm:pt modelId="{25833785-FC62-4FE1-A0C2-34E8040F3F84}">
      <dgm:prSet phldr="0"/>
      <dgm:spPr/>
      <dgm:t>
        <a:bodyPr/>
        <a:lstStyle/>
        <a:p>
          <a:pPr>
            <a:defRPr b="1"/>
          </a:pPr>
          <a:r>
            <a:rPr lang="en-US">
              <a:latin typeface="Rockwell Condensed" panose="02060603050405020104"/>
            </a:rPr>
            <a:t>Prepare Data</a:t>
          </a:r>
        </a:p>
      </dgm:t>
    </dgm:pt>
    <dgm:pt modelId="{B2FF42DD-D1BE-42A1-B6F4-6A41223629AD}" type="parTrans" cxnId="{9B70DC23-7825-4CE4-8303-CA6FF7AE8D3D}">
      <dgm:prSet/>
      <dgm:spPr/>
    </dgm:pt>
    <dgm:pt modelId="{7412C621-A4C9-465D-94CD-DC7430EAE9EF}" type="sibTrans" cxnId="{9B70DC23-7825-4CE4-8303-CA6FF7AE8D3D}">
      <dgm:prSet/>
      <dgm:spPr/>
    </dgm:pt>
    <dgm:pt modelId="{FC904C5B-42F6-490E-A896-BCD57101D927}">
      <dgm:prSet phldr="0"/>
      <dgm:spPr/>
      <dgm:t>
        <a:bodyPr/>
        <a:lstStyle/>
        <a:p>
          <a:pPr>
            <a:defRPr b="1"/>
          </a:pPr>
          <a:r>
            <a:rPr lang="en-US">
              <a:latin typeface="Rockwell Condensed" panose="02060603050405020104"/>
            </a:rPr>
            <a:t>Feature Selection</a:t>
          </a:r>
          <a:endParaRPr lang="en-US"/>
        </a:p>
      </dgm:t>
    </dgm:pt>
    <dgm:pt modelId="{57A73FD1-59DC-4887-875C-7727F24D7524}" type="parTrans" cxnId="{4AFABB34-4D34-4F20-A9A5-8E68125DA87A}">
      <dgm:prSet/>
      <dgm:spPr/>
    </dgm:pt>
    <dgm:pt modelId="{1B5146EE-8D29-46EA-8AA3-7A1D24B8C057}" type="sibTrans" cxnId="{4AFABB34-4D34-4F20-A9A5-8E68125DA87A}">
      <dgm:prSet/>
      <dgm:spPr/>
    </dgm:pt>
    <dgm:pt modelId="{3C59EE0B-E690-4AAF-8976-049D1B24DFA8}">
      <dgm:prSet phldr="0"/>
      <dgm:spPr/>
      <dgm:t>
        <a:bodyPr/>
        <a:lstStyle/>
        <a:p>
          <a:pPr>
            <a:defRPr b="1"/>
          </a:pPr>
          <a:r>
            <a:rPr lang="en-US">
              <a:latin typeface="Rockwell Condensed" panose="02060603050405020104"/>
            </a:rPr>
            <a:t>Baseline Model</a:t>
          </a:r>
        </a:p>
      </dgm:t>
    </dgm:pt>
    <dgm:pt modelId="{8AA35D41-50A2-4F3B-A196-631641AF3CDE}" type="parTrans" cxnId="{A6719F51-DB0C-4F5C-8F77-CC7B4FC70B5D}">
      <dgm:prSet/>
      <dgm:spPr/>
    </dgm:pt>
    <dgm:pt modelId="{7D0A0BA2-F82E-4BFC-B32E-A537EC187398}" type="sibTrans" cxnId="{A6719F51-DB0C-4F5C-8F77-CC7B4FC70B5D}">
      <dgm:prSet/>
      <dgm:spPr/>
    </dgm:pt>
    <dgm:pt modelId="{76EAAD7F-B860-476F-96A4-8D5EE1836527}">
      <dgm:prSet phldr="0"/>
      <dgm:spPr/>
      <dgm:t>
        <a:bodyPr/>
        <a:lstStyle/>
        <a:p>
          <a:pPr>
            <a:defRPr b="1"/>
          </a:pPr>
          <a:r>
            <a:rPr lang="en-US">
              <a:latin typeface="Rockwell Condensed" panose="02060603050405020104"/>
            </a:rPr>
            <a:t>Nonlinear Model</a:t>
          </a:r>
        </a:p>
      </dgm:t>
    </dgm:pt>
    <dgm:pt modelId="{B466CB41-A044-4597-8213-DDC3D935AAE5}" type="parTrans" cxnId="{A317BB66-CD68-4119-BA89-26C3887B2FDA}">
      <dgm:prSet/>
      <dgm:spPr/>
    </dgm:pt>
    <dgm:pt modelId="{A59ED6F0-6179-4DB9-8FF8-370FD0E62C94}" type="sibTrans" cxnId="{A317BB66-CD68-4119-BA89-26C3887B2FDA}">
      <dgm:prSet/>
      <dgm:spPr/>
    </dgm:pt>
    <dgm:pt modelId="{91A52CBD-8C9E-4D15-A197-509AB83FEFAC}">
      <dgm:prSet phldr="0"/>
      <dgm:spPr/>
      <dgm:t>
        <a:bodyPr/>
        <a:lstStyle/>
        <a:p>
          <a:pPr>
            <a:defRPr b="1"/>
          </a:pPr>
          <a:r>
            <a:rPr lang="en-US">
              <a:latin typeface="Rockwell Condensed" panose="02060603050405020104"/>
            </a:rPr>
            <a:t>Implement Model</a:t>
          </a:r>
        </a:p>
      </dgm:t>
    </dgm:pt>
    <dgm:pt modelId="{5C46DE76-4D6A-4201-8691-08A37C986FE0}" type="parTrans" cxnId="{61D090C2-8991-41B0-86F3-2BEB11C62EFC}">
      <dgm:prSet/>
      <dgm:spPr/>
    </dgm:pt>
    <dgm:pt modelId="{E3FE1E6A-C101-4147-A4F5-D42CF33035AF}" type="sibTrans" cxnId="{61D090C2-8991-41B0-86F3-2BEB11C62EFC}">
      <dgm:prSet/>
      <dgm:spPr/>
    </dgm:pt>
    <dgm:pt modelId="{F4050246-C3AE-4CD1-8B87-34B95AB71C94}">
      <dgm:prSet phldr="0"/>
      <dgm:spPr/>
      <dgm:t>
        <a:bodyPr/>
        <a:lstStyle/>
        <a:p>
          <a:pPr>
            <a:defRPr b="1"/>
          </a:pPr>
          <a:r>
            <a:rPr lang="en-US">
              <a:latin typeface="Rockwell Condensed" panose="02060603050405020104"/>
            </a:rPr>
            <a:t>Model Tunning</a:t>
          </a:r>
        </a:p>
      </dgm:t>
    </dgm:pt>
    <dgm:pt modelId="{DF15E25D-950E-4E6B-8D08-5FA63B89F913}" type="parTrans" cxnId="{03CF4353-2CDC-46F5-94EC-BAD728274910}">
      <dgm:prSet/>
      <dgm:spPr/>
    </dgm:pt>
    <dgm:pt modelId="{D07D4516-2329-4A9D-B770-FB210FB809A9}" type="sibTrans" cxnId="{03CF4353-2CDC-46F5-94EC-BAD728274910}">
      <dgm:prSet/>
      <dgm:spPr/>
    </dgm:pt>
    <dgm:pt modelId="{80E34C0B-172A-4B2A-B513-D8D422DEACB8}" type="pres">
      <dgm:prSet presAssocID="{EE5458F1-5D2C-4E67-B6AB-F933A04E7809}" presName="root" presStyleCnt="0">
        <dgm:presLayoutVars>
          <dgm:chMax/>
          <dgm:chPref/>
          <dgm:animLvl val="lvl"/>
        </dgm:presLayoutVars>
      </dgm:prSet>
      <dgm:spPr/>
    </dgm:pt>
    <dgm:pt modelId="{9EF29C56-BD95-4864-A14F-4C8BBCD3E811}" type="pres">
      <dgm:prSet presAssocID="{EE5458F1-5D2C-4E67-B6AB-F933A04E7809}" presName="divider" presStyleLbl="fgAcc1" presStyleIdx="0" presStyleCnt="10"/>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433E29F7-144F-47C4-BB16-BF31D44F86F3}" type="pres">
      <dgm:prSet presAssocID="{EE5458F1-5D2C-4E67-B6AB-F933A04E7809}" presName="nodes" presStyleCnt="0">
        <dgm:presLayoutVars>
          <dgm:chMax/>
          <dgm:chPref/>
          <dgm:animLvl val="lvl"/>
        </dgm:presLayoutVars>
      </dgm:prSet>
      <dgm:spPr/>
    </dgm:pt>
    <dgm:pt modelId="{38F1DDCD-431C-4DC6-8344-1BF50F7CD064}" type="pres">
      <dgm:prSet presAssocID="{2E5DBCC7-6B9F-4CAF-B303-4ED24CFDE0A3}" presName="composite" presStyleCnt="0"/>
      <dgm:spPr/>
    </dgm:pt>
    <dgm:pt modelId="{91EEB689-4259-4A43-BE42-7161AD44A339}" type="pres">
      <dgm:prSet presAssocID="{2E5DBCC7-6B9F-4CAF-B303-4ED24CFDE0A3}" presName="ConnectorPoint" presStyleLbl="lnNode1" presStyleIdx="0"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A86CF9E5-54F3-43ED-B36D-80E4FF980542}" type="pres">
      <dgm:prSet presAssocID="{2E5DBCC7-6B9F-4CAF-B303-4ED24CFDE0A3}" presName="DropPinPlaceHolder" presStyleCnt="0"/>
      <dgm:spPr/>
    </dgm:pt>
    <dgm:pt modelId="{56302AF9-BEEE-46D3-A029-EC3D8F01EB56}" type="pres">
      <dgm:prSet presAssocID="{2E5DBCC7-6B9F-4CAF-B303-4ED24CFDE0A3}" presName="DropPin" presStyleLbl="alignNode1" presStyleIdx="0" presStyleCnt="9"/>
      <dgm:spPr/>
    </dgm:pt>
    <dgm:pt modelId="{B1D6AD25-4FD3-4B0F-849C-8D818CC30948}" type="pres">
      <dgm:prSet presAssocID="{2E5DBCC7-6B9F-4CAF-B303-4ED24CFDE0A3}" presName="Ellipse" presStyleLbl="fgAcc1" presStyleIdx="1" presStyleCnt="10"/>
      <dgm:spPr>
        <a:solidFill>
          <a:schemeClr val="lt1">
            <a:alpha val="90000"/>
            <a:hueOff val="0"/>
            <a:satOff val="0"/>
            <a:lumOff val="0"/>
            <a:alphaOff val="0"/>
          </a:schemeClr>
        </a:solidFill>
        <a:ln w="12700" cap="flat" cmpd="sng" algn="ctr">
          <a:noFill/>
          <a:prstDash val="solid"/>
        </a:ln>
        <a:effectLst/>
      </dgm:spPr>
    </dgm:pt>
    <dgm:pt modelId="{18E980C6-A24F-473F-B587-1450819C0129}" type="pres">
      <dgm:prSet presAssocID="{2E5DBCC7-6B9F-4CAF-B303-4ED24CFDE0A3}" presName="L2TextContainer" presStyleLbl="revTx" presStyleIdx="0" presStyleCnt="18">
        <dgm:presLayoutVars>
          <dgm:bulletEnabled val="1"/>
        </dgm:presLayoutVars>
      </dgm:prSet>
      <dgm:spPr/>
    </dgm:pt>
    <dgm:pt modelId="{D600796C-82B4-4AB6-95DA-0AFD39E9A839}" type="pres">
      <dgm:prSet presAssocID="{2E5DBCC7-6B9F-4CAF-B303-4ED24CFDE0A3}" presName="L1TextContainer" presStyleLbl="revTx" presStyleIdx="1" presStyleCnt="18">
        <dgm:presLayoutVars>
          <dgm:chMax val="1"/>
          <dgm:chPref val="1"/>
          <dgm:bulletEnabled val="1"/>
        </dgm:presLayoutVars>
      </dgm:prSet>
      <dgm:spPr/>
    </dgm:pt>
    <dgm:pt modelId="{584AAFAD-8F60-4419-B77B-A2762EB766CE}" type="pres">
      <dgm:prSet presAssocID="{2E5DBCC7-6B9F-4CAF-B303-4ED24CFDE0A3}" presName="ConnectLine" presStyleLbl="sibTrans1D1" presStyleIdx="0" presStyleCnt="9"/>
      <dgm:spPr>
        <a:noFill/>
        <a:ln w="12700" cap="flat" cmpd="sng" algn="ctr">
          <a:solidFill>
            <a:schemeClr val="accent2">
              <a:hueOff val="0"/>
              <a:satOff val="0"/>
              <a:lumOff val="0"/>
              <a:alphaOff val="0"/>
            </a:schemeClr>
          </a:solidFill>
          <a:prstDash val="dash"/>
        </a:ln>
        <a:effectLst/>
      </dgm:spPr>
    </dgm:pt>
    <dgm:pt modelId="{716F91AD-D972-4BA0-9AC8-C46C6026AC0B}" type="pres">
      <dgm:prSet presAssocID="{2E5DBCC7-6B9F-4CAF-B303-4ED24CFDE0A3}" presName="EmptyPlaceHolder" presStyleCnt="0"/>
      <dgm:spPr/>
    </dgm:pt>
    <dgm:pt modelId="{8EDC1CA6-5F52-451A-AFC2-8F3ACB04620B}" type="pres">
      <dgm:prSet presAssocID="{9FE740A0-7AC7-44A4-B122-32188EC35BB1}" presName="spaceBetweenRectangles" presStyleCnt="0"/>
      <dgm:spPr/>
    </dgm:pt>
    <dgm:pt modelId="{B76CEDDA-D478-49EE-AE6C-CDFEB4F08199}" type="pres">
      <dgm:prSet presAssocID="{C8B52CF7-9448-4BF3-A316-C41014A3686A}" presName="composite" presStyleCnt="0"/>
      <dgm:spPr/>
    </dgm:pt>
    <dgm:pt modelId="{B5FBCC2A-0029-48AE-A049-AFF22033686A}" type="pres">
      <dgm:prSet presAssocID="{C8B52CF7-9448-4BF3-A316-C41014A3686A}" presName="ConnectorPoint" presStyleLbl="lnNode1" presStyleIdx="1"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3EC283C0-25DD-4BE9-A33C-488A15445CA0}" type="pres">
      <dgm:prSet presAssocID="{C8B52CF7-9448-4BF3-A316-C41014A3686A}" presName="DropPinPlaceHolder" presStyleCnt="0"/>
      <dgm:spPr/>
    </dgm:pt>
    <dgm:pt modelId="{539BE185-6EFD-42B8-ABA5-D19901569E4E}" type="pres">
      <dgm:prSet presAssocID="{C8B52CF7-9448-4BF3-A316-C41014A3686A}" presName="DropPin" presStyleLbl="alignNode1" presStyleIdx="1" presStyleCnt="9"/>
      <dgm:spPr/>
    </dgm:pt>
    <dgm:pt modelId="{861734EC-27D5-4EA2-A927-9F6D2FAA4AD9}" type="pres">
      <dgm:prSet presAssocID="{C8B52CF7-9448-4BF3-A316-C41014A3686A}" presName="Ellipse" presStyleLbl="fgAcc1" presStyleIdx="2" presStyleCnt="10"/>
      <dgm:spPr>
        <a:solidFill>
          <a:schemeClr val="lt1">
            <a:alpha val="90000"/>
            <a:hueOff val="0"/>
            <a:satOff val="0"/>
            <a:lumOff val="0"/>
            <a:alphaOff val="0"/>
          </a:schemeClr>
        </a:solidFill>
        <a:ln w="12700" cap="flat" cmpd="sng" algn="ctr">
          <a:noFill/>
          <a:prstDash val="solid"/>
        </a:ln>
        <a:effectLst/>
      </dgm:spPr>
    </dgm:pt>
    <dgm:pt modelId="{52EF1662-D4F7-4346-A983-AA938552AF47}" type="pres">
      <dgm:prSet presAssocID="{C8B52CF7-9448-4BF3-A316-C41014A3686A}" presName="L2TextContainer" presStyleLbl="revTx" presStyleIdx="2" presStyleCnt="18">
        <dgm:presLayoutVars>
          <dgm:bulletEnabled val="1"/>
        </dgm:presLayoutVars>
      </dgm:prSet>
      <dgm:spPr/>
    </dgm:pt>
    <dgm:pt modelId="{55F63F0D-8F09-48E8-960A-F7062C9D79ED}" type="pres">
      <dgm:prSet presAssocID="{C8B52CF7-9448-4BF3-A316-C41014A3686A}" presName="L1TextContainer" presStyleLbl="revTx" presStyleIdx="3" presStyleCnt="18">
        <dgm:presLayoutVars>
          <dgm:chMax val="1"/>
          <dgm:chPref val="1"/>
          <dgm:bulletEnabled val="1"/>
        </dgm:presLayoutVars>
      </dgm:prSet>
      <dgm:spPr/>
    </dgm:pt>
    <dgm:pt modelId="{96300427-BA7F-4C4F-AFFE-A65FC94E6A13}" type="pres">
      <dgm:prSet presAssocID="{C8B52CF7-9448-4BF3-A316-C41014A3686A}" presName="ConnectLine" presStyleLbl="sibTrans1D1" presStyleIdx="1" presStyleCnt="9"/>
      <dgm:spPr>
        <a:noFill/>
        <a:ln w="12700" cap="flat" cmpd="sng" algn="ctr">
          <a:solidFill>
            <a:schemeClr val="accent2">
              <a:hueOff val="0"/>
              <a:satOff val="0"/>
              <a:lumOff val="0"/>
              <a:alphaOff val="0"/>
            </a:schemeClr>
          </a:solidFill>
          <a:prstDash val="dash"/>
        </a:ln>
        <a:effectLst/>
      </dgm:spPr>
    </dgm:pt>
    <dgm:pt modelId="{7A6AB756-D6CE-4C0B-B423-79400E31F59B}" type="pres">
      <dgm:prSet presAssocID="{C8B52CF7-9448-4BF3-A316-C41014A3686A}" presName="EmptyPlaceHolder" presStyleCnt="0"/>
      <dgm:spPr/>
    </dgm:pt>
    <dgm:pt modelId="{4B3D0300-15EC-4AAF-898B-173CB674B80B}" type="pres">
      <dgm:prSet presAssocID="{49500914-E0B6-4528-B04E-6F345212DE47}" presName="spaceBetweenRectangles" presStyleCnt="0"/>
      <dgm:spPr/>
    </dgm:pt>
    <dgm:pt modelId="{684E803D-A51A-4DE7-9409-B1ABC1423323}" type="pres">
      <dgm:prSet presAssocID="{25833785-FC62-4FE1-A0C2-34E8040F3F84}" presName="composite" presStyleCnt="0"/>
      <dgm:spPr/>
    </dgm:pt>
    <dgm:pt modelId="{3F523E07-EB27-4D99-A64A-277FC79BC61D}" type="pres">
      <dgm:prSet presAssocID="{25833785-FC62-4FE1-A0C2-34E8040F3F84}" presName="ConnectorPoint" presStyleLbl="lnNode1" presStyleIdx="2"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EEBF4659-FBCE-4A6E-96A5-838B363E45D2}" type="pres">
      <dgm:prSet presAssocID="{25833785-FC62-4FE1-A0C2-34E8040F3F84}" presName="DropPinPlaceHolder" presStyleCnt="0"/>
      <dgm:spPr/>
    </dgm:pt>
    <dgm:pt modelId="{13D12C59-72CF-4661-AA96-7E7A98F83504}" type="pres">
      <dgm:prSet presAssocID="{25833785-FC62-4FE1-A0C2-34E8040F3F84}" presName="DropPin" presStyleLbl="alignNode1" presStyleIdx="2" presStyleCnt="9"/>
      <dgm:spPr/>
    </dgm:pt>
    <dgm:pt modelId="{CB526EA7-0882-4A72-985E-709F52D0C03F}" type="pres">
      <dgm:prSet presAssocID="{25833785-FC62-4FE1-A0C2-34E8040F3F84}" presName="Ellipse" presStyleLbl="fgAcc1" presStyleIdx="3" presStyleCnt="10"/>
      <dgm:spPr>
        <a:solidFill>
          <a:schemeClr val="lt1">
            <a:alpha val="90000"/>
            <a:hueOff val="0"/>
            <a:satOff val="0"/>
            <a:lumOff val="0"/>
            <a:alphaOff val="0"/>
          </a:schemeClr>
        </a:solidFill>
        <a:ln w="12700" cap="flat" cmpd="sng" algn="ctr">
          <a:noFill/>
          <a:prstDash val="solid"/>
        </a:ln>
        <a:effectLst/>
      </dgm:spPr>
    </dgm:pt>
    <dgm:pt modelId="{C50C070E-87A8-4BE9-888D-771A66B5181A}" type="pres">
      <dgm:prSet presAssocID="{25833785-FC62-4FE1-A0C2-34E8040F3F84}" presName="L2TextContainer" presStyleLbl="revTx" presStyleIdx="4" presStyleCnt="18">
        <dgm:presLayoutVars>
          <dgm:bulletEnabled val="1"/>
        </dgm:presLayoutVars>
      </dgm:prSet>
      <dgm:spPr/>
    </dgm:pt>
    <dgm:pt modelId="{561289F1-348C-4369-86BA-521436F6A71B}" type="pres">
      <dgm:prSet presAssocID="{25833785-FC62-4FE1-A0C2-34E8040F3F84}" presName="L1TextContainer" presStyleLbl="revTx" presStyleIdx="5" presStyleCnt="18">
        <dgm:presLayoutVars>
          <dgm:chMax val="1"/>
          <dgm:chPref val="1"/>
          <dgm:bulletEnabled val="1"/>
        </dgm:presLayoutVars>
      </dgm:prSet>
      <dgm:spPr/>
    </dgm:pt>
    <dgm:pt modelId="{68F08926-8AA7-4346-BF38-72410072557B}" type="pres">
      <dgm:prSet presAssocID="{25833785-FC62-4FE1-A0C2-34E8040F3F84}" presName="ConnectLine" presStyleLbl="sibTrans1D1" presStyleIdx="2" presStyleCnt="9"/>
      <dgm:spPr>
        <a:noFill/>
        <a:ln w="12700" cap="flat" cmpd="sng" algn="ctr">
          <a:solidFill>
            <a:schemeClr val="accent2">
              <a:hueOff val="0"/>
              <a:satOff val="0"/>
              <a:lumOff val="0"/>
              <a:alphaOff val="0"/>
            </a:schemeClr>
          </a:solidFill>
          <a:prstDash val="dash"/>
        </a:ln>
        <a:effectLst/>
      </dgm:spPr>
    </dgm:pt>
    <dgm:pt modelId="{87EF75DA-B547-4900-A3E3-752C935A6551}" type="pres">
      <dgm:prSet presAssocID="{25833785-FC62-4FE1-A0C2-34E8040F3F84}" presName="EmptyPlaceHolder" presStyleCnt="0"/>
      <dgm:spPr/>
    </dgm:pt>
    <dgm:pt modelId="{22DB8688-13B6-4CA1-AF83-83B21E65EDCF}" type="pres">
      <dgm:prSet presAssocID="{7412C621-A4C9-465D-94CD-DC7430EAE9EF}" presName="spaceBetweenRectangles" presStyleCnt="0"/>
      <dgm:spPr/>
    </dgm:pt>
    <dgm:pt modelId="{8C69ED54-4FB5-41F6-AA32-D58356E139DA}" type="pres">
      <dgm:prSet presAssocID="{ABCA74EE-EB3A-4179-B2EB-42FC80F9F249}" presName="composite" presStyleCnt="0"/>
      <dgm:spPr/>
    </dgm:pt>
    <dgm:pt modelId="{A7FE1D92-CE30-4996-BCE0-9EE26C0B2640}" type="pres">
      <dgm:prSet presAssocID="{ABCA74EE-EB3A-4179-B2EB-42FC80F9F249}" presName="ConnectorPoint" presStyleLbl="lnNode1" presStyleIdx="3"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7BB03BB2-5009-4DB6-A674-111E4A9D6A9B}" type="pres">
      <dgm:prSet presAssocID="{ABCA74EE-EB3A-4179-B2EB-42FC80F9F249}" presName="DropPinPlaceHolder" presStyleCnt="0"/>
      <dgm:spPr/>
    </dgm:pt>
    <dgm:pt modelId="{AD1D38B7-D65A-4E47-836C-2AC110C88DDE}" type="pres">
      <dgm:prSet presAssocID="{ABCA74EE-EB3A-4179-B2EB-42FC80F9F249}" presName="DropPin" presStyleLbl="alignNode1" presStyleIdx="3" presStyleCnt="9"/>
      <dgm:spPr/>
    </dgm:pt>
    <dgm:pt modelId="{707BC5EF-05D5-4680-9AA4-5F4A30116949}" type="pres">
      <dgm:prSet presAssocID="{ABCA74EE-EB3A-4179-B2EB-42FC80F9F249}" presName="Ellipse" presStyleLbl="fgAcc1" presStyleIdx="4" presStyleCnt="10"/>
      <dgm:spPr>
        <a:solidFill>
          <a:schemeClr val="lt1">
            <a:alpha val="90000"/>
            <a:hueOff val="0"/>
            <a:satOff val="0"/>
            <a:lumOff val="0"/>
            <a:alphaOff val="0"/>
          </a:schemeClr>
        </a:solidFill>
        <a:ln w="12700" cap="flat" cmpd="sng" algn="ctr">
          <a:noFill/>
          <a:prstDash val="solid"/>
        </a:ln>
        <a:effectLst/>
      </dgm:spPr>
    </dgm:pt>
    <dgm:pt modelId="{BAF87527-E884-4EB0-B9E4-63B432371933}" type="pres">
      <dgm:prSet presAssocID="{ABCA74EE-EB3A-4179-B2EB-42FC80F9F249}" presName="L2TextContainer" presStyleLbl="revTx" presStyleIdx="6" presStyleCnt="18">
        <dgm:presLayoutVars>
          <dgm:bulletEnabled val="1"/>
        </dgm:presLayoutVars>
      </dgm:prSet>
      <dgm:spPr/>
    </dgm:pt>
    <dgm:pt modelId="{3FC17535-E46F-4701-9E50-7364171EAD7C}" type="pres">
      <dgm:prSet presAssocID="{ABCA74EE-EB3A-4179-B2EB-42FC80F9F249}" presName="L1TextContainer" presStyleLbl="revTx" presStyleIdx="7" presStyleCnt="18">
        <dgm:presLayoutVars>
          <dgm:chMax val="1"/>
          <dgm:chPref val="1"/>
          <dgm:bulletEnabled val="1"/>
        </dgm:presLayoutVars>
      </dgm:prSet>
      <dgm:spPr/>
    </dgm:pt>
    <dgm:pt modelId="{D685D585-EB7D-4B6A-A693-D4B1CEF4E610}" type="pres">
      <dgm:prSet presAssocID="{ABCA74EE-EB3A-4179-B2EB-42FC80F9F249}" presName="ConnectLine" presStyleLbl="sibTrans1D1" presStyleIdx="3" presStyleCnt="9"/>
      <dgm:spPr>
        <a:noFill/>
        <a:ln w="12700" cap="flat" cmpd="sng" algn="ctr">
          <a:solidFill>
            <a:schemeClr val="accent2">
              <a:hueOff val="0"/>
              <a:satOff val="0"/>
              <a:lumOff val="0"/>
              <a:alphaOff val="0"/>
            </a:schemeClr>
          </a:solidFill>
          <a:prstDash val="dash"/>
        </a:ln>
        <a:effectLst/>
      </dgm:spPr>
    </dgm:pt>
    <dgm:pt modelId="{AEBD53A7-359F-4505-84F1-D80A35326BE7}" type="pres">
      <dgm:prSet presAssocID="{ABCA74EE-EB3A-4179-B2EB-42FC80F9F249}" presName="EmptyPlaceHolder" presStyleCnt="0"/>
      <dgm:spPr/>
    </dgm:pt>
    <dgm:pt modelId="{DBB57382-08FD-4AEB-8E20-9CCEAF6CCBF8}" type="pres">
      <dgm:prSet presAssocID="{1577F6A5-CA74-4614-B1F1-25430088D4B8}" presName="spaceBetweenRectangles" presStyleCnt="0"/>
      <dgm:spPr/>
    </dgm:pt>
    <dgm:pt modelId="{6C2BE227-245A-47AC-8D41-419FD6FE4A0C}" type="pres">
      <dgm:prSet presAssocID="{FC904C5B-42F6-490E-A896-BCD57101D927}" presName="composite" presStyleCnt="0"/>
      <dgm:spPr/>
    </dgm:pt>
    <dgm:pt modelId="{269D5B3A-8FF2-4429-8ABF-049948B8969B}" type="pres">
      <dgm:prSet presAssocID="{FC904C5B-42F6-490E-A896-BCD57101D927}" presName="ConnectorPoint" presStyleLbl="lnNode1" presStyleIdx="4"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2E9268BD-21CA-4EA2-9620-534888E3CD57}" type="pres">
      <dgm:prSet presAssocID="{FC904C5B-42F6-490E-A896-BCD57101D927}" presName="DropPinPlaceHolder" presStyleCnt="0"/>
      <dgm:spPr/>
    </dgm:pt>
    <dgm:pt modelId="{9A52B4B1-AC21-4A2F-A618-0FAA0293F467}" type="pres">
      <dgm:prSet presAssocID="{FC904C5B-42F6-490E-A896-BCD57101D927}" presName="DropPin" presStyleLbl="alignNode1" presStyleIdx="4" presStyleCnt="9"/>
      <dgm:spPr/>
    </dgm:pt>
    <dgm:pt modelId="{03F1383E-000A-4D84-B856-0AB801A3FB27}" type="pres">
      <dgm:prSet presAssocID="{FC904C5B-42F6-490E-A896-BCD57101D927}" presName="Ellipse" presStyleLbl="fgAcc1" presStyleIdx="5" presStyleCnt="10"/>
      <dgm:spPr>
        <a:solidFill>
          <a:schemeClr val="lt1">
            <a:alpha val="90000"/>
            <a:hueOff val="0"/>
            <a:satOff val="0"/>
            <a:lumOff val="0"/>
            <a:alphaOff val="0"/>
          </a:schemeClr>
        </a:solidFill>
        <a:ln w="12700" cap="flat" cmpd="sng" algn="ctr">
          <a:noFill/>
          <a:prstDash val="solid"/>
        </a:ln>
        <a:effectLst/>
      </dgm:spPr>
    </dgm:pt>
    <dgm:pt modelId="{B423761E-ED3F-47C7-84CF-7073C40C5ABC}" type="pres">
      <dgm:prSet presAssocID="{FC904C5B-42F6-490E-A896-BCD57101D927}" presName="L2TextContainer" presStyleLbl="revTx" presStyleIdx="8" presStyleCnt="18">
        <dgm:presLayoutVars>
          <dgm:bulletEnabled val="1"/>
        </dgm:presLayoutVars>
      </dgm:prSet>
      <dgm:spPr/>
    </dgm:pt>
    <dgm:pt modelId="{F7B8E9CE-2787-459F-8EEB-A8500B1FFCA6}" type="pres">
      <dgm:prSet presAssocID="{FC904C5B-42F6-490E-A896-BCD57101D927}" presName="L1TextContainer" presStyleLbl="revTx" presStyleIdx="9" presStyleCnt="18">
        <dgm:presLayoutVars>
          <dgm:chMax val="1"/>
          <dgm:chPref val="1"/>
          <dgm:bulletEnabled val="1"/>
        </dgm:presLayoutVars>
      </dgm:prSet>
      <dgm:spPr/>
    </dgm:pt>
    <dgm:pt modelId="{17BA1B48-6D2F-437A-8706-D10F76BD13C8}" type="pres">
      <dgm:prSet presAssocID="{FC904C5B-42F6-490E-A896-BCD57101D927}" presName="ConnectLine" presStyleLbl="sibTrans1D1" presStyleIdx="4" presStyleCnt="9"/>
      <dgm:spPr>
        <a:noFill/>
        <a:ln w="12700" cap="flat" cmpd="sng" algn="ctr">
          <a:solidFill>
            <a:schemeClr val="accent2">
              <a:hueOff val="0"/>
              <a:satOff val="0"/>
              <a:lumOff val="0"/>
              <a:alphaOff val="0"/>
            </a:schemeClr>
          </a:solidFill>
          <a:prstDash val="dash"/>
        </a:ln>
        <a:effectLst/>
      </dgm:spPr>
    </dgm:pt>
    <dgm:pt modelId="{DBD1A11A-6464-44E2-8531-744C2840E71D}" type="pres">
      <dgm:prSet presAssocID="{FC904C5B-42F6-490E-A896-BCD57101D927}" presName="EmptyPlaceHolder" presStyleCnt="0"/>
      <dgm:spPr/>
    </dgm:pt>
    <dgm:pt modelId="{38EB2AFB-3F03-4377-B75D-D05A40CCB60F}" type="pres">
      <dgm:prSet presAssocID="{1B5146EE-8D29-46EA-8AA3-7A1D24B8C057}" presName="spaceBetweenRectangles" presStyleCnt="0"/>
      <dgm:spPr/>
    </dgm:pt>
    <dgm:pt modelId="{784DF83B-97DE-458A-A22B-780AECDF6DDA}" type="pres">
      <dgm:prSet presAssocID="{3C59EE0B-E690-4AAF-8976-049D1B24DFA8}" presName="composite" presStyleCnt="0"/>
      <dgm:spPr/>
    </dgm:pt>
    <dgm:pt modelId="{DA3E3A24-5994-4E22-B445-126692DAC3F0}" type="pres">
      <dgm:prSet presAssocID="{3C59EE0B-E690-4AAF-8976-049D1B24DFA8}" presName="ConnectorPoint" presStyleLbl="lnNode1" presStyleIdx="5"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58A2A65B-9489-4B66-929B-ADE68820E552}" type="pres">
      <dgm:prSet presAssocID="{3C59EE0B-E690-4AAF-8976-049D1B24DFA8}" presName="DropPinPlaceHolder" presStyleCnt="0"/>
      <dgm:spPr/>
    </dgm:pt>
    <dgm:pt modelId="{7F50A24F-0BB6-4636-AF6D-0F83016724B9}" type="pres">
      <dgm:prSet presAssocID="{3C59EE0B-E690-4AAF-8976-049D1B24DFA8}" presName="DropPin" presStyleLbl="alignNode1" presStyleIdx="5" presStyleCnt="9"/>
      <dgm:spPr/>
    </dgm:pt>
    <dgm:pt modelId="{69F8036A-D0BD-432B-B26B-C537A71DE68D}" type="pres">
      <dgm:prSet presAssocID="{3C59EE0B-E690-4AAF-8976-049D1B24DFA8}" presName="Ellipse" presStyleLbl="fgAcc1" presStyleIdx="6" presStyleCnt="10"/>
      <dgm:spPr>
        <a:solidFill>
          <a:schemeClr val="lt1">
            <a:alpha val="90000"/>
            <a:hueOff val="0"/>
            <a:satOff val="0"/>
            <a:lumOff val="0"/>
            <a:alphaOff val="0"/>
          </a:schemeClr>
        </a:solidFill>
        <a:ln w="12700" cap="flat" cmpd="sng" algn="ctr">
          <a:noFill/>
          <a:prstDash val="solid"/>
        </a:ln>
        <a:effectLst/>
      </dgm:spPr>
    </dgm:pt>
    <dgm:pt modelId="{8CD933CF-53EF-42A9-886C-E9CDCC42F9F3}" type="pres">
      <dgm:prSet presAssocID="{3C59EE0B-E690-4AAF-8976-049D1B24DFA8}" presName="L2TextContainer" presStyleLbl="revTx" presStyleIdx="10" presStyleCnt="18">
        <dgm:presLayoutVars>
          <dgm:bulletEnabled val="1"/>
        </dgm:presLayoutVars>
      </dgm:prSet>
      <dgm:spPr/>
    </dgm:pt>
    <dgm:pt modelId="{CC66C5AC-972C-4110-8BFA-C72C4BF8894B}" type="pres">
      <dgm:prSet presAssocID="{3C59EE0B-E690-4AAF-8976-049D1B24DFA8}" presName="L1TextContainer" presStyleLbl="revTx" presStyleIdx="11" presStyleCnt="18">
        <dgm:presLayoutVars>
          <dgm:chMax val="1"/>
          <dgm:chPref val="1"/>
          <dgm:bulletEnabled val="1"/>
        </dgm:presLayoutVars>
      </dgm:prSet>
      <dgm:spPr/>
    </dgm:pt>
    <dgm:pt modelId="{ADAFA1A3-63F9-4C83-B153-7ABE70189731}" type="pres">
      <dgm:prSet presAssocID="{3C59EE0B-E690-4AAF-8976-049D1B24DFA8}" presName="ConnectLine" presStyleLbl="sibTrans1D1" presStyleIdx="5" presStyleCnt="9"/>
      <dgm:spPr>
        <a:noFill/>
        <a:ln w="12700" cap="flat" cmpd="sng" algn="ctr">
          <a:solidFill>
            <a:schemeClr val="accent2">
              <a:hueOff val="0"/>
              <a:satOff val="0"/>
              <a:lumOff val="0"/>
              <a:alphaOff val="0"/>
            </a:schemeClr>
          </a:solidFill>
          <a:prstDash val="dash"/>
        </a:ln>
        <a:effectLst/>
      </dgm:spPr>
    </dgm:pt>
    <dgm:pt modelId="{5D6D98F6-7B3F-4BF4-A914-FCD0039730B2}" type="pres">
      <dgm:prSet presAssocID="{3C59EE0B-E690-4AAF-8976-049D1B24DFA8}" presName="EmptyPlaceHolder" presStyleCnt="0"/>
      <dgm:spPr/>
    </dgm:pt>
    <dgm:pt modelId="{B62F82C6-B766-4ADB-8900-A2FFA469D268}" type="pres">
      <dgm:prSet presAssocID="{7D0A0BA2-F82E-4BFC-B32E-A537EC187398}" presName="spaceBetweenRectangles" presStyleCnt="0"/>
      <dgm:spPr/>
    </dgm:pt>
    <dgm:pt modelId="{AE30A8E7-EE5F-46CE-820C-D6189F9A1497}" type="pres">
      <dgm:prSet presAssocID="{76EAAD7F-B860-476F-96A4-8D5EE1836527}" presName="composite" presStyleCnt="0"/>
      <dgm:spPr/>
    </dgm:pt>
    <dgm:pt modelId="{9554E01A-20C2-454D-B024-DB6AE8944C6B}" type="pres">
      <dgm:prSet presAssocID="{76EAAD7F-B860-476F-96A4-8D5EE1836527}" presName="ConnectorPoint" presStyleLbl="lnNode1" presStyleIdx="6"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CF55FA6E-D363-4EFA-AD80-ECADF3494275}" type="pres">
      <dgm:prSet presAssocID="{76EAAD7F-B860-476F-96A4-8D5EE1836527}" presName="DropPinPlaceHolder" presStyleCnt="0"/>
      <dgm:spPr/>
    </dgm:pt>
    <dgm:pt modelId="{685EFC30-B968-49FE-A1AF-F9706FD62A65}" type="pres">
      <dgm:prSet presAssocID="{76EAAD7F-B860-476F-96A4-8D5EE1836527}" presName="DropPin" presStyleLbl="alignNode1" presStyleIdx="6" presStyleCnt="9"/>
      <dgm:spPr/>
    </dgm:pt>
    <dgm:pt modelId="{44122500-5F62-47F9-9E1D-A35EAF5DDB1B}" type="pres">
      <dgm:prSet presAssocID="{76EAAD7F-B860-476F-96A4-8D5EE1836527}" presName="Ellipse" presStyleLbl="fgAcc1" presStyleIdx="7" presStyleCnt="10"/>
      <dgm:spPr>
        <a:solidFill>
          <a:schemeClr val="lt1">
            <a:alpha val="90000"/>
            <a:hueOff val="0"/>
            <a:satOff val="0"/>
            <a:lumOff val="0"/>
            <a:alphaOff val="0"/>
          </a:schemeClr>
        </a:solidFill>
        <a:ln w="12700" cap="flat" cmpd="sng" algn="ctr">
          <a:noFill/>
          <a:prstDash val="solid"/>
        </a:ln>
        <a:effectLst/>
      </dgm:spPr>
    </dgm:pt>
    <dgm:pt modelId="{505D6629-79CC-4A86-A369-6FD37F86F5FF}" type="pres">
      <dgm:prSet presAssocID="{76EAAD7F-B860-476F-96A4-8D5EE1836527}" presName="L2TextContainer" presStyleLbl="revTx" presStyleIdx="12" presStyleCnt="18">
        <dgm:presLayoutVars>
          <dgm:bulletEnabled val="1"/>
        </dgm:presLayoutVars>
      </dgm:prSet>
      <dgm:spPr/>
    </dgm:pt>
    <dgm:pt modelId="{6CFD031F-8EC9-4B59-82D1-A3BE482AE8E5}" type="pres">
      <dgm:prSet presAssocID="{76EAAD7F-B860-476F-96A4-8D5EE1836527}" presName="L1TextContainer" presStyleLbl="revTx" presStyleIdx="13" presStyleCnt="18">
        <dgm:presLayoutVars>
          <dgm:chMax val="1"/>
          <dgm:chPref val="1"/>
          <dgm:bulletEnabled val="1"/>
        </dgm:presLayoutVars>
      </dgm:prSet>
      <dgm:spPr/>
    </dgm:pt>
    <dgm:pt modelId="{0AE045CC-9853-49C4-B215-E4C0CE70141C}" type="pres">
      <dgm:prSet presAssocID="{76EAAD7F-B860-476F-96A4-8D5EE1836527}" presName="ConnectLine" presStyleLbl="sibTrans1D1" presStyleIdx="6" presStyleCnt="9"/>
      <dgm:spPr>
        <a:noFill/>
        <a:ln w="12700" cap="flat" cmpd="sng" algn="ctr">
          <a:solidFill>
            <a:schemeClr val="accent2">
              <a:hueOff val="0"/>
              <a:satOff val="0"/>
              <a:lumOff val="0"/>
              <a:alphaOff val="0"/>
            </a:schemeClr>
          </a:solidFill>
          <a:prstDash val="dash"/>
        </a:ln>
        <a:effectLst/>
      </dgm:spPr>
    </dgm:pt>
    <dgm:pt modelId="{495D04AA-EC99-4597-8E33-4250612A7D7C}" type="pres">
      <dgm:prSet presAssocID="{76EAAD7F-B860-476F-96A4-8D5EE1836527}" presName="EmptyPlaceHolder" presStyleCnt="0"/>
      <dgm:spPr/>
    </dgm:pt>
    <dgm:pt modelId="{B60166A1-33A0-41D1-B49C-8FFF67A0ECE0}" type="pres">
      <dgm:prSet presAssocID="{A59ED6F0-6179-4DB9-8FF8-370FD0E62C94}" presName="spaceBetweenRectangles" presStyleCnt="0"/>
      <dgm:spPr/>
    </dgm:pt>
    <dgm:pt modelId="{B0AB9607-3FBD-4697-AA97-8DFB97EED33D}" type="pres">
      <dgm:prSet presAssocID="{F4050246-C3AE-4CD1-8B87-34B95AB71C94}" presName="composite" presStyleCnt="0"/>
      <dgm:spPr/>
    </dgm:pt>
    <dgm:pt modelId="{B7F1DE89-857A-4A8F-A903-03BE20C1649F}" type="pres">
      <dgm:prSet presAssocID="{F4050246-C3AE-4CD1-8B87-34B95AB71C94}" presName="ConnectorPoint" presStyleLbl="lnNode1" presStyleIdx="7"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ADD01C7D-F6C9-405F-8503-973B70F36BA9}" type="pres">
      <dgm:prSet presAssocID="{F4050246-C3AE-4CD1-8B87-34B95AB71C94}" presName="DropPinPlaceHolder" presStyleCnt="0"/>
      <dgm:spPr/>
    </dgm:pt>
    <dgm:pt modelId="{DEB264A4-EB6F-4A63-97E5-EDEACBFDEF51}" type="pres">
      <dgm:prSet presAssocID="{F4050246-C3AE-4CD1-8B87-34B95AB71C94}" presName="DropPin" presStyleLbl="alignNode1" presStyleIdx="7" presStyleCnt="9"/>
      <dgm:spPr/>
    </dgm:pt>
    <dgm:pt modelId="{900D1C80-5D13-4C21-8540-4DE2D38C098C}" type="pres">
      <dgm:prSet presAssocID="{F4050246-C3AE-4CD1-8B87-34B95AB71C94}" presName="Ellipse" presStyleLbl="fgAcc1" presStyleIdx="8" presStyleCnt="10"/>
      <dgm:spPr>
        <a:solidFill>
          <a:schemeClr val="lt1">
            <a:alpha val="90000"/>
            <a:hueOff val="0"/>
            <a:satOff val="0"/>
            <a:lumOff val="0"/>
            <a:alphaOff val="0"/>
          </a:schemeClr>
        </a:solidFill>
        <a:ln w="12700" cap="flat" cmpd="sng" algn="ctr">
          <a:noFill/>
          <a:prstDash val="solid"/>
        </a:ln>
        <a:effectLst/>
      </dgm:spPr>
    </dgm:pt>
    <dgm:pt modelId="{99059112-CBB4-4DC0-9A2B-EC2179288BAC}" type="pres">
      <dgm:prSet presAssocID="{F4050246-C3AE-4CD1-8B87-34B95AB71C94}" presName="L2TextContainer" presStyleLbl="revTx" presStyleIdx="14" presStyleCnt="18">
        <dgm:presLayoutVars>
          <dgm:bulletEnabled val="1"/>
        </dgm:presLayoutVars>
      </dgm:prSet>
      <dgm:spPr/>
    </dgm:pt>
    <dgm:pt modelId="{06296465-E27F-4E81-8008-D740FDEB577C}" type="pres">
      <dgm:prSet presAssocID="{F4050246-C3AE-4CD1-8B87-34B95AB71C94}" presName="L1TextContainer" presStyleLbl="revTx" presStyleIdx="15" presStyleCnt="18">
        <dgm:presLayoutVars>
          <dgm:chMax val="1"/>
          <dgm:chPref val="1"/>
          <dgm:bulletEnabled val="1"/>
        </dgm:presLayoutVars>
      </dgm:prSet>
      <dgm:spPr/>
    </dgm:pt>
    <dgm:pt modelId="{65F9FCC2-E71F-4AA6-8F0E-301BC9CDA74F}" type="pres">
      <dgm:prSet presAssocID="{F4050246-C3AE-4CD1-8B87-34B95AB71C94}" presName="ConnectLine" presStyleLbl="sibTrans1D1" presStyleIdx="7" presStyleCnt="9"/>
      <dgm:spPr>
        <a:noFill/>
        <a:ln w="12700" cap="flat" cmpd="sng" algn="ctr">
          <a:solidFill>
            <a:schemeClr val="accent2">
              <a:hueOff val="0"/>
              <a:satOff val="0"/>
              <a:lumOff val="0"/>
              <a:alphaOff val="0"/>
            </a:schemeClr>
          </a:solidFill>
          <a:prstDash val="dash"/>
        </a:ln>
        <a:effectLst/>
      </dgm:spPr>
    </dgm:pt>
    <dgm:pt modelId="{DFC2E22A-1722-4FFC-AC5A-C6CE70E66340}" type="pres">
      <dgm:prSet presAssocID="{F4050246-C3AE-4CD1-8B87-34B95AB71C94}" presName="EmptyPlaceHolder" presStyleCnt="0"/>
      <dgm:spPr/>
    </dgm:pt>
    <dgm:pt modelId="{8B743F52-91DB-47EB-98D8-E23FC7F96F2A}" type="pres">
      <dgm:prSet presAssocID="{D07D4516-2329-4A9D-B770-FB210FB809A9}" presName="spaceBetweenRectangles" presStyleCnt="0"/>
      <dgm:spPr/>
    </dgm:pt>
    <dgm:pt modelId="{88C1E298-EF4B-4A18-B1EB-CDC20C418D99}" type="pres">
      <dgm:prSet presAssocID="{91A52CBD-8C9E-4D15-A197-509AB83FEFAC}" presName="composite" presStyleCnt="0"/>
      <dgm:spPr/>
    </dgm:pt>
    <dgm:pt modelId="{95E4BE48-472A-4332-8B1B-6C00F1DB65FE}" type="pres">
      <dgm:prSet presAssocID="{91A52CBD-8C9E-4D15-A197-509AB83FEFAC}" presName="ConnectorPoint" presStyleLbl="lnNode1" presStyleIdx="8"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CC7B0788-5C18-44CA-A16F-649B5BE0F0D1}" type="pres">
      <dgm:prSet presAssocID="{91A52CBD-8C9E-4D15-A197-509AB83FEFAC}" presName="DropPinPlaceHolder" presStyleCnt="0"/>
      <dgm:spPr/>
    </dgm:pt>
    <dgm:pt modelId="{BC0C1440-5C50-4D6B-AE76-34CAB5DDE9DF}" type="pres">
      <dgm:prSet presAssocID="{91A52CBD-8C9E-4D15-A197-509AB83FEFAC}" presName="DropPin" presStyleLbl="alignNode1" presStyleIdx="8" presStyleCnt="9"/>
      <dgm:spPr/>
    </dgm:pt>
    <dgm:pt modelId="{419C26A2-E41C-45C0-AC94-D0B10C1E2DFE}" type="pres">
      <dgm:prSet presAssocID="{91A52CBD-8C9E-4D15-A197-509AB83FEFAC}" presName="Ellipse" presStyleLbl="fgAcc1" presStyleIdx="9" presStyleCnt="10"/>
      <dgm:spPr>
        <a:solidFill>
          <a:schemeClr val="lt1">
            <a:alpha val="90000"/>
            <a:hueOff val="0"/>
            <a:satOff val="0"/>
            <a:lumOff val="0"/>
            <a:alphaOff val="0"/>
          </a:schemeClr>
        </a:solidFill>
        <a:ln w="12700" cap="flat" cmpd="sng" algn="ctr">
          <a:noFill/>
          <a:prstDash val="solid"/>
        </a:ln>
        <a:effectLst/>
      </dgm:spPr>
    </dgm:pt>
    <dgm:pt modelId="{423C65AC-1718-4689-AF45-6D0901B22709}" type="pres">
      <dgm:prSet presAssocID="{91A52CBD-8C9E-4D15-A197-509AB83FEFAC}" presName="L2TextContainer" presStyleLbl="revTx" presStyleIdx="16" presStyleCnt="18">
        <dgm:presLayoutVars>
          <dgm:bulletEnabled val="1"/>
        </dgm:presLayoutVars>
      </dgm:prSet>
      <dgm:spPr/>
    </dgm:pt>
    <dgm:pt modelId="{119729DC-3F6D-4A07-97B2-67A7542854EF}" type="pres">
      <dgm:prSet presAssocID="{91A52CBD-8C9E-4D15-A197-509AB83FEFAC}" presName="L1TextContainer" presStyleLbl="revTx" presStyleIdx="17" presStyleCnt="18">
        <dgm:presLayoutVars>
          <dgm:chMax val="1"/>
          <dgm:chPref val="1"/>
          <dgm:bulletEnabled val="1"/>
        </dgm:presLayoutVars>
      </dgm:prSet>
      <dgm:spPr/>
    </dgm:pt>
    <dgm:pt modelId="{A61404BC-7F31-4BA7-BEC5-58CBBC8CC905}" type="pres">
      <dgm:prSet presAssocID="{91A52CBD-8C9E-4D15-A197-509AB83FEFAC}" presName="ConnectLine" presStyleLbl="sibTrans1D1" presStyleIdx="8" presStyleCnt="9"/>
      <dgm:spPr>
        <a:noFill/>
        <a:ln w="12700" cap="flat" cmpd="sng" algn="ctr">
          <a:solidFill>
            <a:schemeClr val="accent2">
              <a:hueOff val="0"/>
              <a:satOff val="0"/>
              <a:lumOff val="0"/>
              <a:alphaOff val="0"/>
            </a:schemeClr>
          </a:solidFill>
          <a:prstDash val="dash"/>
        </a:ln>
        <a:effectLst/>
      </dgm:spPr>
    </dgm:pt>
    <dgm:pt modelId="{787949C6-7075-47FC-BCFA-9139522960CE}" type="pres">
      <dgm:prSet presAssocID="{91A52CBD-8C9E-4D15-A197-509AB83FEFAC}" presName="EmptyPlaceHolder" presStyleCnt="0"/>
      <dgm:spPr/>
    </dgm:pt>
  </dgm:ptLst>
  <dgm:cxnLst>
    <dgm:cxn modelId="{F0C84308-C2B0-4208-8EDC-BBA405DA9478}" type="presOf" srcId="{EE5458F1-5D2C-4E67-B6AB-F933A04E7809}" destId="{80E34C0B-172A-4B2A-B513-D8D422DEACB8}" srcOrd="0" destOrd="0" presId="urn:microsoft.com/office/officeart/2017/3/layout/DropPinTimeline"/>
    <dgm:cxn modelId="{9B70DC23-7825-4CE4-8303-CA6FF7AE8D3D}" srcId="{EE5458F1-5D2C-4E67-B6AB-F933A04E7809}" destId="{25833785-FC62-4FE1-A0C2-34E8040F3F84}" srcOrd="2" destOrd="0" parTransId="{B2FF42DD-D1BE-42A1-B6F4-6A41223629AD}" sibTransId="{7412C621-A4C9-465D-94CD-DC7430EAE9EF}"/>
    <dgm:cxn modelId="{4AFABB34-4D34-4F20-A9A5-8E68125DA87A}" srcId="{EE5458F1-5D2C-4E67-B6AB-F933A04E7809}" destId="{FC904C5B-42F6-490E-A896-BCD57101D927}" srcOrd="4" destOrd="0" parTransId="{57A73FD1-59DC-4887-875C-7727F24D7524}" sibTransId="{1B5146EE-8D29-46EA-8AA3-7A1D24B8C057}"/>
    <dgm:cxn modelId="{A6719F51-DB0C-4F5C-8F77-CC7B4FC70B5D}" srcId="{EE5458F1-5D2C-4E67-B6AB-F933A04E7809}" destId="{3C59EE0B-E690-4AAF-8976-049D1B24DFA8}" srcOrd="5" destOrd="0" parTransId="{8AA35D41-50A2-4F3B-A196-631641AF3CDE}" sibTransId="{7D0A0BA2-F82E-4BFC-B32E-A537EC187398}"/>
    <dgm:cxn modelId="{03CF4353-2CDC-46F5-94EC-BAD728274910}" srcId="{EE5458F1-5D2C-4E67-B6AB-F933A04E7809}" destId="{F4050246-C3AE-4CD1-8B87-34B95AB71C94}" srcOrd="7" destOrd="0" parTransId="{DF15E25D-950E-4E6B-8D08-5FA63B89F913}" sibTransId="{D07D4516-2329-4A9D-B770-FB210FB809A9}"/>
    <dgm:cxn modelId="{A317BB66-CD68-4119-BA89-26C3887B2FDA}" srcId="{EE5458F1-5D2C-4E67-B6AB-F933A04E7809}" destId="{76EAAD7F-B860-476F-96A4-8D5EE1836527}" srcOrd="6" destOrd="0" parTransId="{B466CB41-A044-4597-8213-DDC3D935AAE5}" sibTransId="{A59ED6F0-6179-4DB9-8FF8-370FD0E62C94}"/>
    <dgm:cxn modelId="{7D3A436E-F66C-43A2-99D2-F9F652338E86}" srcId="{EE5458F1-5D2C-4E67-B6AB-F933A04E7809}" destId="{2E5DBCC7-6B9F-4CAF-B303-4ED24CFDE0A3}" srcOrd="0" destOrd="0" parTransId="{7A862206-E366-4EAD-9E1D-327337121D51}" sibTransId="{9FE740A0-7AC7-44A4-B122-32188EC35BB1}"/>
    <dgm:cxn modelId="{35CA2176-7D13-4852-9500-252FEA1100DE}" type="presOf" srcId="{25833785-FC62-4FE1-A0C2-34E8040F3F84}" destId="{561289F1-348C-4369-86BA-521436F6A71B}" srcOrd="0" destOrd="0" presId="urn:microsoft.com/office/officeart/2017/3/layout/DropPinTimeline"/>
    <dgm:cxn modelId="{1E37CC91-0662-4008-A207-5E801F41177A}" type="presOf" srcId="{F4050246-C3AE-4CD1-8B87-34B95AB71C94}" destId="{06296465-E27F-4E81-8008-D740FDEB577C}" srcOrd="0" destOrd="0" presId="urn:microsoft.com/office/officeart/2017/3/layout/DropPinTimeline"/>
    <dgm:cxn modelId="{7C686C94-E03E-47E1-8225-50B158280344}" type="presOf" srcId="{ABCA74EE-EB3A-4179-B2EB-42FC80F9F249}" destId="{3FC17535-E46F-4701-9E50-7364171EAD7C}" srcOrd="0" destOrd="0" presId="urn:microsoft.com/office/officeart/2017/3/layout/DropPinTimeline"/>
    <dgm:cxn modelId="{1D86429A-2FF2-4126-AD54-E2752DE11838}" type="presOf" srcId="{C8B52CF7-9448-4BF3-A316-C41014A3686A}" destId="{55F63F0D-8F09-48E8-960A-F7062C9D79ED}" srcOrd="0" destOrd="0" presId="urn:microsoft.com/office/officeart/2017/3/layout/DropPinTimeline"/>
    <dgm:cxn modelId="{90FA509C-A284-4F1C-83E8-BD6CF07635D2}" type="presOf" srcId="{2E5DBCC7-6B9F-4CAF-B303-4ED24CFDE0A3}" destId="{D600796C-82B4-4AB6-95DA-0AFD39E9A839}" srcOrd="0" destOrd="0" presId="urn:microsoft.com/office/officeart/2017/3/layout/DropPinTimeline"/>
    <dgm:cxn modelId="{54EE3EB9-405F-4CC1-9EC3-95A1C59D6D05}" type="presOf" srcId="{91A52CBD-8C9E-4D15-A197-509AB83FEFAC}" destId="{119729DC-3F6D-4A07-97B2-67A7542854EF}" srcOrd="0" destOrd="0" presId="urn:microsoft.com/office/officeart/2017/3/layout/DropPinTimeline"/>
    <dgm:cxn modelId="{9AC12FBD-2F2F-4567-95FE-1875835B8D15}" type="presOf" srcId="{76EAAD7F-B860-476F-96A4-8D5EE1836527}" destId="{6CFD031F-8EC9-4B59-82D1-A3BE482AE8E5}" srcOrd="0" destOrd="0" presId="urn:microsoft.com/office/officeart/2017/3/layout/DropPinTimeline"/>
    <dgm:cxn modelId="{61D090C2-8991-41B0-86F3-2BEB11C62EFC}" srcId="{EE5458F1-5D2C-4E67-B6AB-F933A04E7809}" destId="{91A52CBD-8C9E-4D15-A197-509AB83FEFAC}" srcOrd="8" destOrd="0" parTransId="{5C46DE76-4D6A-4201-8691-08A37C986FE0}" sibTransId="{E3FE1E6A-C101-4147-A4F5-D42CF33035AF}"/>
    <dgm:cxn modelId="{FCC62FDB-0C8B-4911-9868-BE8AE3CA46DD}" srcId="{EE5458F1-5D2C-4E67-B6AB-F933A04E7809}" destId="{ABCA74EE-EB3A-4179-B2EB-42FC80F9F249}" srcOrd="3" destOrd="0" parTransId="{5E5E34F9-CAED-4687-B89C-D5983E7752B8}" sibTransId="{1577F6A5-CA74-4614-B1F1-25430088D4B8}"/>
    <dgm:cxn modelId="{E3DF06E6-D3DF-414D-96C4-52ECEC0D6A79}" type="presOf" srcId="{3C59EE0B-E690-4AAF-8976-049D1B24DFA8}" destId="{CC66C5AC-972C-4110-8BFA-C72C4BF8894B}" srcOrd="0" destOrd="0" presId="urn:microsoft.com/office/officeart/2017/3/layout/DropPinTimeline"/>
    <dgm:cxn modelId="{FD9497EB-1240-45D9-A482-B0085FFDBC2C}" srcId="{EE5458F1-5D2C-4E67-B6AB-F933A04E7809}" destId="{C8B52CF7-9448-4BF3-A316-C41014A3686A}" srcOrd="1" destOrd="0" parTransId="{4B6D5EAD-68F0-423A-877D-3B0AD1AF8F28}" sibTransId="{49500914-E0B6-4528-B04E-6F345212DE47}"/>
    <dgm:cxn modelId="{737713F4-D3F2-49FA-B237-6F4272B782A6}" type="presOf" srcId="{FC904C5B-42F6-490E-A896-BCD57101D927}" destId="{F7B8E9CE-2787-459F-8EEB-A8500B1FFCA6}" srcOrd="0" destOrd="0" presId="urn:microsoft.com/office/officeart/2017/3/layout/DropPinTimeline"/>
    <dgm:cxn modelId="{B1FF20BF-362F-4B2F-AADC-B8E26D74686E}" type="presParOf" srcId="{80E34C0B-172A-4B2A-B513-D8D422DEACB8}" destId="{9EF29C56-BD95-4864-A14F-4C8BBCD3E811}" srcOrd="0" destOrd="0" presId="urn:microsoft.com/office/officeart/2017/3/layout/DropPinTimeline"/>
    <dgm:cxn modelId="{9D2F8052-5B13-4C52-B968-DC9B0CFE8C65}" type="presParOf" srcId="{80E34C0B-172A-4B2A-B513-D8D422DEACB8}" destId="{433E29F7-144F-47C4-BB16-BF31D44F86F3}" srcOrd="1" destOrd="0" presId="urn:microsoft.com/office/officeart/2017/3/layout/DropPinTimeline"/>
    <dgm:cxn modelId="{5E77051F-6A7D-4A7E-8626-79665871DB8C}" type="presParOf" srcId="{433E29F7-144F-47C4-BB16-BF31D44F86F3}" destId="{38F1DDCD-431C-4DC6-8344-1BF50F7CD064}" srcOrd="0" destOrd="0" presId="urn:microsoft.com/office/officeart/2017/3/layout/DropPinTimeline"/>
    <dgm:cxn modelId="{4A92A923-49EA-48F0-9DD5-8DA2BBC24517}" type="presParOf" srcId="{38F1DDCD-431C-4DC6-8344-1BF50F7CD064}" destId="{91EEB689-4259-4A43-BE42-7161AD44A339}" srcOrd="0" destOrd="0" presId="urn:microsoft.com/office/officeart/2017/3/layout/DropPinTimeline"/>
    <dgm:cxn modelId="{0B4EF716-8D0A-4E4A-A281-84146B819D99}" type="presParOf" srcId="{38F1DDCD-431C-4DC6-8344-1BF50F7CD064}" destId="{A86CF9E5-54F3-43ED-B36D-80E4FF980542}" srcOrd="1" destOrd="0" presId="urn:microsoft.com/office/officeart/2017/3/layout/DropPinTimeline"/>
    <dgm:cxn modelId="{C4F17C26-2899-4710-95E8-D54572F94BA6}" type="presParOf" srcId="{A86CF9E5-54F3-43ED-B36D-80E4FF980542}" destId="{56302AF9-BEEE-46D3-A029-EC3D8F01EB56}" srcOrd="0" destOrd="0" presId="urn:microsoft.com/office/officeart/2017/3/layout/DropPinTimeline"/>
    <dgm:cxn modelId="{9C90E7F8-5EE6-4015-9097-3716D5200298}" type="presParOf" srcId="{A86CF9E5-54F3-43ED-B36D-80E4FF980542}" destId="{B1D6AD25-4FD3-4B0F-849C-8D818CC30948}" srcOrd="1" destOrd="0" presId="urn:microsoft.com/office/officeart/2017/3/layout/DropPinTimeline"/>
    <dgm:cxn modelId="{66AE3F40-C378-479D-9152-352094D1D339}" type="presParOf" srcId="{38F1DDCD-431C-4DC6-8344-1BF50F7CD064}" destId="{18E980C6-A24F-473F-B587-1450819C0129}" srcOrd="2" destOrd="0" presId="urn:microsoft.com/office/officeart/2017/3/layout/DropPinTimeline"/>
    <dgm:cxn modelId="{C164AEE8-98CE-441D-A69F-48DDBEA1BEAA}" type="presParOf" srcId="{38F1DDCD-431C-4DC6-8344-1BF50F7CD064}" destId="{D600796C-82B4-4AB6-95DA-0AFD39E9A839}" srcOrd="3" destOrd="0" presId="urn:microsoft.com/office/officeart/2017/3/layout/DropPinTimeline"/>
    <dgm:cxn modelId="{F6CB20D9-E180-4CA1-AF4E-A42FAF47244C}" type="presParOf" srcId="{38F1DDCD-431C-4DC6-8344-1BF50F7CD064}" destId="{584AAFAD-8F60-4419-B77B-A2762EB766CE}" srcOrd="4" destOrd="0" presId="urn:microsoft.com/office/officeart/2017/3/layout/DropPinTimeline"/>
    <dgm:cxn modelId="{7348D2ED-3FCC-4A48-AA33-21E972E40E1B}" type="presParOf" srcId="{38F1DDCD-431C-4DC6-8344-1BF50F7CD064}" destId="{716F91AD-D972-4BA0-9AC8-C46C6026AC0B}" srcOrd="5" destOrd="0" presId="urn:microsoft.com/office/officeart/2017/3/layout/DropPinTimeline"/>
    <dgm:cxn modelId="{A818E91E-16A3-4BE6-92F9-04849E337584}" type="presParOf" srcId="{433E29F7-144F-47C4-BB16-BF31D44F86F3}" destId="{8EDC1CA6-5F52-451A-AFC2-8F3ACB04620B}" srcOrd="1" destOrd="0" presId="urn:microsoft.com/office/officeart/2017/3/layout/DropPinTimeline"/>
    <dgm:cxn modelId="{9D35728A-08EA-40DC-A201-A322A0D5CCB5}" type="presParOf" srcId="{433E29F7-144F-47C4-BB16-BF31D44F86F3}" destId="{B76CEDDA-D478-49EE-AE6C-CDFEB4F08199}" srcOrd="2" destOrd="0" presId="urn:microsoft.com/office/officeart/2017/3/layout/DropPinTimeline"/>
    <dgm:cxn modelId="{9EF66F08-6B9B-4F0C-A626-34FABBE1E7A4}" type="presParOf" srcId="{B76CEDDA-D478-49EE-AE6C-CDFEB4F08199}" destId="{B5FBCC2A-0029-48AE-A049-AFF22033686A}" srcOrd="0" destOrd="0" presId="urn:microsoft.com/office/officeart/2017/3/layout/DropPinTimeline"/>
    <dgm:cxn modelId="{7840FA8D-BF00-4972-8F7E-5E902D40B143}" type="presParOf" srcId="{B76CEDDA-D478-49EE-AE6C-CDFEB4F08199}" destId="{3EC283C0-25DD-4BE9-A33C-488A15445CA0}" srcOrd="1" destOrd="0" presId="urn:microsoft.com/office/officeart/2017/3/layout/DropPinTimeline"/>
    <dgm:cxn modelId="{4DD010EE-01B0-4FE9-9901-3DE7F3EB9037}" type="presParOf" srcId="{3EC283C0-25DD-4BE9-A33C-488A15445CA0}" destId="{539BE185-6EFD-42B8-ABA5-D19901569E4E}" srcOrd="0" destOrd="0" presId="urn:microsoft.com/office/officeart/2017/3/layout/DropPinTimeline"/>
    <dgm:cxn modelId="{8351B819-845D-423D-9387-BDAAFB2BC15F}" type="presParOf" srcId="{3EC283C0-25DD-4BE9-A33C-488A15445CA0}" destId="{861734EC-27D5-4EA2-A927-9F6D2FAA4AD9}" srcOrd="1" destOrd="0" presId="urn:microsoft.com/office/officeart/2017/3/layout/DropPinTimeline"/>
    <dgm:cxn modelId="{E2AC4640-A946-4870-921D-67591A2F4B16}" type="presParOf" srcId="{B76CEDDA-D478-49EE-AE6C-CDFEB4F08199}" destId="{52EF1662-D4F7-4346-A983-AA938552AF47}" srcOrd="2" destOrd="0" presId="urn:microsoft.com/office/officeart/2017/3/layout/DropPinTimeline"/>
    <dgm:cxn modelId="{E5F98637-5ADA-48FD-83CA-1313FAA85A5D}" type="presParOf" srcId="{B76CEDDA-D478-49EE-AE6C-CDFEB4F08199}" destId="{55F63F0D-8F09-48E8-960A-F7062C9D79ED}" srcOrd="3" destOrd="0" presId="urn:microsoft.com/office/officeart/2017/3/layout/DropPinTimeline"/>
    <dgm:cxn modelId="{227D7D05-44C0-46A8-A76F-F5698158530F}" type="presParOf" srcId="{B76CEDDA-D478-49EE-AE6C-CDFEB4F08199}" destId="{96300427-BA7F-4C4F-AFFE-A65FC94E6A13}" srcOrd="4" destOrd="0" presId="urn:microsoft.com/office/officeart/2017/3/layout/DropPinTimeline"/>
    <dgm:cxn modelId="{1851A956-3141-4167-BE61-C054196D14B9}" type="presParOf" srcId="{B76CEDDA-D478-49EE-AE6C-CDFEB4F08199}" destId="{7A6AB756-D6CE-4C0B-B423-79400E31F59B}" srcOrd="5" destOrd="0" presId="urn:microsoft.com/office/officeart/2017/3/layout/DropPinTimeline"/>
    <dgm:cxn modelId="{1DA0C227-0673-4BF3-8227-65A36167A589}" type="presParOf" srcId="{433E29F7-144F-47C4-BB16-BF31D44F86F3}" destId="{4B3D0300-15EC-4AAF-898B-173CB674B80B}" srcOrd="3" destOrd="0" presId="urn:microsoft.com/office/officeart/2017/3/layout/DropPinTimeline"/>
    <dgm:cxn modelId="{A96D6C59-1930-4239-A549-28E14F889A0A}" type="presParOf" srcId="{433E29F7-144F-47C4-BB16-BF31D44F86F3}" destId="{684E803D-A51A-4DE7-9409-B1ABC1423323}" srcOrd="4" destOrd="0" presId="urn:microsoft.com/office/officeart/2017/3/layout/DropPinTimeline"/>
    <dgm:cxn modelId="{9A421EBF-4551-4638-8BA9-E87472B13914}" type="presParOf" srcId="{684E803D-A51A-4DE7-9409-B1ABC1423323}" destId="{3F523E07-EB27-4D99-A64A-277FC79BC61D}" srcOrd="0" destOrd="0" presId="urn:microsoft.com/office/officeart/2017/3/layout/DropPinTimeline"/>
    <dgm:cxn modelId="{7B8BB13E-F613-4CA2-8838-EBA4331DB1B5}" type="presParOf" srcId="{684E803D-A51A-4DE7-9409-B1ABC1423323}" destId="{EEBF4659-FBCE-4A6E-96A5-838B363E45D2}" srcOrd="1" destOrd="0" presId="urn:microsoft.com/office/officeart/2017/3/layout/DropPinTimeline"/>
    <dgm:cxn modelId="{EEAC9C0F-9A1E-4C84-8217-9DF7915C4493}" type="presParOf" srcId="{EEBF4659-FBCE-4A6E-96A5-838B363E45D2}" destId="{13D12C59-72CF-4661-AA96-7E7A98F83504}" srcOrd="0" destOrd="0" presId="urn:microsoft.com/office/officeart/2017/3/layout/DropPinTimeline"/>
    <dgm:cxn modelId="{9CD4322F-5133-40FB-BC21-FCC2DB02CE0D}" type="presParOf" srcId="{EEBF4659-FBCE-4A6E-96A5-838B363E45D2}" destId="{CB526EA7-0882-4A72-985E-709F52D0C03F}" srcOrd="1" destOrd="0" presId="urn:microsoft.com/office/officeart/2017/3/layout/DropPinTimeline"/>
    <dgm:cxn modelId="{2EB2F1F3-11D3-4D2C-B369-C5DFFFCDA456}" type="presParOf" srcId="{684E803D-A51A-4DE7-9409-B1ABC1423323}" destId="{C50C070E-87A8-4BE9-888D-771A66B5181A}" srcOrd="2" destOrd="0" presId="urn:microsoft.com/office/officeart/2017/3/layout/DropPinTimeline"/>
    <dgm:cxn modelId="{6C143383-A72B-43D7-BD58-471ED8870664}" type="presParOf" srcId="{684E803D-A51A-4DE7-9409-B1ABC1423323}" destId="{561289F1-348C-4369-86BA-521436F6A71B}" srcOrd="3" destOrd="0" presId="urn:microsoft.com/office/officeart/2017/3/layout/DropPinTimeline"/>
    <dgm:cxn modelId="{60D2C071-1B98-4C6E-83F9-1ECEBAD64889}" type="presParOf" srcId="{684E803D-A51A-4DE7-9409-B1ABC1423323}" destId="{68F08926-8AA7-4346-BF38-72410072557B}" srcOrd="4" destOrd="0" presId="urn:microsoft.com/office/officeart/2017/3/layout/DropPinTimeline"/>
    <dgm:cxn modelId="{059055EB-9D39-495D-ACB5-AA20872E9DA2}" type="presParOf" srcId="{684E803D-A51A-4DE7-9409-B1ABC1423323}" destId="{87EF75DA-B547-4900-A3E3-752C935A6551}" srcOrd="5" destOrd="0" presId="urn:microsoft.com/office/officeart/2017/3/layout/DropPinTimeline"/>
    <dgm:cxn modelId="{B4AAC9ED-044D-4640-99D4-5B6CB80026C8}" type="presParOf" srcId="{433E29F7-144F-47C4-BB16-BF31D44F86F3}" destId="{22DB8688-13B6-4CA1-AF83-83B21E65EDCF}" srcOrd="5" destOrd="0" presId="urn:microsoft.com/office/officeart/2017/3/layout/DropPinTimeline"/>
    <dgm:cxn modelId="{68D94A6A-8888-4090-8BE6-24DE3EF98BE5}" type="presParOf" srcId="{433E29F7-144F-47C4-BB16-BF31D44F86F3}" destId="{8C69ED54-4FB5-41F6-AA32-D58356E139DA}" srcOrd="6" destOrd="0" presId="urn:microsoft.com/office/officeart/2017/3/layout/DropPinTimeline"/>
    <dgm:cxn modelId="{DF8DD193-DFDC-405D-A352-534744072F1A}" type="presParOf" srcId="{8C69ED54-4FB5-41F6-AA32-D58356E139DA}" destId="{A7FE1D92-CE30-4996-BCE0-9EE26C0B2640}" srcOrd="0" destOrd="0" presId="urn:microsoft.com/office/officeart/2017/3/layout/DropPinTimeline"/>
    <dgm:cxn modelId="{BBB76009-C50C-4859-96F2-BBF20FCB93CE}" type="presParOf" srcId="{8C69ED54-4FB5-41F6-AA32-D58356E139DA}" destId="{7BB03BB2-5009-4DB6-A674-111E4A9D6A9B}" srcOrd="1" destOrd="0" presId="urn:microsoft.com/office/officeart/2017/3/layout/DropPinTimeline"/>
    <dgm:cxn modelId="{71F495FB-8A0E-4653-93A5-B938182671D1}" type="presParOf" srcId="{7BB03BB2-5009-4DB6-A674-111E4A9D6A9B}" destId="{AD1D38B7-D65A-4E47-836C-2AC110C88DDE}" srcOrd="0" destOrd="0" presId="urn:microsoft.com/office/officeart/2017/3/layout/DropPinTimeline"/>
    <dgm:cxn modelId="{9968CEBC-D1A3-4C85-BF81-04247D44628F}" type="presParOf" srcId="{7BB03BB2-5009-4DB6-A674-111E4A9D6A9B}" destId="{707BC5EF-05D5-4680-9AA4-5F4A30116949}" srcOrd="1" destOrd="0" presId="urn:microsoft.com/office/officeart/2017/3/layout/DropPinTimeline"/>
    <dgm:cxn modelId="{56C4CABA-6888-42C1-87E8-A69BC9F7139C}" type="presParOf" srcId="{8C69ED54-4FB5-41F6-AA32-D58356E139DA}" destId="{BAF87527-E884-4EB0-B9E4-63B432371933}" srcOrd="2" destOrd="0" presId="urn:microsoft.com/office/officeart/2017/3/layout/DropPinTimeline"/>
    <dgm:cxn modelId="{7EE4987F-2FB9-4A4E-9478-54485E3BB531}" type="presParOf" srcId="{8C69ED54-4FB5-41F6-AA32-D58356E139DA}" destId="{3FC17535-E46F-4701-9E50-7364171EAD7C}" srcOrd="3" destOrd="0" presId="urn:microsoft.com/office/officeart/2017/3/layout/DropPinTimeline"/>
    <dgm:cxn modelId="{1B522D59-9777-403F-AAC4-47925A59D157}" type="presParOf" srcId="{8C69ED54-4FB5-41F6-AA32-D58356E139DA}" destId="{D685D585-EB7D-4B6A-A693-D4B1CEF4E610}" srcOrd="4" destOrd="0" presId="urn:microsoft.com/office/officeart/2017/3/layout/DropPinTimeline"/>
    <dgm:cxn modelId="{51611424-81B0-4683-A449-8D798A8EC063}" type="presParOf" srcId="{8C69ED54-4FB5-41F6-AA32-D58356E139DA}" destId="{AEBD53A7-359F-4505-84F1-D80A35326BE7}" srcOrd="5" destOrd="0" presId="urn:microsoft.com/office/officeart/2017/3/layout/DropPinTimeline"/>
    <dgm:cxn modelId="{6A6C2DD2-1448-436D-8CCD-8CA92F44FDCE}" type="presParOf" srcId="{433E29F7-144F-47C4-BB16-BF31D44F86F3}" destId="{DBB57382-08FD-4AEB-8E20-9CCEAF6CCBF8}" srcOrd="7" destOrd="0" presId="urn:microsoft.com/office/officeart/2017/3/layout/DropPinTimeline"/>
    <dgm:cxn modelId="{157A95C2-EDC2-4914-A234-C75A9F418E3D}" type="presParOf" srcId="{433E29F7-144F-47C4-BB16-BF31D44F86F3}" destId="{6C2BE227-245A-47AC-8D41-419FD6FE4A0C}" srcOrd="8" destOrd="0" presId="urn:microsoft.com/office/officeart/2017/3/layout/DropPinTimeline"/>
    <dgm:cxn modelId="{49846D90-811D-438E-A48B-31AE5A9D9E48}" type="presParOf" srcId="{6C2BE227-245A-47AC-8D41-419FD6FE4A0C}" destId="{269D5B3A-8FF2-4429-8ABF-049948B8969B}" srcOrd="0" destOrd="0" presId="urn:microsoft.com/office/officeart/2017/3/layout/DropPinTimeline"/>
    <dgm:cxn modelId="{889974E3-FE91-4375-9D37-D9AC5FF3994F}" type="presParOf" srcId="{6C2BE227-245A-47AC-8D41-419FD6FE4A0C}" destId="{2E9268BD-21CA-4EA2-9620-534888E3CD57}" srcOrd="1" destOrd="0" presId="urn:microsoft.com/office/officeart/2017/3/layout/DropPinTimeline"/>
    <dgm:cxn modelId="{39FAF3E1-68CE-408B-8A34-EDF91709B4FE}" type="presParOf" srcId="{2E9268BD-21CA-4EA2-9620-534888E3CD57}" destId="{9A52B4B1-AC21-4A2F-A618-0FAA0293F467}" srcOrd="0" destOrd="0" presId="urn:microsoft.com/office/officeart/2017/3/layout/DropPinTimeline"/>
    <dgm:cxn modelId="{45499CBA-9B9D-4AB3-B1B5-FE1B025E8936}" type="presParOf" srcId="{2E9268BD-21CA-4EA2-9620-534888E3CD57}" destId="{03F1383E-000A-4D84-B856-0AB801A3FB27}" srcOrd="1" destOrd="0" presId="urn:microsoft.com/office/officeart/2017/3/layout/DropPinTimeline"/>
    <dgm:cxn modelId="{268A357E-27F2-4E5D-B105-52BDB6766FDA}" type="presParOf" srcId="{6C2BE227-245A-47AC-8D41-419FD6FE4A0C}" destId="{B423761E-ED3F-47C7-84CF-7073C40C5ABC}" srcOrd="2" destOrd="0" presId="urn:microsoft.com/office/officeart/2017/3/layout/DropPinTimeline"/>
    <dgm:cxn modelId="{90AB1AF5-C64F-4387-B159-00EC99571CC3}" type="presParOf" srcId="{6C2BE227-245A-47AC-8D41-419FD6FE4A0C}" destId="{F7B8E9CE-2787-459F-8EEB-A8500B1FFCA6}" srcOrd="3" destOrd="0" presId="urn:microsoft.com/office/officeart/2017/3/layout/DropPinTimeline"/>
    <dgm:cxn modelId="{4CCE0C00-45D5-46C1-B06D-C50E1B55C182}" type="presParOf" srcId="{6C2BE227-245A-47AC-8D41-419FD6FE4A0C}" destId="{17BA1B48-6D2F-437A-8706-D10F76BD13C8}" srcOrd="4" destOrd="0" presId="urn:microsoft.com/office/officeart/2017/3/layout/DropPinTimeline"/>
    <dgm:cxn modelId="{5FA68038-66EF-48E5-8480-DEAB618E5C91}" type="presParOf" srcId="{6C2BE227-245A-47AC-8D41-419FD6FE4A0C}" destId="{DBD1A11A-6464-44E2-8531-744C2840E71D}" srcOrd="5" destOrd="0" presId="urn:microsoft.com/office/officeart/2017/3/layout/DropPinTimeline"/>
    <dgm:cxn modelId="{554ACA84-2B9E-42EA-8D6A-B9135226A68A}" type="presParOf" srcId="{433E29F7-144F-47C4-BB16-BF31D44F86F3}" destId="{38EB2AFB-3F03-4377-B75D-D05A40CCB60F}" srcOrd="9" destOrd="0" presId="urn:microsoft.com/office/officeart/2017/3/layout/DropPinTimeline"/>
    <dgm:cxn modelId="{7597FD2F-2B36-4C9A-AEE0-621C0F9351DD}" type="presParOf" srcId="{433E29F7-144F-47C4-BB16-BF31D44F86F3}" destId="{784DF83B-97DE-458A-A22B-780AECDF6DDA}" srcOrd="10" destOrd="0" presId="urn:microsoft.com/office/officeart/2017/3/layout/DropPinTimeline"/>
    <dgm:cxn modelId="{7EA97413-1DD6-4D92-97A9-F5BD609429B3}" type="presParOf" srcId="{784DF83B-97DE-458A-A22B-780AECDF6DDA}" destId="{DA3E3A24-5994-4E22-B445-126692DAC3F0}" srcOrd="0" destOrd="0" presId="urn:microsoft.com/office/officeart/2017/3/layout/DropPinTimeline"/>
    <dgm:cxn modelId="{D19217AE-4DF2-45FE-8105-238AE5136B5E}" type="presParOf" srcId="{784DF83B-97DE-458A-A22B-780AECDF6DDA}" destId="{58A2A65B-9489-4B66-929B-ADE68820E552}" srcOrd="1" destOrd="0" presId="urn:microsoft.com/office/officeart/2017/3/layout/DropPinTimeline"/>
    <dgm:cxn modelId="{4F66C039-9996-4E12-B770-5CD009839998}" type="presParOf" srcId="{58A2A65B-9489-4B66-929B-ADE68820E552}" destId="{7F50A24F-0BB6-4636-AF6D-0F83016724B9}" srcOrd="0" destOrd="0" presId="urn:microsoft.com/office/officeart/2017/3/layout/DropPinTimeline"/>
    <dgm:cxn modelId="{0FC48995-B39B-458E-863A-160410B4569D}" type="presParOf" srcId="{58A2A65B-9489-4B66-929B-ADE68820E552}" destId="{69F8036A-D0BD-432B-B26B-C537A71DE68D}" srcOrd="1" destOrd="0" presId="urn:microsoft.com/office/officeart/2017/3/layout/DropPinTimeline"/>
    <dgm:cxn modelId="{A79B8D83-93D7-45C2-8DB1-B38F97127D4F}" type="presParOf" srcId="{784DF83B-97DE-458A-A22B-780AECDF6DDA}" destId="{8CD933CF-53EF-42A9-886C-E9CDCC42F9F3}" srcOrd="2" destOrd="0" presId="urn:microsoft.com/office/officeart/2017/3/layout/DropPinTimeline"/>
    <dgm:cxn modelId="{F0A4D844-C73B-4723-9A58-52E637115906}" type="presParOf" srcId="{784DF83B-97DE-458A-A22B-780AECDF6DDA}" destId="{CC66C5AC-972C-4110-8BFA-C72C4BF8894B}" srcOrd="3" destOrd="0" presId="urn:microsoft.com/office/officeart/2017/3/layout/DropPinTimeline"/>
    <dgm:cxn modelId="{36256905-C463-44D6-92E0-253C22F26D6B}" type="presParOf" srcId="{784DF83B-97DE-458A-A22B-780AECDF6DDA}" destId="{ADAFA1A3-63F9-4C83-B153-7ABE70189731}" srcOrd="4" destOrd="0" presId="urn:microsoft.com/office/officeart/2017/3/layout/DropPinTimeline"/>
    <dgm:cxn modelId="{815BD01F-CAFB-4CAC-B556-73271FC0A331}" type="presParOf" srcId="{784DF83B-97DE-458A-A22B-780AECDF6DDA}" destId="{5D6D98F6-7B3F-4BF4-A914-FCD0039730B2}" srcOrd="5" destOrd="0" presId="urn:microsoft.com/office/officeart/2017/3/layout/DropPinTimeline"/>
    <dgm:cxn modelId="{44812444-7B48-47F7-85DC-125F9EAC97CC}" type="presParOf" srcId="{433E29F7-144F-47C4-BB16-BF31D44F86F3}" destId="{B62F82C6-B766-4ADB-8900-A2FFA469D268}" srcOrd="11" destOrd="0" presId="urn:microsoft.com/office/officeart/2017/3/layout/DropPinTimeline"/>
    <dgm:cxn modelId="{71BA6D77-9109-4182-B61F-F47C56E80B86}" type="presParOf" srcId="{433E29F7-144F-47C4-BB16-BF31D44F86F3}" destId="{AE30A8E7-EE5F-46CE-820C-D6189F9A1497}" srcOrd="12" destOrd="0" presId="urn:microsoft.com/office/officeart/2017/3/layout/DropPinTimeline"/>
    <dgm:cxn modelId="{050975B3-301D-4F6D-9383-229B7F5044EF}" type="presParOf" srcId="{AE30A8E7-EE5F-46CE-820C-D6189F9A1497}" destId="{9554E01A-20C2-454D-B024-DB6AE8944C6B}" srcOrd="0" destOrd="0" presId="urn:microsoft.com/office/officeart/2017/3/layout/DropPinTimeline"/>
    <dgm:cxn modelId="{7A1FD594-6648-4FB9-AA64-8D3AAE53AB2F}" type="presParOf" srcId="{AE30A8E7-EE5F-46CE-820C-D6189F9A1497}" destId="{CF55FA6E-D363-4EFA-AD80-ECADF3494275}" srcOrd="1" destOrd="0" presId="urn:microsoft.com/office/officeart/2017/3/layout/DropPinTimeline"/>
    <dgm:cxn modelId="{DE265D33-E235-4701-8650-912C3C0E2707}" type="presParOf" srcId="{CF55FA6E-D363-4EFA-AD80-ECADF3494275}" destId="{685EFC30-B968-49FE-A1AF-F9706FD62A65}" srcOrd="0" destOrd="0" presId="urn:microsoft.com/office/officeart/2017/3/layout/DropPinTimeline"/>
    <dgm:cxn modelId="{FFF3AEE9-F78E-464E-8F1E-22318BEDE937}" type="presParOf" srcId="{CF55FA6E-D363-4EFA-AD80-ECADF3494275}" destId="{44122500-5F62-47F9-9E1D-A35EAF5DDB1B}" srcOrd="1" destOrd="0" presId="urn:microsoft.com/office/officeart/2017/3/layout/DropPinTimeline"/>
    <dgm:cxn modelId="{24FBF934-D4CB-4AC0-A044-D18B669A3DFB}" type="presParOf" srcId="{AE30A8E7-EE5F-46CE-820C-D6189F9A1497}" destId="{505D6629-79CC-4A86-A369-6FD37F86F5FF}" srcOrd="2" destOrd="0" presId="urn:microsoft.com/office/officeart/2017/3/layout/DropPinTimeline"/>
    <dgm:cxn modelId="{0C53014C-8C7C-44F3-9415-EC7025074FB4}" type="presParOf" srcId="{AE30A8E7-EE5F-46CE-820C-D6189F9A1497}" destId="{6CFD031F-8EC9-4B59-82D1-A3BE482AE8E5}" srcOrd="3" destOrd="0" presId="urn:microsoft.com/office/officeart/2017/3/layout/DropPinTimeline"/>
    <dgm:cxn modelId="{DBC3AB7C-7650-475E-B2BD-BF051E908AB8}" type="presParOf" srcId="{AE30A8E7-EE5F-46CE-820C-D6189F9A1497}" destId="{0AE045CC-9853-49C4-B215-E4C0CE70141C}" srcOrd="4" destOrd="0" presId="urn:microsoft.com/office/officeart/2017/3/layout/DropPinTimeline"/>
    <dgm:cxn modelId="{22A71C02-B1FA-4F6F-B57D-98938467DF87}" type="presParOf" srcId="{AE30A8E7-EE5F-46CE-820C-D6189F9A1497}" destId="{495D04AA-EC99-4597-8E33-4250612A7D7C}" srcOrd="5" destOrd="0" presId="urn:microsoft.com/office/officeart/2017/3/layout/DropPinTimeline"/>
    <dgm:cxn modelId="{7F4BAD87-4431-494D-ACEC-865EE873D90F}" type="presParOf" srcId="{433E29F7-144F-47C4-BB16-BF31D44F86F3}" destId="{B60166A1-33A0-41D1-B49C-8FFF67A0ECE0}" srcOrd="13" destOrd="0" presId="urn:microsoft.com/office/officeart/2017/3/layout/DropPinTimeline"/>
    <dgm:cxn modelId="{A9A2777E-0651-4F58-8B7F-3C01B7270784}" type="presParOf" srcId="{433E29F7-144F-47C4-BB16-BF31D44F86F3}" destId="{B0AB9607-3FBD-4697-AA97-8DFB97EED33D}" srcOrd="14" destOrd="0" presId="urn:microsoft.com/office/officeart/2017/3/layout/DropPinTimeline"/>
    <dgm:cxn modelId="{698D2633-2DAF-4091-A24A-3A2F3D292D89}" type="presParOf" srcId="{B0AB9607-3FBD-4697-AA97-8DFB97EED33D}" destId="{B7F1DE89-857A-4A8F-A903-03BE20C1649F}" srcOrd="0" destOrd="0" presId="urn:microsoft.com/office/officeart/2017/3/layout/DropPinTimeline"/>
    <dgm:cxn modelId="{43E1C6D9-A271-449D-B37D-1FA351C027F2}" type="presParOf" srcId="{B0AB9607-3FBD-4697-AA97-8DFB97EED33D}" destId="{ADD01C7D-F6C9-405F-8503-973B70F36BA9}" srcOrd="1" destOrd="0" presId="urn:microsoft.com/office/officeart/2017/3/layout/DropPinTimeline"/>
    <dgm:cxn modelId="{F9BA675B-0F27-4F27-9429-79EF3B7E8A06}" type="presParOf" srcId="{ADD01C7D-F6C9-405F-8503-973B70F36BA9}" destId="{DEB264A4-EB6F-4A63-97E5-EDEACBFDEF51}" srcOrd="0" destOrd="0" presId="urn:microsoft.com/office/officeart/2017/3/layout/DropPinTimeline"/>
    <dgm:cxn modelId="{C49CC76B-6923-401C-824B-3E15D7F6BB8A}" type="presParOf" srcId="{ADD01C7D-F6C9-405F-8503-973B70F36BA9}" destId="{900D1C80-5D13-4C21-8540-4DE2D38C098C}" srcOrd="1" destOrd="0" presId="urn:microsoft.com/office/officeart/2017/3/layout/DropPinTimeline"/>
    <dgm:cxn modelId="{EF9C0076-8455-4DED-BE37-7BD683DB8487}" type="presParOf" srcId="{B0AB9607-3FBD-4697-AA97-8DFB97EED33D}" destId="{99059112-CBB4-4DC0-9A2B-EC2179288BAC}" srcOrd="2" destOrd="0" presId="urn:microsoft.com/office/officeart/2017/3/layout/DropPinTimeline"/>
    <dgm:cxn modelId="{FD54BF53-EA3A-4DD4-8EB8-54FAC804835C}" type="presParOf" srcId="{B0AB9607-3FBD-4697-AA97-8DFB97EED33D}" destId="{06296465-E27F-4E81-8008-D740FDEB577C}" srcOrd="3" destOrd="0" presId="urn:microsoft.com/office/officeart/2017/3/layout/DropPinTimeline"/>
    <dgm:cxn modelId="{67EDED74-9386-410E-B58C-384B2A6C028D}" type="presParOf" srcId="{B0AB9607-3FBD-4697-AA97-8DFB97EED33D}" destId="{65F9FCC2-E71F-4AA6-8F0E-301BC9CDA74F}" srcOrd="4" destOrd="0" presId="urn:microsoft.com/office/officeart/2017/3/layout/DropPinTimeline"/>
    <dgm:cxn modelId="{1DAAA5C5-21AA-44C4-8BD3-5C3D6679CDA5}" type="presParOf" srcId="{B0AB9607-3FBD-4697-AA97-8DFB97EED33D}" destId="{DFC2E22A-1722-4FFC-AC5A-C6CE70E66340}" srcOrd="5" destOrd="0" presId="urn:microsoft.com/office/officeart/2017/3/layout/DropPinTimeline"/>
    <dgm:cxn modelId="{2FD43426-E923-45B9-8505-02166338EFC8}" type="presParOf" srcId="{433E29F7-144F-47C4-BB16-BF31D44F86F3}" destId="{8B743F52-91DB-47EB-98D8-E23FC7F96F2A}" srcOrd="15" destOrd="0" presId="urn:microsoft.com/office/officeart/2017/3/layout/DropPinTimeline"/>
    <dgm:cxn modelId="{508E15E2-773E-4F69-ABFE-D8A6BD3CDE64}" type="presParOf" srcId="{433E29F7-144F-47C4-BB16-BF31D44F86F3}" destId="{88C1E298-EF4B-4A18-B1EB-CDC20C418D99}" srcOrd="16" destOrd="0" presId="urn:microsoft.com/office/officeart/2017/3/layout/DropPinTimeline"/>
    <dgm:cxn modelId="{7AA8779F-F69E-487F-9A9B-DE8358590176}" type="presParOf" srcId="{88C1E298-EF4B-4A18-B1EB-CDC20C418D99}" destId="{95E4BE48-472A-4332-8B1B-6C00F1DB65FE}" srcOrd="0" destOrd="0" presId="urn:microsoft.com/office/officeart/2017/3/layout/DropPinTimeline"/>
    <dgm:cxn modelId="{B9013357-D45E-44AC-AB7F-F69C1FB87F03}" type="presParOf" srcId="{88C1E298-EF4B-4A18-B1EB-CDC20C418D99}" destId="{CC7B0788-5C18-44CA-A16F-649B5BE0F0D1}" srcOrd="1" destOrd="0" presId="urn:microsoft.com/office/officeart/2017/3/layout/DropPinTimeline"/>
    <dgm:cxn modelId="{8B117E9B-C7C7-4B68-A06D-D4602FB6A74D}" type="presParOf" srcId="{CC7B0788-5C18-44CA-A16F-649B5BE0F0D1}" destId="{BC0C1440-5C50-4D6B-AE76-34CAB5DDE9DF}" srcOrd="0" destOrd="0" presId="urn:microsoft.com/office/officeart/2017/3/layout/DropPinTimeline"/>
    <dgm:cxn modelId="{DC494BDE-3AFA-4CA4-BA38-160A841DA4A3}" type="presParOf" srcId="{CC7B0788-5C18-44CA-A16F-649B5BE0F0D1}" destId="{419C26A2-E41C-45C0-AC94-D0B10C1E2DFE}" srcOrd="1" destOrd="0" presId="urn:microsoft.com/office/officeart/2017/3/layout/DropPinTimeline"/>
    <dgm:cxn modelId="{D49E6C1A-F9A2-4011-A659-4A29CA466D4A}" type="presParOf" srcId="{88C1E298-EF4B-4A18-B1EB-CDC20C418D99}" destId="{423C65AC-1718-4689-AF45-6D0901B22709}" srcOrd="2" destOrd="0" presId="urn:microsoft.com/office/officeart/2017/3/layout/DropPinTimeline"/>
    <dgm:cxn modelId="{A5A6AB09-1DA0-429E-8B47-14A439C17165}" type="presParOf" srcId="{88C1E298-EF4B-4A18-B1EB-CDC20C418D99}" destId="{119729DC-3F6D-4A07-97B2-67A7542854EF}" srcOrd="3" destOrd="0" presId="urn:microsoft.com/office/officeart/2017/3/layout/DropPinTimeline"/>
    <dgm:cxn modelId="{898935B0-2ABF-4E1D-A0A3-AAE561570E72}" type="presParOf" srcId="{88C1E298-EF4B-4A18-B1EB-CDC20C418D99}" destId="{A61404BC-7F31-4BA7-BEC5-58CBBC8CC905}" srcOrd="4" destOrd="0" presId="urn:microsoft.com/office/officeart/2017/3/layout/DropPinTimeline"/>
    <dgm:cxn modelId="{ECA0A92C-2DEB-4299-90F6-220D13E656FC}" type="presParOf" srcId="{88C1E298-EF4B-4A18-B1EB-CDC20C418D99}" destId="{787949C6-7075-47FC-BCFA-9139522960CE}"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5458F1-5D2C-4E67-B6AB-F933A04E7809}" type="doc">
      <dgm:prSet loTypeId="urn:microsoft.com/office/officeart/2017/3/layout/DropPinTimeline" loCatId="timeline" qsTypeId="urn:microsoft.com/office/officeart/2005/8/quickstyle/simple1" qsCatId="simple" csTypeId="urn:microsoft.com/office/officeart/2005/8/colors/accent2_2" csCatId="accent2" phldr="1"/>
      <dgm:spPr/>
      <dgm:t>
        <a:bodyPr/>
        <a:lstStyle/>
        <a:p>
          <a:endParaRPr lang="en-US"/>
        </a:p>
      </dgm:t>
    </dgm:pt>
    <dgm:pt modelId="{2E5DBCC7-6B9F-4CAF-B303-4ED24CFDE0A3}">
      <dgm:prSet phldrT="[Text]" phldr="0"/>
      <dgm:spPr/>
      <dgm:t>
        <a:bodyPr/>
        <a:lstStyle/>
        <a:p>
          <a:pPr>
            <a:defRPr b="1"/>
          </a:pPr>
          <a:r>
            <a:rPr lang="en-US"/>
            <a:t>Fix Data </a:t>
          </a:r>
          <a:r>
            <a:rPr lang="en-US">
              <a:latin typeface="Rockwell Condensed" panose="02060603050405020104"/>
            </a:rPr>
            <a:t>Type:</a:t>
          </a:r>
        </a:p>
      </dgm:t>
    </dgm:pt>
    <dgm:pt modelId="{7A862206-E366-4EAD-9E1D-327337121D51}" type="parTrans" cxnId="{7D3A436E-F66C-43A2-99D2-F9F652338E86}">
      <dgm:prSet/>
      <dgm:spPr/>
      <dgm:t>
        <a:bodyPr/>
        <a:lstStyle/>
        <a:p>
          <a:endParaRPr lang="en-US"/>
        </a:p>
      </dgm:t>
    </dgm:pt>
    <dgm:pt modelId="{9FE740A0-7AC7-44A4-B122-32188EC35BB1}" type="sibTrans" cxnId="{7D3A436E-F66C-43A2-99D2-F9F652338E86}">
      <dgm:prSet/>
      <dgm:spPr/>
      <dgm:t>
        <a:bodyPr/>
        <a:lstStyle/>
        <a:p>
          <a:endParaRPr lang="en-US"/>
        </a:p>
      </dgm:t>
    </dgm:pt>
    <dgm:pt modelId="{AD50E794-873C-4221-ACAC-84F8F7756421}">
      <dgm:prSet phldrT="[Text]" phldr="0"/>
      <dgm:spPr/>
      <dgm:t>
        <a:bodyPr/>
        <a:lstStyle/>
        <a:p>
          <a:pPr>
            <a:defRPr b="1"/>
          </a:pPr>
          <a:r>
            <a:rPr lang="en-US"/>
            <a:t>Remove</a:t>
          </a:r>
          <a:r>
            <a:rPr lang="en-US">
              <a:latin typeface="Rockwell Condensed" panose="02060603050405020104"/>
            </a:rPr>
            <a:t> Irrelevant</a:t>
          </a:r>
          <a:r>
            <a:rPr lang="en-US"/>
            <a:t> </a:t>
          </a:r>
          <a:r>
            <a:rPr lang="en-US">
              <a:latin typeface="Rockwell Condensed" panose="02060603050405020104"/>
            </a:rPr>
            <a:t>Transaction</a:t>
          </a:r>
          <a:r>
            <a:rPr lang="en-US"/>
            <a:t> </a:t>
          </a:r>
          <a:r>
            <a:rPr lang="en-US">
              <a:latin typeface="Rockwell Condensed" panose="02060603050405020104"/>
            </a:rPr>
            <a:t>Type:</a:t>
          </a:r>
        </a:p>
      </dgm:t>
    </dgm:pt>
    <dgm:pt modelId="{A41F82FF-2258-4FA2-96E1-A358892538E1}" type="parTrans" cxnId="{88BE756B-B601-46C9-A3AC-935165553B20}">
      <dgm:prSet/>
      <dgm:spPr/>
      <dgm:t>
        <a:bodyPr/>
        <a:lstStyle/>
        <a:p>
          <a:endParaRPr lang="en-US"/>
        </a:p>
      </dgm:t>
    </dgm:pt>
    <dgm:pt modelId="{45A1D3F9-8B4B-426A-BA9A-16166A385169}" type="sibTrans" cxnId="{88BE756B-B601-46C9-A3AC-935165553B20}">
      <dgm:prSet/>
      <dgm:spPr/>
      <dgm:t>
        <a:bodyPr/>
        <a:lstStyle/>
        <a:p>
          <a:endParaRPr lang="en-US"/>
        </a:p>
      </dgm:t>
    </dgm:pt>
    <dgm:pt modelId="{B68ED85B-681C-443B-AEC4-E93A6CA9ED60}">
      <dgm:prSet phldrT="[Text]" phldr="0"/>
      <dgm:spPr/>
      <dgm:t>
        <a:bodyPr/>
        <a:lstStyle/>
        <a:p>
          <a:pPr>
            <a:defRPr b="1"/>
          </a:pPr>
          <a:r>
            <a:rPr lang="en-US">
              <a:latin typeface="Rockwell Condensed" panose="02060603050405020104"/>
            </a:rPr>
            <a:t>Remove Outlier (largest amount):</a:t>
          </a:r>
        </a:p>
      </dgm:t>
    </dgm:pt>
    <dgm:pt modelId="{30DE98DE-C313-429A-9A91-1D143FDFE8E7}" type="parTrans" cxnId="{8E3B1D92-591C-409B-888E-A0113FA2F71B}">
      <dgm:prSet/>
      <dgm:spPr/>
      <dgm:t>
        <a:bodyPr/>
        <a:lstStyle/>
        <a:p>
          <a:endParaRPr lang="en-US"/>
        </a:p>
      </dgm:t>
    </dgm:pt>
    <dgm:pt modelId="{C1BCA64D-1CCE-4A0F-A89F-71C492394A88}" type="sibTrans" cxnId="{8E3B1D92-591C-409B-888E-A0113FA2F71B}">
      <dgm:prSet/>
      <dgm:spPr/>
      <dgm:t>
        <a:bodyPr/>
        <a:lstStyle/>
        <a:p>
          <a:endParaRPr lang="en-US"/>
        </a:p>
      </dgm:t>
    </dgm:pt>
    <dgm:pt modelId="{818A3074-7238-42EF-A2F5-1277BEC5CFB7}">
      <dgm:prSet phldr="0"/>
      <dgm:spPr/>
      <dgm:t>
        <a:bodyPr/>
        <a:lstStyle/>
        <a:p>
          <a:r>
            <a:rPr lang="en-US">
              <a:latin typeface="Rockwell Condensed" panose="02060603050405020104"/>
            </a:rPr>
            <a:t>data</a:t>
          </a:r>
          <a:r>
            <a:rPr lang="en-US"/>
            <a:t>['Date']=pd.to_datetime(data.Date)</a:t>
          </a:r>
        </a:p>
      </dgm:t>
    </dgm:pt>
    <dgm:pt modelId="{B098405B-E229-4B97-B619-B7B2914AB689}" type="parTrans" cxnId="{46D4638F-16BD-475C-8944-54992C134364}">
      <dgm:prSet/>
      <dgm:spPr/>
    </dgm:pt>
    <dgm:pt modelId="{15EF660F-9B6C-4072-8F05-0435A227AB8F}" type="sibTrans" cxnId="{46D4638F-16BD-475C-8944-54992C134364}">
      <dgm:prSet/>
      <dgm:spPr/>
    </dgm:pt>
    <dgm:pt modelId="{C8B52CF7-9448-4BF3-A316-C41014A3686A}">
      <dgm:prSet phldr="0"/>
      <dgm:spPr/>
      <dgm:t>
        <a:bodyPr/>
        <a:lstStyle/>
        <a:p>
          <a:r>
            <a:rPr lang="en-US" b="1">
              <a:latin typeface="Rockwell Condensed" panose="02060603050405020104"/>
            </a:rPr>
            <a:t>data</a:t>
          </a:r>
          <a:r>
            <a:rPr lang="en-US" b="1"/>
            <a:t>=data.loc[data['Transtype']=='P']</a:t>
          </a:r>
        </a:p>
      </dgm:t>
    </dgm:pt>
    <dgm:pt modelId="{4B6D5EAD-68F0-423A-877D-3B0AD1AF8F28}" type="parTrans" cxnId="{FD9497EB-1240-45D9-A482-B0085FFDBC2C}">
      <dgm:prSet/>
      <dgm:spPr/>
    </dgm:pt>
    <dgm:pt modelId="{49500914-E0B6-4528-B04E-6F345212DE47}" type="sibTrans" cxnId="{FD9497EB-1240-45D9-A482-B0085FFDBC2C}">
      <dgm:prSet/>
      <dgm:spPr/>
    </dgm:pt>
    <dgm:pt modelId="{AECFC4EC-7A50-40F5-935A-6D65B2143298}">
      <dgm:prSet phldr="0"/>
      <dgm:spPr/>
      <dgm:t>
        <a:bodyPr/>
        <a:lstStyle/>
        <a:p>
          <a:r>
            <a:rPr lang="en-US"/>
            <a:t>data=data.loc[~(data['Amount']==data['Amount'].max())]</a:t>
          </a:r>
        </a:p>
      </dgm:t>
    </dgm:pt>
    <dgm:pt modelId="{5B5EB365-01B4-4C2D-93BF-4EE4D8CF865E}" type="parTrans" cxnId="{8A8C3B7A-9F8B-4EE7-88B7-D3E22DDA7211}">
      <dgm:prSet/>
      <dgm:spPr/>
    </dgm:pt>
    <dgm:pt modelId="{94CE96FF-6A75-4061-8FCE-3BDE4E2B3BFE}" type="sibTrans" cxnId="{8A8C3B7A-9F8B-4EE7-88B7-D3E22DDA7211}">
      <dgm:prSet/>
      <dgm:spPr/>
    </dgm:pt>
    <dgm:pt modelId="{80E34C0B-172A-4B2A-B513-D8D422DEACB8}" type="pres">
      <dgm:prSet presAssocID="{EE5458F1-5D2C-4E67-B6AB-F933A04E7809}" presName="root" presStyleCnt="0">
        <dgm:presLayoutVars>
          <dgm:chMax/>
          <dgm:chPref/>
          <dgm:animLvl val="lvl"/>
        </dgm:presLayoutVars>
      </dgm:prSet>
      <dgm:spPr/>
    </dgm:pt>
    <dgm:pt modelId="{9EF29C56-BD95-4864-A14F-4C8BBCD3E811}" type="pres">
      <dgm:prSet presAssocID="{EE5458F1-5D2C-4E67-B6AB-F933A04E7809}" presName="divider" presStyleLbl="fgAcc1" presStyleIdx="0" presStyleCnt="4"/>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433E29F7-144F-47C4-BB16-BF31D44F86F3}" type="pres">
      <dgm:prSet presAssocID="{EE5458F1-5D2C-4E67-B6AB-F933A04E7809}" presName="nodes" presStyleCnt="0">
        <dgm:presLayoutVars>
          <dgm:chMax/>
          <dgm:chPref/>
          <dgm:animLvl val="lvl"/>
        </dgm:presLayoutVars>
      </dgm:prSet>
      <dgm:spPr/>
    </dgm:pt>
    <dgm:pt modelId="{38F1DDCD-431C-4DC6-8344-1BF50F7CD064}" type="pres">
      <dgm:prSet presAssocID="{2E5DBCC7-6B9F-4CAF-B303-4ED24CFDE0A3}" presName="composite" presStyleCnt="0"/>
      <dgm:spPr/>
    </dgm:pt>
    <dgm:pt modelId="{91EEB689-4259-4A43-BE42-7161AD44A339}" type="pres">
      <dgm:prSet presAssocID="{2E5DBCC7-6B9F-4CAF-B303-4ED24CFDE0A3}" presName="ConnectorPoint" presStyleLbl="ln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A86CF9E5-54F3-43ED-B36D-80E4FF980542}" type="pres">
      <dgm:prSet presAssocID="{2E5DBCC7-6B9F-4CAF-B303-4ED24CFDE0A3}" presName="DropPinPlaceHolder" presStyleCnt="0"/>
      <dgm:spPr/>
    </dgm:pt>
    <dgm:pt modelId="{56302AF9-BEEE-46D3-A029-EC3D8F01EB56}" type="pres">
      <dgm:prSet presAssocID="{2E5DBCC7-6B9F-4CAF-B303-4ED24CFDE0A3}" presName="DropPin" presStyleLbl="alignNode1" presStyleIdx="0" presStyleCnt="3"/>
      <dgm:spPr/>
    </dgm:pt>
    <dgm:pt modelId="{B1D6AD25-4FD3-4B0F-849C-8D818CC30948}" type="pres">
      <dgm:prSet presAssocID="{2E5DBCC7-6B9F-4CAF-B303-4ED24CFDE0A3}" presName="Ellipse" presStyleLbl="fgAcc1" presStyleIdx="1" presStyleCnt="4"/>
      <dgm:spPr>
        <a:solidFill>
          <a:schemeClr val="lt1">
            <a:alpha val="90000"/>
            <a:hueOff val="0"/>
            <a:satOff val="0"/>
            <a:lumOff val="0"/>
            <a:alphaOff val="0"/>
          </a:schemeClr>
        </a:solidFill>
        <a:ln w="12700" cap="flat" cmpd="sng" algn="ctr">
          <a:noFill/>
          <a:prstDash val="solid"/>
        </a:ln>
        <a:effectLst/>
      </dgm:spPr>
    </dgm:pt>
    <dgm:pt modelId="{18E980C6-A24F-473F-B587-1450819C0129}" type="pres">
      <dgm:prSet presAssocID="{2E5DBCC7-6B9F-4CAF-B303-4ED24CFDE0A3}" presName="L2TextContainer" presStyleLbl="revTx" presStyleIdx="0" presStyleCnt="6">
        <dgm:presLayoutVars>
          <dgm:bulletEnabled val="1"/>
        </dgm:presLayoutVars>
      </dgm:prSet>
      <dgm:spPr/>
    </dgm:pt>
    <dgm:pt modelId="{D600796C-82B4-4AB6-95DA-0AFD39E9A839}" type="pres">
      <dgm:prSet presAssocID="{2E5DBCC7-6B9F-4CAF-B303-4ED24CFDE0A3}" presName="L1TextContainer" presStyleLbl="revTx" presStyleIdx="1" presStyleCnt="6">
        <dgm:presLayoutVars>
          <dgm:chMax val="1"/>
          <dgm:chPref val="1"/>
          <dgm:bulletEnabled val="1"/>
        </dgm:presLayoutVars>
      </dgm:prSet>
      <dgm:spPr/>
    </dgm:pt>
    <dgm:pt modelId="{584AAFAD-8F60-4419-B77B-A2762EB766CE}" type="pres">
      <dgm:prSet presAssocID="{2E5DBCC7-6B9F-4CAF-B303-4ED24CFDE0A3}" presName="ConnectLine" presStyleLbl="sibTrans1D1" presStyleIdx="0" presStyleCnt="3"/>
      <dgm:spPr>
        <a:noFill/>
        <a:ln w="12700" cap="flat" cmpd="sng" algn="ctr">
          <a:solidFill>
            <a:schemeClr val="accent2">
              <a:hueOff val="0"/>
              <a:satOff val="0"/>
              <a:lumOff val="0"/>
              <a:alphaOff val="0"/>
            </a:schemeClr>
          </a:solidFill>
          <a:prstDash val="dash"/>
        </a:ln>
        <a:effectLst/>
      </dgm:spPr>
    </dgm:pt>
    <dgm:pt modelId="{716F91AD-D972-4BA0-9AC8-C46C6026AC0B}" type="pres">
      <dgm:prSet presAssocID="{2E5DBCC7-6B9F-4CAF-B303-4ED24CFDE0A3}" presName="EmptyPlaceHolder" presStyleCnt="0"/>
      <dgm:spPr/>
    </dgm:pt>
    <dgm:pt modelId="{8EDC1CA6-5F52-451A-AFC2-8F3ACB04620B}" type="pres">
      <dgm:prSet presAssocID="{9FE740A0-7AC7-44A4-B122-32188EC35BB1}" presName="spaceBetweenRectangles" presStyleCnt="0"/>
      <dgm:spPr/>
    </dgm:pt>
    <dgm:pt modelId="{ABC7A7D6-CFDC-4A1F-99FF-A6C7F1F37FA2}" type="pres">
      <dgm:prSet presAssocID="{AD50E794-873C-4221-ACAC-84F8F7756421}" presName="composite" presStyleCnt="0"/>
      <dgm:spPr/>
    </dgm:pt>
    <dgm:pt modelId="{D6D1C577-7F29-4D08-9DB9-B603318EBA26}" type="pres">
      <dgm:prSet presAssocID="{AD50E794-873C-4221-ACAC-84F8F7756421}" presName="ConnectorPoint" presStyleLbl="lnNode1" presStyleIdx="1"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DB7F01C7-DB9C-4DF3-8A2C-1A7939EF1009}" type="pres">
      <dgm:prSet presAssocID="{AD50E794-873C-4221-ACAC-84F8F7756421}" presName="DropPinPlaceHolder" presStyleCnt="0"/>
      <dgm:spPr/>
    </dgm:pt>
    <dgm:pt modelId="{C77F5D78-F523-40D4-83DC-0E3EAFC67BF0}" type="pres">
      <dgm:prSet presAssocID="{AD50E794-873C-4221-ACAC-84F8F7756421}" presName="DropPin" presStyleLbl="alignNode1" presStyleIdx="1" presStyleCnt="3"/>
      <dgm:spPr/>
    </dgm:pt>
    <dgm:pt modelId="{147AD469-D51E-48E0-B8BA-526964E33E4C}" type="pres">
      <dgm:prSet presAssocID="{AD50E794-873C-4221-ACAC-84F8F7756421}" presName="Ellipse" presStyleLbl="fgAcc1" presStyleIdx="2" presStyleCnt="4"/>
      <dgm:spPr>
        <a:solidFill>
          <a:schemeClr val="lt1">
            <a:alpha val="90000"/>
            <a:hueOff val="0"/>
            <a:satOff val="0"/>
            <a:lumOff val="0"/>
            <a:alphaOff val="0"/>
          </a:schemeClr>
        </a:solidFill>
        <a:ln w="12700" cap="flat" cmpd="sng" algn="ctr">
          <a:noFill/>
          <a:prstDash val="solid"/>
        </a:ln>
        <a:effectLst/>
      </dgm:spPr>
    </dgm:pt>
    <dgm:pt modelId="{89DB1FD4-0301-42F1-A244-F2DC7C429D51}" type="pres">
      <dgm:prSet presAssocID="{AD50E794-873C-4221-ACAC-84F8F7756421}" presName="L2TextContainer" presStyleLbl="revTx" presStyleIdx="2" presStyleCnt="6">
        <dgm:presLayoutVars>
          <dgm:bulletEnabled val="1"/>
        </dgm:presLayoutVars>
      </dgm:prSet>
      <dgm:spPr/>
    </dgm:pt>
    <dgm:pt modelId="{339828FD-CBF7-4310-AE82-D03624B5754B}" type="pres">
      <dgm:prSet presAssocID="{AD50E794-873C-4221-ACAC-84F8F7756421}" presName="L1TextContainer" presStyleLbl="revTx" presStyleIdx="3" presStyleCnt="6">
        <dgm:presLayoutVars>
          <dgm:chMax val="1"/>
          <dgm:chPref val="1"/>
          <dgm:bulletEnabled val="1"/>
        </dgm:presLayoutVars>
      </dgm:prSet>
      <dgm:spPr/>
    </dgm:pt>
    <dgm:pt modelId="{E2F7FBEB-3EA3-4306-845A-3E4EC0B9A12B}" type="pres">
      <dgm:prSet presAssocID="{AD50E794-873C-4221-ACAC-84F8F7756421}" presName="ConnectLine" presStyleLbl="sibTrans1D1" presStyleIdx="1" presStyleCnt="3"/>
      <dgm:spPr>
        <a:noFill/>
        <a:ln w="12700" cap="flat" cmpd="sng" algn="ctr">
          <a:solidFill>
            <a:schemeClr val="accent2">
              <a:hueOff val="0"/>
              <a:satOff val="0"/>
              <a:lumOff val="0"/>
              <a:alphaOff val="0"/>
            </a:schemeClr>
          </a:solidFill>
          <a:prstDash val="dash"/>
        </a:ln>
        <a:effectLst/>
      </dgm:spPr>
    </dgm:pt>
    <dgm:pt modelId="{FA54F071-8582-4C3A-9897-BF6E4AF1B1AF}" type="pres">
      <dgm:prSet presAssocID="{AD50E794-873C-4221-ACAC-84F8F7756421}" presName="EmptyPlaceHolder" presStyleCnt="0"/>
      <dgm:spPr/>
    </dgm:pt>
    <dgm:pt modelId="{E78E4179-1E0C-4666-AFBA-8FD381B21B6F}" type="pres">
      <dgm:prSet presAssocID="{45A1D3F9-8B4B-426A-BA9A-16166A385169}" presName="spaceBetweenRectangles" presStyleCnt="0"/>
      <dgm:spPr/>
    </dgm:pt>
    <dgm:pt modelId="{B84AF04F-0451-4163-8A37-AA474AB5165F}" type="pres">
      <dgm:prSet presAssocID="{B68ED85B-681C-443B-AEC4-E93A6CA9ED60}" presName="composite" presStyleCnt="0"/>
      <dgm:spPr/>
    </dgm:pt>
    <dgm:pt modelId="{287482A3-3772-407E-98AE-7DEE35B9977A}" type="pres">
      <dgm:prSet presAssocID="{B68ED85B-681C-443B-AEC4-E93A6CA9ED60}" presName="ConnectorPoint" presStyleLbl="lnNode1" presStyleIdx="2"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725C0CCA-DC1D-41B3-B22F-BB643506F68F}" type="pres">
      <dgm:prSet presAssocID="{B68ED85B-681C-443B-AEC4-E93A6CA9ED60}" presName="DropPinPlaceHolder" presStyleCnt="0"/>
      <dgm:spPr/>
    </dgm:pt>
    <dgm:pt modelId="{3484D218-B601-4D27-B845-21361A0DA7CF}" type="pres">
      <dgm:prSet presAssocID="{B68ED85B-681C-443B-AEC4-E93A6CA9ED60}" presName="DropPin" presStyleLbl="alignNode1" presStyleIdx="2" presStyleCnt="3"/>
      <dgm:spPr/>
    </dgm:pt>
    <dgm:pt modelId="{40574DEF-5564-4FF7-BBC3-82192783E624}" type="pres">
      <dgm:prSet presAssocID="{B68ED85B-681C-443B-AEC4-E93A6CA9ED60}" presName="Ellipse" presStyleLbl="fgAcc1" presStyleIdx="3" presStyleCnt="4"/>
      <dgm:spPr>
        <a:solidFill>
          <a:schemeClr val="lt1">
            <a:alpha val="90000"/>
            <a:hueOff val="0"/>
            <a:satOff val="0"/>
            <a:lumOff val="0"/>
            <a:alphaOff val="0"/>
          </a:schemeClr>
        </a:solidFill>
        <a:ln w="12700" cap="flat" cmpd="sng" algn="ctr">
          <a:noFill/>
          <a:prstDash val="solid"/>
        </a:ln>
        <a:effectLst/>
      </dgm:spPr>
    </dgm:pt>
    <dgm:pt modelId="{3698EABA-103E-4076-A28F-6D527B22266A}" type="pres">
      <dgm:prSet presAssocID="{B68ED85B-681C-443B-AEC4-E93A6CA9ED60}" presName="L2TextContainer" presStyleLbl="revTx" presStyleIdx="4" presStyleCnt="6">
        <dgm:presLayoutVars>
          <dgm:bulletEnabled val="1"/>
        </dgm:presLayoutVars>
      </dgm:prSet>
      <dgm:spPr/>
    </dgm:pt>
    <dgm:pt modelId="{4D84AAAB-96E3-49D5-92B3-8C94822B0286}" type="pres">
      <dgm:prSet presAssocID="{B68ED85B-681C-443B-AEC4-E93A6CA9ED60}" presName="L1TextContainer" presStyleLbl="revTx" presStyleIdx="5" presStyleCnt="6">
        <dgm:presLayoutVars>
          <dgm:chMax val="1"/>
          <dgm:chPref val="1"/>
          <dgm:bulletEnabled val="1"/>
        </dgm:presLayoutVars>
      </dgm:prSet>
      <dgm:spPr/>
    </dgm:pt>
    <dgm:pt modelId="{CC5DCC83-B656-4592-A780-91736F0AC1C0}" type="pres">
      <dgm:prSet presAssocID="{B68ED85B-681C-443B-AEC4-E93A6CA9ED60}" presName="ConnectLine" presStyleLbl="sibTrans1D1" presStyleIdx="2" presStyleCnt="3"/>
      <dgm:spPr>
        <a:noFill/>
        <a:ln w="12700" cap="flat" cmpd="sng" algn="ctr">
          <a:solidFill>
            <a:schemeClr val="accent2">
              <a:hueOff val="0"/>
              <a:satOff val="0"/>
              <a:lumOff val="0"/>
              <a:alphaOff val="0"/>
            </a:schemeClr>
          </a:solidFill>
          <a:prstDash val="dash"/>
        </a:ln>
        <a:effectLst/>
      </dgm:spPr>
    </dgm:pt>
    <dgm:pt modelId="{B2296829-447B-4614-8EF9-871684C1B7CA}" type="pres">
      <dgm:prSet presAssocID="{B68ED85B-681C-443B-AEC4-E93A6CA9ED60}" presName="EmptyPlaceHolder" presStyleCnt="0"/>
      <dgm:spPr/>
    </dgm:pt>
  </dgm:ptLst>
  <dgm:cxnLst>
    <dgm:cxn modelId="{F0C84308-C2B0-4208-8EDC-BBA405DA9478}" type="presOf" srcId="{EE5458F1-5D2C-4E67-B6AB-F933A04E7809}" destId="{80E34C0B-172A-4B2A-B513-D8D422DEACB8}" srcOrd="0" destOrd="0" presId="urn:microsoft.com/office/officeart/2017/3/layout/DropPinTimeline"/>
    <dgm:cxn modelId="{A5427D29-D2E0-47F6-8CD3-57D60E229653}" type="presOf" srcId="{2E5DBCC7-6B9F-4CAF-B303-4ED24CFDE0A3}" destId="{D600796C-82B4-4AB6-95DA-0AFD39E9A839}" srcOrd="0" destOrd="0" presId="urn:microsoft.com/office/officeart/2017/3/layout/DropPinTimeline"/>
    <dgm:cxn modelId="{88BE756B-B601-46C9-A3AC-935165553B20}" srcId="{EE5458F1-5D2C-4E67-B6AB-F933A04E7809}" destId="{AD50E794-873C-4221-ACAC-84F8F7756421}" srcOrd="1" destOrd="0" parTransId="{A41F82FF-2258-4FA2-96E1-A358892538E1}" sibTransId="{45A1D3F9-8B4B-426A-BA9A-16166A385169}"/>
    <dgm:cxn modelId="{7D3A436E-F66C-43A2-99D2-F9F652338E86}" srcId="{EE5458F1-5D2C-4E67-B6AB-F933A04E7809}" destId="{2E5DBCC7-6B9F-4CAF-B303-4ED24CFDE0A3}" srcOrd="0" destOrd="0" parTransId="{7A862206-E366-4EAD-9E1D-327337121D51}" sibTransId="{9FE740A0-7AC7-44A4-B122-32188EC35BB1}"/>
    <dgm:cxn modelId="{8A8C3B7A-9F8B-4EE7-88B7-D3E22DDA7211}" srcId="{B68ED85B-681C-443B-AEC4-E93A6CA9ED60}" destId="{AECFC4EC-7A50-40F5-935A-6D65B2143298}" srcOrd="0" destOrd="0" parTransId="{5B5EB365-01B4-4C2D-93BF-4EE4D8CF865E}" sibTransId="{94CE96FF-6A75-4061-8FCE-3BDE4E2B3BFE}"/>
    <dgm:cxn modelId="{A7F87480-0430-4CDE-B50C-2B90EF364A23}" type="presOf" srcId="{B68ED85B-681C-443B-AEC4-E93A6CA9ED60}" destId="{4D84AAAB-96E3-49D5-92B3-8C94822B0286}" srcOrd="0" destOrd="0" presId="urn:microsoft.com/office/officeart/2017/3/layout/DropPinTimeline"/>
    <dgm:cxn modelId="{E36DAB85-79FB-4F64-AEFD-E0DE9257365F}" type="presOf" srcId="{C8B52CF7-9448-4BF3-A316-C41014A3686A}" destId="{89DB1FD4-0301-42F1-A244-F2DC7C429D51}" srcOrd="0" destOrd="0" presId="urn:microsoft.com/office/officeart/2017/3/layout/DropPinTimeline"/>
    <dgm:cxn modelId="{46D4638F-16BD-475C-8944-54992C134364}" srcId="{2E5DBCC7-6B9F-4CAF-B303-4ED24CFDE0A3}" destId="{818A3074-7238-42EF-A2F5-1277BEC5CFB7}" srcOrd="0" destOrd="0" parTransId="{B098405B-E229-4B97-B619-B7B2914AB689}" sibTransId="{15EF660F-9B6C-4072-8F05-0435A227AB8F}"/>
    <dgm:cxn modelId="{8E3B1D92-591C-409B-888E-A0113FA2F71B}" srcId="{EE5458F1-5D2C-4E67-B6AB-F933A04E7809}" destId="{B68ED85B-681C-443B-AEC4-E93A6CA9ED60}" srcOrd="2" destOrd="0" parTransId="{30DE98DE-C313-429A-9A91-1D143FDFE8E7}" sibTransId="{C1BCA64D-1CCE-4A0F-A89F-71C492394A88}"/>
    <dgm:cxn modelId="{DE2925A3-FE1A-434E-96B9-5C92E8D50D5E}" type="presOf" srcId="{818A3074-7238-42EF-A2F5-1277BEC5CFB7}" destId="{18E980C6-A24F-473F-B587-1450819C0129}" srcOrd="0" destOrd="0" presId="urn:microsoft.com/office/officeart/2017/3/layout/DropPinTimeline"/>
    <dgm:cxn modelId="{288A59A9-D328-4E33-A28E-E11FC94CAC12}" type="presOf" srcId="{AECFC4EC-7A50-40F5-935A-6D65B2143298}" destId="{3698EABA-103E-4076-A28F-6D527B22266A}" srcOrd="0" destOrd="0" presId="urn:microsoft.com/office/officeart/2017/3/layout/DropPinTimeline"/>
    <dgm:cxn modelId="{9F9BB0C5-4162-4D47-B6A9-94B5E2DAA184}" type="presOf" srcId="{AD50E794-873C-4221-ACAC-84F8F7756421}" destId="{339828FD-CBF7-4310-AE82-D03624B5754B}" srcOrd="0" destOrd="0" presId="urn:microsoft.com/office/officeart/2017/3/layout/DropPinTimeline"/>
    <dgm:cxn modelId="{FD9497EB-1240-45D9-A482-B0085FFDBC2C}" srcId="{AD50E794-873C-4221-ACAC-84F8F7756421}" destId="{C8B52CF7-9448-4BF3-A316-C41014A3686A}" srcOrd="0" destOrd="0" parTransId="{4B6D5EAD-68F0-423A-877D-3B0AD1AF8F28}" sibTransId="{49500914-E0B6-4528-B04E-6F345212DE47}"/>
    <dgm:cxn modelId="{8D125E99-E7EF-451F-AEE0-B86E42590F0A}" type="presParOf" srcId="{80E34C0B-172A-4B2A-B513-D8D422DEACB8}" destId="{9EF29C56-BD95-4864-A14F-4C8BBCD3E811}" srcOrd="0" destOrd="0" presId="urn:microsoft.com/office/officeart/2017/3/layout/DropPinTimeline"/>
    <dgm:cxn modelId="{36ADDAD5-8E23-4ACD-BBF9-0DBF097B1B46}" type="presParOf" srcId="{80E34C0B-172A-4B2A-B513-D8D422DEACB8}" destId="{433E29F7-144F-47C4-BB16-BF31D44F86F3}" srcOrd="1" destOrd="0" presId="urn:microsoft.com/office/officeart/2017/3/layout/DropPinTimeline"/>
    <dgm:cxn modelId="{6CE998ED-21F7-4E42-94E0-703B0A4A9C1F}" type="presParOf" srcId="{433E29F7-144F-47C4-BB16-BF31D44F86F3}" destId="{38F1DDCD-431C-4DC6-8344-1BF50F7CD064}" srcOrd="0" destOrd="0" presId="urn:microsoft.com/office/officeart/2017/3/layout/DropPinTimeline"/>
    <dgm:cxn modelId="{3FC6DA35-9494-43E0-874E-D508482A688C}" type="presParOf" srcId="{38F1DDCD-431C-4DC6-8344-1BF50F7CD064}" destId="{91EEB689-4259-4A43-BE42-7161AD44A339}" srcOrd="0" destOrd="0" presId="urn:microsoft.com/office/officeart/2017/3/layout/DropPinTimeline"/>
    <dgm:cxn modelId="{0BB0537B-8BC0-4FAC-9C7D-60EC5E061B44}" type="presParOf" srcId="{38F1DDCD-431C-4DC6-8344-1BF50F7CD064}" destId="{A86CF9E5-54F3-43ED-B36D-80E4FF980542}" srcOrd="1" destOrd="0" presId="urn:microsoft.com/office/officeart/2017/3/layout/DropPinTimeline"/>
    <dgm:cxn modelId="{13893B49-D4B5-4BEF-99CF-02B1079780C3}" type="presParOf" srcId="{A86CF9E5-54F3-43ED-B36D-80E4FF980542}" destId="{56302AF9-BEEE-46D3-A029-EC3D8F01EB56}" srcOrd="0" destOrd="0" presId="urn:microsoft.com/office/officeart/2017/3/layout/DropPinTimeline"/>
    <dgm:cxn modelId="{F35A01BB-54CB-4BD4-9B26-CC929352D897}" type="presParOf" srcId="{A86CF9E5-54F3-43ED-B36D-80E4FF980542}" destId="{B1D6AD25-4FD3-4B0F-849C-8D818CC30948}" srcOrd="1" destOrd="0" presId="urn:microsoft.com/office/officeart/2017/3/layout/DropPinTimeline"/>
    <dgm:cxn modelId="{9022BA65-4402-4EE2-A703-E2F590187A6A}" type="presParOf" srcId="{38F1DDCD-431C-4DC6-8344-1BF50F7CD064}" destId="{18E980C6-A24F-473F-B587-1450819C0129}" srcOrd="2" destOrd="0" presId="urn:microsoft.com/office/officeart/2017/3/layout/DropPinTimeline"/>
    <dgm:cxn modelId="{E6E8CDCC-0AA3-4942-9832-867E15DF1059}" type="presParOf" srcId="{38F1DDCD-431C-4DC6-8344-1BF50F7CD064}" destId="{D600796C-82B4-4AB6-95DA-0AFD39E9A839}" srcOrd="3" destOrd="0" presId="urn:microsoft.com/office/officeart/2017/3/layout/DropPinTimeline"/>
    <dgm:cxn modelId="{C87D6724-1AF2-4A95-8AA3-73B41BEAE9F7}" type="presParOf" srcId="{38F1DDCD-431C-4DC6-8344-1BF50F7CD064}" destId="{584AAFAD-8F60-4419-B77B-A2762EB766CE}" srcOrd="4" destOrd="0" presId="urn:microsoft.com/office/officeart/2017/3/layout/DropPinTimeline"/>
    <dgm:cxn modelId="{A3A4D787-BAD0-4649-88DB-33D766434138}" type="presParOf" srcId="{38F1DDCD-431C-4DC6-8344-1BF50F7CD064}" destId="{716F91AD-D972-4BA0-9AC8-C46C6026AC0B}" srcOrd="5" destOrd="0" presId="urn:microsoft.com/office/officeart/2017/3/layout/DropPinTimeline"/>
    <dgm:cxn modelId="{5C5EFF99-C84B-464A-BEBE-987B4D116806}" type="presParOf" srcId="{433E29F7-144F-47C4-BB16-BF31D44F86F3}" destId="{8EDC1CA6-5F52-451A-AFC2-8F3ACB04620B}" srcOrd="1" destOrd="0" presId="urn:microsoft.com/office/officeart/2017/3/layout/DropPinTimeline"/>
    <dgm:cxn modelId="{7B3189BB-6084-4EA3-9383-ED3BBC4891FA}" type="presParOf" srcId="{433E29F7-144F-47C4-BB16-BF31D44F86F3}" destId="{ABC7A7D6-CFDC-4A1F-99FF-A6C7F1F37FA2}" srcOrd="2" destOrd="0" presId="urn:microsoft.com/office/officeart/2017/3/layout/DropPinTimeline"/>
    <dgm:cxn modelId="{A6BEAF78-F104-4BA4-8010-868EAE28FF58}" type="presParOf" srcId="{ABC7A7D6-CFDC-4A1F-99FF-A6C7F1F37FA2}" destId="{D6D1C577-7F29-4D08-9DB9-B603318EBA26}" srcOrd="0" destOrd="0" presId="urn:microsoft.com/office/officeart/2017/3/layout/DropPinTimeline"/>
    <dgm:cxn modelId="{1C0287E4-58B6-44CE-876E-C47C92FFC492}" type="presParOf" srcId="{ABC7A7D6-CFDC-4A1F-99FF-A6C7F1F37FA2}" destId="{DB7F01C7-DB9C-4DF3-8A2C-1A7939EF1009}" srcOrd="1" destOrd="0" presId="urn:microsoft.com/office/officeart/2017/3/layout/DropPinTimeline"/>
    <dgm:cxn modelId="{CB817A0B-D2CC-4496-922C-7DE81DD5975D}" type="presParOf" srcId="{DB7F01C7-DB9C-4DF3-8A2C-1A7939EF1009}" destId="{C77F5D78-F523-40D4-83DC-0E3EAFC67BF0}" srcOrd="0" destOrd="0" presId="urn:microsoft.com/office/officeart/2017/3/layout/DropPinTimeline"/>
    <dgm:cxn modelId="{BA09B1F2-A0D0-4379-A7D5-F13724E3A1FA}" type="presParOf" srcId="{DB7F01C7-DB9C-4DF3-8A2C-1A7939EF1009}" destId="{147AD469-D51E-48E0-B8BA-526964E33E4C}" srcOrd="1" destOrd="0" presId="urn:microsoft.com/office/officeart/2017/3/layout/DropPinTimeline"/>
    <dgm:cxn modelId="{A8D922F0-EC2D-49EB-A8A0-5A4BA53C3C23}" type="presParOf" srcId="{ABC7A7D6-CFDC-4A1F-99FF-A6C7F1F37FA2}" destId="{89DB1FD4-0301-42F1-A244-F2DC7C429D51}" srcOrd="2" destOrd="0" presId="urn:microsoft.com/office/officeart/2017/3/layout/DropPinTimeline"/>
    <dgm:cxn modelId="{F7711F0D-AA43-43F5-90E9-C1C7E859CEFF}" type="presParOf" srcId="{ABC7A7D6-CFDC-4A1F-99FF-A6C7F1F37FA2}" destId="{339828FD-CBF7-4310-AE82-D03624B5754B}" srcOrd="3" destOrd="0" presId="urn:microsoft.com/office/officeart/2017/3/layout/DropPinTimeline"/>
    <dgm:cxn modelId="{05C1EF73-CEF9-4071-897C-BD1F1B794DD3}" type="presParOf" srcId="{ABC7A7D6-CFDC-4A1F-99FF-A6C7F1F37FA2}" destId="{E2F7FBEB-3EA3-4306-845A-3E4EC0B9A12B}" srcOrd="4" destOrd="0" presId="urn:microsoft.com/office/officeart/2017/3/layout/DropPinTimeline"/>
    <dgm:cxn modelId="{6217CB8F-ABBF-42C2-AFCF-90CD96E4E53E}" type="presParOf" srcId="{ABC7A7D6-CFDC-4A1F-99FF-A6C7F1F37FA2}" destId="{FA54F071-8582-4C3A-9897-BF6E4AF1B1AF}" srcOrd="5" destOrd="0" presId="urn:microsoft.com/office/officeart/2017/3/layout/DropPinTimeline"/>
    <dgm:cxn modelId="{D9B2ED52-C430-496D-B840-8A6ABE8746F6}" type="presParOf" srcId="{433E29F7-144F-47C4-BB16-BF31D44F86F3}" destId="{E78E4179-1E0C-4666-AFBA-8FD381B21B6F}" srcOrd="3" destOrd="0" presId="urn:microsoft.com/office/officeart/2017/3/layout/DropPinTimeline"/>
    <dgm:cxn modelId="{3097682F-FF0B-4A40-8875-6949FD98CB82}" type="presParOf" srcId="{433E29F7-144F-47C4-BB16-BF31D44F86F3}" destId="{B84AF04F-0451-4163-8A37-AA474AB5165F}" srcOrd="4" destOrd="0" presId="urn:microsoft.com/office/officeart/2017/3/layout/DropPinTimeline"/>
    <dgm:cxn modelId="{8801125E-F736-421D-B6CA-620CCBD07280}" type="presParOf" srcId="{B84AF04F-0451-4163-8A37-AA474AB5165F}" destId="{287482A3-3772-407E-98AE-7DEE35B9977A}" srcOrd="0" destOrd="0" presId="urn:microsoft.com/office/officeart/2017/3/layout/DropPinTimeline"/>
    <dgm:cxn modelId="{DDFB4BA9-B00B-46ED-9190-770C6CDF4CB9}" type="presParOf" srcId="{B84AF04F-0451-4163-8A37-AA474AB5165F}" destId="{725C0CCA-DC1D-41B3-B22F-BB643506F68F}" srcOrd="1" destOrd="0" presId="urn:microsoft.com/office/officeart/2017/3/layout/DropPinTimeline"/>
    <dgm:cxn modelId="{B8386D68-69F9-4962-959A-5AB0940C39C1}" type="presParOf" srcId="{725C0CCA-DC1D-41B3-B22F-BB643506F68F}" destId="{3484D218-B601-4D27-B845-21361A0DA7CF}" srcOrd="0" destOrd="0" presId="urn:microsoft.com/office/officeart/2017/3/layout/DropPinTimeline"/>
    <dgm:cxn modelId="{32FF38E5-2DE2-4C78-B214-7B3F96DABA39}" type="presParOf" srcId="{725C0CCA-DC1D-41B3-B22F-BB643506F68F}" destId="{40574DEF-5564-4FF7-BBC3-82192783E624}" srcOrd="1" destOrd="0" presId="urn:microsoft.com/office/officeart/2017/3/layout/DropPinTimeline"/>
    <dgm:cxn modelId="{7055C023-464B-441D-BE30-A4B2FCDD2A06}" type="presParOf" srcId="{B84AF04F-0451-4163-8A37-AA474AB5165F}" destId="{3698EABA-103E-4076-A28F-6D527B22266A}" srcOrd="2" destOrd="0" presId="urn:microsoft.com/office/officeart/2017/3/layout/DropPinTimeline"/>
    <dgm:cxn modelId="{8D234C4B-1937-4413-BCB9-F2F68901B22D}" type="presParOf" srcId="{B84AF04F-0451-4163-8A37-AA474AB5165F}" destId="{4D84AAAB-96E3-49D5-92B3-8C94822B0286}" srcOrd="3" destOrd="0" presId="urn:microsoft.com/office/officeart/2017/3/layout/DropPinTimeline"/>
    <dgm:cxn modelId="{DA8E7C49-6320-4DA2-833D-C4B4621B4DFB}" type="presParOf" srcId="{B84AF04F-0451-4163-8A37-AA474AB5165F}" destId="{CC5DCC83-B656-4592-A780-91736F0AC1C0}" srcOrd="4" destOrd="0" presId="urn:microsoft.com/office/officeart/2017/3/layout/DropPinTimeline"/>
    <dgm:cxn modelId="{337EC21B-056D-4354-8CB9-A207C6277C73}" type="presParOf" srcId="{B84AF04F-0451-4163-8A37-AA474AB5165F}" destId="{B2296829-447B-4614-8EF9-871684C1B7CA}"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5458F1-5D2C-4E67-B6AB-F933A04E7809}" type="doc">
      <dgm:prSet loTypeId="urn:microsoft.com/office/officeart/2017/3/layout/DropPinTimeline" loCatId="timeline" qsTypeId="urn:microsoft.com/office/officeart/2005/8/quickstyle/simple1" qsCatId="simple" csTypeId="urn:microsoft.com/office/officeart/2005/8/colors/accent2_2" csCatId="accent2" phldr="1"/>
      <dgm:spPr/>
      <dgm:t>
        <a:bodyPr/>
        <a:lstStyle/>
        <a:p>
          <a:endParaRPr lang="en-US"/>
        </a:p>
      </dgm:t>
    </dgm:pt>
    <dgm:pt modelId="{2E5DBCC7-6B9F-4CAF-B303-4ED24CFDE0A3}">
      <dgm:prSet phldrT="[Text]" phldr="0"/>
      <dgm:spPr/>
      <dgm:t>
        <a:bodyPr/>
        <a:lstStyle/>
        <a:p>
          <a:pPr>
            <a:defRPr b="1"/>
          </a:pPr>
          <a:r>
            <a:rPr lang="en-US">
              <a:latin typeface="Rockwell Condensed" panose="02060603050405020104"/>
            </a:rPr>
            <a:t>Fill in </a:t>
          </a:r>
          <a:r>
            <a:rPr lang="en-US" err="1">
              <a:latin typeface="Rockwell Condensed" panose="02060603050405020104"/>
            </a:rPr>
            <a:t>Merchnum</a:t>
          </a:r>
          <a:r>
            <a:rPr lang="en-US">
              <a:latin typeface="Rockwell Condensed" panose="02060603050405020104"/>
            </a:rPr>
            <a:t> field:</a:t>
          </a:r>
          <a:endParaRPr lang="en-US"/>
        </a:p>
      </dgm:t>
    </dgm:pt>
    <dgm:pt modelId="{7A862206-E366-4EAD-9E1D-327337121D51}" type="parTrans" cxnId="{7D3A436E-F66C-43A2-99D2-F9F652338E86}">
      <dgm:prSet/>
      <dgm:spPr/>
      <dgm:t>
        <a:bodyPr/>
        <a:lstStyle/>
        <a:p>
          <a:endParaRPr lang="en-US"/>
        </a:p>
      </dgm:t>
    </dgm:pt>
    <dgm:pt modelId="{9FE740A0-7AC7-44A4-B122-32188EC35BB1}" type="sibTrans" cxnId="{7D3A436E-F66C-43A2-99D2-F9F652338E86}">
      <dgm:prSet/>
      <dgm:spPr/>
      <dgm:t>
        <a:bodyPr/>
        <a:lstStyle/>
        <a:p>
          <a:endParaRPr lang="en-US"/>
        </a:p>
      </dgm:t>
    </dgm:pt>
    <dgm:pt modelId="{AD50E794-873C-4221-ACAC-84F8F7756421}">
      <dgm:prSet phldrT="[Text]" phldr="0"/>
      <dgm:spPr/>
      <dgm:t>
        <a:bodyPr/>
        <a:lstStyle/>
        <a:p>
          <a:pPr>
            <a:defRPr b="1"/>
          </a:pPr>
          <a:r>
            <a:rPr lang="en-US">
              <a:latin typeface="Rockwell Condensed" panose="02060603050405020104"/>
            </a:rPr>
            <a:t>Fill in Merch State:</a:t>
          </a:r>
          <a:endParaRPr lang="en-US"/>
        </a:p>
      </dgm:t>
    </dgm:pt>
    <dgm:pt modelId="{A41F82FF-2258-4FA2-96E1-A358892538E1}" type="parTrans" cxnId="{88BE756B-B601-46C9-A3AC-935165553B20}">
      <dgm:prSet/>
      <dgm:spPr/>
      <dgm:t>
        <a:bodyPr/>
        <a:lstStyle/>
        <a:p>
          <a:endParaRPr lang="en-US"/>
        </a:p>
      </dgm:t>
    </dgm:pt>
    <dgm:pt modelId="{45A1D3F9-8B4B-426A-BA9A-16166A385169}" type="sibTrans" cxnId="{88BE756B-B601-46C9-A3AC-935165553B20}">
      <dgm:prSet/>
      <dgm:spPr/>
      <dgm:t>
        <a:bodyPr/>
        <a:lstStyle/>
        <a:p>
          <a:endParaRPr lang="en-US"/>
        </a:p>
      </dgm:t>
    </dgm:pt>
    <dgm:pt modelId="{B68ED85B-681C-443B-AEC4-E93A6CA9ED60}">
      <dgm:prSet phldrT="[Text]" phldr="0"/>
      <dgm:spPr/>
      <dgm:t>
        <a:bodyPr/>
        <a:lstStyle/>
        <a:p>
          <a:pPr>
            <a:defRPr b="1"/>
          </a:pPr>
          <a:r>
            <a:rPr lang="en-US">
              <a:latin typeface="Rockwell Condensed" panose="02060603050405020104"/>
            </a:rPr>
            <a:t>Fill in Merch Zip:</a:t>
          </a:r>
          <a:endParaRPr lang="en-US"/>
        </a:p>
      </dgm:t>
    </dgm:pt>
    <dgm:pt modelId="{30DE98DE-C313-429A-9A91-1D143FDFE8E7}" type="parTrans" cxnId="{8E3B1D92-591C-409B-888E-A0113FA2F71B}">
      <dgm:prSet/>
      <dgm:spPr/>
      <dgm:t>
        <a:bodyPr/>
        <a:lstStyle/>
        <a:p>
          <a:endParaRPr lang="en-US"/>
        </a:p>
      </dgm:t>
    </dgm:pt>
    <dgm:pt modelId="{C1BCA64D-1CCE-4A0F-A89F-71C492394A88}" type="sibTrans" cxnId="{8E3B1D92-591C-409B-888E-A0113FA2F71B}">
      <dgm:prSet/>
      <dgm:spPr/>
      <dgm:t>
        <a:bodyPr/>
        <a:lstStyle/>
        <a:p>
          <a:endParaRPr lang="en-US"/>
        </a:p>
      </dgm:t>
    </dgm:pt>
    <dgm:pt modelId="{906998F5-4502-40CB-A0DB-3707D7296DFD}">
      <dgm:prSet phldr="0"/>
      <dgm:spPr/>
      <dgm:t>
        <a:bodyPr/>
        <a:lstStyle/>
        <a:p>
          <a:r>
            <a:rPr lang="en-US" b="1">
              <a:latin typeface="Rockwell Condensed" panose="02060603050405020104"/>
            </a:rPr>
            <a:t>Find the most common (mode) </a:t>
          </a:r>
          <a:r>
            <a:rPr lang="en-US" b="1" err="1">
              <a:latin typeface="Rockwell Condensed" panose="02060603050405020104"/>
            </a:rPr>
            <a:t>Merchnum</a:t>
          </a:r>
          <a:r>
            <a:rPr lang="en-US" b="1">
              <a:latin typeface="Rockwell Condensed" panose="02060603050405020104"/>
            </a:rPr>
            <a:t> over all records that has the particular Merch description</a:t>
          </a:r>
          <a:endParaRPr lang="en-US">
            <a:latin typeface="Rockwell Condensed" panose="02060603050405020104"/>
          </a:endParaRPr>
        </a:p>
      </dgm:t>
    </dgm:pt>
    <dgm:pt modelId="{80C5CC37-6FC5-4AEA-846F-330A429683CA}" type="parTrans" cxnId="{4D191928-E22E-4C9F-95E6-E905C37B4FE4}">
      <dgm:prSet/>
      <dgm:spPr/>
    </dgm:pt>
    <dgm:pt modelId="{22E61BA3-E535-40B6-9174-2DE1BC98CEEE}" type="sibTrans" cxnId="{4D191928-E22E-4C9F-95E6-E905C37B4FE4}">
      <dgm:prSet/>
      <dgm:spPr/>
    </dgm:pt>
    <dgm:pt modelId="{C32861EF-6C5B-48FD-8778-6E23C4D2F4E2}">
      <dgm:prSet phldr="0"/>
      <dgm:spPr/>
      <dgm:t>
        <a:bodyPr/>
        <a:lstStyle/>
        <a:p>
          <a:r>
            <a:rPr lang="en-US" b="0">
              <a:latin typeface="Rockwell Condensed" panose="02060603050405020104"/>
            </a:rPr>
            <a:t>Match and fill with the mode </a:t>
          </a:r>
          <a:r>
            <a:rPr lang="en-US" b="0" err="1">
              <a:latin typeface="Rockwell Condensed" panose="02060603050405020104"/>
            </a:rPr>
            <a:t>Merchnum</a:t>
          </a:r>
          <a:r>
            <a:rPr lang="en-US" b="0">
              <a:latin typeface="Rockwell Condensed" panose="02060603050405020104"/>
            </a:rPr>
            <a:t> with a particular Merch description</a:t>
          </a:r>
          <a:endParaRPr lang="en-US">
            <a:latin typeface="Rockwell Condensed" panose="02060603050405020104"/>
          </a:endParaRPr>
        </a:p>
      </dgm:t>
    </dgm:pt>
    <dgm:pt modelId="{D7438DE4-3031-4B75-94E0-A628F1F093A2}" type="parTrans" cxnId="{B124E8D8-B837-4460-B221-4135B52DBBEC}">
      <dgm:prSet/>
      <dgm:spPr/>
    </dgm:pt>
    <dgm:pt modelId="{6181744B-CC5A-4F6B-9FBE-EA5C8FEB337B}" type="sibTrans" cxnId="{B124E8D8-B837-4460-B221-4135B52DBBEC}">
      <dgm:prSet/>
      <dgm:spPr/>
    </dgm:pt>
    <dgm:pt modelId="{ABF6BB27-818B-4F4D-9AB1-DE0D4505D6B0}">
      <dgm:prSet phldr="0"/>
      <dgm:spPr/>
      <dgm:t>
        <a:bodyPr/>
        <a:lstStyle/>
        <a:p>
          <a:r>
            <a:rPr lang="en-US" b="0">
              <a:latin typeface="Rockwell Condensed" panose="02060603050405020104"/>
            </a:rPr>
            <a:t>Assign unknown for adjustment transactions</a:t>
          </a:r>
        </a:p>
      </dgm:t>
    </dgm:pt>
    <dgm:pt modelId="{16801B64-95E9-41DB-922A-21DF49644CC4}" type="parTrans" cxnId="{EC9390D1-A02B-4F6E-A935-1A7C91580E12}">
      <dgm:prSet/>
      <dgm:spPr/>
    </dgm:pt>
    <dgm:pt modelId="{69BB4F25-D7A2-495A-B1CC-2B0226554ABD}" type="sibTrans" cxnId="{EC9390D1-A02B-4F6E-A935-1A7C91580E12}">
      <dgm:prSet/>
      <dgm:spPr/>
    </dgm:pt>
    <dgm:pt modelId="{715133E2-F2AA-4AB2-99D2-0348A8614294}">
      <dgm:prSet phldr="0"/>
      <dgm:spPr/>
      <dgm:t>
        <a:bodyPr/>
        <a:lstStyle/>
        <a:p>
          <a:r>
            <a:rPr lang="en-US" b="1">
              <a:latin typeface="Rockwell Condensed" panose="02060603050405020104"/>
            </a:rPr>
            <a:t>Build dictionary to match zip code and state</a:t>
          </a:r>
        </a:p>
      </dgm:t>
    </dgm:pt>
    <dgm:pt modelId="{65C76055-1D1C-4D8B-9E6D-E7D841060C4A}" type="parTrans" cxnId="{8339F958-78A0-4CEC-9F82-12DDD7725F7D}">
      <dgm:prSet/>
      <dgm:spPr/>
    </dgm:pt>
    <dgm:pt modelId="{E2CF6ADB-D9BF-425B-B32B-36D23E15B856}" type="sibTrans" cxnId="{8339F958-78A0-4CEC-9F82-12DDD7725F7D}">
      <dgm:prSet/>
      <dgm:spPr/>
    </dgm:pt>
    <dgm:pt modelId="{73B47A0B-78EB-43F6-A335-9459FFEA33D0}">
      <dgm:prSet phldr="0"/>
      <dgm:spPr/>
      <dgm:t>
        <a:bodyPr/>
        <a:lstStyle/>
        <a:p>
          <a:r>
            <a:rPr lang="en-US">
              <a:latin typeface="Rockwell Condensed" panose="02060603050405020104"/>
            </a:rPr>
            <a:t>Fill in missing values by mapping with zip code, </a:t>
          </a:r>
          <a:r>
            <a:rPr lang="en-US" err="1">
              <a:latin typeface="Rockwell Condensed" panose="02060603050405020104"/>
            </a:rPr>
            <a:t>Merchnum</a:t>
          </a:r>
          <a:r>
            <a:rPr lang="en-US">
              <a:latin typeface="Rockwell Condensed" panose="02060603050405020104"/>
            </a:rPr>
            <a:t> and Merch description</a:t>
          </a:r>
        </a:p>
      </dgm:t>
    </dgm:pt>
    <dgm:pt modelId="{A5FDB43B-B32E-4E6F-9E55-A82C13659959}" type="parTrans" cxnId="{E63198E4-9A52-47C6-9740-B84918F34788}">
      <dgm:prSet/>
      <dgm:spPr/>
    </dgm:pt>
    <dgm:pt modelId="{958EE3B3-12B4-47E9-A372-57A6093180E0}" type="sibTrans" cxnId="{E63198E4-9A52-47C6-9740-B84918F34788}">
      <dgm:prSet/>
      <dgm:spPr/>
    </dgm:pt>
    <dgm:pt modelId="{370A0163-4611-43A8-9315-B809D095C0DD}">
      <dgm:prSet phldr="0"/>
      <dgm:spPr/>
      <dgm:t>
        <a:bodyPr/>
        <a:lstStyle/>
        <a:p>
          <a:r>
            <a:rPr lang="en-US">
              <a:latin typeface="Rockwell Condensed" panose="02060603050405020104"/>
            </a:rPr>
            <a:t>Assign unknown for adjustment transactions</a:t>
          </a:r>
        </a:p>
      </dgm:t>
    </dgm:pt>
    <dgm:pt modelId="{E3C24E37-38B8-4F7B-AAC1-6176ABFF41ED}" type="parTrans" cxnId="{8640D02F-9674-47C4-8D18-0E9DF0846145}">
      <dgm:prSet/>
      <dgm:spPr/>
    </dgm:pt>
    <dgm:pt modelId="{FCC5396E-5064-40E7-8B57-776D971528A4}" type="sibTrans" cxnId="{8640D02F-9674-47C4-8D18-0E9DF0846145}">
      <dgm:prSet/>
      <dgm:spPr/>
    </dgm:pt>
    <dgm:pt modelId="{571B89A1-7E92-4D33-931D-471E56D65C83}">
      <dgm:prSet phldr="0"/>
      <dgm:spPr/>
      <dgm:t>
        <a:bodyPr/>
        <a:lstStyle/>
        <a:p>
          <a:r>
            <a:rPr lang="en-US">
              <a:latin typeface="Rockwell Condensed" panose="02060603050405020104"/>
            </a:rPr>
            <a:t>Build dictionary to match </a:t>
          </a:r>
          <a:r>
            <a:rPr lang="en-US" err="1">
              <a:latin typeface="Rockwell Condensed" panose="02060603050405020104"/>
            </a:rPr>
            <a:t>Merchnum</a:t>
          </a:r>
          <a:r>
            <a:rPr lang="en-US">
              <a:latin typeface="Rockwell Condensed" panose="02060603050405020104"/>
            </a:rPr>
            <a:t> and Merch description with zip code</a:t>
          </a:r>
        </a:p>
      </dgm:t>
    </dgm:pt>
    <dgm:pt modelId="{43AD2438-B6B5-4BB0-A1AB-B24945215DFE}" type="parTrans" cxnId="{C75A6308-5454-4893-A62E-DF21AAAB3643}">
      <dgm:prSet/>
      <dgm:spPr/>
    </dgm:pt>
    <dgm:pt modelId="{87DEE26D-630E-44AE-B185-A5E258C10A0C}" type="sibTrans" cxnId="{C75A6308-5454-4893-A62E-DF21AAAB3643}">
      <dgm:prSet/>
      <dgm:spPr/>
    </dgm:pt>
    <dgm:pt modelId="{55B5107F-D25A-4F1E-A63A-C8472DE4FE45}">
      <dgm:prSet phldr="0"/>
      <dgm:spPr/>
      <dgm:t>
        <a:bodyPr/>
        <a:lstStyle/>
        <a:p>
          <a:r>
            <a:rPr lang="en-US">
              <a:latin typeface="Rockwell Condensed" panose="02060603050405020104"/>
            </a:rPr>
            <a:t>Fill in missing values by mapping with </a:t>
          </a:r>
          <a:r>
            <a:rPr lang="en-US" err="1">
              <a:latin typeface="Rockwell Condensed" panose="02060603050405020104"/>
            </a:rPr>
            <a:t>Merchnum</a:t>
          </a:r>
          <a:r>
            <a:rPr lang="en-US">
              <a:latin typeface="Rockwell Condensed" panose="02060603050405020104"/>
            </a:rPr>
            <a:t> and Merch description</a:t>
          </a:r>
        </a:p>
      </dgm:t>
    </dgm:pt>
    <dgm:pt modelId="{2CBC5A05-80F2-4451-9BE1-FD1863418A63}" type="parTrans" cxnId="{2BCF9D9D-AE6B-435F-AB23-F45C035674D7}">
      <dgm:prSet/>
      <dgm:spPr/>
    </dgm:pt>
    <dgm:pt modelId="{DB46A109-3194-4158-AA1B-34C338D6AD48}" type="sibTrans" cxnId="{2BCF9D9D-AE6B-435F-AB23-F45C035674D7}">
      <dgm:prSet/>
      <dgm:spPr/>
    </dgm:pt>
    <dgm:pt modelId="{9CE3A663-18EE-4DBB-B8C4-5E64443FF9D5}">
      <dgm:prSet phldr="0"/>
      <dgm:spPr/>
      <dgm:t>
        <a:bodyPr/>
        <a:lstStyle/>
        <a:p>
          <a:r>
            <a:rPr lang="en-US">
              <a:latin typeface="Rockwell Condensed" panose="02060603050405020104"/>
            </a:rPr>
            <a:t>Assign unknown for adjustment transactions and the rest transactions </a:t>
          </a:r>
          <a:endParaRPr lang="en-US"/>
        </a:p>
      </dgm:t>
    </dgm:pt>
    <dgm:pt modelId="{A87BBB38-35C5-4A7C-A02D-EBCC3DF54106}" type="parTrans" cxnId="{17C831A3-2E51-4A14-AFF8-D80454BA1A40}">
      <dgm:prSet/>
      <dgm:spPr/>
    </dgm:pt>
    <dgm:pt modelId="{AC5FFCF3-9F40-409A-A117-F07C2F28B8C5}" type="sibTrans" cxnId="{17C831A3-2E51-4A14-AFF8-D80454BA1A40}">
      <dgm:prSet/>
      <dgm:spPr/>
    </dgm:pt>
    <dgm:pt modelId="{80E34C0B-172A-4B2A-B513-D8D422DEACB8}" type="pres">
      <dgm:prSet presAssocID="{EE5458F1-5D2C-4E67-B6AB-F933A04E7809}" presName="root" presStyleCnt="0">
        <dgm:presLayoutVars>
          <dgm:chMax/>
          <dgm:chPref/>
          <dgm:animLvl val="lvl"/>
        </dgm:presLayoutVars>
      </dgm:prSet>
      <dgm:spPr/>
    </dgm:pt>
    <dgm:pt modelId="{9EF29C56-BD95-4864-A14F-4C8BBCD3E811}" type="pres">
      <dgm:prSet presAssocID="{EE5458F1-5D2C-4E67-B6AB-F933A04E7809}" presName="divider" presStyleLbl="fgAcc1" presStyleIdx="0" presStyleCnt="4"/>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433E29F7-144F-47C4-BB16-BF31D44F86F3}" type="pres">
      <dgm:prSet presAssocID="{EE5458F1-5D2C-4E67-B6AB-F933A04E7809}" presName="nodes" presStyleCnt="0">
        <dgm:presLayoutVars>
          <dgm:chMax/>
          <dgm:chPref/>
          <dgm:animLvl val="lvl"/>
        </dgm:presLayoutVars>
      </dgm:prSet>
      <dgm:spPr/>
    </dgm:pt>
    <dgm:pt modelId="{38F1DDCD-431C-4DC6-8344-1BF50F7CD064}" type="pres">
      <dgm:prSet presAssocID="{2E5DBCC7-6B9F-4CAF-B303-4ED24CFDE0A3}" presName="composite" presStyleCnt="0"/>
      <dgm:spPr/>
    </dgm:pt>
    <dgm:pt modelId="{91EEB689-4259-4A43-BE42-7161AD44A339}" type="pres">
      <dgm:prSet presAssocID="{2E5DBCC7-6B9F-4CAF-B303-4ED24CFDE0A3}" presName="ConnectorPoint" presStyleLbl="ln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A86CF9E5-54F3-43ED-B36D-80E4FF980542}" type="pres">
      <dgm:prSet presAssocID="{2E5DBCC7-6B9F-4CAF-B303-4ED24CFDE0A3}" presName="DropPinPlaceHolder" presStyleCnt="0"/>
      <dgm:spPr/>
    </dgm:pt>
    <dgm:pt modelId="{56302AF9-BEEE-46D3-A029-EC3D8F01EB56}" type="pres">
      <dgm:prSet presAssocID="{2E5DBCC7-6B9F-4CAF-B303-4ED24CFDE0A3}" presName="DropPin" presStyleLbl="alignNode1" presStyleIdx="0" presStyleCnt="3"/>
      <dgm:spPr/>
    </dgm:pt>
    <dgm:pt modelId="{B1D6AD25-4FD3-4B0F-849C-8D818CC30948}" type="pres">
      <dgm:prSet presAssocID="{2E5DBCC7-6B9F-4CAF-B303-4ED24CFDE0A3}" presName="Ellipse" presStyleLbl="fgAcc1" presStyleIdx="1" presStyleCnt="4"/>
      <dgm:spPr>
        <a:solidFill>
          <a:schemeClr val="lt1">
            <a:alpha val="90000"/>
            <a:hueOff val="0"/>
            <a:satOff val="0"/>
            <a:lumOff val="0"/>
            <a:alphaOff val="0"/>
          </a:schemeClr>
        </a:solidFill>
        <a:ln w="12700" cap="flat" cmpd="sng" algn="ctr">
          <a:noFill/>
          <a:prstDash val="solid"/>
        </a:ln>
        <a:effectLst/>
      </dgm:spPr>
    </dgm:pt>
    <dgm:pt modelId="{18E980C6-A24F-473F-B587-1450819C0129}" type="pres">
      <dgm:prSet presAssocID="{2E5DBCC7-6B9F-4CAF-B303-4ED24CFDE0A3}" presName="L2TextContainer" presStyleLbl="revTx" presStyleIdx="0" presStyleCnt="6">
        <dgm:presLayoutVars>
          <dgm:bulletEnabled val="1"/>
        </dgm:presLayoutVars>
      </dgm:prSet>
      <dgm:spPr/>
    </dgm:pt>
    <dgm:pt modelId="{D600796C-82B4-4AB6-95DA-0AFD39E9A839}" type="pres">
      <dgm:prSet presAssocID="{2E5DBCC7-6B9F-4CAF-B303-4ED24CFDE0A3}" presName="L1TextContainer" presStyleLbl="revTx" presStyleIdx="1" presStyleCnt="6">
        <dgm:presLayoutVars>
          <dgm:chMax val="1"/>
          <dgm:chPref val="1"/>
          <dgm:bulletEnabled val="1"/>
        </dgm:presLayoutVars>
      </dgm:prSet>
      <dgm:spPr/>
    </dgm:pt>
    <dgm:pt modelId="{584AAFAD-8F60-4419-B77B-A2762EB766CE}" type="pres">
      <dgm:prSet presAssocID="{2E5DBCC7-6B9F-4CAF-B303-4ED24CFDE0A3}" presName="ConnectLine" presStyleLbl="sibTrans1D1" presStyleIdx="0" presStyleCnt="3"/>
      <dgm:spPr>
        <a:noFill/>
        <a:ln w="12700" cap="flat" cmpd="sng" algn="ctr">
          <a:solidFill>
            <a:schemeClr val="accent2">
              <a:hueOff val="0"/>
              <a:satOff val="0"/>
              <a:lumOff val="0"/>
              <a:alphaOff val="0"/>
            </a:schemeClr>
          </a:solidFill>
          <a:prstDash val="dash"/>
        </a:ln>
        <a:effectLst/>
      </dgm:spPr>
    </dgm:pt>
    <dgm:pt modelId="{716F91AD-D972-4BA0-9AC8-C46C6026AC0B}" type="pres">
      <dgm:prSet presAssocID="{2E5DBCC7-6B9F-4CAF-B303-4ED24CFDE0A3}" presName="EmptyPlaceHolder" presStyleCnt="0"/>
      <dgm:spPr/>
    </dgm:pt>
    <dgm:pt modelId="{8EDC1CA6-5F52-451A-AFC2-8F3ACB04620B}" type="pres">
      <dgm:prSet presAssocID="{9FE740A0-7AC7-44A4-B122-32188EC35BB1}" presName="spaceBetweenRectangles" presStyleCnt="0"/>
      <dgm:spPr/>
    </dgm:pt>
    <dgm:pt modelId="{ABC7A7D6-CFDC-4A1F-99FF-A6C7F1F37FA2}" type="pres">
      <dgm:prSet presAssocID="{AD50E794-873C-4221-ACAC-84F8F7756421}" presName="composite" presStyleCnt="0"/>
      <dgm:spPr/>
    </dgm:pt>
    <dgm:pt modelId="{D6D1C577-7F29-4D08-9DB9-B603318EBA26}" type="pres">
      <dgm:prSet presAssocID="{AD50E794-873C-4221-ACAC-84F8F7756421}" presName="ConnectorPoint" presStyleLbl="lnNode1" presStyleIdx="1"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DB7F01C7-DB9C-4DF3-8A2C-1A7939EF1009}" type="pres">
      <dgm:prSet presAssocID="{AD50E794-873C-4221-ACAC-84F8F7756421}" presName="DropPinPlaceHolder" presStyleCnt="0"/>
      <dgm:spPr/>
    </dgm:pt>
    <dgm:pt modelId="{C77F5D78-F523-40D4-83DC-0E3EAFC67BF0}" type="pres">
      <dgm:prSet presAssocID="{AD50E794-873C-4221-ACAC-84F8F7756421}" presName="DropPin" presStyleLbl="alignNode1" presStyleIdx="1" presStyleCnt="3"/>
      <dgm:spPr/>
    </dgm:pt>
    <dgm:pt modelId="{147AD469-D51E-48E0-B8BA-526964E33E4C}" type="pres">
      <dgm:prSet presAssocID="{AD50E794-873C-4221-ACAC-84F8F7756421}" presName="Ellipse" presStyleLbl="fgAcc1" presStyleIdx="2" presStyleCnt="4"/>
      <dgm:spPr>
        <a:solidFill>
          <a:schemeClr val="lt1">
            <a:alpha val="90000"/>
            <a:hueOff val="0"/>
            <a:satOff val="0"/>
            <a:lumOff val="0"/>
            <a:alphaOff val="0"/>
          </a:schemeClr>
        </a:solidFill>
        <a:ln w="12700" cap="flat" cmpd="sng" algn="ctr">
          <a:noFill/>
          <a:prstDash val="solid"/>
        </a:ln>
        <a:effectLst/>
      </dgm:spPr>
    </dgm:pt>
    <dgm:pt modelId="{89DB1FD4-0301-42F1-A244-F2DC7C429D51}" type="pres">
      <dgm:prSet presAssocID="{AD50E794-873C-4221-ACAC-84F8F7756421}" presName="L2TextContainer" presStyleLbl="revTx" presStyleIdx="2" presStyleCnt="6">
        <dgm:presLayoutVars>
          <dgm:bulletEnabled val="1"/>
        </dgm:presLayoutVars>
      </dgm:prSet>
      <dgm:spPr/>
    </dgm:pt>
    <dgm:pt modelId="{339828FD-CBF7-4310-AE82-D03624B5754B}" type="pres">
      <dgm:prSet presAssocID="{AD50E794-873C-4221-ACAC-84F8F7756421}" presName="L1TextContainer" presStyleLbl="revTx" presStyleIdx="3" presStyleCnt="6">
        <dgm:presLayoutVars>
          <dgm:chMax val="1"/>
          <dgm:chPref val="1"/>
          <dgm:bulletEnabled val="1"/>
        </dgm:presLayoutVars>
      </dgm:prSet>
      <dgm:spPr/>
    </dgm:pt>
    <dgm:pt modelId="{E2F7FBEB-3EA3-4306-845A-3E4EC0B9A12B}" type="pres">
      <dgm:prSet presAssocID="{AD50E794-873C-4221-ACAC-84F8F7756421}" presName="ConnectLine" presStyleLbl="sibTrans1D1" presStyleIdx="1" presStyleCnt="3"/>
      <dgm:spPr>
        <a:noFill/>
        <a:ln w="12700" cap="flat" cmpd="sng" algn="ctr">
          <a:solidFill>
            <a:schemeClr val="accent2">
              <a:hueOff val="0"/>
              <a:satOff val="0"/>
              <a:lumOff val="0"/>
              <a:alphaOff val="0"/>
            </a:schemeClr>
          </a:solidFill>
          <a:prstDash val="dash"/>
        </a:ln>
        <a:effectLst/>
      </dgm:spPr>
    </dgm:pt>
    <dgm:pt modelId="{FA54F071-8582-4C3A-9897-BF6E4AF1B1AF}" type="pres">
      <dgm:prSet presAssocID="{AD50E794-873C-4221-ACAC-84F8F7756421}" presName="EmptyPlaceHolder" presStyleCnt="0"/>
      <dgm:spPr/>
    </dgm:pt>
    <dgm:pt modelId="{E78E4179-1E0C-4666-AFBA-8FD381B21B6F}" type="pres">
      <dgm:prSet presAssocID="{45A1D3F9-8B4B-426A-BA9A-16166A385169}" presName="spaceBetweenRectangles" presStyleCnt="0"/>
      <dgm:spPr/>
    </dgm:pt>
    <dgm:pt modelId="{B84AF04F-0451-4163-8A37-AA474AB5165F}" type="pres">
      <dgm:prSet presAssocID="{B68ED85B-681C-443B-AEC4-E93A6CA9ED60}" presName="composite" presStyleCnt="0"/>
      <dgm:spPr/>
    </dgm:pt>
    <dgm:pt modelId="{287482A3-3772-407E-98AE-7DEE35B9977A}" type="pres">
      <dgm:prSet presAssocID="{B68ED85B-681C-443B-AEC4-E93A6CA9ED60}" presName="ConnectorPoint" presStyleLbl="lnNode1" presStyleIdx="2"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725C0CCA-DC1D-41B3-B22F-BB643506F68F}" type="pres">
      <dgm:prSet presAssocID="{B68ED85B-681C-443B-AEC4-E93A6CA9ED60}" presName="DropPinPlaceHolder" presStyleCnt="0"/>
      <dgm:spPr/>
    </dgm:pt>
    <dgm:pt modelId="{3484D218-B601-4D27-B845-21361A0DA7CF}" type="pres">
      <dgm:prSet presAssocID="{B68ED85B-681C-443B-AEC4-E93A6CA9ED60}" presName="DropPin" presStyleLbl="alignNode1" presStyleIdx="2" presStyleCnt="3"/>
      <dgm:spPr/>
    </dgm:pt>
    <dgm:pt modelId="{40574DEF-5564-4FF7-BBC3-82192783E624}" type="pres">
      <dgm:prSet presAssocID="{B68ED85B-681C-443B-AEC4-E93A6CA9ED60}" presName="Ellipse" presStyleLbl="fgAcc1" presStyleIdx="3" presStyleCnt="4"/>
      <dgm:spPr>
        <a:solidFill>
          <a:schemeClr val="lt1">
            <a:alpha val="90000"/>
            <a:hueOff val="0"/>
            <a:satOff val="0"/>
            <a:lumOff val="0"/>
            <a:alphaOff val="0"/>
          </a:schemeClr>
        </a:solidFill>
        <a:ln w="12700" cap="flat" cmpd="sng" algn="ctr">
          <a:noFill/>
          <a:prstDash val="solid"/>
        </a:ln>
        <a:effectLst/>
      </dgm:spPr>
    </dgm:pt>
    <dgm:pt modelId="{3698EABA-103E-4076-A28F-6D527B22266A}" type="pres">
      <dgm:prSet presAssocID="{B68ED85B-681C-443B-AEC4-E93A6CA9ED60}" presName="L2TextContainer" presStyleLbl="revTx" presStyleIdx="4" presStyleCnt="6">
        <dgm:presLayoutVars>
          <dgm:bulletEnabled val="1"/>
        </dgm:presLayoutVars>
      </dgm:prSet>
      <dgm:spPr/>
    </dgm:pt>
    <dgm:pt modelId="{4D84AAAB-96E3-49D5-92B3-8C94822B0286}" type="pres">
      <dgm:prSet presAssocID="{B68ED85B-681C-443B-AEC4-E93A6CA9ED60}" presName="L1TextContainer" presStyleLbl="revTx" presStyleIdx="5" presStyleCnt="6">
        <dgm:presLayoutVars>
          <dgm:chMax val="1"/>
          <dgm:chPref val="1"/>
          <dgm:bulletEnabled val="1"/>
        </dgm:presLayoutVars>
      </dgm:prSet>
      <dgm:spPr/>
    </dgm:pt>
    <dgm:pt modelId="{CC5DCC83-B656-4592-A780-91736F0AC1C0}" type="pres">
      <dgm:prSet presAssocID="{B68ED85B-681C-443B-AEC4-E93A6CA9ED60}" presName="ConnectLine" presStyleLbl="sibTrans1D1" presStyleIdx="2" presStyleCnt="3"/>
      <dgm:spPr>
        <a:noFill/>
        <a:ln w="12700" cap="flat" cmpd="sng" algn="ctr">
          <a:solidFill>
            <a:schemeClr val="accent2">
              <a:hueOff val="0"/>
              <a:satOff val="0"/>
              <a:lumOff val="0"/>
              <a:alphaOff val="0"/>
            </a:schemeClr>
          </a:solidFill>
          <a:prstDash val="dash"/>
        </a:ln>
        <a:effectLst/>
      </dgm:spPr>
    </dgm:pt>
    <dgm:pt modelId="{B2296829-447B-4614-8EF9-871684C1B7CA}" type="pres">
      <dgm:prSet presAssocID="{B68ED85B-681C-443B-AEC4-E93A6CA9ED60}" presName="EmptyPlaceHolder" presStyleCnt="0"/>
      <dgm:spPr/>
    </dgm:pt>
  </dgm:ptLst>
  <dgm:cxnLst>
    <dgm:cxn modelId="{58032B03-960F-45AE-A0D7-A6DC5809B1DF}" type="presOf" srcId="{55B5107F-D25A-4F1E-A63A-C8472DE4FE45}" destId="{3698EABA-103E-4076-A28F-6D527B22266A}" srcOrd="0" destOrd="1" presId="urn:microsoft.com/office/officeart/2017/3/layout/DropPinTimeline"/>
    <dgm:cxn modelId="{F0C84308-C2B0-4208-8EDC-BBA405DA9478}" type="presOf" srcId="{EE5458F1-5D2C-4E67-B6AB-F933A04E7809}" destId="{80E34C0B-172A-4B2A-B513-D8D422DEACB8}" srcOrd="0" destOrd="0" presId="urn:microsoft.com/office/officeart/2017/3/layout/DropPinTimeline"/>
    <dgm:cxn modelId="{C75A6308-5454-4893-A62E-DF21AAAB3643}" srcId="{B68ED85B-681C-443B-AEC4-E93A6CA9ED60}" destId="{571B89A1-7E92-4D33-931D-471E56D65C83}" srcOrd="0" destOrd="0" parTransId="{43AD2438-B6B5-4BB0-A1AB-B24945215DFE}" sibTransId="{87DEE26D-630E-44AE-B185-A5E258C10A0C}"/>
    <dgm:cxn modelId="{0CEF770B-CA3F-447F-980C-379E229F4376}" type="presOf" srcId="{ABF6BB27-818B-4F4D-9AB1-DE0D4505D6B0}" destId="{18E980C6-A24F-473F-B587-1450819C0129}" srcOrd="0" destOrd="2" presId="urn:microsoft.com/office/officeart/2017/3/layout/DropPinTimeline"/>
    <dgm:cxn modelId="{5493AD15-BBF7-471F-84B3-73F30D835F94}" type="presOf" srcId="{73B47A0B-78EB-43F6-A335-9459FFEA33D0}" destId="{89DB1FD4-0301-42F1-A244-F2DC7C429D51}" srcOrd="0" destOrd="1" presId="urn:microsoft.com/office/officeart/2017/3/layout/DropPinTimeline"/>
    <dgm:cxn modelId="{73C43723-F885-4C73-BD8E-2F9B734FC1A2}" type="presOf" srcId="{715133E2-F2AA-4AB2-99D2-0348A8614294}" destId="{89DB1FD4-0301-42F1-A244-F2DC7C429D51}" srcOrd="0" destOrd="0" presId="urn:microsoft.com/office/officeart/2017/3/layout/DropPinTimeline"/>
    <dgm:cxn modelId="{D2492B26-79A5-4041-89C1-F03D91DBD3CB}" type="presOf" srcId="{2E5DBCC7-6B9F-4CAF-B303-4ED24CFDE0A3}" destId="{D600796C-82B4-4AB6-95DA-0AFD39E9A839}" srcOrd="0" destOrd="0" presId="urn:microsoft.com/office/officeart/2017/3/layout/DropPinTimeline"/>
    <dgm:cxn modelId="{4D191928-E22E-4C9F-95E6-E905C37B4FE4}" srcId="{2E5DBCC7-6B9F-4CAF-B303-4ED24CFDE0A3}" destId="{906998F5-4502-40CB-A0DB-3707D7296DFD}" srcOrd="0" destOrd="0" parTransId="{80C5CC37-6FC5-4AEA-846F-330A429683CA}" sibTransId="{22E61BA3-E535-40B6-9174-2DE1BC98CEEE}"/>
    <dgm:cxn modelId="{8640D02F-9674-47C4-8D18-0E9DF0846145}" srcId="{AD50E794-873C-4221-ACAC-84F8F7756421}" destId="{370A0163-4611-43A8-9315-B809D095C0DD}" srcOrd="2" destOrd="0" parTransId="{E3C24E37-38B8-4F7B-AAC1-6176ABFF41ED}" sibTransId="{FCC5396E-5064-40E7-8B57-776D971528A4}"/>
    <dgm:cxn modelId="{4D2CA132-86A3-4B25-9F7E-A26C321B4A8F}" type="presOf" srcId="{B68ED85B-681C-443B-AEC4-E93A6CA9ED60}" destId="{4D84AAAB-96E3-49D5-92B3-8C94822B0286}" srcOrd="0" destOrd="0" presId="urn:microsoft.com/office/officeart/2017/3/layout/DropPinTimeline"/>
    <dgm:cxn modelId="{8339F958-78A0-4CEC-9F82-12DDD7725F7D}" srcId="{AD50E794-873C-4221-ACAC-84F8F7756421}" destId="{715133E2-F2AA-4AB2-99D2-0348A8614294}" srcOrd="0" destOrd="0" parTransId="{65C76055-1D1C-4D8B-9E6D-E7D841060C4A}" sibTransId="{E2CF6ADB-D9BF-425B-B32B-36D23E15B856}"/>
    <dgm:cxn modelId="{88BE756B-B601-46C9-A3AC-935165553B20}" srcId="{EE5458F1-5D2C-4E67-B6AB-F933A04E7809}" destId="{AD50E794-873C-4221-ACAC-84F8F7756421}" srcOrd="1" destOrd="0" parTransId="{A41F82FF-2258-4FA2-96E1-A358892538E1}" sibTransId="{45A1D3F9-8B4B-426A-BA9A-16166A385169}"/>
    <dgm:cxn modelId="{7D3A436E-F66C-43A2-99D2-F9F652338E86}" srcId="{EE5458F1-5D2C-4E67-B6AB-F933A04E7809}" destId="{2E5DBCC7-6B9F-4CAF-B303-4ED24CFDE0A3}" srcOrd="0" destOrd="0" parTransId="{7A862206-E366-4EAD-9E1D-327337121D51}" sibTransId="{9FE740A0-7AC7-44A4-B122-32188EC35BB1}"/>
    <dgm:cxn modelId="{8E3B1D92-591C-409B-888E-A0113FA2F71B}" srcId="{EE5458F1-5D2C-4E67-B6AB-F933A04E7809}" destId="{B68ED85B-681C-443B-AEC4-E93A6CA9ED60}" srcOrd="2" destOrd="0" parTransId="{30DE98DE-C313-429A-9A91-1D143FDFE8E7}" sibTransId="{C1BCA64D-1CCE-4A0F-A89F-71C492394A88}"/>
    <dgm:cxn modelId="{7D91D99A-2A7D-47D2-BE5C-DDFA3E747BFA}" type="presOf" srcId="{AD50E794-873C-4221-ACAC-84F8F7756421}" destId="{339828FD-CBF7-4310-AE82-D03624B5754B}" srcOrd="0" destOrd="0" presId="urn:microsoft.com/office/officeart/2017/3/layout/DropPinTimeline"/>
    <dgm:cxn modelId="{2BCF9D9D-AE6B-435F-AB23-F45C035674D7}" srcId="{B68ED85B-681C-443B-AEC4-E93A6CA9ED60}" destId="{55B5107F-D25A-4F1E-A63A-C8472DE4FE45}" srcOrd="1" destOrd="0" parTransId="{2CBC5A05-80F2-4451-9BE1-FD1863418A63}" sibTransId="{DB46A109-3194-4158-AA1B-34C338D6AD48}"/>
    <dgm:cxn modelId="{BA0009A2-B972-488B-853E-E7628A6FB6B3}" type="presOf" srcId="{571B89A1-7E92-4D33-931D-471E56D65C83}" destId="{3698EABA-103E-4076-A28F-6D527B22266A}" srcOrd="0" destOrd="0" presId="urn:microsoft.com/office/officeart/2017/3/layout/DropPinTimeline"/>
    <dgm:cxn modelId="{17C831A3-2E51-4A14-AFF8-D80454BA1A40}" srcId="{B68ED85B-681C-443B-AEC4-E93A6CA9ED60}" destId="{9CE3A663-18EE-4DBB-B8C4-5E64443FF9D5}" srcOrd="2" destOrd="0" parTransId="{A87BBB38-35C5-4A7C-A02D-EBCC3DF54106}" sibTransId="{AC5FFCF3-9F40-409A-A117-F07C2F28B8C5}"/>
    <dgm:cxn modelId="{EC9390D1-A02B-4F6E-A935-1A7C91580E12}" srcId="{2E5DBCC7-6B9F-4CAF-B303-4ED24CFDE0A3}" destId="{ABF6BB27-818B-4F4D-9AB1-DE0D4505D6B0}" srcOrd="2" destOrd="0" parTransId="{16801B64-95E9-41DB-922A-21DF49644CC4}" sibTransId="{69BB4F25-D7A2-495A-B1CC-2B0226554ABD}"/>
    <dgm:cxn modelId="{970B29D3-B4F5-41EE-8377-51E240C26D1B}" type="presOf" srcId="{9CE3A663-18EE-4DBB-B8C4-5E64443FF9D5}" destId="{3698EABA-103E-4076-A28F-6D527B22266A}" srcOrd="0" destOrd="2" presId="urn:microsoft.com/office/officeart/2017/3/layout/DropPinTimeline"/>
    <dgm:cxn modelId="{B124E8D8-B837-4460-B221-4135B52DBBEC}" srcId="{2E5DBCC7-6B9F-4CAF-B303-4ED24CFDE0A3}" destId="{C32861EF-6C5B-48FD-8778-6E23C4D2F4E2}" srcOrd="1" destOrd="0" parTransId="{D7438DE4-3031-4B75-94E0-A628F1F093A2}" sibTransId="{6181744B-CC5A-4F6B-9FBE-EA5C8FEB337B}"/>
    <dgm:cxn modelId="{E63198E4-9A52-47C6-9740-B84918F34788}" srcId="{AD50E794-873C-4221-ACAC-84F8F7756421}" destId="{73B47A0B-78EB-43F6-A335-9459FFEA33D0}" srcOrd="1" destOrd="0" parTransId="{A5FDB43B-B32E-4E6F-9E55-A82C13659959}" sibTransId="{958EE3B3-12B4-47E9-A372-57A6093180E0}"/>
    <dgm:cxn modelId="{806067EB-394C-41F7-8670-72D25A791781}" type="presOf" srcId="{C32861EF-6C5B-48FD-8778-6E23C4D2F4E2}" destId="{18E980C6-A24F-473F-B587-1450819C0129}" srcOrd="0" destOrd="1" presId="urn:microsoft.com/office/officeart/2017/3/layout/DropPinTimeline"/>
    <dgm:cxn modelId="{A649F2F2-9DD1-4A02-AD61-0F97A897CFEE}" type="presOf" srcId="{906998F5-4502-40CB-A0DB-3707D7296DFD}" destId="{18E980C6-A24F-473F-B587-1450819C0129}" srcOrd="0" destOrd="0" presId="urn:microsoft.com/office/officeart/2017/3/layout/DropPinTimeline"/>
    <dgm:cxn modelId="{82227FFA-8D95-4D9F-A81A-152C6F4370A6}" type="presOf" srcId="{370A0163-4611-43A8-9315-B809D095C0DD}" destId="{89DB1FD4-0301-42F1-A244-F2DC7C429D51}" srcOrd="0" destOrd="2" presId="urn:microsoft.com/office/officeart/2017/3/layout/DropPinTimeline"/>
    <dgm:cxn modelId="{5B922937-A3AE-4041-93CB-346D0D8DF90C}" type="presParOf" srcId="{80E34C0B-172A-4B2A-B513-D8D422DEACB8}" destId="{9EF29C56-BD95-4864-A14F-4C8BBCD3E811}" srcOrd="0" destOrd="0" presId="urn:microsoft.com/office/officeart/2017/3/layout/DropPinTimeline"/>
    <dgm:cxn modelId="{53CA9497-5DEB-4A50-9C6B-7B65D8680C6E}" type="presParOf" srcId="{80E34C0B-172A-4B2A-B513-D8D422DEACB8}" destId="{433E29F7-144F-47C4-BB16-BF31D44F86F3}" srcOrd="1" destOrd="0" presId="urn:microsoft.com/office/officeart/2017/3/layout/DropPinTimeline"/>
    <dgm:cxn modelId="{17E79706-342D-4882-8B2A-5F1A7C6EAA0F}" type="presParOf" srcId="{433E29F7-144F-47C4-BB16-BF31D44F86F3}" destId="{38F1DDCD-431C-4DC6-8344-1BF50F7CD064}" srcOrd="0" destOrd="0" presId="urn:microsoft.com/office/officeart/2017/3/layout/DropPinTimeline"/>
    <dgm:cxn modelId="{1110E776-8F51-484B-8AFC-0FF22C0A3CAB}" type="presParOf" srcId="{38F1DDCD-431C-4DC6-8344-1BF50F7CD064}" destId="{91EEB689-4259-4A43-BE42-7161AD44A339}" srcOrd="0" destOrd="0" presId="urn:microsoft.com/office/officeart/2017/3/layout/DropPinTimeline"/>
    <dgm:cxn modelId="{6ACA1C9B-A624-4331-BB42-A6B68EB2C6A4}" type="presParOf" srcId="{38F1DDCD-431C-4DC6-8344-1BF50F7CD064}" destId="{A86CF9E5-54F3-43ED-B36D-80E4FF980542}" srcOrd="1" destOrd="0" presId="urn:microsoft.com/office/officeart/2017/3/layout/DropPinTimeline"/>
    <dgm:cxn modelId="{BB672961-F2BF-4D1A-931B-3E95F21FFB7E}" type="presParOf" srcId="{A86CF9E5-54F3-43ED-B36D-80E4FF980542}" destId="{56302AF9-BEEE-46D3-A029-EC3D8F01EB56}" srcOrd="0" destOrd="0" presId="urn:microsoft.com/office/officeart/2017/3/layout/DropPinTimeline"/>
    <dgm:cxn modelId="{20E12F90-9C5F-4886-A9D9-9D87CCEDD692}" type="presParOf" srcId="{A86CF9E5-54F3-43ED-B36D-80E4FF980542}" destId="{B1D6AD25-4FD3-4B0F-849C-8D818CC30948}" srcOrd="1" destOrd="0" presId="urn:microsoft.com/office/officeart/2017/3/layout/DropPinTimeline"/>
    <dgm:cxn modelId="{F2FBDD2F-297E-4840-A6DF-58BC3AA8CCB6}" type="presParOf" srcId="{38F1DDCD-431C-4DC6-8344-1BF50F7CD064}" destId="{18E980C6-A24F-473F-B587-1450819C0129}" srcOrd="2" destOrd="0" presId="urn:microsoft.com/office/officeart/2017/3/layout/DropPinTimeline"/>
    <dgm:cxn modelId="{4ED3264E-868D-4EBA-A2D8-BE32C5974133}" type="presParOf" srcId="{38F1DDCD-431C-4DC6-8344-1BF50F7CD064}" destId="{D600796C-82B4-4AB6-95DA-0AFD39E9A839}" srcOrd="3" destOrd="0" presId="urn:microsoft.com/office/officeart/2017/3/layout/DropPinTimeline"/>
    <dgm:cxn modelId="{88171C7A-46E5-4407-AACE-379C704D686F}" type="presParOf" srcId="{38F1DDCD-431C-4DC6-8344-1BF50F7CD064}" destId="{584AAFAD-8F60-4419-B77B-A2762EB766CE}" srcOrd="4" destOrd="0" presId="urn:microsoft.com/office/officeart/2017/3/layout/DropPinTimeline"/>
    <dgm:cxn modelId="{6ECCA50E-2A00-4C83-882D-380B2B305E70}" type="presParOf" srcId="{38F1DDCD-431C-4DC6-8344-1BF50F7CD064}" destId="{716F91AD-D972-4BA0-9AC8-C46C6026AC0B}" srcOrd="5" destOrd="0" presId="urn:microsoft.com/office/officeart/2017/3/layout/DropPinTimeline"/>
    <dgm:cxn modelId="{8E90AE59-A856-488F-9879-39A4098A04ED}" type="presParOf" srcId="{433E29F7-144F-47C4-BB16-BF31D44F86F3}" destId="{8EDC1CA6-5F52-451A-AFC2-8F3ACB04620B}" srcOrd="1" destOrd="0" presId="urn:microsoft.com/office/officeart/2017/3/layout/DropPinTimeline"/>
    <dgm:cxn modelId="{629E01F9-85D7-4E4D-9EAD-881A5370E904}" type="presParOf" srcId="{433E29F7-144F-47C4-BB16-BF31D44F86F3}" destId="{ABC7A7D6-CFDC-4A1F-99FF-A6C7F1F37FA2}" srcOrd="2" destOrd="0" presId="urn:microsoft.com/office/officeart/2017/3/layout/DropPinTimeline"/>
    <dgm:cxn modelId="{45010E44-6844-497E-969B-CD8481FFBF95}" type="presParOf" srcId="{ABC7A7D6-CFDC-4A1F-99FF-A6C7F1F37FA2}" destId="{D6D1C577-7F29-4D08-9DB9-B603318EBA26}" srcOrd="0" destOrd="0" presId="urn:microsoft.com/office/officeart/2017/3/layout/DropPinTimeline"/>
    <dgm:cxn modelId="{596FDAAA-4D79-475F-8120-F2190E879DF4}" type="presParOf" srcId="{ABC7A7D6-CFDC-4A1F-99FF-A6C7F1F37FA2}" destId="{DB7F01C7-DB9C-4DF3-8A2C-1A7939EF1009}" srcOrd="1" destOrd="0" presId="urn:microsoft.com/office/officeart/2017/3/layout/DropPinTimeline"/>
    <dgm:cxn modelId="{A24B3BB6-023B-4C8A-B8AF-E675641C6A45}" type="presParOf" srcId="{DB7F01C7-DB9C-4DF3-8A2C-1A7939EF1009}" destId="{C77F5D78-F523-40D4-83DC-0E3EAFC67BF0}" srcOrd="0" destOrd="0" presId="urn:microsoft.com/office/officeart/2017/3/layout/DropPinTimeline"/>
    <dgm:cxn modelId="{66E15E3C-AA79-4BD8-88C9-A695F6EDB567}" type="presParOf" srcId="{DB7F01C7-DB9C-4DF3-8A2C-1A7939EF1009}" destId="{147AD469-D51E-48E0-B8BA-526964E33E4C}" srcOrd="1" destOrd="0" presId="urn:microsoft.com/office/officeart/2017/3/layout/DropPinTimeline"/>
    <dgm:cxn modelId="{7D4DA562-1832-48E5-94B1-C17D2864BEBD}" type="presParOf" srcId="{ABC7A7D6-CFDC-4A1F-99FF-A6C7F1F37FA2}" destId="{89DB1FD4-0301-42F1-A244-F2DC7C429D51}" srcOrd="2" destOrd="0" presId="urn:microsoft.com/office/officeart/2017/3/layout/DropPinTimeline"/>
    <dgm:cxn modelId="{24074A21-C153-4DDD-A379-FDE2FAF927A9}" type="presParOf" srcId="{ABC7A7D6-CFDC-4A1F-99FF-A6C7F1F37FA2}" destId="{339828FD-CBF7-4310-AE82-D03624B5754B}" srcOrd="3" destOrd="0" presId="urn:microsoft.com/office/officeart/2017/3/layout/DropPinTimeline"/>
    <dgm:cxn modelId="{F16D819E-83FF-45E1-BD44-5753074EC605}" type="presParOf" srcId="{ABC7A7D6-CFDC-4A1F-99FF-A6C7F1F37FA2}" destId="{E2F7FBEB-3EA3-4306-845A-3E4EC0B9A12B}" srcOrd="4" destOrd="0" presId="urn:microsoft.com/office/officeart/2017/3/layout/DropPinTimeline"/>
    <dgm:cxn modelId="{BE49F387-B4C3-4DED-B214-8F74CE613246}" type="presParOf" srcId="{ABC7A7D6-CFDC-4A1F-99FF-A6C7F1F37FA2}" destId="{FA54F071-8582-4C3A-9897-BF6E4AF1B1AF}" srcOrd="5" destOrd="0" presId="urn:microsoft.com/office/officeart/2017/3/layout/DropPinTimeline"/>
    <dgm:cxn modelId="{14B5F670-C224-4232-810E-6227B571E141}" type="presParOf" srcId="{433E29F7-144F-47C4-BB16-BF31D44F86F3}" destId="{E78E4179-1E0C-4666-AFBA-8FD381B21B6F}" srcOrd="3" destOrd="0" presId="urn:microsoft.com/office/officeart/2017/3/layout/DropPinTimeline"/>
    <dgm:cxn modelId="{E34F0B77-C8F2-4CE4-B635-6C38F41D625B}" type="presParOf" srcId="{433E29F7-144F-47C4-BB16-BF31D44F86F3}" destId="{B84AF04F-0451-4163-8A37-AA474AB5165F}" srcOrd="4" destOrd="0" presId="urn:microsoft.com/office/officeart/2017/3/layout/DropPinTimeline"/>
    <dgm:cxn modelId="{23E511B4-2A6D-4A5D-A751-15E6DB80BDE2}" type="presParOf" srcId="{B84AF04F-0451-4163-8A37-AA474AB5165F}" destId="{287482A3-3772-407E-98AE-7DEE35B9977A}" srcOrd="0" destOrd="0" presId="urn:microsoft.com/office/officeart/2017/3/layout/DropPinTimeline"/>
    <dgm:cxn modelId="{7CE17A10-8083-46C6-9DBE-E534B8AF7567}" type="presParOf" srcId="{B84AF04F-0451-4163-8A37-AA474AB5165F}" destId="{725C0CCA-DC1D-41B3-B22F-BB643506F68F}" srcOrd="1" destOrd="0" presId="urn:microsoft.com/office/officeart/2017/3/layout/DropPinTimeline"/>
    <dgm:cxn modelId="{C20AC061-76FD-44A3-9703-74F78492EBAB}" type="presParOf" srcId="{725C0CCA-DC1D-41B3-B22F-BB643506F68F}" destId="{3484D218-B601-4D27-B845-21361A0DA7CF}" srcOrd="0" destOrd="0" presId="urn:microsoft.com/office/officeart/2017/3/layout/DropPinTimeline"/>
    <dgm:cxn modelId="{74407C3B-9674-49BD-94AC-E44DFBDE728F}" type="presParOf" srcId="{725C0CCA-DC1D-41B3-B22F-BB643506F68F}" destId="{40574DEF-5564-4FF7-BBC3-82192783E624}" srcOrd="1" destOrd="0" presId="urn:microsoft.com/office/officeart/2017/3/layout/DropPinTimeline"/>
    <dgm:cxn modelId="{F862E6EF-5A11-40BD-BF14-D675CF58D54F}" type="presParOf" srcId="{B84AF04F-0451-4163-8A37-AA474AB5165F}" destId="{3698EABA-103E-4076-A28F-6D527B22266A}" srcOrd="2" destOrd="0" presId="urn:microsoft.com/office/officeart/2017/3/layout/DropPinTimeline"/>
    <dgm:cxn modelId="{203EDA4D-B9C9-4354-ADB7-0B33EC5CF8E2}" type="presParOf" srcId="{B84AF04F-0451-4163-8A37-AA474AB5165F}" destId="{4D84AAAB-96E3-49D5-92B3-8C94822B0286}" srcOrd="3" destOrd="0" presId="urn:microsoft.com/office/officeart/2017/3/layout/DropPinTimeline"/>
    <dgm:cxn modelId="{71EE05BF-EC56-4AFE-9C62-C2D29D024FB6}" type="presParOf" srcId="{B84AF04F-0451-4163-8A37-AA474AB5165F}" destId="{CC5DCC83-B656-4592-A780-91736F0AC1C0}" srcOrd="4" destOrd="0" presId="urn:microsoft.com/office/officeart/2017/3/layout/DropPinTimeline"/>
    <dgm:cxn modelId="{F1D63B26-5569-4CFD-A582-14410D482183}" type="presParOf" srcId="{B84AF04F-0451-4163-8A37-AA474AB5165F}" destId="{B2296829-447B-4614-8EF9-871684C1B7CA}"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5458F1-5D2C-4E67-B6AB-F933A04E7809}" type="doc">
      <dgm:prSet loTypeId="urn:microsoft.com/office/officeart/2017/3/layout/DropPinTimeline" loCatId="timeline" qsTypeId="urn:microsoft.com/office/officeart/2005/8/quickstyle/simple1" qsCatId="simple" csTypeId="urn:microsoft.com/office/officeart/2005/8/colors/accent2_2" csCatId="accent2" phldr="1"/>
      <dgm:spPr/>
      <dgm:t>
        <a:bodyPr/>
        <a:lstStyle/>
        <a:p>
          <a:endParaRPr lang="en-US"/>
        </a:p>
      </dgm:t>
    </dgm:pt>
    <dgm:pt modelId="{2E5DBCC7-6B9F-4CAF-B303-4ED24CFDE0A3}">
      <dgm:prSet phldrT="[Text]" phldr="0"/>
      <dgm:spPr/>
      <dgm:t>
        <a:bodyPr/>
        <a:lstStyle/>
        <a:p>
          <a:pPr>
            <a:defRPr b="1"/>
          </a:pPr>
          <a:r>
            <a:rPr lang="en-US" b="1">
              <a:latin typeface="Rockwell Condensed" panose="02060603050405020104"/>
            </a:rPr>
            <a:t>Design Solution</a:t>
          </a:r>
          <a:r>
            <a:rPr lang="en-US"/>
            <a:t> Approach</a:t>
          </a:r>
          <a:endParaRPr lang="en-US" b="0"/>
        </a:p>
      </dgm:t>
    </dgm:pt>
    <dgm:pt modelId="{7A862206-E366-4EAD-9E1D-327337121D51}" type="parTrans" cxnId="{7D3A436E-F66C-43A2-99D2-F9F652338E86}">
      <dgm:prSet/>
      <dgm:spPr/>
      <dgm:t>
        <a:bodyPr/>
        <a:lstStyle/>
        <a:p>
          <a:endParaRPr lang="en-US"/>
        </a:p>
      </dgm:t>
    </dgm:pt>
    <dgm:pt modelId="{9FE740A0-7AC7-44A4-B122-32188EC35BB1}" type="sibTrans" cxnId="{7D3A436E-F66C-43A2-99D2-F9F652338E86}">
      <dgm:prSet/>
      <dgm:spPr/>
      <dgm:t>
        <a:bodyPr/>
        <a:lstStyle/>
        <a:p>
          <a:endParaRPr lang="en-US"/>
        </a:p>
      </dgm:t>
    </dgm:pt>
    <dgm:pt modelId="{C8B52CF7-9448-4BF3-A316-C41014A3686A}">
      <dgm:prSet phldr="0"/>
      <dgm:spPr/>
      <dgm:t>
        <a:bodyPr/>
        <a:lstStyle/>
        <a:p>
          <a:pPr>
            <a:defRPr b="1"/>
          </a:pPr>
          <a:r>
            <a:rPr lang="en-US">
              <a:latin typeface="Rockwell Condensed" panose="02060603050405020104"/>
            </a:rPr>
            <a:t>Gather Data</a:t>
          </a:r>
          <a:endParaRPr lang="en-US" b="1"/>
        </a:p>
      </dgm:t>
    </dgm:pt>
    <dgm:pt modelId="{4B6D5EAD-68F0-423A-877D-3B0AD1AF8F28}" type="parTrans" cxnId="{FD9497EB-1240-45D9-A482-B0085FFDBC2C}">
      <dgm:prSet/>
      <dgm:spPr/>
    </dgm:pt>
    <dgm:pt modelId="{49500914-E0B6-4528-B04E-6F345212DE47}" type="sibTrans" cxnId="{FD9497EB-1240-45D9-A482-B0085FFDBC2C}">
      <dgm:prSet/>
      <dgm:spPr/>
    </dgm:pt>
    <dgm:pt modelId="{ABCA74EE-EB3A-4179-B2EB-42FC80F9F249}">
      <dgm:prSet phldr="0"/>
      <dgm:spPr/>
      <dgm:t>
        <a:bodyPr/>
        <a:lstStyle/>
        <a:p>
          <a:pPr>
            <a:defRPr b="1"/>
          </a:pPr>
          <a:r>
            <a:rPr lang="en-US">
              <a:latin typeface="Rockwell Condensed" panose="02060603050405020104"/>
            </a:rPr>
            <a:t>Feature Engineering</a:t>
          </a:r>
        </a:p>
      </dgm:t>
    </dgm:pt>
    <dgm:pt modelId="{5E5E34F9-CAED-4687-B89C-D5983E7752B8}" type="parTrans" cxnId="{FCC62FDB-0C8B-4911-9868-BE8AE3CA46DD}">
      <dgm:prSet/>
      <dgm:spPr/>
    </dgm:pt>
    <dgm:pt modelId="{1577F6A5-CA74-4614-B1F1-25430088D4B8}" type="sibTrans" cxnId="{FCC62FDB-0C8B-4911-9868-BE8AE3CA46DD}">
      <dgm:prSet/>
      <dgm:spPr/>
    </dgm:pt>
    <dgm:pt modelId="{25833785-FC62-4FE1-A0C2-34E8040F3F84}">
      <dgm:prSet phldr="0"/>
      <dgm:spPr/>
      <dgm:t>
        <a:bodyPr/>
        <a:lstStyle/>
        <a:p>
          <a:pPr>
            <a:defRPr b="1"/>
          </a:pPr>
          <a:r>
            <a:rPr lang="en-US">
              <a:latin typeface="Rockwell Condensed" panose="02060603050405020104"/>
            </a:rPr>
            <a:t>Prepare Data</a:t>
          </a:r>
        </a:p>
      </dgm:t>
    </dgm:pt>
    <dgm:pt modelId="{B2FF42DD-D1BE-42A1-B6F4-6A41223629AD}" type="parTrans" cxnId="{9B70DC23-7825-4CE4-8303-CA6FF7AE8D3D}">
      <dgm:prSet/>
      <dgm:spPr/>
    </dgm:pt>
    <dgm:pt modelId="{7412C621-A4C9-465D-94CD-DC7430EAE9EF}" type="sibTrans" cxnId="{9B70DC23-7825-4CE4-8303-CA6FF7AE8D3D}">
      <dgm:prSet/>
      <dgm:spPr/>
    </dgm:pt>
    <dgm:pt modelId="{FC904C5B-42F6-490E-A896-BCD57101D927}">
      <dgm:prSet phldr="0"/>
      <dgm:spPr/>
      <dgm:t>
        <a:bodyPr/>
        <a:lstStyle/>
        <a:p>
          <a:pPr>
            <a:defRPr b="1"/>
          </a:pPr>
          <a:r>
            <a:rPr lang="en-US">
              <a:latin typeface="Rockwell Condensed" panose="02060603050405020104"/>
            </a:rPr>
            <a:t>Feature Selection</a:t>
          </a:r>
          <a:endParaRPr lang="en-US"/>
        </a:p>
      </dgm:t>
    </dgm:pt>
    <dgm:pt modelId="{57A73FD1-59DC-4887-875C-7727F24D7524}" type="parTrans" cxnId="{4AFABB34-4D34-4F20-A9A5-8E68125DA87A}">
      <dgm:prSet/>
      <dgm:spPr/>
    </dgm:pt>
    <dgm:pt modelId="{1B5146EE-8D29-46EA-8AA3-7A1D24B8C057}" type="sibTrans" cxnId="{4AFABB34-4D34-4F20-A9A5-8E68125DA87A}">
      <dgm:prSet/>
      <dgm:spPr/>
    </dgm:pt>
    <dgm:pt modelId="{3C59EE0B-E690-4AAF-8976-049D1B24DFA8}">
      <dgm:prSet phldr="0"/>
      <dgm:spPr/>
      <dgm:t>
        <a:bodyPr/>
        <a:lstStyle/>
        <a:p>
          <a:pPr>
            <a:defRPr b="1"/>
          </a:pPr>
          <a:r>
            <a:rPr lang="en-US">
              <a:latin typeface="Rockwell Condensed" panose="02060603050405020104"/>
            </a:rPr>
            <a:t>Baseline Model</a:t>
          </a:r>
        </a:p>
      </dgm:t>
    </dgm:pt>
    <dgm:pt modelId="{8AA35D41-50A2-4F3B-A196-631641AF3CDE}" type="parTrans" cxnId="{A6719F51-DB0C-4F5C-8F77-CC7B4FC70B5D}">
      <dgm:prSet/>
      <dgm:spPr/>
    </dgm:pt>
    <dgm:pt modelId="{7D0A0BA2-F82E-4BFC-B32E-A537EC187398}" type="sibTrans" cxnId="{A6719F51-DB0C-4F5C-8F77-CC7B4FC70B5D}">
      <dgm:prSet/>
      <dgm:spPr/>
    </dgm:pt>
    <dgm:pt modelId="{76EAAD7F-B860-476F-96A4-8D5EE1836527}">
      <dgm:prSet phldr="0"/>
      <dgm:spPr/>
      <dgm:t>
        <a:bodyPr/>
        <a:lstStyle/>
        <a:p>
          <a:pPr>
            <a:defRPr b="1"/>
          </a:pPr>
          <a:r>
            <a:rPr lang="en-US">
              <a:latin typeface="Rockwell Condensed" panose="02060603050405020104"/>
            </a:rPr>
            <a:t>Nonlinear Model</a:t>
          </a:r>
        </a:p>
      </dgm:t>
    </dgm:pt>
    <dgm:pt modelId="{B466CB41-A044-4597-8213-DDC3D935AAE5}" type="parTrans" cxnId="{A317BB66-CD68-4119-BA89-26C3887B2FDA}">
      <dgm:prSet/>
      <dgm:spPr/>
    </dgm:pt>
    <dgm:pt modelId="{A59ED6F0-6179-4DB9-8FF8-370FD0E62C94}" type="sibTrans" cxnId="{A317BB66-CD68-4119-BA89-26C3887B2FDA}">
      <dgm:prSet/>
      <dgm:spPr/>
    </dgm:pt>
    <dgm:pt modelId="{91A52CBD-8C9E-4D15-A197-509AB83FEFAC}">
      <dgm:prSet phldr="0"/>
      <dgm:spPr/>
      <dgm:t>
        <a:bodyPr/>
        <a:lstStyle/>
        <a:p>
          <a:pPr>
            <a:defRPr b="1"/>
          </a:pPr>
          <a:r>
            <a:rPr lang="en-US">
              <a:latin typeface="Rockwell Condensed" panose="02060603050405020104"/>
            </a:rPr>
            <a:t>Implement Model</a:t>
          </a:r>
        </a:p>
      </dgm:t>
    </dgm:pt>
    <dgm:pt modelId="{5C46DE76-4D6A-4201-8691-08A37C986FE0}" type="parTrans" cxnId="{61D090C2-8991-41B0-86F3-2BEB11C62EFC}">
      <dgm:prSet/>
      <dgm:spPr/>
    </dgm:pt>
    <dgm:pt modelId="{E3FE1E6A-C101-4147-A4F5-D42CF33035AF}" type="sibTrans" cxnId="{61D090C2-8991-41B0-86F3-2BEB11C62EFC}">
      <dgm:prSet/>
      <dgm:spPr/>
    </dgm:pt>
    <dgm:pt modelId="{F4050246-C3AE-4CD1-8B87-34B95AB71C94}">
      <dgm:prSet phldr="0"/>
      <dgm:spPr/>
      <dgm:t>
        <a:bodyPr/>
        <a:lstStyle/>
        <a:p>
          <a:pPr>
            <a:defRPr b="1"/>
          </a:pPr>
          <a:r>
            <a:rPr lang="en-US">
              <a:latin typeface="Rockwell Condensed" panose="02060603050405020104"/>
            </a:rPr>
            <a:t>Model Tunning</a:t>
          </a:r>
        </a:p>
      </dgm:t>
    </dgm:pt>
    <dgm:pt modelId="{DF15E25D-950E-4E6B-8D08-5FA63B89F913}" type="parTrans" cxnId="{03CF4353-2CDC-46F5-94EC-BAD728274910}">
      <dgm:prSet/>
      <dgm:spPr/>
    </dgm:pt>
    <dgm:pt modelId="{D07D4516-2329-4A9D-B770-FB210FB809A9}" type="sibTrans" cxnId="{03CF4353-2CDC-46F5-94EC-BAD728274910}">
      <dgm:prSet/>
      <dgm:spPr/>
    </dgm:pt>
    <dgm:pt modelId="{80E34C0B-172A-4B2A-B513-D8D422DEACB8}" type="pres">
      <dgm:prSet presAssocID="{EE5458F1-5D2C-4E67-B6AB-F933A04E7809}" presName="root" presStyleCnt="0">
        <dgm:presLayoutVars>
          <dgm:chMax/>
          <dgm:chPref/>
          <dgm:animLvl val="lvl"/>
        </dgm:presLayoutVars>
      </dgm:prSet>
      <dgm:spPr/>
    </dgm:pt>
    <dgm:pt modelId="{9EF29C56-BD95-4864-A14F-4C8BBCD3E811}" type="pres">
      <dgm:prSet presAssocID="{EE5458F1-5D2C-4E67-B6AB-F933A04E7809}" presName="divider" presStyleLbl="fgAcc1" presStyleIdx="0" presStyleCnt="10"/>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433E29F7-144F-47C4-BB16-BF31D44F86F3}" type="pres">
      <dgm:prSet presAssocID="{EE5458F1-5D2C-4E67-B6AB-F933A04E7809}" presName="nodes" presStyleCnt="0">
        <dgm:presLayoutVars>
          <dgm:chMax/>
          <dgm:chPref/>
          <dgm:animLvl val="lvl"/>
        </dgm:presLayoutVars>
      </dgm:prSet>
      <dgm:spPr/>
    </dgm:pt>
    <dgm:pt modelId="{38F1DDCD-431C-4DC6-8344-1BF50F7CD064}" type="pres">
      <dgm:prSet presAssocID="{2E5DBCC7-6B9F-4CAF-B303-4ED24CFDE0A3}" presName="composite" presStyleCnt="0"/>
      <dgm:spPr/>
    </dgm:pt>
    <dgm:pt modelId="{91EEB689-4259-4A43-BE42-7161AD44A339}" type="pres">
      <dgm:prSet presAssocID="{2E5DBCC7-6B9F-4CAF-B303-4ED24CFDE0A3}" presName="ConnectorPoint" presStyleLbl="lnNode1" presStyleIdx="0"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A86CF9E5-54F3-43ED-B36D-80E4FF980542}" type="pres">
      <dgm:prSet presAssocID="{2E5DBCC7-6B9F-4CAF-B303-4ED24CFDE0A3}" presName="DropPinPlaceHolder" presStyleCnt="0"/>
      <dgm:spPr/>
    </dgm:pt>
    <dgm:pt modelId="{56302AF9-BEEE-46D3-A029-EC3D8F01EB56}" type="pres">
      <dgm:prSet presAssocID="{2E5DBCC7-6B9F-4CAF-B303-4ED24CFDE0A3}" presName="DropPin" presStyleLbl="alignNode1" presStyleIdx="0" presStyleCnt="9"/>
      <dgm:spPr/>
    </dgm:pt>
    <dgm:pt modelId="{B1D6AD25-4FD3-4B0F-849C-8D818CC30948}" type="pres">
      <dgm:prSet presAssocID="{2E5DBCC7-6B9F-4CAF-B303-4ED24CFDE0A3}" presName="Ellipse" presStyleLbl="fgAcc1" presStyleIdx="1" presStyleCnt="10"/>
      <dgm:spPr>
        <a:solidFill>
          <a:schemeClr val="lt1">
            <a:alpha val="90000"/>
            <a:hueOff val="0"/>
            <a:satOff val="0"/>
            <a:lumOff val="0"/>
            <a:alphaOff val="0"/>
          </a:schemeClr>
        </a:solidFill>
        <a:ln w="12700" cap="flat" cmpd="sng" algn="ctr">
          <a:noFill/>
          <a:prstDash val="solid"/>
        </a:ln>
        <a:effectLst/>
      </dgm:spPr>
    </dgm:pt>
    <dgm:pt modelId="{18E980C6-A24F-473F-B587-1450819C0129}" type="pres">
      <dgm:prSet presAssocID="{2E5DBCC7-6B9F-4CAF-B303-4ED24CFDE0A3}" presName="L2TextContainer" presStyleLbl="revTx" presStyleIdx="0" presStyleCnt="18">
        <dgm:presLayoutVars>
          <dgm:bulletEnabled val="1"/>
        </dgm:presLayoutVars>
      </dgm:prSet>
      <dgm:spPr/>
    </dgm:pt>
    <dgm:pt modelId="{D600796C-82B4-4AB6-95DA-0AFD39E9A839}" type="pres">
      <dgm:prSet presAssocID="{2E5DBCC7-6B9F-4CAF-B303-4ED24CFDE0A3}" presName="L1TextContainer" presStyleLbl="revTx" presStyleIdx="1" presStyleCnt="18">
        <dgm:presLayoutVars>
          <dgm:chMax val="1"/>
          <dgm:chPref val="1"/>
          <dgm:bulletEnabled val="1"/>
        </dgm:presLayoutVars>
      </dgm:prSet>
      <dgm:spPr/>
    </dgm:pt>
    <dgm:pt modelId="{584AAFAD-8F60-4419-B77B-A2762EB766CE}" type="pres">
      <dgm:prSet presAssocID="{2E5DBCC7-6B9F-4CAF-B303-4ED24CFDE0A3}" presName="ConnectLine" presStyleLbl="sibTrans1D1" presStyleIdx="0" presStyleCnt="9"/>
      <dgm:spPr>
        <a:noFill/>
        <a:ln w="12700" cap="flat" cmpd="sng" algn="ctr">
          <a:solidFill>
            <a:schemeClr val="accent2">
              <a:hueOff val="0"/>
              <a:satOff val="0"/>
              <a:lumOff val="0"/>
              <a:alphaOff val="0"/>
            </a:schemeClr>
          </a:solidFill>
          <a:prstDash val="dash"/>
        </a:ln>
        <a:effectLst/>
      </dgm:spPr>
    </dgm:pt>
    <dgm:pt modelId="{716F91AD-D972-4BA0-9AC8-C46C6026AC0B}" type="pres">
      <dgm:prSet presAssocID="{2E5DBCC7-6B9F-4CAF-B303-4ED24CFDE0A3}" presName="EmptyPlaceHolder" presStyleCnt="0"/>
      <dgm:spPr/>
    </dgm:pt>
    <dgm:pt modelId="{8EDC1CA6-5F52-451A-AFC2-8F3ACB04620B}" type="pres">
      <dgm:prSet presAssocID="{9FE740A0-7AC7-44A4-B122-32188EC35BB1}" presName="spaceBetweenRectangles" presStyleCnt="0"/>
      <dgm:spPr/>
    </dgm:pt>
    <dgm:pt modelId="{B76CEDDA-D478-49EE-AE6C-CDFEB4F08199}" type="pres">
      <dgm:prSet presAssocID="{C8B52CF7-9448-4BF3-A316-C41014A3686A}" presName="composite" presStyleCnt="0"/>
      <dgm:spPr/>
    </dgm:pt>
    <dgm:pt modelId="{B5FBCC2A-0029-48AE-A049-AFF22033686A}" type="pres">
      <dgm:prSet presAssocID="{C8B52CF7-9448-4BF3-A316-C41014A3686A}" presName="ConnectorPoint" presStyleLbl="lnNode1" presStyleIdx="1"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3EC283C0-25DD-4BE9-A33C-488A15445CA0}" type="pres">
      <dgm:prSet presAssocID="{C8B52CF7-9448-4BF3-A316-C41014A3686A}" presName="DropPinPlaceHolder" presStyleCnt="0"/>
      <dgm:spPr/>
    </dgm:pt>
    <dgm:pt modelId="{539BE185-6EFD-42B8-ABA5-D19901569E4E}" type="pres">
      <dgm:prSet presAssocID="{C8B52CF7-9448-4BF3-A316-C41014A3686A}" presName="DropPin" presStyleLbl="alignNode1" presStyleIdx="1" presStyleCnt="9"/>
      <dgm:spPr/>
    </dgm:pt>
    <dgm:pt modelId="{861734EC-27D5-4EA2-A927-9F6D2FAA4AD9}" type="pres">
      <dgm:prSet presAssocID="{C8B52CF7-9448-4BF3-A316-C41014A3686A}" presName="Ellipse" presStyleLbl="fgAcc1" presStyleIdx="2" presStyleCnt="10"/>
      <dgm:spPr>
        <a:solidFill>
          <a:schemeClr val="lt1">
            <a:alpha val="90000"/>
            <a:hueOff val="0"/>
            <a:satOff val="0"/>
            <a:lumOff val="0"/>
            <a:alphaOff val="0"/>
          </a:schemeClr>
        </a:solidFill>
        <a:ln w="12700" cap="flat" cmpd="sng" algn="ctr">
          <a:noFill/>
          <a:prstDash val="solid"/>
        </a:ln>
        <a:effectLst/>
      </dgm:spPr>
    </dgm:pt>
    <dgm:pt modelId="{52EF1662-D4F7-4346-A983-AA938552AF47}" type="pres">
      <dgm:prSet presAssocID="{C8B52CF7-9448-4BF3-A316-C41014A3686A}" presName="L2TextContainer" presStyleLbl="revTx" presStyleIdx="2" presStyleCnt="18">
        <dgm:presLayoutVars>
          <dgm:bulletEnabled val="1"/>
        </dgm:presLayoutVars>
      </dgm:prSet>
      <dgm:spPr/>
    </dgm:pt>
    <dgm:pt modelId="{55F63F0D-8F09-48E8-960A-F7062C9D79ED}" type="pres">
      <dgm:prSet presAssocID="{C8B52CF7-9448-4BF3-A316-C41014A3686A}" presName="L1TextContainer" presStyleLbl="revTx" presStyleIdx="3" presStyleCnt="18">
        <dgm:presLayoutVars>
          <dgm:chMax val="1"/>
          <dgm:chPref val="1"/>
          <dgm:bulletEnabled val="1"/>
        </dgm:presLayoutVars>
      </dgm:prSet>
      <dgm:spPr/>
    </dgm:pt>
    <dgm:pt modelId="{96300427-BA7F-4C4F-AFFE-A65FC94E6A13}" type="pres">
      <dgm:prSet presAssocID="{C8B52CF7-9448-4BF3-A316-C41014A3686A}" presName="ConnectLine" presStyleLbl="sibTrans1D1" presStyleIdx="1" presStyleCnt="9"/>
      <dgm:spPr>
        <a:noFill/>
        <a:ln w="12700" cap="flat" cmpd="sng" algn="ctr">
          <a:solidFill>
            <a:schemeClr val="accent2">
              <a:hueOff val="0"/>
              <a:satOff val="0"/>
              <a:lumOff val="0"/>
              <a:alphaOff val="0"/>
            </a:schemeClr>
          </a:solidFill>
          <a:prstDash val="dash"/>
        </a:ln>
        <a:effectLst/>
      </dgm:spPr>
    </dgm:pt>
    <dgm:pt modelId="{7A6AB756-D6CE-4C0B-B423-79400E31F59B}" type="pres">
      <dgm:prSet presAssocID="{C8B52CF7-9448-4BF3-A316-C41014A3686A}" presName="EmptyPlaceHolder" presStyleCnt="0"/>
      <dgm:spPr/>
    </dgm:pt>
    <dgm:pt modelId="{4B3D0300-15EC-4AAF-898B-173CB674B80B}" type="pres">
      <dgm:prSet presAssocID="{49500914-E0B6-4528-B04E-6F345212DE47}" presName="spaceBetweenRectangles" presStyleCnt="0"/>
      <dgm:spPr/>
    </dgm:pt>
    <dgm:pt modelId="{684E803D-A51A-4DE7-9409-B1ABC1423323}" type="pres">
      <dgm:prSet presAssocID="{25833785-FC62-4FE1-A0C2-34E8040F3F84}" presName="composite" presStyleCnt="0"/>
      <dgm:spPr/>
    </dgm:pt>
    <dgm:pt modelId="{3F523E07-EB27-4D99-A64A-277FC79BC61D}" type="pres">
      <dgm:prSet presAssocID="{25833785-FC62-4FE1-A0C2-34E8040F3F84}" presName="ConnectorPoint" presStyleLbl="lnNode1" presStyleIdx="2"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EEBF4659-FBCE-4A6E-96A5-838B363E45D2}" type="pres">
      <dgm:prSet presAssocID="{25833785-FC62-4FE1-A0C2-34E8040F3F84}" presName="DropPinPlaceHolder" presStyleCnt="0"/>
      <dgm:spPr/>
    </dgm:pt>
    <dgm:pt modelId="{13D12C59-72CF-4661-AA96-7E7A98F83504}" type="pres">
      <dgm:prSet presAssocID="{25833785-FC62-4FE1-A0C2-34E8040F3F84}" presName="DropPin" presStyleLbl="alignNode1" presStyleIdx="2" presStyleCnt="9"/>
      <dgm:spPr/>
    </dgm:pt>
    <dgm:pt modelId="{CB526EA7-0882-4A72-985E-709F52D0C03F}" type="pres">
      <dgm:prSet presAssocID="{25833785-FC62-4FE1-A0C2-34E8040F3F84}" presName="Ellipse" presStyleLbl="fgAcc1" presStyleIdx="3" presStyleCnt="10"/>
      <dgm:spPr>
        <a:solidFill>
          <a:schemeClr val="lt1">
            <a:alpha val="90000"/>
            <a:hueOff val="0"/>
            <a:satOff val="0"/>
            <a:lumOff val="0"/>
            <a:alphaOff val="0"/>
          </a:schemeClr>
        </a:solidFill>
        <a:ln w="12700" cap="flat" cmpd="sng" algn="ctr">
          <a:noFill/>
          <a:prstDash val="solid"/>
        </a:ln>
        <a:effectLst/>
      </dgm:spPr>
    </dgm:pt>
    <dgm:pt modelId="{C50C070E-87A8-4BE9-888D-771A66B5181A}" type="pres">
      <dgm:prSet presAssocID="{25833785-FC62-4FE1-A0C2-34E8040F3F84}" presName="L2TextContainer" presStyleLbl="revTx" presStyleIdx="4" presStyleCnt="18">
        <dgm:presLayoutVars>
          <dgm:bulletEnabled val="1"/>
        </dgm:presLayoutVars>
      </dgm:prSet>
      <dgm:spPr/>
    </dgm:pt>
    <dgm:pt modelId="{561289F1-348C-4369-86BA-521436F6A71B}" type="pres">
      <dgm:prSet presAssocID="{25833785-FC62-4FE1-A0C2-34E8040F3F84}" presName="L1TextContainer" presStyleLbl="revTx" presStyleIdx="5" presStyleCnt="18">
        <dgm:presLayoutVars>
          <dgm:chMax val="1"/>
          <dgm:chPref val="1"/>
          <dgm:bulletEnabled val="1"/>
        </dgm:presLayoutVars>
      </dgm:prSet>
      <dgm:spPr/>
    </dgm:pt>
    <dgm:pt modelId="{68F08926-8AA7-4346-BF38-72410072557B}" type="pres">
      <dgm:prSet presAssocID="{25833785-FC62-4FE1-A0C2-34E8040F3F84}" presName="ConnectLine" presStyleLbl="sibTrans1D1" presStyleIdx="2" presStyleCnt="9"/>
      <dgm:spPr>
        <a:noFill/>
        <a:ln w="12700" cap="flat" cmpd="sng" algn="ctr">
          <a:solidFill>
            <a:schemeClr val="accent2">
              <a:hueOff val="0"/>
              <a:satOff val="0"/>
              <a:lumOff val="0"/>
              <a:alphaOff val="0"/>
            </a:schemeClr>
          </a:solidFill>
          <a:prstDash val="dash"/>
        </a:ln>
        <a:effectLst/>
      </dgm:spPr>
    </dgm:pt>
    <dgm:pt modelId="{87EF75DA-B547-4900-A3E3-752C935A6551}" type="pres">
      <dgm:prSet presAssocID="{25833785-FC62-4FE1-A0C2-34E8040F3F84}" presName="EmptyPlaceHolder" presStyleCnt="0"/>
      <dgm:spPr/>
    </dgm:pt>
    <dgm:pt modelId="{22DB8688-13B6-4CA1-AF83-83B21E65EDCF}" type="pres">
      <dgm:prSet presAssocID="{7412C621-A4C9-465D-94CD-DC7430EAE9EF}" presName="spaceBetweenRectangles" presStyleCnt="0"/>
      <dgm:spPr/>
    </dgm:pt>
    <dgm:pt modelId="{8C69ED54-4FB5-41F6-AA32-D58356E139DA}" type="pres">
      <dgm:prSet presAssocID="{ABCA74EE-EB3A-4179-B2EB-42FC80F9F249}" presName="composite" presStyleCnt="0"/>
      <dgm:spPr/>
    </dgm:pt>
    <dgm:pt modelId="{A7FE1D92-CE30-4996-BCE0-9EE26C0B2640}" type="pres">
      <dgm:prSet presAssocID="{ABCA74EE-EB3A-4179-B2EB-42FC80F9F249}" presName="ConnectorPoint" presStyleLbl="lnNode1" presStyleIdx="3"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7BB03BB2-5009-4DB6-A674-111E4A9D6A9B}" type="pres">
      <dgm:prSet presAssocID="{ABCA74EE-EB3A-4179-B2EB-42FC80F9F249}" presName="DropPinPlaceHolder" presStyleCnt="0"/>
      <dgm:spPr/>
    </dgm:pt>
    <dgm:pt modelId="{AD1D38B7-D65A-4E47-836C-2AC110C88DDE}" type="pres">
      <dgm:prSet presAssocID="{ABCA74EE-EB3A-4179-B2EB-42FC80F9F249}" presName="DropPin" presStyleLbl="alignNode1" presStyleIdx="3" presStyleCnt="9"/>
      <dgm:spPr/>
    </dgm:pt>
    <dgm:pt modelId="{707BC5EF-05D5-4680-9AA4-5F4A30116949}" type="pres">
      <dgm:prSet presAssocID="{ABCA74EE-EB3A-4179-B2EB-42FC80F9F249}" presName="Ellipse" presStyleLbl="fgAcc1" presStyleIdx="4" presStyleCnt="10"/>
      <dgm:spPr>
        <a:solidFill>
          <a:schemeClr val="lt1">
            <a:alpha val="90000"/>
            <a:hueOff val="0"/>
            <a:satOff val="0"/>
            <a:lumOff val="0"/>
            <a:alphaOff val="0"/>
          </a:schemeClr>
        </a:solidFill>
        <a:ln w="12700" cap="flat" cmpd="sng" algn="ctr">
          <a:noFill/>
          <a:prstDash val="solid"/>
        </a:ln>
        <a:effectLst/>
      </dgm:spPr>
    </dgm:pt>
    <dgm:pt modelId="{BAF87527-E884-4EB0-B9E4-63B432371933}" type="pres">
      <dgm:prSet presAssocID="{ABCA74EE-EB3A-4179-B2EB-42FC80F9F249}" presName="L2TextContainer" presStyleLbl="revTx" presStyleIdx="6" presStyleCnt="18">
        <dgm:presLayoutVars>
          <dgm:bulletEnabled val="1"/>
        </dgm:presLayoutVars>
      </dgm:prSet>
      <dgm:spPr/>
    </dgm:pt>
    <dgm:pt modelId="{3FC17535-E46F-4701-9E50-7364171EAD7C}" type="pres">
      <dgm:prSet presAssocID="{ABCA74EE-EB3A-4179-B2EB-42FC80F9F249}" presName="L1TextContainer" presStyleLbl="revTx" presStyleIdx="7" presStyleCnt="18">
        <dgm:presLayoutVars>
          <dgm:chMax val="1"/>
          <dgm:chPref val="1"/>
          <dgm:bulletEnabled val="1"/>
        </dgm:presLayoutVars>
      </dgm:prSet>
      <dgm:spPr/>
    </dgm:pt>
    <dgm:pt modelId="{D685D585-EB7D-4B6A-A693-D4B1CEF4E610}" type="pres">
      <dgm:prSet presAssocID="{ABCA74EE-EB3A-4179-B2EB-42FC80F9F249}" presName="ConnectLine" presStyleLbl="sibTrans1D1" presStyleIdx="3" presStyleCnt="9"/>
      <dgm:spPr>
        <a:noFill/>
        <a:ln w="12700" cap="flat" cmpd="sng" algn="ctr">
          <a:solidFill>
            <a:schemeClr val="accent2">
              <a:hueOff val="0"/>
              <a:satOff val="0"/>
              <a:lumOff val="0"/>
              <a:alphaOff val="0"/>
            </a:schemeClr>
          </a:solidFill>
          <a:prstDash val="dash"/>
        </a:ln>
        <a:effectLst/>
      </dgm:spPr>
    </dgm:pt>
    <dgm:pt modelId="{AEBD53A7-359F-4505-84F1-D80A35326BE7}" type="pres">
      <dgm:prSet presAssocID="{ABCA74EE-EB3A-4179-B2EB-42FC80F9F249}" presName="EmptyPlaceHolder" presStyleCnt="0"/>
      <dgm:spPr/>
    </dgm:pt>
    <dgm:pt modelId="{DBB57382-08FD-4AEB-8E20-9CCEAF6CCBF8}" type="pres">
      <dgm:prSet presAssocID="{1577F6A5-CA74-4614-B1F1-25430088D4B8}" presName="spaceBetweenRectangles" presStyleCnt="0"/>
      <dgm:spPr/>
    </dgm:pt>
    <dgm:pt modelId="{6C2BE227-245A-47AC-8D41-419FD6FE4A0C}" type="pres">
      <dgm:prSet presAssocID="{FC904C5B-42F6-490E-A896-BCD57101D927}" presName="composite" presStyleCnt="0"/>
      <dgm:spPr/>
    </dgm:pt>
    <dgm:pt modelId="{269D5B3A-8FF2-4429-8ABF-049948B8969B}" type="pres">
      <dgm:prSet presAssocID="{FC904C5B-42F6-490E-A896-BCD57101D927}" presName="ConnectorPoint" presStyleLbl="lnNode1" presStyleIdx="4"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2E9268BD-21CA-4EA2-9620-534888E3CD57}" type="pres">
      <dgm:prSet presAssocID="{FC904C5B-42F6-490E-A896-BCD57101D927}" presName="DropPinPlaceHolder" presStyleCnt="0"/>
      <dgm:spPr/>
    </dgm:pt>
    <dgm:pt modelId="{9A52B4B1-AC21-4A2F-A618-0FAA0293F467}" type="pres">
      <dgm:prSet presAssocID="{FC904C5B-42F6-490E-A896-BCD57101D927}" presName="DropPin" presStyleLbl="alignNode1" presStyleIdx="4" presStyleCnt="9"/>
      <dgm:spPr/>
    </dgm:pt>
    <dgm:pt modelId="{03F1383E-000A-4D84-B856-0AB801A3FB27}" type="pres">
      <dgm:prSet presAssocID="{FC904C5B-42F6-490E-A896-BCD57101D927}" presName="Ellipse" presStyleLbl="fgAcc1" presStyleIdx="5" presStyleCnt="10"/>
      <dgm:spPr>
        <a:solidFill>
          <a:schemeClr val="lt1">
            <a:alpha val="90000"/>
            <a:hueOff val="0"/>
            <a:satOff val="0"/>
            <a:lumOff val="0"/>
            <a:alphaOff val="0"/>
          </a:schemeClr>
        </a:solidFill>
        <a:ln w="12700" cap="flat" cmpd="sng" algn="ctr">
          <a:noFill/>
          <a:prstDash val="solid"/>
        </a:ln>
        <a:effectLst/>
      </dgm:spPr>
    </dgm:pt>
    <dgm:pt modelId="{B423761E-ED3F-47C7-84CF-7073C40C5ABC}" type="pres">
      <dgm:prSet presAssocID="{FC904C5B-42F6-490E-A896-BCD57101D927}" presName="L2TextContainer" presStyleLbl="revTx" presStyleIdx="8" presStyleCnt="18">
        <dgm:presLayoutVars>
          <dgm:bulletEnabled val="1"/>
        </dgm:presLayoutVars>
      </dgm:prSet>
      <dgm:spPr/>
    </dgm:pt>
    <dgm:pt modelId="{F7B8E9CE-2787-459F-8EEB-A8500B1FFCA6}" type="pres">
      <dgm:prSet presAssocID="{FC904C5B-42F6-490E-A896-BCD57101D927}" presName="L1TextContainer" presStyleLbl="revTx" presStyleIdx="9" presStyleCnt="18">
        <dgm:presLayoutVars>
          <dgm:chMax val="1"/>
          <dgm:chPref val="1"/>
          <dgm:bulletEnabled val="1"/>
        </dgm:presLayoutVars>
      </dgm:prSet>
      <dgm:spPr/>
    </dgm:pt>
    <dgm:pt modelId="{17BA1B48-6D2F-437A-8706-D10F76BD13C8}" type="pres">
      <dgm:prSet presAssocID="{FC904C5B-42F6-490E-A896-BCD57101D927}" presName="ConnectLine" presStyleLbl="sibTrans1D1" presStyleIdx="4" presStyleCnt="9"/>
      <dgm:spPr>
        <a:noFill/>
        <a:ln w="12700" cap="flat" cmpd="sng" algn="ctr">
          <a:solidFill>
            <a:schemeClr val="accent2">
              <a:hueOff val="0"/>
              <a:satOff val="0"/>
              <a:lumOff val="0"/>
              <a:alphaOff val="0"/>
            </a:schemeClr>
          </a:solidFill>
          <a:prstDash val="dash"/>
        </a:ln>
        <a:effectLst/>
      </dgm:spPr>
    </dgm:pt>
    <dgm:pt modelId="{DBD1A11A-6464-44E2-8531-744C2840E71D}" type="pres">
      <dgm:prSet presAssocID="{FC904C5B-42F6-490E-A896-BCD57101D927}" presName="EmptyPlaceHolder" presStyleCnt="0"/>
      <dgm:spPr/>
    </dgm:pt>
    <dgm:pt modelId="{38EB2AFB-3F03-4377-B75D-D05A40CCB60F}" type="pres">
      <dgm:prSet presAssocID="{1B5146EE-8D29-46EA-8AA3-7A1D24B8C057}" presName="spaceBetweenRectangles" presStyleCnt="0"/>
      <dgm:spPr/>
    </dgm:pt>
    <dgm:pt modelId="{784DF83B-97DE-458A-A22B-780AECDF6DDA}" type="pres">
      <dgm:prSet presAssocID="{3C59EE0B-E690-4AAF-8976-049D1B24DFA8}" presName="composite" presStyleCnt="0"/>
      <dgm:spPr/>
    </dgm:pt>
    <dgm:pt modelId="{DA3E3A24-5994-4E22-B445-126692DAC3F0}" type="pres">
      <dgm:prSet presAssocID="{3C59EE0B-E690-4AAF-8976-049D1B24DFA8}" presName="ConnectorPoint" presStyleLbl="lnNode1" presStyleIdx="5"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58A2A65B-9489-4B66-929B-ADE68820E552}" type="pres">
      <dgm:prSet presAssocID="{3C59EE0B-E690-4AAF-8976-049D1B24DFA8}" presName="DropPinPlaceHolder" presStyleCnt="0"/>
      <dgm:spPr/>
    </dgm:pt>
    <dgm:pt modelId="{7F50A24F-0BB6-4636-AF6D-0F83016724B9}" type="pres">
      <dgm:prSet presAssocID="{3C59EE0B-E690-4AAF-8976-049D1B24DFA8}" presName="DropPin" presStyleLbl="alignNode1" presStyleIdx="5" presStyleCnt="9"/>
      <dgm:spPr/>
    </dgm:pt>
    <dgm:pt modelId="{69F8036A-D0BD-432B-B26B-C537A71DE68D}" type="pres">
      <dgm:prSet presAssocID="{3C59EE0B-E690-4AAF-8976-049D1B24DFA8}" presName="Ellipse" presStyleLbl="fgAcc1" presStyleIdx="6" presStyleCnt="10"/>
      <dgm:spPr>
        <a:solidFill>
          <a:schemeClr val="lt1">
            <a:alpha val="90000"/>
            <a:hueOff val="0"/>
            <a:satOff val="0"/>
            <a:lumOff val="0"/>
            <a:alphaOff val="0"/>
          </a:schemeClr>
        </a:solidFill>
        <a:ln w="12700" cap="flat" cmpd="sng" algn="ctr">
          <a:noFill/>
          <a:prstDash val="solid"/>
        </a:ln>
        <a:effectLst/>
      </dgm:spPr>
    </dgm:pt>
    <dgm:pt modelId="{8CD933CF-53EF-42A9-886C-E9CDCC42F9F3}" type="pres">
      <dgm:prSet presAssocID="{3C59EE0B-E690-4AAF-8976-049D1B24DFA8}" presName="L2TextContainer" presStyleLbl="revTx" presStyleIdx="10" presStyleCnt="18">
        <dgm:presLayoutVars>
          <dgm:bulletEnabled val="1"/>
        </dgm:presLayoutVars>
      </dgm:prSet>
      <dgm:spPr/>
    </dgm:pt>
    <dgm:pt modelId="{CC66C5AC-972C-4110-8BFA-C72C4BF8894B}" type="pres">
      <dgm:prSet presAssocID="{3C59EE0B-E690-4AAF-8976-049D1B24DFA8}" presName="L1TextContainer" presStyleLbl="revTx" presStyleIdx="11" presStyleCnt="18">
        <dgm:presLayoutVars>
          <dgm:chMax val="1"/>
          <dgm:chPref val="1"/>
          <dgm:bulletEnabled val="1"/>
        </dgm:presLayoutVars>
      </dgm:prSet>
      <dgm:spPr/>
    </dgm:pt>
    <dgm:pt modelId="{ADAFA1A3-63F9-4C83-B153-7ABE70189731}" type="pres">
      <dgm:prSet presAssocID="{3C59EE0B-E690-4AAF-8976-049D1B24DFA8}" presName="ConnectLine" presStyleLbl="sibTrans1D1" presStyleIdx="5" presStyleCnt="9"/>
      <dgm:spPr>
        <a:noFill/>
        <a:ln w="12700" cap="flat" cmpd="sng" algn="ctr">
          <a:solidFill>
            <a:schemeClr val="accent2">
              <a:hueOff val="0"/>
              <a:satOff val="0"/>
              <a:lumOff val="0"/>
              <a:alphaOff val="0"/>
            </a:schemeClr>
          </a:solidFill>
          <a:prstDash val="dash"/>
        </a:ln>
        <a:effectLst/>
      </dgm:spPr>
    </dgm:pt>
    <dgm:pt modelId="{5D6D98F6-7B3F-4BF4-A914-FCD0039730B2}" type="pres">
      <dgm:prSet presAssocID="{3C59EE0B-E690-4AAF-8976-049D1B24DFA8}" presName="EmptyPlaceHolder" presStyleCnt="0"/>
      <dgm:spPr/>
    </dgm:pt>
    <dgm:pt modelId="{B62F82C6-B766-4ADB-8900-A2FFA469D268}" type="pres">
      <dgm:prSet presAssocID="{7D0A0BA2-F82E-4BFC-B32E-A537EC187398}" presName="spaceBetweenRectangles" presStyleCnt="0"/>
      <dgm:spPr/>
    </dgm:pt>
    <dgm:pt modelId="{AE30A8E7-EE5F-46CE-820C-D6189F9A1497}" type="pres">
      <dgm:prSet presAssocID="{76EAAD7F-B860-476F-96A4-8D5EE1836527}" presName="composite" presStyleCnt="0"/>
      <dgm:spPr/>
    </dgm:pt>
    <dgm:pt modelId="{9554E01A-20C2-454D-B024-DB6AE8944C6B}" type="pres">
      <dgm:prSet presAssocID="{76EAAD7F-B860-476F-96A4-8D5EE1836527}" presName="ConnectorPoint" presStyleLbl="lnNode1" presStyleIdx="6"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CF55FA6E-D363-4EFA-AD80-ECADF3494275}" type="pres">
      <dgm:prSet presAssocID="{76EAAD7F-B860-476F-96A4-8D5EE1836527}" presName="DropPinPlaceHolder" presStyleCnt="0"/>
      <dgm:spPr/>
    </dgm:pt>
    <dgm:pt modelId="{685EFC30-B968-49FE-A1AF-F9706FD62A65}" type="pres">
      <dgm:prSet presAssocID="{76EAAD7F-B860-476F-96A4-8D5EE1836527}" presName="DropPin" presStyleLbl="alignNode1" presStyleIdx="6" presStyleCnt="9"/>
      <dgm:spPr/>
    </dgm:pt>
    <dgm:pt modelId="{44122500-5F62-47F9-9E1D-A35EAF5DDB1B}" type="pres">
      <dgm:prSet presAssocID="{76EAAD7F-B860-476F-96A4-8D5EE1836527}" presName="Ellipse" presStyleLbl="fgAcc1" presStyleIdx="7" presStyleCnt="10"/>
      <dgm:spPr>
        <a:solidFill>
          <a:schemeClr val="lt1">
            <a:alpha val="90000"/>
            <a:hueOff val="0"/>
            <a:satOff val="0"/>
            <a:lumOff val="0"/>
            <a:alphaOff val="0"/>
          </a:schemeClr>
        </a:solidFill>
        <a:ln w="12700" cap="flat" cmpd="sng" algn="ctr">
          <a:noFill/>
          <a:prstDash val="solid"/>
        </a:ln>
        <a:effectLst/>
      </dgm:spPr>
    </dgm:pt>
    <dgm:pt modelId="{505D6629-79CC-4A86-A369-6FD37F86F5FF}" type="pres">
      <dgm:prSet presAssocID="{76EAAD7F-B860-476F-96A4-8D5EE1836527}" presName="L2TextContainer" presStyleLbl="revTx" presStyleIdx="12" presStyleCnt="18">
        <dgm:presLayoutVars>
          <dgm:bulletEnabled val="1"/>
        </dgm:presLayoutVars>
      </dgm:prSet>
      <dgm:spPr/>
    </dgm:pt>
    <dgm:pt modelId="{6CFD031F-8EC9-4B59-82D1-A3BE482AE8E5}" type="pres">
      <dgm:prSet presAssocID="{76EAAD7F-B860-476F-96A4-8D5EE1836527}" presName="L1TextContainer" presStyleLbl="revTx" presStyleIdx="13" presStyleCnt="18">
        <dgm:presLayoutVars>
          <dgm:chMax val="1"/>
          <dgm:chPref val="1"/>
          <dgm:bulletEnabled val="1"/>
        </dgm:presLayoutVars>
      </dgm:prSet>
      <dgm:spPr/>
    </dgm:pt>
    <dgm:pt modelId="{0AE045CC-9853-49C4-B215-E4C0CE70141C}" type="pres">
      <dgm:prSet presAssocID="{76EAAD7F-B860-476F-96A4-8D5EE1836527}" presName="ConnectLine" presStyleLbl="sibTrans1D1" presStyleIdx="6" presStyleCnt="9"/>
      <dgm:spPr>
        <a:noFill/>
        <a:ln w="12700" cap="flat" cmpd="sng" algn="ctr">
          <a:solidFill>
            <a:schemeClr val="accent2">
              <a:hueOff val="0"/>
              <a:satOff val="0"/>
              <a:lumOff val="0"/>
              <a:alphaOff val="0"/>
            </a:schemeClr>
          </a:solidFill>
          <a:prstDash val="dash"/>
        </a:ln>
        <a:effectLst/>
      </dgm:spPr>
    </dgm:pt>
    <dgm:pt modelId="{495D04AA-EC99-4597-8E33-4250612A7D7C}" type="pres">
      <dgm:prSet presAssocID="{76EAAD7F-B860-476F-96A4-8D5EE1836527}" presName="EmptyPlaceHolder" presStyleCnt="0"/>
      <dgm:spPr/>
    </dgm:pt>
    <dgm:pt modelId="{B60166A1-33A0-41D1-B49C-8FFF67A0ECE0}" type="pres">
      <dgm:prSet presAssocID="{A59ED6F0-6179-4DB9-8FF8-370FD0E62C94}" presName="spaceBetweenRectangles" presStyleCnt="0"/>
      <dgm:spPr/>
    </dgm:pt>
    <dgm:pt modelId="{B0AB9607-3FBD-4697-AA97-8DFB97EED33D}" type="pres">
      <dgm:prSet presAssocID="{F4050246-C3AE-4CD1-8B87-34B95AB71C94}" presName="composite" presStyleCnt="0"/>
      <dgm:spPr/>
    </dgm:pt>
    <dgm:pt modelId="{B7F1DE89-857A-4A8F-A903-03BE20C1649F}" type="pres">
      <dgm:prSet presAssocID="{F4050246-C3AE-4CD1-8B87-34B95AB71C94}" presName="ConnectorPoint" presStyleLbl="lnNode1" presStyleIdx="7"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ADD01C7D-F6C9-405F-8503-973B70F36BA9}" type="pres">
      <dgm:prSet presAssocID="{F4050246-C3AE-4CD1-8B87-34B95AB71C94}" presName="DropPinPlaceHolder" presStyleCnt="0"/>
      <dgm:spPr/>
    </dgm:pt>
    <dgm:pt modelId="{DEB264A4-EB6F-4A63-97E5-EDEACBFDEF51}" type="pres">
      <dgm:prSet presAssocID="{F4050246-C3AE-4CD1-8B87-34B95AB71C94}" presName="DropPin" presStyleLbl="alignNode1" presStyleIdx="7" presStyleCnt="9"/>
      <dgm:spPr/>
    </dgm:pt>
    <dgm:pt modelId="{900D1C80-5D13-4C21-8540-4DE2D38C098C}" type="pres">
      <dgm:prSet presAssocID="{F4050246-C3AE-4CD1-8B87-34B95AB71C94}" presName="Ellipse" presStyleLbl="fgAcc1" presStyleIdx="8" presStyleCnt="10"/>
      <dgm:spPr>
        <a:solidFill>
          <a:schemeClr val="lt1">
            <a:alpha val="90000"/>
            <a:hueOff val="0"/>
            <a:satOff val="0"/>
            <a:lumOff val="0"/>
            <a:alphaOff val="0"/>
          </a:schemeClr>
        </a:solidFill>
        <a:ln w="12700" cap="flat" cmpd="sng" algn="ctr">
          <a:noFill/>
          <a:prstDash val="solid"/>
        </a:ln>
        <a:effectLst/>
      </dgm:spPr>
    </dgm:pt>
    <dgm:pt modelId="{99059112-CBB4-4DC0-9A2B-EC2179288BAC}" type="pres">
      <dgm:prSet presAssocID="{F4050246-C3AE-4CD1-8B87-34B95AB71C94}" presName="L2TextContainer" presStyleLbl="revTx" presStyleIdx="14" presStyleCnt="18">
        <dgm:presLayoutVars>
          <dgm:bulletEnabled val="1"/>
        </dgm:presLayoutVars>
      </dgm:prSet>
      <dgm:spPr/>
    </dgm:pt>
    <dgm:pt modelId="{06296465-E27F-4E81-8008-D740FDEB577C}" type="pres">
      <dgm:prSet presAssocID="{F4050246-C3AE-4CD1-8B87-34B95AB71C94}" presName="L1TextContainer" presStyleLbl="revTx" presStyleIdx="15" presStyleCnt="18">
        <dgm:presLayoutVars>
          <dgm:chMax val="1"/>
          <dgm:chPref val="1"/>
          <dgm:bulletEnabled val="1"/>
        </dgm:presLayoutVars>
      </dgm:prSet>
      <dgm:spPr/>
    </dgm:pt>
    <dgm:pt modelId="{65F9FCC2-E71F-4AA6-8F0E-301BC9CDA74F}" type="pres">
      <dgm:prSet presAssocID="{F4050246-C3AE-4CD1-8B87-34B95AB71C94}" presName="ConnectLine" presStyleLbl="sibTrans1D1" presStyleIdx="7" presStyleCnt="9"/>
      <dgm:spPr>
        <a:noFill/>
        <a:ln w="12700" cap="flat" cmpd="sng" algn="ctr">
          <a:solidFill>
            <a:schemeClr val="accent2">
              <a:hueOff val="0"/>
              <a:satOff val="0"/>
              <a:lumOff val="0"/>
              <a:alphaOff val="0"/>
            </a:schemeClr>
          </a:solidFill>
          <a:prstDash val="dash"/>
        </a:ln>
        <a:effectLst/>
      </dgm:spPr>
    </dgm:pt>
    <dgm:pt modelId="{DFC2E22A-1722-4FFC-AC5A-C6CE70E66340}" type="pres">
      <dgm:prSet presAssocID="{F4050246-C3AE-4CD1-8B87-34B95AB71C94}" presName="EmptyPlaceHolder" presStyleCnt="0"/>
      <dgm:spPr/>
    </dgm:pt>
    <dgm:pt modelId="{8B743F52-91DB-47EB-98D8-E23FC7F96F2A}" type="pres">
      <dgm:prSet presAssocID="{D07D4516-2329-4A9D-B770-FB210FB809A9}" presName="spaceBetweenRectangles" presStyleCnt="0"/>
      <dgm:spPr/>
    </dgm:pt>
    <dgm:pt modelId="{88C1E298-EF4B-4A18-B1EB-CDC20C418D99}" type="pres">
      <dgm:prSet presAssocID="{91A52CBD-8C9E-4D15-A197-509AB83FEFAC}" presName="composite" presStyleCnt="0"/>
      <dgm:spPr/>
    </dgm:pt>
    <dgm:pt modelId="{95E4BE48-472A-4332-8B1B-6C00F1DB65FE}" type="pres">
      <dgm:prSet presAssocID="{91A52CBD-8C9E-4D15-A197-509AB83FEFAC}" presName="ConnectorPoint" presStyleLbl="lnNode1" presStyleIdx="8" presStyleCnt="9"/>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CC7B0788-5C18-44CA-A16F-649B5BE0F0D1}" type="pres">
      <dgm:prSet presAssocID="{91A52CBD-8C9E-4D15-A197-509AB83FEFAC}" presName="DropPinPlaceHolder" presStyleCnt="0"/>
      <dgm:spPr/>
    </dgm:pt>
    <dgm:pt modelId="{BC0C1440-5C50-4D6B-AE76-34CAB5DDE9DF}" type="pres">
      <dgm:prSet presAssocID="{91A52CBD-8C9E-4D15-A197-509AB83FEFAC}" presName="DropPin" presStyleLbl="alignNode1" presStyleIdx="8" presStyleCnt="9"/>
      <dgm:spPr/>
    </dgm:pt>
    <dgm:pt modelId="{419C26A2-E41C-45C0-AC94-D0B10C1E2DFE}" type="pres">
      <dgm:prSet presAssocID="{91A52CBD-8C9E-4D15-A197-509AB83FEFAC}" presName="Ellipse" presStyleLbl="fgAcc1" presStyleIdx="9" presStyleCnt="10"/>
      <dgm:spPr>
        <a:solidFill>
          <a:schemeClr val="lt1">
            <a:alpha val="90000"/>
            <a:hueOff val="0"/>
            <a:satOff val="0"/>
            <a:lumOff val="0"/>
            <a:alphaOff val="0"/>
          </a:schemeClr>
        </a:solidFill>
        <a:ln w="12700" cap="flat" cmpd="sng" algn="ctr">
          <a:noFill/>
          <a:prstDash val="solid"/>
        </a:ln>
        <a:effectLst/>
      </dgm:spPr>
    </dgm:pt>
    <dgm:pt modelId="{423C65AC-1718-4689-AF45-6D0901B22709}" type="pres">
      <dgm:prSet presAssocID="{91A52CBD-8C9E-4D15-A197-509AB83FEFAC}" presName="L2TextContainer" presStyleLbl="revTx" presStyleIdx="16" presStyleCnt="18">
        <dgm:presLayoutVars>
          <dgm:bulletEnabled val="1"/>
        </dgm:presLayoutVars>
      </dgm:prSet>
      <dgm:spPr/>
    </dgm:pt>
    <dgm:pt modelId="{119729DC-3F6D-4A07-97B2-67A7542854EF}" type="pres">
      <dgm:prSet presAssocID="{91A52CBD-8C9E-4D15-A197-509AB83FEFAC}" presName="L1TextContainer" presStyleLbl="revTx" presStyleIdx="17" presStyleCnt="18">
        <dgm:presLayoutVars>
          <dgm:chMax val="1"/>
          <dgm:chPref val="1"/>
          <dgm:bulletEnabled val="1"/>
        </dgm:presLayoutVars>
      </dgm:prSet>
      <dgm:spPr/>
    </dgm:pt>
    <dgm:pt modelId="{A61404BC-7F31-4BA7-BEC5-58CBBC8CC905}" type="pres">
      <dgm:prSet presAssocID="{91A52CBD-8C9E-4D15-A197-509AB83FEFAC}" presName="ConnectLine" presStyleLbl="sibTrans1D1" presStyleIdx="8" presStyleCnt="9"/>
      <dgm:spPr>
        <a:noFill/>
        <a:ln w="12700" cap="flat" cmpd="sng" algn="ctr">
          <a:solidFill>
            <a:schemeClr val="accent2">
              <a:hueOff val="0"/>
              <a:satOff val="0"/>
              <a:lumOff val="0"/>
              <a:alphaOff val="0"/>
            </a:schemeClr>
          </a:solidFill>
          <a:prstDash val="dash"/>
        </a:ln>
        <a:effectLst/>
      </dgm:spPr>
    </dgm:pt>
    <dgm:pt modelId="{787949C6-7075-47FC-BCFA-9139522960CE}" type="pres">
      <dgm:prSet presAssocID="{91A52CBD-8C9E-4D15-A197-509AB83FEFAC}" presName="EmptyPlaceHolder" presStyleCnt="0"/>
      <dgm:spPr/>
    </dgm:pt>
  </dgm:ptLst>
  <dgm:cxnLst>
    <dgm:cxn modelId="{F0C84308-C2B0-4208-8EDC-BBA405DA9478}" type="presOf" srcId="{EE5458F1-5D2C-4E67-B6AB-F933A04E7809}" destId="{80E34C0B-172A-4B2A-B513-D8D422DEACB8}" srcOrd="0" destOrd="0" presId="urn:microsoft.com/office/officeart/2017/3/layout/DropPinTimeline"/>
    <dgm:cxn modelId="{9B70DC23-7825-4CE4-8303-CA6FF7AE8D3D}" srcId="{EE5458F1-5D2C-4E67-B6AB-F933A04E7809}" destId="{25833785-FC62-4FE1-A0C2-34E8040F3F84}" srcOrd="2" destOrd="0" parTransId="{B2FF42DD-D1BE-42A1-B6F4-6A41223629AD}" sibTransId="{7412C621-A4C9-465D-94CD-DC7430EAE9EF}"/>
    <dgm:cxn modelId="{4AFABB34-4D34-4F20-A9A5-8E68125DA87A}" srcId="{EE5458F1-5D2C-4E67-B6AB-F933A04E7809}" destId="{FC904C5B-42F6-490E-A896-BCD57101D927}" srcOrd="4" destOrd="0" parTransId="{57A73FD1-59DC-4887-875C-7727F24D7524}" sibTransId="{1B5146EE-8D29-46EA-8AA3-7A1D24B8C057}"/>
    <dgm:cxn modelId="{A6719F51-DB0C-4F5C-8F77-CC7B4FC70B5D}" srcId="{EE5458F1-5D2C-4E67-B6AB-F933A04E7809}" destId="{3C59EE0B-E690-4AAF-8976-049D1B24DFA8}" srcOrd="5" destOrd="0" parTransId="{8AA35D41-50A2-4F3B-A196-631641AF3CDE}" sibTransId="{7D0A0BA2-F82E-4BFC-B32E-A537EC187398}"/>
    <dgm:cxn modelId="{03CF4353-2CDC-46F5-94EC-BAD728274910}" srcId="{EE5458F1-5D2C-4E67-B6AB-F933A04E7809}" destId="{F4050246-C3AE-4CD1-8B87-34B95AB71C94}" srcOrd="7" destOrd="0" parTransId="{DF15E25D-950E-4E6B-8D08-5FA63B89F913}" sibTransId="{D07D4516-2329-4A9D-B770-FB210FB809A9}"/>
    <dgm:cxn modelId="{A317BB66-CD68-4119-BA89-26C3887B2FDA}" srcId="{EE5458F1-5D2C-4E67-B6AB-F933A04E7809}" destId="{76EAAD7F-B860-476F-96A4-8D5EE1836527}" srcOrd="6" destOrd="0" parTransId="{B466CB41-A044-4597-8213-DDC3D935AAE5}" sibTransId="{A59ED6F0-6179-4DB9-8FF8-370FD0E62C94}"/>
    <dgm:cxn modelId="{7D3A436E-F66C-43A2-99D2-F9F652338E86}" srcId="{EE5458F1-5D2C-4E67-B6AB-F933A04E7809}" destId="{2E5DBCC7-6B9F-4CAF-B303-4ED24CFDE0A3}" srcOrd="0" destOrd="0" parTransId="{7A862206-E366-4EAD-9E1D-327337121D51}" sibTransId="{9FE740A0-7AC7-44A4-B122-32188EC35BB1}"/>
    <dgm:cxn modelId="{35CA2176-7D13-4852-9500-252FEA1100DE}" type="presOf" srcId="{25833785-FC62-4FE1-A0C2-34E8040F3F84}" destId="{561289F1-348C-4369-86BA-521436F6A71B}" srcOrd="0" destOrd="0" presId="urn:microsoft.com/office/officeart/2017/3/layout/DropPinTimeline"/>
    <dgm:cxn modelId="{1E37CC91-0662-4008-A207-5E801F41177A}" type="presOf" srcId="{F4050246-C3AE-4CD1-8B87-34B95AB71C94}" destId="{06296465-E27F-4E81-8008-D740FDEB577C}" srcOrd="0" destOrd="0" presId="urn:microsoft.com/office/officeart/2017/3/layout/DropPinTimeline"/>
    <dgm:cxn modelId="{7C686C94-E03E-47E1-8225-50B158280344}" type="presOf" srcId="{ABCA74EE-EB3A-4179-B2EB-42FC80F9F249}" destId="{3FC17535-E46F-4701-9E50-7364171EAD7C}" srcOrd="0" destOrd="0" presId="urn:microsoft.com/office/officeart/2017/3/layout/DropPinTimeline"/>
    <dgm:cxn modelId="{1D86429A-2FF2-4126-AD54-E2752DE11838}" type="presOf" srcId="{C8B52CF7-9448-4BF3-A316-C41014A3686A}" destId="{55F63F0D-8F09-48E8-960A-F7062C9D79ED}" srcOrd="0" destOrd="0" presId="urn:microsoft.com/office/officeart/2017/3/layout/DropPinTimeline"/>
    <dgm:cxn modelId="{90FA509C-A284-4F1C-83E8-BD6CF07635D2}" type="presOf" srcId="{2E5DBCC7-6B9F-4CAF-B303-4ED24CFDE0A3}" destId="{D600796C-82B4-4AB6-95DA-0AFD39E9A839}" srcOrd="0" destOrd="0" presId="urn:microsoft.com/office/officeart/2017/3/layout/DropPinTimeline"/>
    <dgm:cxn modelId="{54EE3EB9-405F-4CC1-9EC3-95A1C59D6D05}" type="presOf" srcId="{91A52CBD-8C9E-4D15-A197-509AB83FEFAC}" destId="{119729DC-3F6D-4A07-97B2-67A7542854EF}" srcOrd="0" destOrd="0" presId="urn:microsoft.com/office/officeart/2017/3/layout/DropPinTimeline"/>
    <dgm:cxn modelId="{9AC12FBD-2F2F-4567-95FE-1875835B8D15}" type="presOf" srcId="{76EAAD7F-B860-476F-96A4-8D5EE1836527}" destId="{6CFD031F-8EC9-4B59-82D1-A3BE482AE8E5}" srcOrd="0" destOrd="0" presId="urn:microsoft.com/office/officeart/2017/3/layout/DropPinTimeline"/>
    <dgm:cxn modelId="{61D090C2-8991-41B0-86F3-2BEB11C62EFC}" srcId="{EE5458F1-5D2C-4E67-B6AB-F933A04E7809}" destId="{91A52CBD-8C9E-4D15-A197-509AB83FEFAC}" srcOrd="8" destOrd="0" parTransId="{5C46DE76-4D6A-4201-8691-08A37C986FE0}" sibTransId="{E3FE1E6A-C101-4147-A4F5-D42CF33035AF}"/>
    <dgm:cxn modelId="{FCC62FDB-0C8B-4911-9868-BE8AE3CA46DD}" srcId="{EE5458F1-5D2C-4E67-B6AB-F933A04E7809}" destId="{ABCA74EE-EB3A-4179-B2EB-42FC80F9F249}" srcOrd="3" destOrd="0" parTransId="{5E5E34F9-CAED-4687-B89C-D5983E7752B8}" sibTransId="{1577F6A5-CA74-4614-B1F1-25430088D4B8}"/>
    <dgm:cxn modelId="{E3DF06E6-D3DF-414D-96C4-52ECEC0D6A79}" type="presOf" srcId="{3C59EE0B-E690-4AAF-8976-049D1B24DFA8}" destId="{CC66C5AC-972C-4110-8BFA-C72C4BF8894B}" srcOrd="0" destOrd="0" presId="urn:microsoft.com/office/officeart/2017/3/layout/DropPinTimeline"/>
    <dgm:cxn modelId="{FD9497EB-1240-45D9-A482-B0085FFDBC2C}" srcId="{EE5458F1-5D2C-4E67-B6AB-F933A04E7809}" destId="{C8B52CF7-9448-4BF3-A316-C41014A3686A}" srcOrd="1" destOrd="0" parTransId="{4B6D5EAD-68F0-423A-877D-3B0AD1AF8F28}" sibTransId="{49500914-E0B6-4528-B04E-6F345212DE47}"/>
    <dgm:cxn modelId="{737713F4-D3F2-49FA-B237-6F4272B782A6}" type="presOf" srcId="{FC904C5B-42F6-490E-A896-BCD57101D927}" destId="{F7B8E9CE-2787-459F-8EEB-A8500B1FFCA6}" srcOrd="0" destOrd="0" presId="urn:microsoft.com/office/officeart/2017/3/layout/DropPinTimeline"/>
    <dgm:cxn modelId="{B1FF20BF-362F-4B2F-AADC-B8E26D74686E}" type="presParOf" srcId="{80E34C0B-172A-4B2A-B513-D8D422DEACB8}" destId="{9EF29C56-BD95-4864-A14F-4C8BBCD3E811}" srcOrd="0" destOrd="0" presId="urn:microsoft.com/office/officeart/2017/3/layout/DropPinTimeline"/>
    <dgm:cxn modelId="{9D2F8052-5B13-4C52-B968-DC9B0CFE8C65}" type="presParOf" srcId="{80E34C0B-172A-4B2A-B513-D8D422DEACB8}" destId="{433E29F7-144F-47C4-BB16-BF31D44F86F3}" srcOrd="1" destOrd="0" presId="urn:microsoft.com/office/officeart/2017/3/layout/DropPinTimeline"/>
    <dgm:cxn modelId="{5E77051F-6A7D-4A7E-8626-79665871DB8C}" type="presParOf" srcId="{433E29F7-144F-47C4-BB16-BF31D44F86F3}" destId="{38F1DDCD-431C-4DC6-8344-1BF50F7CD064}" srcOrd="0" destOrd="0" presId="urn:microsoft.com/office/officeart/2017/3/layout/DropPinTimeline"/>
    <dgm:cxn modelId="{4A92A923-49EA-48F0-9DD5-8DA2BBC24517}" type="presParOf" srcId="{38F1DDCD-431C-4DC6-8344-1BF50F7CD064}" destId="{91EEB689-4259-4A43-BE42-7161AD44A339}" srcOrd="0" destOrd="0" presId="urn:microsoft.com/office/officeart/2017/3/layout/DropPinTimeline"/>
    <dgm:cxn modelId="{0B4EF716-8D0A-4E4A-A281-84146B819D99}" type="presParOf" srcId="{38F1DDCD-431C-4DC6-8344-1BF50F7CD064}" destId="{A86CF9E5-54F3-43ED-B36D-80E4FF980542}" srcOrd="1" destOrd="0" presId="urn:microsoft.com/office/officeart/2017/3/layout/DropPinTimeline"/>
    <dgm:cxn modelId="{C4F17C26-2899-4710-95E8-D54572F94BA6}" type="presParOf" srcId="{A86CF9E5-54F3-43ED-B36D-80E4FF980542}" destId="{56302AF9-BEEE-46D3-A029-EC3D8F01EB56}" srcOrd="0" destOrd="0" presId="urn:microsoft.com/office/officeart/2017/3/layout/DropPinTimeline"/>
    <dgm:cxn modelId="{9C90E7F8-5EE6-4015-9097-3716D5200298}" type="presParOf" srcId="{A86CF9E5-54F3-43ED-B36D-80E4FF980542}" destId="{B1D6AD25-4FD3-4B0F-849C-8D818CC30948}" srcOrd="1" destOrd="0" presId="urn:microsoft.com/office/officeart/2017/3/layout/DropPinTimeline"/>
    <dgm:cxn modelId="{66AE3F40-C378-479D-9152-352094D1D339}" type="presParOf" srcId="{38F1DDCD-431C-4DC6-8344-1BF50F7CD064}" destId="{18E980C6-A24F-473F-B587-1450819C0129}" srcOrd="2" destOrd="0" presId="urn:microsoft.com/office/officeart/2017/3/layout/DropPinTimeline"/>
    <dgm:cxn modelId="{C164AEE8-98CE-441D-A69F-48DDBEA1BEAA}" type="presParOf" srcId="{38F1DDCD-431C-4DC6-8344-1BF50F7CD064}" destId="{D600796C-82B4-4AB6-95DA-0AFD39E9A839}" srcOrd="3" destOrd="0" presId="urn:microsoft.com/office/officeart/2017/3/layout/DropPinTimeline"/>
    <dgm:cxn modelId="{F6CB20D9-E180-4CA1-AF4E-A42FAF47244C}" type="presParOf" srcId="{38F1DDCD-431C-4DC6-8344-1BF50F7CD064}" destId="{584AAFAD-8F60-4419-B77B-A2762EB766CE}" srcOrd="4" destOrd="0" presId="urn:microsoft.com/office/officeart/2017/3/layout/DropPinTimeline"/>
    <dgm:cxn modelId="{7348D2ED-3FCC-4A48-AA33-21E972E40E1B}" type="presParOf" srcId="{38F1DDCD-431C-4DC6-8344-1BF50F7CD064}" destId="{716F91AD-D972-4BA0-9AC8-C46C6026AC0B}" srcOrd="5" destOrd="0" presId="urn:microsoft.com/office/officeart/2017/3/layout/DropPinTimeline"/>
    <dgm:cxn modelId="{A818E91E-16A3-4BE6-92F9-04849E337584}" type="presParOf" srcId="{433E29F7-144F-47C4-BB16-BF31D44F86F3}" destId="{8EDC1CA6-5F52-451A-AFC2-8F3ACB04620B}" srcOrd="1" destOrd="0" presId="urn:microsoft.com/office/officeart/2017/3/layout/DropPinTimeline"/>
    <dgm:cxn modelId="{9D35728A-08EA-40DC-A201-A322A0D5CCB5}" type="presParOf" srcId="{433E29F7-144F-47C4-BB16-BF31D44F86F3}" destId="{B76CEDDA-D478-49EE-AE6C-CDFEB4F08199}" srcOrd="2" destOrd="0" presId="urn:microsoft.com/office/officeart/2017/3/layout/DropPinTimeline"/>
    <dgm:cxn modelId="{9EF66F08-6B9B-4F0C-A626-34FABBE1E7A4}" type="presParOf" srcId="{B76CEDDA-D478-49EE-AE6C-CDFEB4F08199}" destId="{B5FBCC2A-0029-48AE-A049-AFF22033686A}" srcOrd="0" destOrd="0" presId="urn:microsoft.com/office/officeart/2017/3/layout/DropPinTimeline"/>
    <dgm:cxn modelId="{7840FA8D-BF00-4972-8F7E-5E902D40B143}" type="presParOf" srcId="{B76CEDDA-D478-49EE-AE6C-CDFEB4F08199}" destId="{3EC283C0-25DD-4BE9-A33C-488A15445CA0}" srcOrd="1" destOrd="0" presId="urn:microsoft.com/office/officeart/2017/3/layout/DropPinTimeline"/>
    <dgm:cxn modelId="{4DD010EE-01B0-4FE9-9901-3DE7F3EB9037}" type="presParOf" srcId="{3EC283C0-25DD-4BE9-A33C-488A15445CA0}" destId="{539BE185-6EFD-42B8-ABA5-D19901569E4E}" srcOrd="0" destOrd="0" presId="urn:microsoft.com/office/officeart/2017/3/layout/DropPinTimeline"/>
    <dgm:cxn modelId="{8351B819-845D-423D-9387-BDAAFB2BC15F}" type="presParOf" srcId="{3EC283C0-25DD-4BE9-A33C-488A15445CA0}" destId="{861734EC-27D5-4EA2-A927-9F6D2FAA4AD9}" srcOrd="1" destOrd="0" presId="urn:microsoft.com/office/officeart/2017/3/layout/DropPinTimeline"/>
    <dgm:cxn modelId="{E2AC4640-A946-4870-921D-67591A2F4B16}" type="presParOf" srcId="{B76CEDDA-D478-49EE-AE6C-CDFEB4F08199}" destId="{52EF1662-D4F7-4346-A983-AA938552AF47}" srcOrd="2" destOrd="0" presId="urn:microsoft.com/office/officeart/2017/3/layout/DropPinTimeline"/>
    <dgm:cxn modelId="{E5F98637-5ADA-48FD-83CA-1313FAA85A5D}" type="presParOf" srcId="{B76CEDDA-D478-49EE-AE6C-CDFEB4F08199}" destId="{55F63F0D-8F09-48E8-960A-F7062C9D79ED}" srcOrd="3" destOrd="0" presId="urn:microsoft.com/office/officeart/2017/3/layout/DropPinTimeline"/>
    <dgm:cxn modelId="{227D7D05-44C0-46A8-A76F-F5698158530F}" type="presParOf" srcId="{B76CEDDA-D478-49EE-AE6C-CDFEB4F08199}" destId="{96300427-BA7F-4C4F-AFFE-A65FC94E6A13}" srcOrd="4" destOrd="0" presId="urn:microsoft.com/office/officeart/2017/3/layout/DropPinTimeline"/>
    <dgm:cxn modelId="{1851A956-3141-4167-BE61-C054196D14B9}" type="presParOf" srcId="{B76CEDDA-D478-49EE-AE6C-CDFEB4F08199}" destId="{7A6AB756-D6CE-4C0B-B423-79400E31F59B}" srcOrd="5" destOrd="0" presId="urn:microsoft.com/office/officeart/2017/3/layout/DropPinTimeline"/>
    <dgm:cxn modelId="{1DA0C227-0673-4BF3-8227-65A36167A589}" type="presParOf" srcId="{433E29F7-144F-47C4-BB16-BF31D44F86F3}" destId="{4B3D0300-15EC-4AAF-898B-173CB674B80B}" srcOrd="3" destOrd="0" presId="urn:microsoft.com/office/officeart/2017/3/layout/DropPinTimeline"/>
    <dgm:cxn modelId="{A96D6C59-1930-4239-A549-28E14F889A0A}" type="presParOf" srcId="{433E29F7-144F-47C4-BB16-BF31D44F86F3}" destId="{684E803D-A51A-4DE7-9409-B1ABC1423323}" srcOrd="4" destOrd="0" presId="urn:microsoft.com/office/officeart/2017/3/layout/DropPinTimeline"/>
    <dgm:cxn modelId="{9A421EBF-4551-4638-8BA9-E87472B13914}" type="presParOf" srcId="{684E803D-A51A-4DE7-9409-B1ABC1423323}" destId="{3F523E07-EB27-4D99-A64A-277FC79BC61D}" srcOrd="0" destOrd="0" presId="urn:microsoft.com/office/officeart/2017/3/layout/DropPinTimeline"/>
    <dgm:cxn modelId="{7B8BB13E-F613-4CA2-8838-EBA4331DB1B5}" type="presParOf" srcId="{684E803D-A51A-4DE7-9409-B1ABC1423323}" destId="{EEBF4659-FBCE-4A6E-96A5-838B363E45D2}" srcOrd="1" destOrd="0" presId="urn:microsoft.com/office/officeart/2017/3/layout/DropPinTimeline"/>
    <dgm:cxn modelId="{EEAC9C0F-9A1E-4C84-8217-9DF7915C4493}" type="presParOf" srcId="{EEBF4659-FBCE-4A6E-96A5-838B363E45D2}" destId="{13D12C59-72CF-4661-AA96-7E7A98F83504}" srcOrd="0" destOrd="0" presId="urn:microsoft.com/office/officeart/2017/3/layout/DropPinTimeline"/>
    <dgm:cxn modelId="{9CD4322F-5133-40FB-BC21-FCC2DB02CE0D}" type="presParOf" srcId="{EEBF4659-FBCE-4A6E-96A5-838B363E45D2}" destId="{CB526EA7-0882-4A72-985E-709F52D0C03F}" srcOrd="1" destOrd="0" presId="urn:microsoft.com/office/officeart/2017/3/layout/DropPinTimeline"/>
    <dgm:cxn modelId="{2EB2F1F3-11D3-4D2C-B369-C5DFFFCDA456}" type="presParOf" srcId="{684E803D-A51A-4DE7-9409-B1ABC1423323}" destId="{C50C070E-87A8-4BE9-888D-771A66B5181A}" srcOrd="2" destOrd="0" presId="urn:microsoft.com/office/officeart/2017/3/layout/DropPinTimeline"/>
    <dgm:cxn modelId="{6C143383-A72B-43D7-BD58-471ED8870664}" type="presParOf" srcId="{684E803D-A51A-4DE7-9409-B1ABC1423323}" destId="{561289F1-348C-4369-86BA-521436F6A71B}" srcOrd="3" destOrd="0" presId="urn:microsoft.com/office/officeart/2017/3/layout/DropPinTimeline"/>
    <dgm:cxn modelId="{60D2C071-1B98-4C6E-83F9-1ECEBAD64889}" type="presParOf" srcId="{684E803D-A51A-4DE7-9409-B1ABC1423323}" destId="{68F08926-8AA7-4346-BF38-72410072557B}" srcOrd="4" destOrd="0" presId="urn:microsoft.com/office/officeart/2017/3/layout/DropPinTimeline"/>
    <dgm:cxn modelId="{059055EB-9D39-495D-ACB5-AA20872E9DA2}" type="presParOf" srcId="{684E803D-A51A-4DE7-9409-B1ABC1423323}" destId="{87EF75DA-B547-4900-A3E3-752C935A6551}" srcOrd="5" destOrd="0" presId="urn:microsoft.com/office/officeart/2017/3/layout/DropPinTimeline"/>
    <dgm:cxn modelId="{B4AAC9ED-044D-4640-99D4-5B6CB80026C8}" type="presParOf" srcId="{433E29F7-144F-47C4-BB16-BF31D44F86F3}" destId="{22DB8688-13B6-4CA1-AF83-83B21E65EDCF}" srcOrd="5" destOrd="0" presId="urn:microsoft.com/office/officeart/2017/3/layout/DropPinTimeline"/>
    <dgm:cxn modelId="{68D94A6A-8888-4090-8BE6-24DE3EF98BE5}" type="presParOf" srcId="{433E29F7-144F-47C4-BB16-BF31D44F86F3}" destId="{8C69ED54-4FB5-41F6-AA32-D58356E139DA}" srcOrd="6" destOrd="0" presId="urn:microsoft.com/office/officeart/2017/3/layout/DropPinTimeline"/>
    <dgm:cxn modelId="{DF8DD193-DFDC-405D-A352-534744072F1A}" type="presParOf" srcId="{8C69ED54-4FB5-41F6-AA32-D58356E139DA}" destId="{A7FE1D92-CE30-4996-BCE0-9EE26C0B2640}" srcOrd="0" destOrd="0" presId="urn:microsoft.com/office/officeart/2017/3/layout/DropPinTimeline"/>
    <dgm:cxn modelId="{BBB76009-C50C-4859-96F2-BBF20FCB93CE}" type="presParOf" srcId="{8C69ED54-4FB5-41F6-AA32-D58356E139DA}" destId="{7BB03BB2-5009-4DB6-A674-111E4A9D6A9B}" srcOrd="1" destOrd="0" presId="urn:microsoft.com/office/officeart/2017/3/layout/DropPinTimeline"/>
    <dgm:cxn modelId="{71F495FB-8A0E-4653-93A5-B938182671D1}" type="presParOf" srcId="{7BB03BB2-5009-4DB6-A674-111E4A9D6A9B}" destId="{AD1D38B7-D65A-4E47-836C-2AC110C88DDE}" srcOrd="0" destOrd="0" presId="urn:microsoft.com/office/officeart/2017/3/layout/DropPinTimeline"/>
    <dgm:cxn modelId="{9968CEBC-D1A3-4C85-BF81-04247D44628F}" type="presParOf" srcId="{7BB03BB2-5009-4DB6-A674-111E4A9D6A9B}" destId="{707BC5EF-05D5-4680-9AA4-5F4A30116949}" srcOrd="1" destOrd="0" presId="urn:microsoft.com/office/officeart/2017/3/layout/DropPinTimeline"/>
    <dgm:cxn modelId="{56C4CABA-6888-42C1-87E8-A69BC9F7139C}" type="presParOf" srcId="{8C69ED54-4FB5-41F6-AA32-D58356E139DA}" destId="{BAF87527-E884-4EB0-B9E4-63B432371933}" srcOrd="2" destOrd="0" presId="urn:microsoft.com/office/officeart/2017/3/layout/DropPinTimeline"/>
    <dgm:cxn modelId="{7EE4987F-2FB9-4A4E-9478-54485E3BB531}" type="presParOf" srcId="{8C69ED54-4FB5-41F6-AA32-D58356E139DA}" destId="{3FC17535-E46F-4701-9E50-7364171EAD7C}" srcOrd="3" destOrd="0" presId="urn:microsoft.com/office/officeart/2017/3/layout/DropPinTimeline"/>
    <dgm:cxn modelId="{1B522D59-9777-403F-AAC4-47925A59D157}" type="presParOf" srcId="{8C69ED54-4FB5-41F6-AA32-D58356E139DA}" destId="{D685D585-EB7D-4B6A-A693-D4B1CEF4E610}" srcOrd="4" destOrd="0" presId="urn:microsoft.com/office/officeart/2017/3/layout/DropPinTimeline"/>
    <dgm:cxn modelId="{51611424-81B0-4683-A449-8D798A8EC063}" type="presParOf" srcId="{8C69ED54-4FB5-41F6-AA32-D58356E139DA}" destId="{AEBD53A7-359F-4505-84F1-D80A35326BE7}" srcOrd="5" destOrd="0" presId="urn:microsoft.com/office/officeart/2017/3/layout/DropPinTimeline"/>
    <dgm:cxn modelId="{6A6C2DD2-1448-436D-8CCD-8CA92F44FDCE}" type="presParOf" srcId="{433E29F7-144F-47C4-BB16-BF31D44F86F3}" destId="{DBB57382-08FD-4AEB-8E20-9CCEAF6CCBF8}" srcOrd="7" destOrd="0" presId="urn:microsoft.com/office/officeart/2017/3/layout/DropPinTimeline"/>
    <dgm:cxn modelId="{157A95C2-EDC2-4914-A234-C75A9F418E3D}" type="presParOf" srcId="{433E29F7-144F-47C4-BB16-BF31D44F86F3}" destId="{6C2BE227-245A-47AC-8D41-419FD6FE4A0C}" srcOrd="8" destOrd="0" presId="urn:microsoft.com/office/officeart/2017/3/layout/DropPinTimeline"/>
    <dgm:cxn modelId="{49846D90-811D-438E-A48B-31AE5A9D9E48}" type="presParOf" srcId="{6C2BE227-245A-47AC-8D41-419FD6FE4A0C}" destId="{269D5B3A-8FF2-4429-8ABF-049948B8969B}" srcOrd="0" destOrd="0" presId="urn:microsoft.com/office/officeart/2017/3/layout/DropPinTimeline"/>
    <dgm:cxn modelId="{889974E3-FE91-4375-9D37-D9AC5FF3994F}" type="presParOf" srcId="{6C2BE227-245A-47AC-8D41-419FD6FE4A0C}" destId="{2E9268BD-21CA-4EA2-9620-534888E3CD57}" srcOrd="1" destOrd="0" presId="urn:microsoft.com/office/officeart/2017/3/layout/DropPinTimeline"/>
    <dgm:cxn modelId="{39FAF3E1-68CE-408B-8A34-EDF91709B4FE}" type="presParOf" srcId="{2E9268BD-21CA-4EA2-9620-534888E3CD57}" destId="{9A52B4B1-AC21-4A2F-A618-0FAA0293F467}" srcOrd="0" destOrd="0" presId="urn:microsoft.com/office/officeart/2017/3/layout/DropPinTimeline"/>
    <dgm:cxn modelId="{45499CBA-9B9D-4AB3-B1B5-FE1B025E8936}" type="presParOf" srcId="{2E9268BD-21CA-4EA2-9620-534888E3CD57}" destId="{03F1383E-000A-4D84-B856-0AB801A3FB27}" srcOrd="1" destOrd="0" presId="urn:microsoft.com/office/officeart/2017/3/layout/DropPinTimeline"/>
    <dgm:cxn modelId="{268A357E-27F2-4E5D-B105-52BDB6766FDA}" type="presParOf" srcId="{6C2BE227-245A-47AC-8D41-419FD6FE4A0C}" destId="{B423761E-ED3F-47C7-84CF-7073C40C5ABC}" srcOrd="2" destOrd="0" presId="urn:microsoft.com/office/officeart/2017/3/layout/DropPinTimeline"/>
    <dgm:cxn modelId="{90AB1AF5-C64F-4387-B159-00EC99571CC3}" type="presParOf" srcId="{6C2BE227-245A-47AC-8D41-419FD6FE4A0C}" destId="{F7B8E9CE-2787-459F-8EEB-A8500B1FFCA6}" srcOrd="3" destOrd="0" presId="urn:microsoft.com/office/officeart/2017/3/layout/DropPinTimeline"/>
    <dgm:cxn modelId="{4CCE0C00-45D5-46C1-B06D-C50E1B55C182}" type="presParOf" srcId="{6C2BE227-245A-47AC-8D41-419FD6FE4A0C}" destId="{17BA1B48-6D2F-437A-8706-D10F76BD13C8}" srcOrd="4" destOrd="0" presId="urn:microsoft.com/office/officeart/2017/3/layout/DropPinTimeline"/>
    <dgm:cxn modelId="{5FA68038-66EF-48E5-8480-DEAB618E5C91}" type="presParOf" srcId="{6C2BE227-245A-47AC-8D41-419FD6FE4A0C}" destId="{DBD1A11A-6464-44E2-8531-744C2840E71D}" srcOrd="5" destOrd="0" presId="urn:microsoft.com/office/officeart/2017/3/layout/DropPinTimeline"/>
    <dgm:cxn modelId="{554ACA84-2B9E-42EA-8D6A-B9135226A68A}" type="presParOf" srcId="{433E29F7-144F-47C4-BB16-BF31D44F86F3}" destId="{38EB2AFB-3F03-4377-B75D-D05A40CCB60F}" srcOrd="9" destOrd="0" presId="urn:microsoft.com/office/officeart/2017/3/layout/DropPinTimeline"/>
    <dgm:cxn modelId="{7597FD2F-2B36-4C9A-AEE0-621C0F9351DD}" type="presParOf" srcId="{433E29F7-144F-47C4-BB16-BF31D44F86F3}" destId="{784DF83B-97DE-458A-A22B-780AECDF6DDA}" srcOrd="10" destOrd="0" presId="urn:microsoft.com/office/officeart/2017/3/layout/DropPinTimeline"/>
    <dgm:cxn modelId="{7EA97413-1DD6-4D92-97A9-F5BD609429B3}" type="presParOf" srcId="{784DF83B-97DE-458A-A22B-780AECDF6DDA}" destId="{DA3E3A24-5994-4E22-B445-126692DAC3F0}" srcOrd="0" destOrd="0" presId="urn:microsoft.com/office/officeart/2017/3/layout/DropPinTimeline"/>
    <dgm:cxn modelId="{D19217AE-4DF2-45FE-8105-238AE5136B5E}" type="presParOf" srcId="{784DF83B-97DE-458A-A22B-780AECDF6DDA}" destId="{58A2A65B-9489-4B66-929B-ADE68820E552}" srcOrd="1" destOrd="0" presId="urn:microsoft.com/office/officeart/2017/3/layout/DropPinTimeline"/>
    <dgm:cxn modelId="{4F66C039-9996-4E12-B770-5CD009839998}" type="presParOf" srcId="{58A2A65B-9489-4B66-929B-ADE68820E552}" destId="{7F50A24F-0BB6-4636-AF6D-0F83016724B9}" srcOrd="0" destOrd="0" presId="urn:microsoft.com/office/officeart/2017/3/layout/DropPinTimeline"/>
    <dgm:cxn modelId="{0FC48995-B39B-458E-863A-160410B4569D}" type="presParOf" srcId="{58A2A65B-9489-4B66-929B-ADE68820E552}" destId="{69F8036A-D0BD-432B-B26B-C537A71DE68D}" srcOrd="1" destOrd="0" presId="urn:microsoft.com/office/officeart/2017/3/layout/DropPinTimeline"/>
    <dgm:cxn modelId="{A79B8D83-93D7-45C2-8DB1-B38F97127D4F}" type="presParOf" srcId="{784DF83B-97DE-458A-A22B-780AECDF6DDA}" destId="{8CD933CF-53EF-42A9-886C-E9CDCC42F9F3}" srcOrd="2" destOrd="0" presId="urn:microsoft.com/office/officeart/2017/3/layout/DropPinTimeline"/>
    <dgm:cxn modelId="{F0A4D844-C73B-4723-9A58-52E637115906}" type="presParOf" srcId="{784DF83B-97DE-458A-A22B-780AECDF6DDA}" destId="{CC66C5AC-972C-4110-8BFA-C72C4BF8894B}" srcOrd="3" destOrd="0" presId="urn:microsoft.com/office/officeart/2017/3/layout/DropPinTimeline"/>
    <dgm:cxn modelId="{36256905-C463-44D6-92E0-253C22F26D6B}" type="presParOf" srcId="{784DF83B-97DE-458A-A22B-780AECDF6DDA}" destId="{ADAFA1A3-63F9-4C83-B153-7ABE70189731}" srcOrd="4" destOrd="0" presId="urn:microsoft.com/office/officeart/2017/3/layout/DropPinTimeline"/>
    <dgm:cxn modelId="{815BD01F-CAFB-4CAC-B556-73271FC0A331}" type="presParOf" srcId="{784DF83B-97DE-458A-A22B-780AECDF6DDA}" destId="{5D6D98F6-7B3F-4BF4-A914-FCD0039730B2}" srcOrd="5" destOrd="0" presId="urn:microsoft.com/office/officeart/2017/3/layout/DropPinTimeline"/>
    <dgm:cxn modelId="{44812444-7B48-47F7-85DC-125F9EAC97CC}" type="presParOf" srcId="{433E29F7-144F-47C4-BB16-BF31D44F86F3}" destId="{B62F82C6-B766-4ADB-8900-A2FFA469D268}" srcOrd="11" destOrd="0" presId="urn:microsoft.com/office/officeart/2017/3/layout/DropPinTimeline"/>
    <dgm:cxn modelId="{71BA6D77-9109-4182-B61F-F47C56E80B86}" type="presParOf" srcId="{433E29F7-144F-47C4-BB16-BF31D44F86F3}" destId="{AE30A8E7-EE5F-46CE-820C-D6189F9A1497}" srcOrd="12" destOrd="0" presId="urn:microsoft.com/office/officeart/2017/3/layout/DropPinTimeline"/>
    <dgm:cxn modelId="{050975B3-301D-4F6D-9383-229B7F5044EF}" type="presParOf" srcId="{AE30A8E7-EE5F-46CE-820C-D6189F9A1497}" destId="{9554E01A-20C2-454D-B024-DB6AE8944C6B}" srcOrd="0" destOrd="0" presId="urn:microsoft.com/office/officeart/2017/3/layout/DropPinTimeline"/>
    <dgm:cxn modelId="{7A1FD594-6648-4FB9-AA64-8D3AAE53AB2F}" type="presParOf" srcId="{AE30A8E7-EE5F-46CE-820C-D6189F9A1497}" destId="{CF55FA6E-D363-4EFA-AD80-ECADF3494275}" srcOrd="1" destOrd="0" presId="urn:microsoft.com/office/officeart/2017/3/layout/DropPinTimeline"/>
    <dgm:cxn modelId="{DE265D33-E235-4701-8650-912C3C0E2707}" type="presParOf" srcId="{CF55FA6E-D363-4EFA-AD80-ECADF3494275}" destId="{685EFC30-B968-49FE-A1AF-F9706FD62A65}" srcOrd="0" destOrd="0" presId="urn:microsoft.com/office/officeart/2017/3/layout/DropPinTimeline"/>
    <dgm:cxn modelId="{FFF3AEE9-F78E-464E-8F1E-22318BEDE937}" type="presParOf" srcId="{CF55FA6E-D363-4EFA-AD80-ECADF3494275}" destId="{44122500-5F62-47F9-9E1D-A35EAF5DDB1B}" srcOrd="1" destOrd="0" presId="urn:microsoft.com/office/officeart/2017/3/layout/DropPinTimeline"/>
    <dgm:cxn modelId="{24FBF934-D4CB-4AC0-A044-D18B669A3DFB}" type="presParOf" srcId="{AE30A8E7-EE5F-46CE-820C-D6189F9A1497}" destId="{505D6629-79CC-4A86-A369-6FD37F86F5FF}" srcOrd="2" destOrd="0" presId="urn:microsoft.com/office/officeart/2017/3/layout/DropPinTimeline"/>
    <dgm:cxn modelId="{0C53014C-8C7C-44F3-9415-EC7025074FB4}" type="presParOf" srcId="{AE30A8E7-EE5F-46CE-820C-D6189F9A1497}" destId="{6CFD031F-8EC9-4B59-82D1-A3BE482AE8E5}" srcOrd="3" destOrd="0" presId="urn:microsoft.com/office/officeart/2017/3/layout/DropPinTimeline"/>
    <dgm:cxn modelId="{DBC3AB7C-7650-475E-B2BD-BF051E908AB8}" type="presParOf" srcId="{AE30A8E7-EE5F-46CE-820C-D6189F9A1497}" destId="{0AE045CC-9853-49C4-B215-E4C0CE70141C}" srcOrd="4" destOrd="0" presId="urn:microsoft.com/office/officeart/2017/3/layout/DropPinTimeline"/>
    <dgm:cxn modelId="{22A71C02-B1FA-4F6F-B57D-98938467DF87}" type="presParOf" srcId="{AE30A8E7-EE5F-46CE-820C-D6189F9A1497}" destId="{495D04AA-EC99-4597-8E33-4250612A7D7C}" srcOrd="5" destOrd="0" presId="urn:microsoft.com/office/officeart/2017/3/layout/DropPinTimeline"/>
    <dgm:cxn modelId="{7F4BAD87-4431-494D-ACEC-865EE873D90F}" type="presParOf" srcId="{433E29F7-144F-47C4-BB16-BF31D44F86F3}" destId="{B60166A1-33A0-41D1-B49C-8FFF67A0ECE0}" srcOrd="13" destOrd="0" presId="urn:microsoft.com/office/officeart/2017/3/layout/DropPinTimeline"/>
    <dgm:cxn modelId="{A9A2777E-0651-4F58-8B7F-3C01B7270784}" type="presParOf" srcId="{433E29F7-144F-47C4-BB16-BF31D44F86F3}" destId="{B0AB9607-3FBD-4697-AA97-8DFB97EED33D}" srcOrd="14" destOrd="0" presId="urn:microsoft.com/office/officeart/2017/3/layout/DropPinTimeline"/>
    <dgm:cxn modelId="{698D2633-2DAF-4091-A24A-3A2F3D292D89}" type="presParOf" srcId="{B0AB9607-3FBD-4697-AA97-8DFB97EED33D}" destId="{B7F1DE89-857A-4A8F-A903-03BE20C1649F}" srcOrd="0" destOrd="0" presId="urn:microsoft.com/office/officeart/2017/3/layout/DropPinTimeline"/>
    <dgm:cxn modelId="{43E1C6D9-A271-449D-B37D-1FA351C027F2}" type="presParOf" srcId="{B0AB9607-3FBD-4697-AA97-8DFB97EED33D}" destId="{ADD01C7D-F6C9-405F-8503-973B70F36BA9}" srcOrd="1" destOrd="0" presId="urn:microsoft.com/office/officeart/2017/3/layout/DropPinTimeline"/>
    <dgm:cxn modelId="{F9BA675B-0F27-4F27-9429-79EF3B7E8A06}" type="presParOf" srcId="{ADD01C7D-F6C9-405F-8503-973B70F36BA9}" destId="{DEB264A4-EB6F-4A63-97E5-EDEACBFDEF51}" srcOrd="0" destOrd="0" presId="urn:microsoft.com/office/officeart/2017/3/layout/DropPinTimeline"/>
    <dgm:cxn modelId="{C49CC76B-6923-401C-824B-3E15D7F6BB8A}" type="presParOf" srcId="{ADD01C7D-F6C9-405F-8503-973B70F36BA9}" destId="{900D1C80-5D13-4C21-8540-4DE2D38C098C}" srcOrd="1" destOrd="0" presId="urn:microsoft.com/office/officeart/2017/3/layout/DropPinTimeline"/>
    <dgm:cxn modelId="{EF9C0076-8455-4DED-BE37-7BD683DB8487}" type="presParOf" srcId="{B0AB9607-3FBD-4697-AA97-8DFB97EED33D}" destId="{99059112-CBB4-4DC0-9A2B-EC2179288BAC}" srcOrd="2" destOrd="0" presId="urn:microsoft.com/office/officeart/2017/3/layout/DropPinTimeline"/>
    <dgm:cxn modelId="{FD54BF53-EA3A-4DD4-8EB8-54FAC804835C}" type="presParOf" srcId="{B0AB9607-3FBD-4697-AA97-8DFB97EED33D}" destId="{06296465-E27F-4E81-8008-D740FDEB577C}" srcOrd="3" destOrd="0" presId="urn:microsoft.com/office/officeart/2017/3/layout/DropPinTimeline"/>
    <dgm:cxn modelId="{67EDED74-9386-410E-B58C-384B2A6C028D}" type="presParOf" srcId="{B0AB9607-3FBD-4697-AA97-8DFB97EED33D}" destId="{65F9FCC2-E71F-4AA6-8F0E-301BC9CDA74F}" srcOrd="4" destOrd="0" presId="urn:microsoft.com/office/officeart/2017/3/layout/DropPinTimeline"/>
    <dgm:cxn modelId="{1DAAA5C5-21AA-44C4-8BD3-5C3D6679CDA5}" type="presParOf" srcId="{B0AB9607-3FBD-4697-AA97-8DFB97EED33D}" destId="{DFC2E22A-1722-4FFC-AC5A-C6CE70E66340}" srcOrd="5" destOrd="0" presId="urn:microsoft.com/office/officeart/2017/3/layout/DropPinTimeline"/>
    <dgm:cxn modelId="{2FD43426-E923-45B9-8505-02166338EFC8}" type="presParOf" srcId="{433E29F7-144F-47C4-BB16-BF31D44F86F3}" destId="{8B743F52-91DB-47EB-98D8-E23FC7F96F2A}" srcOrd="15" destOrd="0" presId="urn:microsoft.com/office/officeart/2017/3/layout/DropPinTimeline"/>
    <dgm:cxn modelId="{508E15E2-773E-4F69-ABFE-D8A6BD3CDE64}" type="presParOf" srcId="{433E29F7-144F-47C4-BB16-BF31D44F86F3}" destId="{88C1E298-EF4B-4A18-B1EB-CDC20C418D99}" srcOrd="16" destOrd="0" presId="urn:microsoft.com/office/officeart/2017/3/layout/DropPinTimeline"/>
    <dgm:cxn modelId="{7AA8779F-F69E-487F-9A9B-DE8358590176}" type="presParOf" srcId="{88C1E298-EF4B-4A18-B1EB-CDC20C418D99}" destId="{95E4BE48-472A-4332-8B1B-6C00F1DB65FE}" srcOrd="0" destOrd="0" presId="urn:microsoft.com/office/officeart/2017/3/layout/DropPinTimeline"/>
    <dgm:cxn modelId="{B9013357-D45E-44AC-AB7F-F69C1FB87F03}" type="presParOf" srcId="{88C1E298-EF4B-4A18-B1EB-CDC20C418D99}" destId="{CC7B0788-5C18-44CA-A16F-649B5BE0F0D1}" srcOrd="1" destOrd="0" presId="urn:microsoft.com/office/officeart/2017/3/layout/DropPinTimeline"/>
    <dgm:cxn modelId="{8B117E9B-C7C7-4B68-A06D-D4602FB6A74D}" type="presParOf" srcId="{CC7B0788-5C18-44CA-A16F-649B5BE0F0D1}" destId="{BC0C1440-5C50-4D6B-AE76-34CAB5DDE9DF}" srcOrd="0" destOrd="0" presId="urn:microsoft.com/office/officeart/2017/3/layout/DropPinTimeline"/>
    <dgm:cxn modelId="{DC494BDE-3AFA-4CA4-BA38-160A841DA4A3}" type="presParOf" srcId="{CC7B0788-5C18-44CA-A16F-649B5BE0F0D1}" destId="{419C26A2-E41C-45C0-AC94-D0B10C1E2DFE}" srcOrd="1" destOrd="0" presId="urn:microsoft.com/office/officeart/2017/3/layout/DropPinTimeline"/>
    <dgm:cxn modelId="{D49E6C1A-F9A2-4011-A659-4A29CA466D4A}" type="presParOf" srcId="{88C1E298-EF4B-4A18-B1EB-CDC20C418D99}" destId="{423C65AC-1718-4689-AF45-6D0901B22709}" srcOrd="2" destOrd="0" presId="urn:microsoft.com/office/officeart/2017/3/layout/DropPinTimeline"/>
    <dgm:cxn modelId="{A5A6AB09-1DA0-429E-8B47-14A439C17165}" type="presParOf" srcId="{88C1E298-EF4B-4A18-B1EB-CDC20C418D99}" destId="{119729DC-3F6D-4A07-97B2-67A7542854EF}" srcOrd="3" destOrd="0" presId="urn:microsoft.com/office/officeart/2017/3/layout/DropPinTimeline"/>
    <dgm:cxn modelId="{898935B0-2ABF-4E1D-A0A3-AAE561570E72}" type="presParOf" srcId="{88C1E298-EF4B-4A18-B1EB-CDC20C418D99}" destId="{A61404BC-7F31-4BA7-BEC5-58CBBC8CC905}" srcOrd="4" destOrd="0" presId="urn:microsoft.com/office/officeart/2017/3/layout/DropPinTimeline"/>
    <dgm:cxn modelId="{ECA0A92C-2DEB-4299-90F6-220D13E656FC}" type="presParOf" srcId="{88C1E298-EF4B-4A18-B1EB-CDC20C418D99}" destId="{787949C6-7075-47FC-BCFA-9139522960CE}"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29C56-BD95-4864-A14F-4C8BBCD3E811}">
      <dsp:nvSpPr>
        <dsp:cNvPr id="0" name=""/>
        <dsp:cNvSpPr/>
      </dsp:nvSpPr>
      <dsp:spPr>
        <a:xfrm>
          <a:off x="0" y="2400299"/>
          <a:ext cx="9343571"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56302AF9-BEEE-46D3-A029-EC3D8F01EB56}">
      <dsp:nvSpPr>
        <dsp:cNvPr id="0" name=""/>
        <dsp:cNvSpPr/>
      </dsp:nvSpPr>
      <dsp:spPr>
        <a:xfrm rot="8100000">
          <a:off x="68497" y="568672"/>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D6AD25-4FD3-4B0F-849C-8D818CC30948}">
      <dsp:nvSpPr>
        <dsp:cNvPr id="0" name=""/>
        <dsp:cNvSpPr/>
      </dsp:nvSpPr>
      <dsp:spPr>
        <a:xfrm>
          <a:off x="104273" y="604447"/>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8E980C6-A24F-473F-B587-1450819C0129}">
      <dsp:nvSpPr>
        <dsp:cNvPr id="0" name=""/>
        <dsp:cNvSpPr/>
      </dsp:nvSpPr>
      <dsp:spPr>
        <a:xfrm>
          <a:off x="457231" y="979322"/>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D600796C-82B4-4AB6-95DA-0AFD39E9A839}">
      <dsp:nvSpPr>
        <dsp:cNvPr id="0" name=""/>
        <dsp:cNvSpPr/>
      </dsp:nvSpPr>
      <dsp:spPr>
        <a:xfrm>
          <a:off x="457231" y="480059"/>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a:latin typeface="Rockwell Condensed" panose="02060603050405020104"/>
            </a:rPr>
            <a:t>Design Solution</a:t>
          </a:r>
          <a:r>
            <a:rPr lang="en-US" sz="1600" kern="1200"/>
            <a:t> Approach</a:t>
          </a:r>
          <a:endParaRPr lang="en-US" sz="1600" b="0" kern="1200"/>
        </a:p>
      </dsp:txBody>
      <dsp:txXfrm>
        <a:off x="457231" y="480059"/>
        <a:ext cx="1419778" cy="499262"/>
      </dsp:txXfrm>
    </dsp:sp>
    <dsp:sp modelId="{584AAFAD-8F60-4419-B77B-A2762EB766CE}">
      <dsp:nvSpPr>
        <dsp:cNvPr id="0" name=""/>
        <dsp:cNvSpPr/>
      </dsp:nvSpPr>
      <dsp:spPr>
        <a:xfrm>
          <a:off x="229516" y="979322"/>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1EEB689-4259-4A43-BE42-7161AD44A339}">
      <dsp:nvSpPr>
        <dsp:cNvPr id="0" name=""/>
        <dsp:cNvSpPr/>
      </dsp:nvSpPr>
      <dsp:spPr>
        <a:xfrm>
          <a:off x="210443"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BE185-6EFD-42B8-ABA5-D19901569E4E}">
      <dsp:nvSpPr>
        <dsp:cNvPr id="0" name=""/>
        <dsp:cNvSpPr/>
      </dsp:nvSpPr>
      <dsp:spPr>
        <a:xfrm rot="18900000">
          <a:off x="1001592" y="3909889"/>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1734EC-27D5-4EA2-A927-9F6D2FAA4AD9}">
      <dsp:nvSpPr>
        <dsp:cNvPr id="0" name=""/>
        <dsp:cNvSpPr/>
      </dsp:nvSpPr>
      <dsp:spPr>
        <a:xfrm>
          <a:off x="1037368" y="3945664"/>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52EF1662-D4F7-4346-A983-AA938552AF47}">
      <dsp:nvSpPr>
        <dsp:cNvPr id="0" name=""/>
        <dsp:cNvSpPr/>
      </dsp:nvSpPr>
      <dsp:spPr>
        <a:xfrm>
          <a:off x="1390326" y="2400299"/>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55F63F0D-8F09-48E8-960A-F7062C9D79ED}">
      <dsp:nvSpPr>
        <dsp:cNvPr id="0" name=""/>
        <dsp:cNvSpPr/>
      </dsp:nvSpPr>
      <dsp:spPr>
        <a:xfrm>
          <a:off x="1390326" y="3821276"/>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latin typeface="Rockwell Condensed" panose="02060603050405020104"/>
            </a:rPr>
            <a:t>Gather Data</a:t>
          </a:r>
          <a:endParaRPr lang="en-US" sz="1600" b="1" kern="1200"/>
        </a:p>
      </dsp:txBody>
      <dsp:txXfrm>
        <a:off x="1390326" y="3821276"/>
        <a:ext cx="1419778" cy="499262"/>
      </dsp:txXfrm>
    </dsp:sp>
    <dsp:sp modelId="{96300427-BA7F-4C4F-AFFE-A65FC94E6A13}">
      <dsp:nvSpPr>
        <dsp:cNvPr id="0" name=""/>
        <dsp:cNvSpPr/>
      </dsp:nvSpPr>
      <dsp:spPr>
        <a:xfrm>
          <a:off x="1162611" y="2400299"/>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5FBCC2A-0029-48AE-A049-AFF22033686A}">
      <dsp:nvSpPr>
        <dsp:cNvPr id="0" name=""/>
        <dsp:cNvSpPr/>
      </dsp:nvSpPr>
      <dsp:spPr>
        <a:xfrm>
          <a:off x="1143538"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D12C59-72CF-4661-AA96-7E7A98F83504}">
      <dsp:nvSpPr>
        <dsp:cNvPr id="0" name=""/>
        <dsp:cNvSpPr/>
      </dsp:nvSpPr>
      <dsp:spPr>
        <a:xfrm rot="8100000">
          <a:off x="1934687" y="568672"/>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526EA7-0882-4A72-985E-709F52D0C03F}">
      <dsp:nvSpPr>
        <dsp:cNvPr id="0" name=""/>
        <dsp:cNvSpPr/>
      </dsp:nvSpPr>
      <dsp:spPr>
        <a:xfrm>
          <a:off x="1970463" y="604447"/>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C50C070E-87A8-4BE9-888D-771A66B5181A}">
      <dsp:nvSpPr>
        <dsp:cNvPr id="0" name=""/>
        <dsp:cNvSpPr/>
      </dsp:nvSpPr>
      <dsp:spPr>
        <a:xfrm>
          <a:off x="2323421" y="979322"/>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561289F1-348C-4369-86BA-521436F6A71B}">
      <dsp:nvSpPr>
        <dsp:cNvPr id="0" name=""/>
        <dsp:cNvSpPr/>
      </dsp:nvSpPr>
      <dsp:spPr>
        <a:xfrm>
          <a:off x="2323421" y="480059"/>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latin typeface="Rockwell Condensed" panose="02060603050405020104"/>
            </a:rPr>
            <a:t>Prepare Data</a:t>
          </a:r>
        </a:p>
      </dsp:txBody>
      <dsp:txXfrm>
        <a:off x="2323421" y="480059"/>
        <a:ext cx="1419778" cy="499262"/>
      </dsp:txXfrm>
    </dsp:sp>
    <dsp:sp modelId="{68F08926-8AA7-4346-BF38-72410072557B}">
      <dsp:nvSpPr>
        <dsp:cNvPr id="0" name=""/>
        <dsp:cNvSpPr/>
      </dsp:nvSpPr>
      <dsp:spPr>
        <a:xfrm>
          <a:off x="2095706" y="979322"/>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F523E07-EB27-4D99-A64A-277FC79BC61D}">
      <dsp:nvSpPr>
        <dsp:cNvPr id="0" name=""/>
        <dsp:cNvSpPr/>
      </dsp:nvSpPr>
      <dsp:spPr>
        <a:xfrm>
          <a:off x="2076633"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D38B7-D65A-4E47-836C-2AC110C88DDE}">
      <dsp:nvSpPr>
        <dsp:cNvPr id="0" name=""/>
        <dsp:cNvSpPr/>
      </dsp:nvSpPr>
      <dsp:spPr>
        <a:xfrm rot="18900000">
          <a:off x="2867782" y="3909889"/>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7BC5EF-05D5-4680-9AA4-5F4A30116949}">
      <dsp:nvSpPr>
        <dsp:cNvPr id="0" name=""/>
        <dsp:cNvSpPr/>
      </dsp:nvSpPr>
      <dsp:spPr>
        <a:xfrm>
          <a:off x="2903558" y="3945664"/>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BAF87527-E884-4EB0-B9E4-63B432371933}">
      <dsp:nvSpPr>
        <dsp:cNvPr id="0" name=""/>
        <dsp:cNvSpPr/>
      </dsp:nvSpPr>
      <dsp:spPr>
        <a:xfrm>
          <a:off x="3256516" y="2400299"/>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3FC17535-E46F-4701-9E50-7364171EAD7C}">
      <dsp:nvSpPr>
        <dsp:cNvPr id="0" name=""/>
        <dsp:cNvSpPr/>
      </dsp:nvSpPr>
      <dsp:spPr>
        <a:xfrm>
          <a:off x="3256516" y="3821276"/>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latin typeface="Rockwell Condensed" panose="02060603050405020104"/>
            </a:rPr>
            <a:t>Feature Engineering</a:t>
          </a:r>
        </a:p>
      </dsp:txBody>
      <dsp:txXfrm>
        <a:off x="3256516" y="3821276"/>
        <a:ext cx="1419778" cy="499262"/>
      </dsp:txXfrm>
    </dsp:sp>
    <dsp:sp modelId="{D685D585-EB7D-4B6A-A693-D4B1CEF4E610}">
      <dsp:nvSpPr>
        <dsp:cNvPr id="0" name=""/>
        <dsp:cNvSpPr/>
      </dsp:nvSpPr>
      <dsp:spPr>
        <a:xfrm>
          <a:off x="3028801" y="2400299"/>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7FE1D92-CE30-4996-BCE0-9EE26C0B2640}">
      <dsp:nvSpPr>
        <dsp:cNvPr id="0" name=""/>
        <dsp:cNvSpPr/>
      </dsp:nvSpPr>
      <dsp:spPr>
        <a:xfrm>
          <a:off x="3009728"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52B4B1-AC21-4A2F-A618-0FAA0293F467}">
      <dsp:nvSpPr>
        <dsp:cNvPr id="0" name=""/>
        <dsp:cNvSpPr/>
      </dsp:nvSpPr>
      <dsp:spPr>
        <a:xfrm rot="8100000">
          <a:off x="3800877" y="568672"/>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F1383E-000A-4D84-B856-0AB801A3FB27}">
      <dsp:nvSpPr>
        <dsp:cNvPr id="0" name=""/>
        <dsp:cNvSpPr/>
      </dsp:nvSpPr>
      <dsp:spPr>
        <a:xfrm>
          <a:off x="3836653" y="604447"/>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B423761E-ED3F-47C7-84CF-7073C40C5ABC}">
      <dsp:nvSpPr>
        <dsp:cNvPr id="0" name=""/>
        <dsp:cNvSpPr/>
      </dsp:nvSpPr>
      <dsp:spPr>
        <a:xfrm>
          <a:off x="4189611" y="979322"/>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F7B8E9CE-2787-459F-8EEB-A8500B1FFCA6}">
      <dsp:nvSpPr>
        <dsp:cNvPr id="0" name=""/>
        <dsp:cNvSpPr/>
      </dsp:nvSpPr>
      <dsp:spPr>
        <a:xfrm>
          <a:off x="4189611" y="480059"/>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latin typeface="Rockwell Condensed" panose="02060603050405020104"/>
            </a:rPr>
            <a:t>Feature Selection</a:t>
          </a:r>
          <a:endParaRPr lang="en-US" sz="1600" kern="1200"/>
        </a:p>
      </dsp:txBody>
      <dsp:txXfrm>
        <a:off x="4189611" y="480059"/>
        <a:ext cx="1419778" cy="499262"/>
      </dsp:txXfrm>
    </dsp:sp>
    <dsp:sp modelId="{17BA1B48-6D2F-437A-8706-D10F76BD13C8}">
      <dsp:nvSpPr>
        <dsp:cNvPr id="0" name=""/>
        <dsp:cNvSpPr/>
      </dsp:nvSpPr>
      <dsp:spPr>
        <a:xfrm>
          <a:off x="3961896" y="979322"/>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69D5B3A-8FF2-4429-8ABF-049948B8969B}">
      <dsp:nvSpPr>
        <dsp:cNvPr id="0" name=""/>
        <dsp:cNvSpPr/>
      </dsp:nvSpPr>
      <dsp:spPr>
        <a:xfrm>
          <a:off x="3942823"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50A24F-0BB6-4636-AF6D-0F83016724B9}">
      <dsp:nvSpPr>
        <dsp:cNvPr id="0" name=""/>
        <dsp:cNvSpPr/>
      </dsp:nvSpPr>
      <dsp:spPr>
        <a:xfrm rot="18900000">
          <a:off x="4733972" y="3909889"/>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F8036A-D0BD-432B-B26B-C537A71DE68D}">
      <dsp:nvSpPr>
        <dsp:cNvPr id="0" name=""/>
        <dsp:cNvSpPr/>
      </dsp:nvSpPr>
      <dsp:spPr>
        <a:xfrm>
          <a:off x="4769748" y="3945664"/>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8CD933CF-53EF-42A9-886C-E9CDCC42F9F3}">
      <dsp:nvSpPr>
        <dsp:cNvPr id="0" name=""/>
        <dsp:cNvSpPr/>
      </dsp:nvSpPr>
      <dsp:spPr>
        <a:xfrm>
          <a:off x="5122706" y="2400299"/>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CC66C5AC-972C-4110-8BFA-C72C4BF8894B}">
      <dsp:nvSpPr>
        <dsp:cNvPr id="0" name=""/>
        <dsp:cNvSpPr/>
      </dsp:nvSpPr>
      <dsp:spPr>
        <a:xfrm>
          <a:off x="5122706" y="3821276"/>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latin typeface="Rockwell Condensed" panose="02060603050405020104"/>
            </a:rPr>
            <a:t>Baseline Model</a:t>
          </a:r>
        </a:p>
      </dsp:txBody>
      <dsp:txXfrm>
        <a:off x="5122706" y="3821276"/>
        <a:ext cx="1419778" cy="499262"/>
      </dsp:txXfrm>
    </dsp:sp>
    <dsp:sp modelId="{ADAFA1A3-63F9-4C83-B153-7ABE70189731}">
      <dsp:nvSpPr>
        <dsp:cNvPr id="0" name=""/>
        <dsp:cNvSpPr/>
      </dsp:nvSpPr>
      <dsp:spPr>
        <a:xfrm>
          <a:off x="4894991" y="2400299"/>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A3E3A24-5994-4E22-B445-126692DAC3F0}">
      <dsp:nvSpPr>
        <dsp:cNvPr id="0" name=""/>
        <dsp:cNvSpPr/>
      </dsp:nvSpPr>
      <dsp:spPr>
        <a:xfrm>
          <a:off x="4875918"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5EFC30-B968-49FE-A1AF-F9706FD62A65}">
      <dsp:nvSpPr>
        <dsp:cNvPr id="0" name=""/>
        <dsp:cNvSpPr/>
      </dsp:nvSpPr>
      <dsp:spPr>
        <a:xfrm rot="8100000">
          <a:off x="5667067" y="568672"/>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122500-5F62-47F9-9E1D-A35EAF5DDB1B}">
      <dsp:nvSpPr>
        <dsp:cNvPr id="0" name=""/>
        <dsp:cNvSpPr/>
      </dsp:nvSpPr>
      <dsp:spPr>
        <a:xfrm>
          <a:off x="5702843" y="604447"/>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505D6629-79CC-4A86-A369-6FD37F86F5FF}">
      <dsp:nvSpPr>
        <dsp:cNvPr id="0" name=""/>
        <dsp:cNvSpPr/>
      </dsp:nvSpPr>
      <dsp:spPr>
        <a:xfrm>
          <a:off x="6055801" y="979322"/>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6CFD031F-8EC9-4B59-82D1-A3BE482AE8E5}">
      <dsp:nvSpPr>
        <dsp:cNvPr id="0" name=""/>
        <dsp:cNvSpPr/>
      </dsp:nvSpPr>
      <dsp:spPr>
        <a:xfrm>
          <a:off x="6055801" y="480059"/>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latin typeface="Rockwell Condensed" panose="02060603050405020104"/>
            </a:rPr>
            <a:t>Nonlinear Model</a:t>
          </a:r>
        </a:p>
      </dsp:txBody>
      <dsp:txXfrm>
        <a:off x="6055801" y="480059"/>
        <a:ext cx="1419778" cy="499262"/>
      </dsp:txXfrm>
    </dsp:sp>
    <dsp:sp modelId="{0AE045CC-9853-49C4-B215-E4C0CE70141C}">
      <dsp:nvSpPr>
        <dsp:cNvPr id="0" name=""/>
        <dsp:cNvSpPr/>
      </dsp:nvSpPr>
      <dsp:spPr>
        <a:xfrm>
          <a:off x="5828086" y="979322"/>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554E01A-20C2-454D-B024-DB6AE8944C6B}">
      <dsp:nvSpPr>
        <dsp:cNvPr id="0" name=""/>
        <dsp:cNvSpPr/>
      </dsp:nvSpPr>
      <dsp:spPr>
        <a:xfrm>
          <a:off x="5809014"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B264A4-EB6F-4A63-97E5-EDEACBFDEF51}">
      <dsp:nvSpPr>
        <dsp:cNvPr id="0" name=""/>
        <dsp:cNvSpPr/>
      </dsp:nvSpPr>
      <dsp:spPr>
        <a:xfrm rot="18900000">
          <a:off x="6600162" y="3909889"/>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0D1C80-5D13-4C21-8540-4DE2D38C098C}">
      <dsp:nvSpPr>
        <dsp:cNvPr id="0" name=""/>
        <dsp:cNvSpPr/>
      </dsp:nvSpPr>
      <dsp:spPr>
        <a:xfrm>
          <a:off x="6635938" y="3945664"/>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9059112-CBB4-4DC0-9A2B-EC2179288BAC}">
      <dsp:nvSpPr>
        <dsp:cNvPr id="0" name=""/>
        <dsp:cNvSpPr/>
      </dsp:nvSpPr>
      <dsp:spPr>
        <a:xfrm>
          <a:off x="6988896" y="2400299"/>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06296465-E27F-4E81-8008-D740FDEB577C}">
      <dsp:nvSpPr>
        <dsp:cNvPr id="0" name=""/>
        <dsp:cNvSpPr/>
      </dsp:nvSpPr>
      <dsp:spPr>
        <a:xfrm>
          <a:off x="6988896" y="3821276"/>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latin typeface="Rockwell Condensed" panose="02060603050405020104"/>
            </a:rPr>
            <a:t>Model Tunning</a:t>
          </a:r>
        </a:p>
      </dsp:txBody>
      <dsp:txXfrm>
        <a:off x="6988896" y="3821276"/>
        <a:ext cx="1419778" cy="499262"/>
      </dsp:txXfrm>
    </dsp:sp>
    <dsp:sp modelId="{65F9FCC2-E71F-4AA6-8F0E-301BC9CDA74F}">
      <dsp:nvSpPr>
        <dsp:cNvPr id="0" name=""/>
        <dsp:cNvSpPr/>
      </dsp:nvSpPr>
      <dsp:spPr>
        <a:xfrm>
          <a:off x="6761181" y="2400299"/>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7F1DE89-857A-4A8F-A903-03BE20C1649F}">
      <dsp:nvSpPr>
        <dsp:cNvPr id="0" name=""/>
        <dsp:cNvSpPr/>
      </dsp:nvSpPr>
      <dsp:spPr>
        <a:xfrm>
          <a:off x="6742109"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0C1440-5C50-4D6B-AE76-34CAB5DDE9DF}">
      <dsp:nvSpPr>
        <dsp:cNvPr id="0" name=""/>
        <dsp:cNvSpPr/>
      </dsp:nvSpPr>
      <dsp:spPr>
        <a:xfrm rot="8100000">
          <a:off x="7533257" y="568672"/>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9C26A2-E41C-45C0-AC94-D0B10C1E2DFE}">
      <dsp:nvSpPr>
        <dsp:cNvPr id="0" name=""/>
        <dsp:cNvSpPr/>
      </dsp:nvSpPr>
      <dsp:spPr>
        <a:xfrm>
          <a:off x="7569033" y="604447"/>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423C65AC-1718-4689-AF45-6D0901B22709}">
      <dsp:nvSpPr>
        <dsp:cNvPr id="0" name=""/>
        <dsp:cNvSpPr/>
      </dsp:nvSpPr>
      <dsp:spPr>
        <a:xfrm>
          <a:off x="7921991" y="979322"/>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119729DC-3F6D-4A07-97B2-67A7542854EF}">
      <dsp:nvSpPr>
        <dsp:cNvPr id="0" name=""/>
        <dsp:cNvSpPr/>
      </dsp:nvSpPr>
      <dsp:spPr>
        <a:xfrm>
          <a:off x="7921991" y="480059"/>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latin typeface="Rockwell Condensed" panose="02060603050405020104"/>
            </a:rPr>
            <a:t>Implement Model</a:t>
          </a:r>
        </a:p>
      </dsp:txBody>
      <dsp:txXfrm>
        <a:off x="7921991" y="480059"/>
        <a:ext cx="1419778" cy="499262"/>
      </dsp:txXfrm>
    </dsp:sp>
    <dsp:sp modelId="{A61404BC-7F31-4BA7-BEC5-58CBBC8CC905}">
      <dsp:nvSpPr>
        <dsp:cNvPr id="0" name=""/>
        <dsp:cNvSpPr/>
      </dsp:nvSpPr>
      <dsp:spPr>
        <a:xfrm>
          <a:off x="7694276" y="979322"/>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5E4BE48-472A-4332-8B1B-6C00F1DB65FE}">
      <dsp:nvSpPr>
        <dsp:cNvPr id="0" name=""/>
        <dsp:cNvSpPr/>
      </dsp:nvSpPr>
      <dsp:spPr>
        <a:xfrm>
          <a:off x="7675204"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29C56-BD95-4864-A14F-4C8BBCD3E811}">
      <dsp:nvSpPr>
        <dsp:cNvPr id="0" name=""/>
        <dsp:cNvSpPr/>
      </dsp:nvSpPr>
      <dsp:spPr>
        <a:xfrm>
          <a:off x="0" y="2400299"/>
          <a:ext cx="9343571"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56302AF9-BEEE-46D3-A029-EC3D8F01EB56}">
      <dsp:nvSpPr>
        <dsp:cNvPr id="0" name=""/>
        <dsp:cNvSpPr/>
      </dsp:nvSpPr>
      <dsp:spPr>
        <a:xfrm rot="8100000">
          <a:off x="79476" y="553175"/>
          <a:ext cx="353031" cy="353031"/>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D6AD25-4FD3-4B0F-849C-8D818CC30948}">
      <dsp:nvSpPr>
        <dsp:cNvPr id="0" name=""/>
        <dsp:cNvSpPr/>
      </dsp:nvSpPr>
      <dsp:spPr>
        <a:xfrm>
          <a:off x="118695" y="592393"/>
          <a:ext cx="274594" cy="274594"/>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8E980C6-A24F-473F-B587-1450819C0129}">
      <dsp:nvSpPr>
        <dsp:cNvPr id="0" name=""/>
        <dsp:cNvSpPr/>
      </dsp:nvSpPr>
      <dsp:spPr>
        <a:xfrm>
          <a:off x="505623" y="979322"/>
          <a:ext cx="3881635" cy="142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latin typeface="Rockwell Condensed" panose="02060603050405020104"/>
            </a:rPr>
            <a:t>data</a:t>
          </a:r>
          <a:r>
            <a:rPr lang="en-US" sz="1100" kern="1200"/>
            <a:t>['Date']=pd.to_datetime(data.Date)</a:t>
          </a:r>
        </a:p>
      </dsp:txBody>
      <dsp:txXfrm>
        <a:off x="505623" y="979322"/>
        <a:ext cx="3881635" cy="1420977"/>
      </dsp:txXfrm>
    </dsp:sp>
    <dsp:sp modelId="{D600796C-82B4-4AB6-95DA-0AFD39E9A839}">
      <dsp:nvSpPr>
        <dsp:cNvPr id="0" name=""/>
        <dsp:cNvSpPr/>
      </dsp:nvSpPr>
      <dsp:spPr>
        <a:xfrm>
          <a:off x="505623" y="480059"/>
          <a:ext cx="3881635"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Fix Data </a:t>
          </a:r>
          <a:r>
            <a:rPr lang="en-US" sz="1500" kern="1200">
              <a:latin typeface="Rockwell Condensed" panose="02060603050405020104"/>
            </a:rPr>
            <a:t>Type:</a:t>
          </a:r>
        </a:p>
      </dsp:txBody>
      <dsp:txXfrm>
        <a:off x="505623" y="480059"/>
        <a:ext cx="3881635" cy="499262"/>
      </dsp:txXfrm>
    </dsp:sp>
    <dsp:sp modelId="{584AAFAD-8F60-4419-B77B-A2762EB766CE}">
      <dsp:nvSpPr>
        <dsp:cNvPr id="0" name=""/>
        <dsp:cNvSpPr/>
      </dsp:nvSpPr>
      <dsp:spPr>
        <a:xfrm>
          <a:off x="255992" y="979322"/>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1EEB689-4259-4A43-BE42-7161AD44A339}">
      <dsp:nvSpPr>
        <dsp:cNvPr id="0" name=""/>
        <dsp:cNvSpPr/>
      </dsp:nvSpPr>
      <dsp:spPr>
        <a:xfrm>
          <a:off x="211059" y="2355365"/>
          <a:ext cx="8986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7F5D78-F523-40D4-83DC-0E3EAFC67BF0}">
      <dsp:nvSpPr>
        <dsp:cNvPr id="0" name=""/>
        <dsp:cNvSpPr/>
      </dsp:nvSpPr>
      <dsp:spPr>
        <a:xfrm rot="18900000">
          <a:off x="2406566" y="3894392"/>
          <a:ext cx="353031" cy="353031"/>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7AD469-D51E-48E0-B8BA-526964E33E4C}">
      <dsp:nvSpPr>
        <dsp:cNvPr id="0" name=""/>
        <dsp:cNvSpPr/>
      </dsp:nvSpPr>
      <dsp:spPr>
        <a:xfrm>
          <a:off x="2445785" y="3933610"/>
          <a:ext cx="274594" cy="274594"/>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89DB1FD4-0301-42F1-A244-F2DC7C429D51}">
      <dsp:nvSpPr>
        <dsp:cNvPr id="0" name=""/>
        <dsp:cNvSpPr/>
      </dsp:nvSpPr>
      <dsp:spPr>
        <a:xfrm>
          <a:off x="2832713" y="2400299"/>
          <a:ext cx="3881635" cy="142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b="1" kern="1200">
              <a:latin typeface="Rockwell Condensed" panose="02060603050405020104"/>
            </a:rPr>
            <a:t>data</a:t>
          </a:r>
          <a:r>
            <a:rPr lang="en-US" sz="1100" b="1" kern="1200"/>
            <a:t>=data.loc[data['Transtype']=='P']</a:t>
          </a:r>
        </a:p>
      </dsp:txBody>
      <dsp:txXfrm>
        <a:off x="2832713" y="2400299"/>
        <a:ext cx="3881635" cy="1420977"/>
      </dsp:txXfrm>
    </dsp:sp>
    <dsp:sp modelId="{339828FD-CBF7-4310-AE82-D03624B5754B}">
      <dsp:nvSpPr>
        <dsp:cNvPr id="0" name=""/>
        <dsp:cNvSpPr/>
      </dsp:nvSpPr>
      <dsp:spPr>
        <a:xfrm>
          <a:off x="2832713" y="3821276"/>
          <a:ext cx="3881635"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Remove</a:t>
          </a:r>
          <a:r>
            <a:rPr lang="en-US" sz="1500" kern="1200">
              <a:latin typeface="Rockwell Condensed" panose="02060603050405020104"/>
            </a:rPr>
            <a:t> Irrelevant</a:t>
          </a:r>
          <a:r>
            <a:rPr lang="en-US" sz="1500" kern="1200"/>
            <a:t> </a:t>
          </a:r>
          <a:r>
            <a:rPr lang="en-US" sz="1500" kern="1200">
              <a:latin typeface="Rockwell Condensed" panose="02060603050405020104"/>
            </a:rPr>
            <a:t>Transaction</a:t>
          </a:r>
          <a:r>
            <a:rPr lang="en-US" sz="1500" kern="1200"/>
            <a:t> </a:t>
          </a:r>
          <a:r>
            <a:rPr lang="en-US" sz="1500" kern="1200">
              <a:latin typeface="Rockwell Condensed" panose="02060603050405020104"/>
            </a:rPr>
            <a:t>Type:</a:t>
          </a:r>
        </a:p>
      </dsp:txBody>
      <dsp:txXfrm>
        <a:off x="2832713" y="3821276"/>
        <a:ext cx="3881635" cy="499262"/>
      </dsp:txXfrm>
    </dsp:sp>
    <dsp:sp modelId="{E2F7FBEB-3EA3-4306-845A-3E4EC0B9A12B}">
      <dsp:nvSpPr>
        <dsp:cNvPr id="0" name=""/>
        <dsp:cNvSpPr/>
      </dsp:nvSpPr>
      <dsp:spPr>
        <a:xfrm>
          <a:off x="2583082" y="2400299"/>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6D1C577-7F29-4D08-9DB9-B603318EBA26}">
      <dsp:nvSpPr>
        <dsp:cNvPr id="0" name=""/>
        <dsp:cNvSpPr/>
      </dsp:nvSpPr>
      <dsp:spPr>
        <a:xfrm>
          <a:off x="2538148" y="2355365"/>
          <a:ext cx="8986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84D218-B601-4D27-B845-21361A0DA7CF}">
      <dsp:nvSpPr>
        <dsp:cNvPr id="0" name=""/>
        <dsp:cNvSpPr/>
      </dsp:nvSpPr>
      <dsp:spPr>
        <a:xfrm rot="8100000">
          <a:off x="4733655" y="553175"/>
          <a:ext cx="353031" cy="353031"/>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574DEF-5564-4FF7-BBC3-82192783E624}">
      <dsp:nvSpPr>
        <dsp:cNvPr id="0" name=""/>
        <dsp:cNvSpPr/>
      </dsp:nvSpPr>
      <dsp:spPr>
        <a:xfrm>
          <a:off x="4772874" y="592393"/>
          <a:ext cx="274594" cy="274594"/>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3698EABA-103E-4076-A28F-6D527B22266A}">
      <dsp:nvSpPr>
        <dsp:cNvPr id="0" name=""/>
        <dsp:cNvSpPr/>
      </dsp:nvSpPr>
      <dsp:spPr>
        <a:xfrm>
          <a:off x="5159802" y="979322"/>
          <a:ext cx="3881635" cy="142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t>data=data.loc[~(data['Amount']==data['Amount'].max())]</a:t>
          </a:r>
        </a:p>
      </dsp:txBody>
      <dsp:txXfrm>
        <a:off x="5159802" y="979322"/>
        <a:ext cx="3881635" cy="1420977"/>
      </dsp:txXfrm>
    </dsp:sp>
    <dsp:sp modelId="{4D84AAAB-96E3-49D5-92B3-8C94822B0286}">
      <dsp:nvSpPr>
        <dsp:cNvPr id="0" name=""/>
        <dsp:cNvSpPr/>
      </dsp:nvSpPr>
      <dsp:spPr>
        <a:xfrm>
          <a:off x="5159802" y="480059"/>
          <a:ext cx="3881635"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latin typeface="Rockwell Condensed" panose="02060603050405020104"/>
            </a:rPr>
            <a:t>Remove Outlier (largest amount):</a:t>
          </a:r>
        </a:p>
      </dsp:txBody>
      <dsp:txXfrm>
        <a:off x="5159802" y="480059"/>
        <a:ext cx="3881635" cy="499262"/>
      </dsp:txXfrm>
    </dsp:sp>
    <dsp:sp modelId="{CC5DCC83-B656-4592-A780-91736F0AC1C0}">
      <dsp:nvSpPr>
        <dsp:cNvPr id="0" name=""/>
        <dsp:cNvSpPr/>
      </dsp:nvSpPr>
      <dsp:spPr>
        <a:xfrm>
          <a:off x="4910171" y="979322"/>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87482A3-3772-407E-98AE-7DEE35B9977A}">
      <dsp:nvSpPr>
        <dsp:cNvPr id="0" name=""/>
        <dsp:cNvSpPr/>
      </dsp:nvSpPr>
      <dsp:spPr>
        <a:xfrm>
          <a:off x="4864043" y="2355365"/>
          <a:ext cx="8986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29C56-BD95-4864-A14F-4C8BBCD3E811}">
      <dsp:nvSpPr>
        <dsp:cNvPr id="0" name=""/>
        <dsp:cNvSpPr/>
      </dsp:nvSpPr>
      <dsp:spPr>
        <a:xfrm>
          <a:off x="0" y="2400299"/>
          <a:ext cx="9878307"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56302AF9-BEEE-46D3-A029-EC3D8F01EB56}">
      <dsp:nvSpPr>
        <dsp:cNvPr id="0" name=""/>
        <dsp:cNvSpPr/>
      </dsp:nvSpPr>
      <dsp:spPr>
        <a:xfrm rot="8100000">
          <a:off x="77919" y="553175"/>
          <a:ext cx="353031" cy="353031"/>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D6AD25-4FD3-4B0F-849C-8D818CC30948}">
      <dsp:nvSpPr>
        <dsp:cNvPr id="0" name=""/>
        <dsp:cNvSpPr/>
      </dsp:nvSpPr>
      <dsp:spPr>
        <a:xfrm>
          <a:off x="117137" y="592393"/>
          <a:ext cx="274594" cy="274594"/>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8E980C6-A24F-473F-B587-1450819C0129}">
      <dsp:nvSpPr>
        <dsp:cNvPr id="0" name=""/>
        <dsp:cNvSpPr/>
      </dsp:nvSpPr>
      <dsp:spPr>
        <a:xfrm>
          <a:off x="504066" y="979322"/>
          <a:ext cx="4104846" cy="142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1" kern="1200">
              <a:latin typeface="Rockwell Condensed" panose="02060603050405020104"/>
            </a:rPr>
            <a:t>Find the most common (mode) </a:t>
          </a:r>
          <a:r>
            <a:rPr lang="en-US" sz="1300" b="1" kern="1200" err="1">
              <a:latin typeface="Rockwell Condensed" panose="02060603050405020104"/>
            </a:rPr>
            <a:t>Merchnum</a:t>
          </a:r>
          <a:r>
            <a:rPr lang="en-US" sz="1300" b="1" kern="1200">
              <a:latin typeface="Rockwell Condensed" panose="02060603050405020104"/>
            </a:rPr>
            <a:t> over all records that has the particular Merch description</a:t>
          </a:r>
          <a:endParaRPr lang="en-US" sz="1300" kern="1200">
            <a:latin typeface="Rockwell Condensed" panose="02060603050405020104"/>
          </a:endParaRPr>
        </a:p>
        <a:p>
          <a:pPr marL="0" lvl="0" indent="0" algn="l" defTabSz="577850">
            <a:lnSpc>
              <a:spcPct val="90000"/>
            </a:lnSpc>
            <a:spcBef>
              <a:spcPct val="0"/>
            </a:spcBef>
            <a:spcAft>
              <a:spcPct val="35000"/>
            </a:spcAft>
            <a:buNone/>
          </a:pPr>
          <a:r>
            <a:rPr lang="en-US" sz="1300" b="0" kern="1200">
              <a:latin typeface="Rockwell Condensed" panose="02060603050405020104"/>
            </a:rPr>
            <a:t>Match and fill with the mode </a:t>
          </a:r>
          <a:r>
            <a:rPr lang="en-US" sz="1300" b="0" kern="1200" err="1">
              <a:latin typeface="Rockwell Condensed" panose="02060603050405020104"/>
            </a:rPr>
            <a:t>Merchnum</a:t>
          </a:r>
          <a:r>
            <a:rPr lang="en-US" sz="1300" b="0" kern="1200">
              <a:latin typeface="Rockwell Condensed" panose="02060603050405020104"/>
            </a:rPr>
            <a:t> with a particular Merch description</a:t>
          </a:r>
          <a:endParaRPr lang="en-US" sz="1300" kern="1200">
            <a:latin typeface="Rockwell Condensed" panose="02060603050405020104"/>
          </a:endParaRPr>
        </a:p>
        <a:p>
          <a:pPr marL="0" lvl="0" indent="0" algn="l" defTabSz="577850">
            <a:lnSpc>
              <a:spcPct val="90000"/>
            </a:lnSpc>
            <a:spcBef>
              <a:spcPct val="0"/>
            </a:spcBef>
            <a:spcAft>
              <a:spcPct val="35000"/>
            </a:spcAft>
            <a:buNone/>
          </a:pPr>
          <a:r>
            <a:rPr lang="en-US" sz="1300" b="0" kern="1200">
              <a:latin typeface="Rockwell Condensed" panose="02060603050405020104"/>
            </a:rPr>
            <a:t>Assign unknown for adjustment transactions</a:t>
          </a:r>
        </a:p>
      </dsp:txBody>
      <dsp:txXfrm>
        <a:off x="504066" y="979322"/>
        <a:ext cx="4104846" cy="1420977"/>
      </dsp:txXfrm>
    </dsp:sp>
    <dsp:sp modelId="{D600796C-82B4-4AB6-95DA-0AFD39E9A839}">
      <dsp:nvSpPr>
        <dsp:cNvPr id="0" name=""/>
        <dsp:cNvSpPr/>
      </dsp:nvSpPr>
      <dsp:spPr>
        <a:xfrm>
          <a:off x="504066" y="480059"/>
          <a:ext cx="4104846"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a:latin typeface="Rockwell Condensed" panose="02060603050405020104"/>
            </a:rPr>
            <a:t>Fill in </a:t>
          </a:r>
          <a:r>
            <a:rPr lang="en-US" sz="1700" kern="1200" err="1">
              <a:latin typeface="Rockwell Condensed" panose="02060603050405020104"/>
            </a:rPr>
            <a:t>Merchnum</a:t>
          </a:r>
          <a:r>
            <a:rPr lang="en-US" sz="1700" kern="1200">
              <a:latin typeface="Rockwell Condensed" panose="02060603050405020104"/>
            </a:rPr>
            <a:t> field:</a:t>
          </a:r>
          <a:endParaRPr lang="en-US" sz="1700" kern="1200"/>
        </a:p>
      </dsp:txBody>
      <dsp:txXfrm>
        <a:off x="504066" y="480059"/>
        <a:ext cx="4104846" cy="499262"/>
      </dsp:txXfrm>
    </dsp:sp>
    <dsp:sp modelId="{584AAFAD-8F60-4419-B77B-A2762EB766CE}">
      <dsp:nvSpPr>
        <dsp:cNvPr id="0" name=""/>
        <dsp:cNvSpPr/>
      </dsp:nvSpPr>
      <dsp:spPr>
        <a:xfrm>
          <a:off x="254434" y="979322"/>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1EEB689-4259-4A43-BE42-7161AD44A339}">
      <dsp:nvSpPr>
        <dsp:cNvPr id="0" name=""/>
        <dsp:cNvSpPr/>
      </dsp:nvSpPr>
      <dsp:spPr>
        <a:xfrm>
          <a:off x="209501" y="2355365"/>
          <a:ext cx="8986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7F5D78-F523-40D4-83DC-0E3EAFC67BF0}">
      <dsp:nvSpPr>
        <dsp:cNvPr id="0" name=""/>
        <dsp:cNvSpPr/>
      </dsp:nvSpPr>
      <dsp:spPr>
        <a:xfrm rot="18900000">
          <a:off x="2539469" y="3894392"/>
          <a:ext cx="353031" cy="353031"/>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7AD469-D51E-48E0-B8BA-526964E33E4C}">
      <dsp:nvSpPr>
        <dsp:cNvPr id="0" name=""/>
        <dsp:cNvSpPr/>
      </dsp:nvSpPr>
      <dsp:spPr>
        <a:xfrm>
          <a:off x="2578688" y="3933610"/>
          <a:ext cx="274594" cy="274594"/>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89DB1FD4-0301-42F1-A244-F2DC7C429D51}">
      <dsp:nvSpPr>
        <dsp:cNvPr id="0" name=""/>
        <dsp:cNvSpPr/>
      </dsp:nvSpPr>
      <dsp:spPr>
        <a:xfrm>
          <a:off x="2965616" y="2400299"/>
          <a:ext cx="4104846" cy="142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1" kern="1200">
              <a:latin typeface="Rockwell Condensed" panose="02060603050405020104"/>
            </a:rPr>
            <a:t>Build dictionary to match zip code and state</a:t>
          </a:r>
        </a:p>
        <a:p>
          <a:pPr marL="0" lvl="0" indent="0" algn="l" defTabSz="577850">
            <a:lnSpc>
              <a:spcPct val="90000"/>
            </a:lnSpc>
            <a:spcBef>
              <a:spcPct val="0"/>
            </a:spcBef>
            <a:spcAft>
              <a:spcPct val="35000"/>
            </a:spcAft>
            <a:buNone/>
          </a:pPr>
          <a:r>
            <a:rPr lang="en-US" sz="1300" kern="1200">
              <a:latin typeface="Rockwell Condensed" panose="02060603050405020104"/>
            </a:rPr>
            <a:t>Fill in missing values by mapping with zip code, </a:t>
          </a:r>
          <a:r>
            <a:rPr lang="en-US" sz="1300" kern="1200" err="1">
              <a:latin typeface="Rockwell Condensed" panose="02060603050405020104"/>
            </a:rPr>
            <a:t>Merchnum</a:t>
          </a:r>
          <a:r>
            <a:rPr lang="en-US" sz="1300" kern="1200">
              <a:latin typeface="Rockwell Condensed" panose="02060603050405020104"/>
            </a:rPr>
            <a:t> and Merch description</a:t>
          </a:r>
        </a:p>
        <a:p>
          <a:pPr marL="0" lvl="0" indent="0" algn="l" defTabSz="577850">
            <a:lnSpc>
              <a:spcPct val="90000"/>
            </a:lnSpc>
            <a:spcBef>
              <a:spcPct val="0"/>
            </a:spcBef>
            <a:spcAft>
              <a:spcPct val="35000"/>
            </a:spcAft>
            <a:buNone/>
          </a:pPr>
          <a:r>
            <a:rPr lang="en-US" sz="1300" kern="1200">
              <a:latin typeface="Rockwell Condensed" panose="02060603050405020104"/>
            </a:rPr>
            <a:t>Assign unknown for adjustment transactions</a:t>
          </a:r>
        </a:p>
      </dsp:txBody>
      <dsp:txXfrm>
        <a:off x="2965616" y="2400299"/>
        <a:ext cx="4104846" cy="1420977"/>
      </dsp:txXfrm>
    </dsp:sp>
    <dsp:sp modelId="{339828FD-CBF7-4310-AE82-D03624B5754B}">
      <dsp:nvSpPr>
        <dsp:cNvPr id="0" name=""/>
        <dsp:cNvSpPr/>
      </dsp:nvSpPr>
      <dsp:spPr>
        <a:xfrm>
          <a:off x="2965616" y="3821276"/>
          <a:ext cx="4104846"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a:latin typeface="Rockwell Condensed" panose="02060603050405020104"/>
            </a:rPr>
            <a:t>Fill in Merch State:</a:t>
          </a:r>
          <a:endParaRPr lang="en-US" sz="1700" kern="1200"/>
        </a:p>
      </dsp:txBody>
      <dsp:txXfrm>
        <a:off x="2965616" y="3821276"/>
        <a:ext cx="4104846" cy="499262"/>
      </dsp:txXfrm>
    </dsp:sp>
    <dsp:sp modelId="{E2F7FBEB-3EA3-4306-845A-3E4EC0B9A12B}">
      <dsp:nvSpPr>
        <dsp:cNvPr id="0" name=""/>
        <dsp:cNvSpPr/>
      </dsp:nvSpPr>
      <dsp:spPr>
        <a:xfrm>
          <a:off x="2715985" y="2400299"/>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6D1C577-7F29-4D08-9DB9-B603318EBA26}">
      <dsp:nvSpPr>
        <dsp:cNvPr id="0" name=""/>
        <dsp:cNvSpPr/>
      </dsp:nvSpPr>
      <dsp:spPr>
        <a:xfrm>
          <a:off x="2671052" y="2355365"/>
          <a:ext cx="8986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84D218-B601-4D27-B845-21361A0DA7CF}">
      <dsp:nvSpPr>
        <dsp:cNvPr id="0" name=""/>
        <dsp:cNvSpPr/>
      </dsp:nvSpPr>
      <dsp:spPr>
        <a:xfrm rot="8100000">
          <a:off x="5001020" y="553175"/>
          <a:ext cx="353031" cy="353031"/>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574DEF-5564-4FF7-BBC3-82192783E624}">
      <dsp:nvSpPr>
        <dsp:cNvPr id="0" name=""/>
        <dsp:cNvSpPr/>
      </dsp:nvSpPr>
      <dsp:spPr>
        <a:xfrm>
          <a:off x="5040239" y="592393"/>
          <a:ext cx="274594" cy="274594"/>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3698EABA-103E-4076-A28F-6D527B22266A}">
      <dsp:nvSpPr>
        <dsp:cNvPr id="0" name=""/>
        <dsp:cNvSpPr/>
      </dsp:nvSpPr>
      <dsp:spPr>
        <a:xfrm>
          <a:off x="5427167" y="979322"/>
          <a:ext cx="4104846" cy="142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kern="1200">
              <a:latin typeface="Rockwell Condensed" panose="02060603050405020104"/>
            </a:rPr>
            <a:t>Build dictionary to match </a:t>
          </a:r>
          <a:r>
            <a:rPr lang="en-US" sz="1300" kern="1200" err="1">
              <a:latin typeface="Rockwell Condensed" panose="02060603050405020104"/>
            </a:rPr>
            <a:t>Merchnum</a:t>
          </a:r>
          <a:r>
            <a:rPr lang="en-US" sz="1300" kern="1200">
              <a:latin typeface="Rockwell Condensed" panose="02060603050405020104"/>
            </a:rPr>
            <a:t> and Merch description with zip code</a:t>
          </a:r>
        </a:p>
        <a:p>
          <a:pPr marL="0" lvl="0" indent="0" algn="l" defTabSz="577850">
            <a:lnSpc>
              <a:spcPct val="90000"/>
            </a:lnSpc>
            <a:spcBef>
              <a:spcPct val="0"/>
            </a:spcBef>
            <a:spcAft>
              <a:spcPct val="35000"/>
            </a:spcAft>
            <a:buNone/>
          </a:pPr>
          <a:r>
            <a:rPr lang="en-US" sz="1300" kern="1200">
              <a:latin typeface="Rockwell Condensed" panose="02060603050405020104"/>
            </a:rPr>
            <a:t>Fill in missing values by mapping with </a:t>
          </a:r>
          <a:r>
            <a:rPr lang="en-US" sz="1300" kern="1200" err="1">
              <a:latin typeface="Rockwell Condensed" panose="02060603050405020104"/>
            </a:rPr>
            <a:t>Merchnum</a:t>
          </a:r>
          <a:r>
            <a:rPr lang="en-US" sz="1300" kern="1200">
              <a:latin typeface="Rockwell Condensed" panose="02060603050405020104"/>
            </a:rPr>
            <a:t> and Merch description</a:t>
          </a:r>
        </a:p>
        <a:p>
          <a:pPr marL="0" lvl="0" indent="0" algn="l" defTabSz="577850">
            <a:lnSpc>
              <a:spcPct val="90000"/>
            </a:lnSpc>
            <a:spcBef>
              <a:spcPct val="0"/>
            </a:spcBef>
            <a:spcAft>
              <a:spcPct val="35000"/>
            </a:spcAft>
            <a:buNone/>
          </a:pPr>
          <a:r>
            <a:rPr lang="en-US" sz="1300" kern="1200">
              <a:latin typeface="Rockwell Condensed" panose="02060603050405020104"/>
            </a:rPr>
            <a:t>Assign unknown for adjustment transactions and the rest transactions </a:t>
          </a:r>
          <a:endParaRPr lang="en-US" sz="1300" kern="1200"/>
        </a:p>
      </dsp:txBody>
      <dsp:txXfrm>
        <a:off x="5427167" y="979322"/>
        <a:ext cx="4104846" cy="1420977"/>
      </dsp:txXfrm>
    </dsp:sp>
    <dsp:sp modelId="{4D84AAAB-96E3-49D5-92B3-8C94822B0286}">
      <dsp:nvSpPr>
        <dsp:cNvPr id="0" name=""/>
        <dsp:cNvSpPr/>
      </dsp:nvSpPr>
      <dsp:spPr>
        <a:xfrm>
          <a:off x="5427167" y="480059"/>
          <a:ext cx="4104846"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a:latin typeface="Rockwell Condensed" panose="02060603050405020104"/>
            </a:rPr>
            <a:t>Fill in Merch Zip:</a:t>
          </a:r>
          <a:endParaRPr lang="en-US" sz="1700" kern="1200"/>
        </a:p>
      </dsp:txBody>
      <dsp:txXfrm>
        <a:off x="5427167" y="480059"/>
        <a:ext cx="4104846" cy="499262"/>
      </dsp:txXfrm>
    </dsp:sp>
    <dsp:sp modelId="{CC5DCC83-B656-4592-A780-91736F0AC1C0}">
      <dsp:nvSpPr>
        <dsp:cNvPr id="0" name=""/>
        <dsp:cNvSpPr/>
      </dsp:nvSpPr>
      <dsp:spPr>
        <a:xfrm>
          <a:off x="5177536" y="979322"/>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87482A3-3772-407E-98AE-7DEE35B9977A}">
      <dsp:nvSpPr>
        <dsp:cNvPr id="0" name=""/>
        <dsp:cNvSpPr/>
      </dsp:nvSpPr>
      <dsp:spPr>
        <a:xfrm>
          <a:off x="5131472" y="2355365"/>
          <a:ext cx="8986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29C56-BD95-4864-A14F-4C8BBCD3E811}">
      <dsp:nvSpPr>
        <dsp:cNvPr id="0" name=""/>
        <dsp:cNvSpPr/>
      </dsp:nvSpPr>
      <dsp:spPr>
        <a:xfrm>
          <a:off x="0" y="2400299"/>
          <a:ext cx="9343571"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56302AF9-BEEE-46D3-A029-EC3D8F01EB56}">
      <dsp:nvSpPr>
        <dsp:cNvPr id="0" name=""/>
        <dsp:cNvSpPr/>
      </dsp:nvSpPr>
      <dsp:spPr>
        <a:xfrm rot="8100000">
          <a:off x="68497" y="568672"/>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D6AD25-4FD3-4B0F-849C-8D818CC30948}">
      <dsp:nvSpPr>
        <dsp:cNvPr id="0" name=""/>
        <dsp:cNvSpPr/>
      </dsp:nvSpPr>
      <dsp:spPr>
        <a:xfrm>
          <a:off x="104273" y="604447"/>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8E980C6-A24F-473F-B587-1450819C0129}">
      <dsp:nvSpPr>
        <dsp:cNvPr id="0" name=""/>
        <dsp:cNvSpPr/>
      </dsp:nvSpPr>
      <dsp:spPr>
        <a:xfrm>
          <a:off x="457231" y="979322"/>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D600796C-82B4-4AB6-95DA-0AFD39E9A839}">
      <dsp:nvSpPr>
        <dsp:cNvPr id="0" name=""/>
        <dsp:cNvSpPr/>
      </dsp:nvSpPr>
      <dsp:spPr>
        <a:xfrm>
          <a:off x="457231" y="480059"/>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a:latin typeface="Rockwell Condensed" panose="02060603050405020104"/>
            </a:rPr>
            <a:t>Design Solution</a:t>
          </a:r>
          <a:r>
            <a:rPr lang="en-US" sz="1600" kern="1200"/>
            <a:t> Approach</a:t>
          </a:r>
          <a:endParaRPr lang="en-US" sz="1600" b="0" kern="1200"/>
        </a:p>
      </dsp:txBody>
      <dsp:txXfrm>
        <a:off x="457231" y="480059"/>
        <a:ext cx="1419778" cy="499262"/>
      </dsp:txXfrm>
    </dsp:sp>
    <dsp:sp modelId="{584AAFAD-8F60-4419-B77B-A2762EB766CE}">
      <dsp:nvSpPr>
        <dsp:cNvPr id="0" name=""/>
        <dsp:cNvSpPr/>
      </dsp:nvSpPr>
      <dsp:spPr>
        <a:xfrm>
          <a:off x="229516" y="979322"/>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1EEB689-4259-4A43-BE42-7161AD44A339}">
      <dsp:nvSpPr>
        <dsp:cNvPr id="0" name=""/>
        <dsp:cNvSpPr/>
      </dsp:nvSpPr>
      <dsp:spPr>
        <a:xfrm>
          <a:off x="210443"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BE185-6EFD-42B8-ABA5-D19901569E4E}">
      <dsp:nvSpPr>
        <dsp:cNvPr id="0" name=""/>
        <dsp:cNvSpPr/>
      </dsp:nvSpPr>
      <dsp:spPr>
        <a:xfrm rot="18900000">
          <a:off x="1001592" y="3909889"/>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1734EC-27D5-4EA2-A927-9F6D2FAA4AD9}">
      <dsp:nvSpPr>
        <dsp:cNvPr id="0" name=""/>
        <dsp:cNvSpPr/>
      </dsp:nvSpPr>
      <dsp:spPr>
        <a:xfrm>
          <a:off x="1037368" y="3945664"/>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52EF1662-D4F7-4346-A983-AA938552AF47}">
      <dsp:nvSpPr>
        <dsp:cNvPr id="0" name=""/>
        <dsp:cNvSpPr/>
      </dsp:nvSpPr>
      <dsp:spPr>
        <a:xfrm>
          <a:off x="1390326" y="2400299"/>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55F63F0D-8F09-48E8-960A-F7062C9D79ED}">
      <dsp:nvSpPr>
        <dsp:cNvPr id="0" name=""/>
        <dsp:cNvSpPr/>
      </dsp:nvSpPr>
      <dsp:spPr>
        <a:xfrm>
          <a:off x="1390326" y="3821276"/>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latin typeface="Rockwell Condensed" panose="02060603050405020104"/>
            </a:rPr>
            <a:t>Gather Data</a:t>
          </a:r>
          <a:endParaRPr lang="en-US" sz="1600" b="1" kern="1200"/>
        </a:p>
      </dsp:txBody>
      <dsp:txXfrm>
        <a:off x="1390326" y="3821276"/>
        <a:ext cx="1419778" cy="499262"/>
      </dsp:txXfrm>
    </dsp:sp>
    <dsp:sp modelId="{96300427-BA7F-4C4F-AFFE-A65FC94E6A13}">
      <dsp:nvSpPr>
        <dsp:cNvPr id="0" name=""/>
        <dsp:cNvSpPr/>
      </dsp:nvSpPr>
      <dsp:spPr>
        <a:xfrm>
          <a:off x="1162611" y="2400299"/>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5FBCC2A-0029-48AE-A049-AFF22033686A}">
      <dsp:nvSpPr>
        <dsp:cNvPr id="0" name=""/>
        <dsp:cNvSpPr/>
      </dsp:nvSpPr>
      <dsp:spPr>
        <a:xfrm>
          <a:off x="1143538"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D12C59-72CF-4661-AA96-7E7A98F83504}">
      <dsp:nvSpPr>
        <dsp:cNvPr id="0" name=""/>
        <dsp:cNvSpPr/>
      </dsp:nvSpPr>
      <dsp:spPr>
        <a:xfrm rot="8100000">
          <a:off x="1934687" y="568672"/>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526EA7-0882-4A72-985E-709F52D0C03F}">
      <dsp:nvSpPr>
        <dsp:cNvPr id="0" name=""/>
        <dsp:cNvSpPr/>
      </dsp:nvSpPr>
      <dsp:spPr>
        <a:xfrm>
          <a:off x="1970463" y="604447"/>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C50C070E-87A8-4BE9-888D-771A66B5181A}">
      <dsp:nvSpPr>
        <dsp:cNvPr id="0" name=""/>
        <dsp:cNvSpPr/>
      </dsp:nvSpPr>
      <dsp:spPr>
        <a:xfrm>
          <a:off x="2323421" y="979322"/>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561289F1-348C-4369-86BA-521436F6A71B}">
      <dsp:nvSpPr>
        <dsp:cNvPr id="0" name=""/>
        <dsp:cNvSpPr/>
      </dsp:nvSpPr>
      <dsp:spPr>
        <a:xfrm>
          <a:off x="2323421" y="480059"/>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latin typeface="Rockwell Condensed" panose="02060603050405020104"/>
            </a:rPr>
            <a:t>Prepare Data</a:t>
          </a:r>
        </a:p>
      </dsp:txBody>
      <dsp:txXfrm>
        <a:off x="2323421" y="480059"/>
        <a:ext cx="1419778" cy="499262"/>
      </dsp:txXfrm>
    </dsp:sp>
    <dsp:sp modelId="{68F08926-8AA7-4346-BF38-72410072557B}">
      <dsp:nvSpPr>
        <dsp:cNvPr id="0" name=""/>
        <dsp:cNvSpPr/>
      </dsp:nvSpPr>
      <dsp:spPr>
        <a:xfrm>
          <a:off x="2095706" y="979322"/>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F523E07-EB27-4D99-A64A-277FC79BC61D}">
      <dsp:nvSpPr>
        <dsp:cNvPr id="0" name=""/>
        <dsp:cNvSpPr/>
      </dsp:nvSpPr>
      <dsp:spPr>
        <a:xfrm>
          <a:off x="2076633"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D38B7-D65A-4E47-836C-2AC110C88DDE}">
      <dsp:nvSpPr>
        <dsp:cNvPr id="0" name=""/>
        <dsp:cNvSpPr/>
      </dsp:nvSpPr>
      <dsp:spPr>
        <a:xfrm rot="18900000">
          <a:off x="2867782" y="3909889"/>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7BC5EF-05D5-4680-9AA4-5F4A30116949}">
      <dsp:nvSpPr>
        <dsp:cNvPr id="0" name=""/>
        <dsp:cNvSpPr/>
      </dsp:nvSpPr>
      <dsp:spPr>
        <a:xfrm>
          <a:off x="2903558" y="3945664"/>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BAF87527-E884-4EB0-B9E4-63B432371933}">
      <dsp:nvSpPr>
        <dsp:cNvPr id="0" name=""/>
        <dsp:cNvSpPr/>
      </dsp:nvSpPr>
      <dsp:spPr>
        <a:xfrm>
          <a:off x="3256516" y="2400299"/>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3FC17535-E46F-4701-9E50-7364171EAD7C}">
      <dsp:nvSpPr>
        <dsp:cNvPr id="0" name=""/>
        <dsp:cNvSpPr/>
      </dsp:nvSpPr>
      <dsp:spPr>
        <a:xfrm>
          <a:off x="3256516" y="3821276"/>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latin typeface="Rockwell Condensed" panose="02060603050405020104"/>
            </a:rPr>
            <a:t>Feature Engineering</a:t>
          </a:r>
        </a:p>
      </dsp:txBody>
      <dsp:txXfrm>
        <a:off x="3256516" y="3821276"/>
        <a:ext cx="1419778" cy="499262"/>
      </dsp:txXfrm>
    </dsp:sp>
    <dsp:sp modelId="{D685D585-EB7D-4B6A-A693-D4B1CEF4E610}">
      <dsp:nvSpPr>
        <dsp:cNvPr id="0" name=""/>
        <dsp:cNvSpPr/>
      </dsp:nvSpPr>
      <dsp:spPr>
        <a:xfrm>
          <a:off x="3028801" y="2400299"/>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7FE1D92-CE30-4996-BCE0-9EE26C0B2640}">
      <dsp:nvSpPr>
        <dsp:cNvPr id="0" name=""/>
        <dsp:cNvSpPr/>
      </dsp:nvSpPr>
      <dsp:spPr>
        <a:xfrm>
          <a:off x="3009728"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52B4B1-AC21-4A2F-A618-0FAA0293F467}">
      <dsp:nvSpPr>
        <dsp:cNvPr id="0" name=""/>
        <dsp:cNvSpPr/>
      </dsp:nvSpPr>
      <dsp:spPr>
        <a:xfrm rot="8100000">
          <a:off x="3800877" y="568672"/>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F1383E-000A-4D84-B856-0AB801A3FB27}">
      <dsp:nvSpPr>
        <dsp:cNvPr id="0" name=""/>
        <dsp:cNvSpPr/>
      </dsp:nvSpPr>
      <dsp:spPr>
        <a:xfrm>
          <a:off x="3836653" y="604447"/>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B423761E-ED3F-47C7-84CF-7073C40C5ABC}">
      <dsp:nvSpPr>
        <dsp:cNvPr id="0" name=""/>
        <dsp:cNvSpPr/>
      </dsp:nvSpPr>
      <dsp:spPr>
        <a:xfrm>
          <a:off x="4189611" y="979322"/>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F7B8E9CE-2787-459F-8EEB-A8500B1FFCA6}">
      <dsp:nvSpPr>
        <dsp:cNvPr id="0" name=""/>
        <dsp:cNvSpPr/>
      </dsp:nvSpPr>
      <dsp:spPr>
        <a:xfrm>
          <a:off x="4189611" y="480059"/>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latin typeface="Rockwell Condensed" panose="02060603050405020104"/>
            </a:rPr>
            <a:t>Feature Selection</a:t>
          </a:r>
          <a:endParaRPr lang="en-US" sz="1600" kern="1200"/>
        </a:p>
      </dsp:txBody>
      <dsp:txXfrm>
        <a:off x="4189611" y="480059"/>
        <a:ext cx="1419778" cy="499262"/>
      </dsp:txXfrm>
    </dsp:sp>
    <dsp:sp modelId="{17BA1B48-6D2F-437A-8706-D10F76BD13C8}">
      <dsp:nvSpPr>
        <dsp:cNvPr id="0" name=""/>
        <dsp:cNvSpPr/>
      </dsp:nvSpPr>
      <dsp:spPr>
        <a:xfrm>
          <a:off x="3961896" y="979322"/>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69D5B3A-8FF2-4429-8ABF-049948B8969B}">
      <dsp:nvSpPr>
        <dsp:cNvPr id="0" name=""/>
        <dsp:cNvSpPr/>
      </dsp:nvSpPr>
      <dsp:spPr>
        <a:xfrm>
          <a:off x="3942823"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50A24F-0BB6-4636-AF6D-0F83016724B9}">
      <dsp:nvSpPr>
        <dsp:cNvPr id="0" name=""/>
        <dsp:cNvSpPr/>
      </dsp:nvSpPr>
      <dsp:spPr>
        <a:xfrm rot="18900000">
          <a:off x="4733972" y="3909889"/>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F8036A-D0BD-432B-B26B-C537A71DE68D}">
      <dsp:nvSpPr>
        <dsp:cNvPr id="0" name=""/>
        <dsp:cNvSpPr/>
      </dsp:nvSpPr>
      <dsp:spPr>
        <a:xfrm>
          <a:off x="4769748" y="3945664"/>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8CD933CF-53EF-42A9-886C-E9CDCC42F9F3}">
      <dsp:nvSpPr>
        <dsp:cNvPr id="0" name=""/>
        <dsp:cNvSpPr/>
      </dsp:nvSpPr>
      <dsp:spPr>
        <a:xfrm>
          <a:off x="5122706" y="2400299"/>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CC66C5AC-972C-4110-8BFA-C72C4BF8894B}">
      <dsp:nvSpPr>
        <dsp:cNvPr id="0" name=""/>
        <dsp:cNvSpPr/>
      </dsp:nvSpPr>
      <dsp:spPr>
        <a:xfrm>
          <a:off x="5122706" y="3821276"/>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latin typeface="Rockwell Condensed" panose="02060603050405020104"/>
            </a:rPr>
            <a:t>Baseline Model</a:t>
          </a:r>
        </a:p>
      </dsp:txBody>
      <dsp:txXfrm>
        <a:off x="5122706" y="3821276"/>
        <a:ext cx="1419778" cy="499262"/>
      </dsp:txXfrm>
    </dsp:sp>
    <dsp:sp modelId="{ADAFA1A3-63F9-4C83-B153-7ABE70189731}">
      <dsp:nvSpPr>
        <dsp:cNvPr id="0" name=""/>
        <dsp:cNvSpPr/>
      </dsp:nvSpPr>
      <dsp:spPr>
        <a:xfrm>
          <a:off x="4894991" y="2400299"/>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A3E3A24-5994-4E22-B445-126692DAC3F0}">
      <dsp:nvSpPr>
        <dsp:cNvPr id="0" name=""/>
        <dsp:cNvSpPr/>
      </dsp:nvSpPr>
      <dsp:spPr>
        <a:xfrm>
          <a:off x="4875918"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5EFC30-B968-49FE-A1AF-F9706FD62A65}">
      <dsp:nvSpPr>
        <dsp:cNvPr id="0" name=""/>
        <dsp:cNvSpPr/>
      </dsp:nvSpPr>
      <dsp:spPr>
        <a:xfrm rot="8100000">
          <a:off x="5667067" y="568672"/>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122500-5F62-47F9-9E1D-A35EAF5DDB1B}">
      <dsp:nvSpPr>
        <dsp:cNvPr id="0" name=""/>
        <dsp:cNvSpPr/>
      </dsp:nvSpPr>
      <dsp:spPr>
        <a:xfrm>
          <a:off x="5702843" y="604447"/>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505D6629-79CC-4A86-A369-6FD37F86F5FF}">
      <dsp:nvSpPr>
        <dsp:cNvPr id="0" name=""/>
        <dsp:cNvSpPr/>
      </dsp:nvSpPr>
      <dsp:spPr>
        <a:xfrm>
          <a:off x="6055801" y="979322"/>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6CFD031F-8EC9-4B59-82D1-A3BE482AE8E5}">
      <dsp:nvSpPr>
        <dsp:cNvPr id="0" name=""/>
        <dsp:cNvSpPr/>
      </dsp:nvSpPr>
      <dsp:spPr>
        <a:xfrm>
          <a:off x="6055801" y="480059"/>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latin typeface="Rockwell Condensed" panose="02060603050405020104"/>
            </a:rPr>
            <a:t>Nonlinear Model</a:t>
          </a:r>
        </a:p>
      </dsp:txBody>
      <dsp:txXfrm>
        <a:off x="6055801" y="480059"/>
        <a:ext cx="1419778" cy="499262"/>
      </dsp:txXfrm>
    </dsp:sp>
    <dsp:sp modelId="{0AE045CC-9853-49C4-B215-E4C0CE70141C}">
      <dsp:nvSpPr>
        <dsp:cNvPr id="0" name=""/>
        <dsp:cNvSpPr/>
      </dsp:nvSpPr>
      <dsp:spPr>
        <a:xfrm>
          <a:off x="5828086" y="979322"/>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554E01A-20C2-454D-B024-DB6AE8944C6B}">
      <dsp:nvSpPr>
        <dsp:cNvPr id="0" name=""/>
        <dsp:cNvSpPr/>
      </dsp:nvSpPr>
      <dsp:spPr>
        <a:xfrm>
          <a:off x="5809014"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B264A4-EB6F-4A63-97E5-EDEACBFDEF51}">
      <dsp:nvSpPr>
        <dsp:cNvPr id="0" name=""/>
        <dsp:cNvSpPr/>
      </dsp:nvSpPr>
      <dsp:spPr>
        <a:xfrm rot="18900000">
          <a:off x="6600162" y="3909889"/>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0D1C80-5D13-4C21-8540-4DE2D38C098C}">
      <dsp:nvSpPr>
        <dsp:cNvPr id="0" name=""/>
        <dsp:cNvSpPr/>
      </dsp:nvSpPr>
      <dsp:spPr>
        <a:xfrm>
          <a:off x="6635938" y="3945664"/>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9059112-CBB4-4DC0-9A2B-EC2179288BAC}">
      <dsp:nvSpPr>
        <dsp:cNvPr id="0" name=""/>
        <dsp:cNvSpPr/>
      </dsp:nvSpPr>
      <dsp:spPr>
        <a:xfrm>
          <a:off x="6988896" y="2400299"/>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06296465-E27F-4E81-8008-D740FDEB577C}">
      <dsp:nvSpPr>
        <dsp:cNvPr id="0" name=""/>
        <dsp:cNvSpPr/>
      </dsp:nvSpPr>
      <dsp:spPr>
        <a:xfrm>
          <a:off x="6988896" y="3821276"/>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latin typeface="Rockwell Condensed" panose="02060603050405020104"/>
            </a:rPr>
            <a:t>Model Tunning</a:t>
          </a:r>
        </a:p>
      </dsp:txBody>
      <dsp:txXfrm>
        <a:off x="6988896" y="3821276"/>
        <a:ext cx="1419778" cy="499262"/>
      </dsp:txXfrm>
    </dsp:sp>
    <dsp:sp modelId="{65F9FCC2-E71F-4AA6-8F0E-301BC9CDA74F}">
      <dsp:nvSpPr>
        <dsp:cNvPr id="0" name=""/>
        <dsp:cNvSpPr/>
      </dsp:nvSpPr>
      <dsp:spPr>
        <a:xfrm>
          <a:off x="6761181" y="2400299"/>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7F1DE89-857A-4A8F-A903-03BE20C1649F}">
      <dsp:nvSpPr>
        <dsp:cNvPr id="0" name=""/>
        <dsp:cNvSpPr/>
      </dsp:nvSpPr>
      <dsp:spPr>
        <a:xfrm>
          <a:off x="6742109"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0C1440-5C50-4D6B-AE76-34CAB5DDE9DF}">
      <dsp:nvSpPr>
        <dsp:cNvPr id="0" name=""/>
        <dsp:cNvSpPr/>
      </dsp:nvSpPr>
      <dsp:spPr>
        <a:xfrm rot="8100000">
          <a:off x="7533257" y="568672"/>
          <a:ext cx="322037" cy="322037"/>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9C26A2-E41C-45C0-AC94-D0B10C1E2DFE}">
      <dsp:nvSpPr>
        <dsp:cNvPr id="0" name=""/>
        <dsp:cNvSpPr/>
      </dsp:nvSpPr>
      <dsp:spPr>
        <a:xfrm>
          <a:off x="7569033" y="604447"/>
          <a:ext cx="250486" cy="25048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423C65AC-1718-4689-AF45-6D0901B22709}">
      <dsp:nvSpPr>
        <dsp:cNvPr id="0" name=""/>
        <dsp:cNvSpPr/>
      </dsp:nvSpPr>
      <dsp:spPr>
        <a:xfrm>
          <a:off x="7921991" y="979322"/>
          <a:ext cx="1419778" cy="1420977"/>
        </a:xfrm>
        <a:prstGeom prst="rect">
          <a:avLst/>
        </a:prstGeom>
        <a:noFill/>
        <a:ln>
          <a:noFill/>
        </a:ln>
        <a:effectLst/>
      </dsp:spPr>
      <dsp:style>
        <a:lnRef idx="0">
          <a:scrgbClr r="0" g="0" b="0"/>
        </a:lnRef>
        <a:fillRef idx="0">
          <a:scrgbClr r="0" g="0" b="0"/>
        </a:fillRef>
        <a:effectRef idx="0">
          <a:scrgbClr r="0" g="0" b="0"/>
        </a:effectRef>
        <a:fontRef idx="minor"/>
      </dsp:style>
    </dsp:sp>
    <dsp:sp modelId="{119729DC-3F6D-4A07-97B2-67A7542854EF}">
      <dsp:nvSpPr>
        <dsp:cNvPr id="0" name=""/>
        <dsp:cNvSpPr/>
      </dsp:nvSpPr>
      <dsp:spPr>
        <a:xfrm>
          <a:off x="7921991" y="480059"/>
          <a:ext cx="1419778" cy="499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latin typeface="Rockwell Condensed" panose="02060603050405020104"/>
            </a:rPr>
            <a:t>Implement Model</a:t>
          </a:r>
        </a:p>
      </dsp:txBody>
      <dsp:txXfrm>
        <a:off x="7921991" y="480059"/>
        <a:ext cx="1419778" cy="499262"/>
      </dsp:txXfrm>
    </dsp:sp>
    <dsp:sp modelId="{A61404BC-7F31-4BA7-BEC5-58CBBC8CC905}">
      <dsp:nvSpPr>
        <dsp:cNvPr id="0" name=""/>
        <dsp:cNvSpPr/>
      </dsp:nvSpPr>
      <dsp:spPr>
        <a:xfrm>
          <a:off x="7694276" y="979322"/>
          <a:ext cx="0" cy="142097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5E4BE48-472A-4332-8B1B-6C00F1DB65FE}">
      <dsp:nvSpPr>
        <dsp:cNvPr id="0" name=""/>
        <dsp:cNvSpPr/>
      </dsp:nvSpPr>
      <dsp:spPr>
        <a:xfrm>
          <a:off x="7675204" y="2355365"/>
          <a:ext cx="81977" cy="8986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smtClean="0"/>
              <a:t>4/28/22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8" name="Rectangle 7"/>
          <p:cNvSpPr/>
          <p:nvPr/>
        </p:nvSpPr>
        <p:spPr>
          <a:xfrm>
            <a:off x="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1191" y="551985"/>
            <a:ext cx="3200400" cy="1737360"/>
          </a:xfrm>
        </p:spPr>
        <p:txBody>
          <a:bodyPr anchor="b">
            <a:normAutofit/>
          </a:bodyPr>
          <a:lstStyle>
            <a:lvl1pPr>
              <a:defRPr sz="3200" b="1"/>
            </a:lvl1pPr>
          </a:lstStyle>
          <a:p>
            <a:r>
              <a:rPr lang="en-US"/>
              <a:t>Click to edit Master title style</a:t>
            </a:r>
          </a:p>
        </p:txBody>
      </p:sp>
      <p:sp>
        <p:nvSpPr>
          <p:cNvPr id="4" name="Text Placeholder 3"/>
          <p:cNvSpPr>
            <a:spLocks noGrp="1"/>
          </p:cNvSpPr>
          <p:nvPr>
            <p:ph type="body" sz="half" idx="2"/>
          </p:nvPr>
        </p:nvSpPr>
        <p:spPr>
          <a:xfrm>
            <a:off x="331191" y="2289345"/>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9" name="Group 8"/>
          <p:cNvGrpSpPr>
            <a:grpSpLocks noChangeAspect="1"/>
          </p:cNvGrpSpPr>
          <p:nvPr/>
        </p:nvGrpSpPr>
        <p:grpSpPr>
          <a:xfrm>
            <a:off x="3183276" y="6095866"/>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a:xfrm>
            <a:off x="3092679" y="6138969"/>
            <a:ext cx="640080"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4/28/22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4/28/22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smtClean="0"/>
              <a:t>4/28/22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7" name="Rectangle 6"/>
          <p:cNvSpPr/>
          <p:nvPr/>
        </p:nvSpPr>
        <p:spPr>
          <a:xfrm>
            <a:off x="981794" y="1670327"/>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81794" y="4623077"/>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81794" y="1808160"/>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52838" y="4250961"/>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5660929" y="4359051"/>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ctrTitle"/>
          </p:nvPr>
        </p:nvSpPr>
        <p:spPr>
          <a:xfrm>
            <a:off x="1112520" y="1755604"/>
            <a:ext cx="9966960" cy="3035808"/>
          </a:xfrm>
        </p:spPr>
        <p:txBody>
          <a:bodyPr anchor="ctr">
            <a:noAutofit/>
          </a:bodyPr>
          <a:lstStyle>
            <a:lvl1pPr algn="ctr">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Tree>
    <p:extLst>
      <p:ext uri="{BB962C8B-B14F-4D97-AF65-F5344CB8AC3E}">
        <p14:creationId xmlns:p14="http://schemas.microsoft.com/office/powerpoint/2010/main" val="304397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7" name="Rectangle 6"/>
          <p:cNvSpPr/>
          <p:nvPr/>
        </p:nvSpPr>
        <p:spPr>
          <a:xfrm>
            <a:off x="0" y="0"/>
            <a:ext cx="12192000" cy="81403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CD39F76-0F46-694B-9F65-4DB3FFA42102}"/>
              </a:ext>
            </a:extLst>
          </p:cNvPr>
          <p:cNvGrpSpPr/>
          <p:nvPr userDrawn="1"/>
        </p:nvGrpSpPr>
        <p:grpSpPr>
          <a:xfrm>
            <a:off x="-415192" y="-407020"/>
            <a:ext cx="830384" cy="814039"/>
            <a:chOff x="9685338" y="4460675"/>
            <a:chExt cx="1080904" cy="1080902"/>
          </a:xfrm>
        </p:grpSpPr>
        <p:sp>
          <p:nvSpPr>
            <p:cNvPr id="12" name="Oval 11">
              <a:extLst>
                <a:ext uri="{FF2B5EF4-FFF2-40B4-BE49-F238E27FC236}">
                  <a16:creationId xmlns:a16="http://schemas.microsoft.com/office/drawing/2014/main" id="{2FC136F1-BED9-A441-BA72-CB36D383A08A}"/>
                </a:ext>
              </a:extLst>
            </p:cNvPr>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5D3AAD35-E0C5-924C-BAF2-CBDD53F6B986}"/>
                </a:ext>
              </a:extLst>
            </p:cNvPr>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054491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smtClean="0"/>
              <a:t>4/28/22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4/28/22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04355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smtClean="0"/>
              <a:t>4/28/22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smtClean="0"/>
              <a:t>4/28/22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237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4/28/22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53" r:id="rId2"/>
    <p:sldLayoutId id="2147483852"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Lst>
  <p:hf sldNum="0" hdr="0" ftr="0" dt="0"/>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8.sv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https://encrypted-tbn0.gstatic.com/images?q=tbn:ANd9GcQMFvoMHABccfNgE2-0IQzuVhYci05TloJU4w&amp;usqp=CAU"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https://ars.els-cdn.com/content/image/3-s2.0-B9780123736420500077-f04-06-9780123736420.jpg" TargetMode="External"/><Relationship Id="rId5" Type="http://schemas.openxmlformats.org/officeDocument/2006/relationships/image" Target="../media/image32.jpeg"/><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https://cdn.analyticsvidhya.com/wp-content/uploads/2020/02/rfc_vs_dt1.png" TargetMode="External"/><Relationship Id="rId5" Type="http://schemas.openxmlformats.org/officeDocument/2006/relationships/image" Target="../media/image33.png"/><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34.png"/><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35.png"/><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36.png"/><Relationship Id="rId4" Type="http://schemas.microsoft.com/office/2007/relationships/hdphoto" Target="../media/hdphoto2.wdp"/></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microsoft.com/office/2007/relationships/hdphoto" Target="../media/hdphoto2.wdp"/></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4CBAD-F1B4-044A-B9B3-244C381B5B03}"/>
              </a:ext>
            </a:extLst>
          </p:cNvPr>
          <p:cNvSpPr>
            <a:spLocks noGrp="1"/>
          </p:cNvSpPr>
          <p:nvPr>
            <p:ph type="ctrTitle"/>
          </p:nvPr>
        </p:nvSpPr>
        <p:spPr/>
        <p:txBody>
          <a:bodyPr anchor="ctr"/>
          <a:lstStyle/>
          <a:p>
            <a:r>
              <a:rPr lang="en-US" sz="2400"/>
              <a:t>DSO 562 - Team 111</a:t>
            </a:r>
            <a:br>
              <a:rPr lang="en-US" sz="2400"/>
            </a:br>
            <a:r>
              <a:rPr lang="en-US" sz="2400" b="1" u="sng">
                <a:solidFill>
                  <a:srgbClr val="DFB300"/>
                </a:solidFill>
              </a:rPr>
              <a:t>Fraud Analysis</a:t>
            </a:r>
            <a:br>
              <a:rPr lang="en-US" sz="2400" b="1" u="sng"/>
            </a:br>
            <a:br>
              <a:rPr lang="en-US" sz="2400" b="1"/>
            </a:br>
            <a:r>
              <a:rPr lang="en-US" sz="2400"/>
              <a:t>project 3</a:t>
            </a:r>
            <a:br>
              <a:rPr lang="en-US" sz="4400" b="1"/>
            </a:br>
            <a:r>
              <a:rPr lang="en-US" sz="4800" b="1">
                <a:solidFill>
                  <a:schemeClr val="accent2"/>
                </a:solidFill>
              </a:rPr>
              <a:t>Card Transactions Fraud analysis</a:t>
            </a:r>
            <a:endParaRPr lang="en-US" sz="3200">
              <a:solidFill>
                <a:schemeClr val="accent2"/>
              </a:solidFill>
            </a:endParaRPr>
          </a:p>
        </p:txBody>
      </p:sp>
      <p:sp>
        <p:nvSpPr>
          <p:cNvPr id="3" name="Subtitle 2">
            <a:extLst>
              <a:ext uri="{FF2B5EF4-FFF2-40B4-BE49-F238E27FC236}">
                <a16:creationId xmlns:a16="http://schemas.microsoft.com/office/drawing/2014/main" id="{6A261AB0-D4D0-8545-8933-A96D8ED8356C}"/>
              </a:ext>
            </a:extLst>
          </p:cNvPr>
          <p:cNvSpPr>
            <a:spLocks noGrp="1"/>
          </p:cNvSpPr>
          <p:nvPr>
            <p:ph type="subTitle" idx="1"/>
          </p:nvPr>
        </p:nvSpPr>
        <p:spPr>
          <a:xfrm>
            <a:off x="878828" y="4468031"/>
            <a:ext cx="8693377" cy="1069848"/>
          </a:xfrm>
        </p:spPr>
        <p:txBody>
          <a:bodyPr vert="horz" lIns="91440" tIns="45720" rIns="91440" bIns="45720" rtlCol="0" anchor="t">
            <a:normAutofit/>
          </a:bodyPr>
          <a:lstStyle/>
          <a:p>
            <a:r>
              <a:rPr lang="en-US" sz="1800" b="1"/>
              <a:t>Group Member:</a:t>
            </a:r>
          </a:p>
          <a:p>
            <a:r>
              <a:rPr lang="en-US" sz="1800"/>
              <a:t>Ge Zeng, Xinyue Yu, Xiaoying Zou, Zihan (Johnson) Ling, </a:t>
            </a:r>
            <a:r>
              <a:rPr lang="en-US" sz="1800" err="1"/>
              <a:t>Zihang</a:t>
            </a:r>
            <a:r>
              <a:rPr lang="en-US" sz="1800"/>
              <a:t> (Charlie) Li</a:t>
            </a:r>
          </a:p>
        </p:txBody>
      </p:sp>
    </p:spTree>
    <p:extLst>
      <p:ext uri="{BB962C8B-B14F-4D97-AF65-F5344CB8AC3E}">
        <p14:creationId xmlns:p14="http://schemas.microsoft.com/office/powerpoint/2010/main" val="203087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17688" y="0"/>
            <a:ext cx="7224889" cy="812800"/>
          </a:xfrm>
          <a:prstGeom prst="rect">
            <a:avLst/>
          </a:prstGeom>
        </p:spPr>
        <p:txBody>
          <a:bodyPr lIns="91440" tIns="45720" rIns="91440" bIns="4572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EDA</a:t>
            </a:r>
            <a:endParaRPr lang="en-US" sz="3200" b="1"/>
          </a:p>
        </p:txBody>
      </p:sp>
      <p:sp>
        <p:nvSpPr>
          <p:cNvPr id="3" name="Title 2">
            <a:extLst>
              <a:ext uri="{FF2B5EF4-FFF2-40B4-BE49-F238E27FC236}">
                <a16:creationId xmlns:a16="http://schemas.microsoft.com/office/drawing/2014/main" id="{38E14364-773E-01E0-C1BB-07315A057EA3}"/>
              </a:ext>
            </a:extLst>
          </p:cNvPr>
          <p:cNvSpPr>
            <a:spLocks noGrp="1"/>
          </p:cNvSpPr>
          <p:nvPr>
            <p:ph type="title"/>
          </p:nvPr>
        </p:nvSpPr>
        <p:spPr/>
        <p:txBody>
          <a:bodyPr/>
          <a:lstStyle/>
          <a:p>
            <a:r>
              <a:rPr lang="en-US"/>
              <a:t>Understand the data: </a:t>
            </a:r>
          </a:p>
        </p:txBody>
      </p:sp>
      <p:sp>
        <p:nvSpPr>
          <p:cNvPr id="4" name="Content Placeholder 3">
            <a:extLst>
              <a:ext uri="{FF2B5EF4-FFF2-40B4-BE49-F238E27FC236}">
                <a16:creationId xmlns:a16="http://schemas.microsoft.com/office/drawing/2014/main" id="{EA3F29B7-6102-6E0A-64C4-1C15B53D88F7}"/>
              </a:ext>
            </a:extLst>
          </p:cNvPr>
          <p:cNvSpPr>
            <a:spLocks noGrp="1"/>
          </p:cNvSpPr>
          <p:nvPr>
            <p:ph idx="1"/>
          </p:nvPr>
        </p:nvSpPr>
        <p:spPr>
          <a:xfrm>
            <a:off x="1063164" y="1773829"/>
            <a:ext cx="10058400" cy="561636"/>
          </a:xfrm>
        </p:spPr>
        <p:txBody>
          <a:bodyPr vert="horz" lIns="91440" tIns="45720" rIns="91440" bIns="45720" rtlCol="0" anchor="t">
            <a:normAutofit/>
          </a:bodyPr>
          <a:lstStyle/>
          <a:p>
            <a:r>
              <a:rPr lang="en-US"/>
              <a:t>Summary of each field: Categorical</a:t>
            </a:r>
          </a:p>
          <a:p>
            <a:pPr>
              <a:buClr>
                <a:srgbClr val="9E3611"/>
              </a:buClr>
            </a:pPr>
            <a:endParaRPr lang="en-US"/>
          </a:p>
          <a:p>
            <a:pPr>
              <a:buClr>
                <a:srgbClr val="9E3611"/>
              </a:buClr>
            </a:pPr>
            <a:endParaRPr lang="en-US"/>
          </a:p>
        </p:txBody>
      </p:sp>
      <p:sp>
        <p:nvSpPr>
          <p:cNvPr id="10" name="TextBox 9">
            <a:extLst>
              <a:ext uri="{FF2B5EF4-FFF2-40B4-BE49-F238E27FC236}">
                <a16:creationId xmlns:a16="http://schemas.microsoft.com/office/drawing/2014/main" id="{49A57869-C063-2AC3-1BFF-2E0390E7B187}"/>
              </a:ext>
            </a:extLst>
          </p:cNvPr>
          <p:cNvSpPr txBox="1"/>
          <p:nvPr/>
        </p:nvSpPr>
        <p:spPr>
          <a:xfrm>
            <a:off x="5749471" y="28375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2BF53A66-6A88-944B-5ABE-C31BE2A90B98}"/>
              </a:ext>
            </a:extLst>
          </p:cNvPr>
          <p:cNvGraphicFramePr>
            <a:graphicFrameLocks noGrp="1"/>
          </p:cNvGraphicFramePr>
          <p:nvPr>
            <p:extLst>
              <p:ext uri="{D42A27DB-BD31-4B8C-83A1-F6EECF244321}">
                <p14:modId xmlns:p14="http://schemas.microsoft.com/office/powerpoint/2010/main" val="54134388"/>
              </p:ext>
            </p:extLst>
          </p:nvPr>
        </p:nvGraphicFramePr>
        <p:xfrm>
          <a:off x="1168783" y="2500371"/>
          <a:ext cx="9534065" cy="3945953"/>
        </p:xfrm>
        <a:graphic>
          <a:graphicData uri="http://schemas.openxmlformats.org/drawingml/2006/table">
            <a:tbl>
              <a:tblPr firstRow="1" firstCol="1" bandRow="1">
                <a:tableStyleId>{5C22544A-7EE6-4342-B048-85BDC9FD1C3A}</a:tableStyleId>
              </a:tblPr>
              <a:tblGrid>
                <a:gridCol w="2503714">
                  <a:extLst>
                    <a:ext uri="{9D8B030D-6E8A-4147-A177-3AD203B41FA5}">
                      <a16:colId xmlns:a16="http://schemas.microsoft.com/office/drawing/2014/main" val="786499622"/>
                    </a:ext>
                  </a:extLst>
                </a:gridCol>
                <a:gridCol w="1883862">
                  <a:extLst>
                    <a:ext uri="{9D8B030D-6E8A-4147-A177-3AD203B41FA5}">
                      <a16:colId xmlns:a16="http://schemas.microsoft.com/office/drawing/2014/main" val="3868389154"/>
                    </a:ext>
                  </a:extLst>
                </a:gridCol>
                <a:gridCol w="2290083">
                  <a:extLst>
                    <a:ext uri="{9D8B030D-6E8A-4147-A177-3AD203B41FA5}">
                      <a16:colId xmlns:a16="http://schemas.microsoft.com/office/drawing/2014/main" val="1036071896"/>
                    </a:ext>
                  </a:extLst>
                </a:gridCol>
                <a:gridCol w="2856406">
                  <a:extLst>
                    <a:ext uri="{9D8B030D-6E8A-4147-A177-3AD203B41FA5}">
                      <a16:colId xmlns:a16="http://schemas.microsoft.com/office/drawing/2014/main" val="2974956258"/>
                    </a:ext>
                  </a:extLst>
                </a:gridCol>
              </a:tblGrid>
              <a:tr h="442537">
                <a:tc>
                  <a:txBody>
                    <a:bodyPr/>
                    <a:lstStyle/>
                    <a:p>
                      <a:pPr algn="ctr">
                        <a:spcAft>
                          <a:spcPts val="0"/>
                        </a:spcAft>
                      </a:pPr>
                      <a:r>
                        <a:rPr lang="en-US" sz="1400">
                          <a:solidFill>
                            <a:schemeClr val="tx1"/>
                          </a:solidFill>
                          <a:effectLst/>
                        </a:rPr>
                        <a:t>Field Name</a:t>
                      </a:r>
                    </a:p>
                  </a:txBody>
                  <a:tcPr marL="68580" marR="68580" marT="0" marB="0" anchor="ctr">
                    <a:lnR w="28575">
                      <a:solidFill>
                        <a:schemeClr val="tx1"/>
                      </a:solidFill>
                    </a:lnR>
                    <a:lnT w="28575">
                      <a:solidFill>
                        <a:schemeClr val="tx1"/>
                      </a:solidFill>
                    </a:lnT>
                    <a:lnB w="28575">
                      <a:solidFill>
                        <a:schemeClr val="tx1"/>
                      </a:solidFill>
                    </a:lnB>
                    <a:solidFill>
                      <a:schemeClr val="bg1">
                        <a:lumMod val="95000"/>
                      </a:schemeClr>
                    </a:solidFill>
                  </a:tcPr>
                </a:tc>
                <a:tc>
                  <a:txBody>
                    <a:bodyPr/>
                    <a:lstStyle/>
                    <a:p>
                      <a:pPr algn="ctr">
                        <a:spcAft>
                          <a:spcPts val="0"/>
                        </a:spcAft>
                      </a:pPr>
                      <a:r>
                        <a:rPr lang="en-US" sz="1400">
                          <a:solidFill>
                            <a:schemeClr val="tx1"/>
                          </a:solidFill>
                          <a:effectLst/>
                        </a:rPr>
                        <a:t>% Populated</a:t>
                      </a:r>
                    </a:p>
                  </a:txBody>
                  <a:tcPr marL="68580" marR="68580" marT="0" marB="0" anchor="ctr">
                    <a:lnL w="28575">
                      <a:solidFill>
                        <a:schemeClr val="tx1"/>
                      </a:solidFill>
                    </a:lnL>
                    <a:lnT w="28575">
                      <a:solidFill>
                        <a:schemeClr val="tx1"/>
                      </a:solidFill>
                    </a:lnT>
                    <a:lnB w="28575">
                      <a:solidFill>
                        <a:schemeClr val="tx1"/>
                      </a:solidFill>
                    </a:lnB>
                    <a:solidFill>
                      <a:schemeClr val="bg1">
                        <a:lumMod val="95000"/>
                      </a:schemeClr>
                    </a:solidFill>
                  </a:tcPr>
                </a:tc>
                <a:tc>
                  <a:txBody>
                    <a:bodyPr/>
                    <a:lstStyle/>
                    <a:p>
                      <a:pPr algn="ctr">
                        <a:spcAft>
                          <a:spcPts val="0"/>
                        </a:spcAft>
                      </a:pPr>
                      <a:r>
                        <a:rPr lang="en-US" sz="1400">
                          <a:solidFill>
                            <a:schemeClr val="tx1"/>
                          </a:solidFill>
                          <a:effectLst/>
                        </a:rPr>
                        <a:t># Unique Values</a:t>
                      </a:r>
                    </a:p>
                  </a:txBody>
                  <a:tcPr marL="68580" marR="68580" marT="0" marB="0" anchor="ctr">
                    <a:lnT w="28575">
                      <a:solidFill>
                        <a:schemeClr val="tx1"/>
                      </a:solidFill>
                    </a:lnT>
                    <a:lnB w="28575">
                      <a:solidFill>
                        <a:schemeClr val="tx1"/>
                      </a:solidFill>
                    </a:lnB>
                    <a:solidFill>
                      <a:schemeClr val="bg1">
                        <a:lumMod val="95000"/>
                      </a:schemeClr>
                    </a:solidFill>
                  </a:tcPr>
                </a:tc>
                <a:tc>
                  <a:txBody>
                    <a:bodyPr/>
                    <a:lstStyle/>
                    <a:p>
                      <a:pPr algn="ctr">
                        <a:spcAft>
                          <a:spcPts val="0"/>
                        </a:spcAft>
                      </a:pPr>
                      <a:r>
                        <a:rPr lang="en-US" sz="1400">
                          <a:solidFill>
                            <a:schemeClr val="tx1"/>
                          </a:solidFill>
                          <a:effectLst/>
                        </a:rPr>
                        <a:t>Most common Value</a:t>
                      </a:r>
                    </a:p>
                  </a:txBody>
                  <a:tcPr marL="68580" marR="68580" marT="0" marB="0" anchor="ctr">
                    <a:lnT w="28575">
                      <a:solidFill>
                        <a:schemeClr val="tx1"/>
                      </a:solidFill>
                    </a:lnT>
                    <a:lnB w="28575">
                      <a:solidFill>
                        <a:schemeClr val="tx1"/>
                      </a:solidFill>
                    </a:lnB>
                    <a:solidFill>
                      <a:schemeClr val="bg1">
                        <a:lumMod val="95000"/>
                      </a:schemeClr>
                    </a:solidFill>
                  </a:tcPr>
                </a:tc>
                <a:extLst>
                  <a:ext uri="{0D108BD9-81ED-4DB2-BD59-A6C34878D82A}">
                    <a16:rowId xmlns:a16="http://schemas.microsoft.com/office/drawing/2014/main" val="2473183731"/>
                  </a:ext>
                </a:extLst>
              </a:tr>
              <a:tr h="442537">
                <a:tc>
                  <a:txBody>
                    <a:bodyPr/>
                    <a:lstStyle/>
                    <a:p>
                      <a:pPr algn="ctr">
                        <a:spcAft>
                          <a:spcPts val="0"/>
                        </a:spcAft>
                      </a:pPr>
                      <a:r>
                        <a:rPr lang="en-US" sz="1400" err="1">
                          <a:solidFill>
                            <a:schemeClr val="tx1"/>
                          </a:solidFill>
                          <a:effectLst/>
                        </a:rPr>
                        <a:t>Recnum</a:t>
                      </a:r>
                      <a:endParaRPr lang="en-US" sz="1400">
                        <a:solidFill>
                          <a:schemeClr val="tx1"/>
                        </a:solidFill>
                        <a:effectLst/>
                      </a:endParaRPr>
                    </a:p>
                  </a:txBody>
                  <a:tcPr marL="68580" marR="68580" marT="0" marB="0" anchor="ctr">
                    <a:lnR w="28575">
                      <a:solidFill>
                        <a:schemeClr val="tx1"/>
                      </a:solidFill>
                    </a:lnR>
                    <a:lnT w="28575">
                      <a:solidFill>
                        <a:schemeClr val="tx1"/>
                      </a:solidFill>
                    </a:lnT>
                    <a:noFill/>
                  </a:tcPr>
                </a:tc>
                <a:tc>
                  <a:txBody>
                    <a:bodyPr/>
                    <a:lstStyle/>
                    <a:p>
                      <a:pPr algn="ctr">
                        <a:spcAft>
                          <a:spcPts val="0"/>
                        </a:spcAft>
                      </a:pPr>
                      <a:r>
                        <a:rPr lang="en-US" sz="1400">
                          <a:solidFill>
                            <a:schemeClr val="tx1"/>
                          </a:solidFill>
                          <a:effectLst/>
                        </a:rPr>
                        <a:t>100</a:t>
                      </a:r>
                    </a:p>
                  </a:txBody>
                  <a:tcPr marL="68580" marR="68580" marT="0" marB="0" anchor="ctr">
                    <a:lnL w="28575">
                      <a:solidFill>
                        <a:schemeClr val="tx1"/>
                      </a:solidFill>
                    </a:lnL>
                    <a:lnT w="28575">
                      <a:solidFill>
                        <a:schemeClr val="tx1"/>
                      </a:solidFill>
                    </a:lnT>
                    <a:noFill/>
                  </a:tcPr>
                </a:tc>
                <a:tc>
                  <a:txBody>
                    <a:bodyPr/>
                    <a:lstStyle/>
                    <a:p>
                      <a:pPr algn="ctr">
                        <a:spcAft>
                          <a:spcPts val="0"/>
                        </a:spcAft>
                      </a:pPr>
                      <a:r>
                        <a:rPr lang="en-US" sz="1400">
                          <a:solidFill>
                            <a:schemeClr val="tx1"/>
                          </a:solidFill>
                          <a:effectLst/>
                        </a:rPr>
                        <a:t>96,753</a:t>
                      </a:r>
                    </a:p>
                  </a:txBody>
                  <a:tcPr marL="68580" marR="68580" marT="0" marB="0" anchor="ctr">
                    <a:lnT w="28575">
                      <a:solidFill>
                        <a:schemeClr val="tx1"/>
                      </a:solidFill>
                    </a:lnT>
                    <a:noFill/>
                  </a:tcPr>
                </a:tc>
                <a:tc>
                  <a:txBody>
                    <a:bodyPr/>
                    <a:lstStyle/>
                    <a:p>
                      <a:pPr algn="ctr">
                        <a:spcAft>
                          <a:spcPts val="0"/>
                        </a:spcAft>
                      </a:pPr>
                      <a:r>
                        <a:rPr lang="en-US" sz="1400">
                          <a:solidFill>
                            <a:schemeClr val="tx1"/>
                          </a:solidFill>
                          <a:effectLst/>
                        </a:rPr>
                        <a:t>Not applicable</a:t>
                      </a:r>
                    </a:p>
                  </a:txBody>
                  <a:tcPr marL="68580" marR="68580" marT="0" marB="0" anchor="ctr">
                    <a:lnT w="28575">
                      <a:solidFill>
                        <a:schemeClr val="tx1"/>
                      </a:solidFill>
                    </a:lnT>
                    <a:noFill/>
                  </a:tcPr>
                </a:tc>
                <a:extLst>
                  <a:ext uri="{0D108BD9-81ED-4DB2-BD59-A6C34878D82A}">
                    <a16:rowId xmlns:a16="http://schemas.microsoft.com/office/drawing/2014/main" val="4050925361"/>
                  </a:ext>
                </a:extLst>
              </a:tr>
              <a:tr h="433317">
                <a:tc>
                  <a:txBody>
                    <a:bodyPr/>
                    <a:lstStyle/>
                    <a:p>
                      <a:pPr algn="ctr">
                        <a:spcAft>
                          <a:spcPts val="0"/>
                        </a:spcAft>
                      </a:pPr>
                      <a:r>
                        <a:rPr lang="en-US" sz="1400" err="1">
                          <a:solidFill>
                            <a:schemeClr val="tx1"/>
                          </a:solidFill>
                          <a:effectLst/>
                        </a:rPr>
                        <a:t>Cardnum</a:t>
                      </a:r>
                      <a:endParaRPr lang="en-US" sz="1400">
                        <a:solidFill>
                          <a:schemeClr val="tx1"/>
                        </a:solidFill>
                        <a:effectLst/>
                      </a:endParaRPr>
                    </a:p>
                  </a:txBody>
                  <a:tcPr marL="68580" marR="68580" marT="0" marB="0" anchor="ctr">
                    <a:lnR w="28575">
                      <a:solidFill>
                        <a:schemeClr val="tx1"/>
                      </a:solidFill>
                    </a:lnR>
                    <a:noFill/>
                  </a:tcPr>
                </a:tc>
                <a:tc>
                  <a:txBody>
                    <a:bodyPr/>
                    <a:lstStyle/>
                    <a:p>
                      <a:pPr algn="ctr">
                        <a:spcAft>
                          <a:spcPts val="0"/>
                        </a:spcAft>
                      </a:pPr>
                      <a:r>
                        <a:rPr lang="en-US" sz="1400">
                          <a:solidFill>
                            <a:schemeClr val="tx1"/>
                          </a:solidFill>
                          <a:effectLst/>
                        </a:rPr>
                        <a:t>100</a:t>
                      </a:r>
                    </a:p>
                  </a:txBody>
                  <a:tcPr marL="68580" marR="68580" marT="0" marB="0" anchor="ctr">
                    <a:lnL w="28575">
                      <a:solidFill>
                        <a:schemeClr val="tx1"/>
                      </a:solidFill>
                    </a:lnL>
                    <a:noFill/>
                  </a:tcPr>
                </a:tc>
                <a:tc>
                  <a:txBody>
                    <a:bodyPr/>
                    <a:lstStyle/>
                    <a:p>
                      <a:pPr algn="ctr">
                        <a:spcAft>
                          <a:spcPts val="0"/>
                        </a:spcAft>
                      </a:pPr>
                      <a:r>
                        <a:rPr lang="en-US" sz="1400">
                          <a:solidFill>
                            <a:schemeClr val="tx1"/>
                          </a:solidFill>
                          <a:effectLst/>
                        </a:rPr>
                        <a:t>1,645</a:t>
                      </a:r>
                    </a:p>
                  </a:txBody>
                  <a:tcPr marL="68580" marR="68580" marT="0" marB="0" anchor="ctr">
                    <a:no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rPr>
                        <a:t>5142148452</a:t>
                      </a:r>
                    </a:p>
                  </a:txBody>
                  <a:tcPr marL="68580" marR="68580" marT="0" marB="0" anchor="ctr">
                    <a:noFill/>
                  </a:tcPr>
                </a:tc>
                <a:extLst>
                  <a:ext uri="{0D108BD9-81ED-4DB2-BD59-A6C34878D82A}">
                    <a16:rowId xmlns:a16="http://schemas.microsoft.com/office/drawing/2014/main" val="1928417087"/>
                  </a:ext>
                </a:extLst>
              </a:tr>
              <a:tr h="433317">
                <a:tc>
                  <a:txBody>
                    <a:bodyPr/>
                    <a:lstStyle/>
                    <a:p>
                      <a:pPr algn="ctr">
                        <a:spcAft>
                          <a:spcPts val="0"/>
                        </a:spcAft>
                      </a:pPr>
                      <a:r>
                        <a:rPr lang="en-US" sz="1400" err="1">
                          <a:solidFill>
                            <a:schemeClr val="tx1"/>
                          </a:solidFill>
                          <a:effectLst/>
                        </a:rPr>
                        <a:t>Merchnum</a:t>
                      </a:r>
                      <a:endParaRPr lang="en-US" sz="1400">
                        <a:solidFill>
                          <a:schemeClr val="tx1"/>
                        </a:solidFill>
                        <a:effectLst/>
                      </a:endParaRPr>
                    </a:p>
                  </a:txBody>
                  <a:tcPr marL="68580" marR="68580" marT="0" marB="0" anchor="ctr">
                    <a:lnR w="28575">
                      <a:solidFill>
                        <a:schemeClr val="tx1"/>
                      </a:solidFill>
                    </a:lnR>
                    <a:noFill/>
                  </a:tcPr>
                </a:tc>
                <a:tc>
                  <a:txBody>
                    <a:bodyPr/>
                    <a:lstStyle/>
                    <a:p>
                      <a:pPr algn="ctr">
                        <a:spcAft>
                          <a:spcPts val="0"/>
                        </a:spcAft>
                      </a:pPr>
                      <a:r>
                        <a:rPr lang="en-US" sz="1400">
                          <a:solidFill>
                            <a:srgbClr val="C00000"/>
                          </a:solidFill>
                          <a:effectLst/>
                        </a:rPr>
                        <a:t>96.51</a:t>
                      </a:r>
                    </a:p>
                  </a:txBody>
                  <a:tcPr marL="68580" marR="68580" marT="0" marB="0" anchor="ctr">
                    <a:lnL w="28575">
                      <a:solidFill>
                        <a:schemeClr val="tx1"/>
                      </a:solidFill>
                    </a:lnL>
                    <a:noFill/>
                  </a:tcPr>
                </a:tc>
                <a:tc>
                  <a:txBody>
                    <a:bodyPr/>
                    <a:lstStyle/>
                    <a:p>
                      <a:pPr algn="ctr">
                        <a:spcAft>
                          <a:spcPts val="0"/>
                        </a:spcAft>
                      </a:pPr>
                      <a:r>
                        <a:rPr lang="en-US" sz="1400">
                          <a:solidFill>
                            <a:schemeClr val="tx1"/>
                          </a:solidFill>
                          <a:effectLst/>
                        </a:rPr>
                        <a:t>13,091</a:t>
                      </a:r>
                    </a:p>
                  </a:txBody>
                  <a:tcPr marL="68580" marR="68580" marT="0" marB="0" anchor="ctr">
                    <a:no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rPr>
                        <a:t>930090121224</a:t>
                      </a:r>
                    </a:p>
                  </a:txBody>
                  <a:tcPr marL="68580" marR="68580" marT="0" marB="0" anchor="ctr">
                    <a:noFill/>
                  </a:tcPr>
                </a:tc>
                <a:extLst>
                  <a:ext uri="{0D108BD9-81ED-4DB2-BD59-A6C34878D82A}">
                    <a16:rowId xmlns:a16="http://schemas.microsoft.com/office/drawing/2014/main" val="3846631703"/>
                  </a:ext>
                </a:extLst>
              </a:tr>
              <a:tr h="433317">
                <a:tc>
                  <a:txBody>
                    <a:bodyPr/>
                    <a:lstStyle/>
                    <a:p>
                      <a:pPr algn="ctr">
                        <a:spcAft>
                          <a:spcPts val="0"/>
                        </a:spcAft>
                      </a:pPr>
                      <a:r>
                        <a:rPr lang="en-US" sz="1400">
                          <a:solidFill>
                            <a:schemeClr val="tx1"/>
                          </a:solidFill>
                          <a:effectLst/>
                        </a:rPr>
                        <a:t>Merch description</a:t>
                      </a:r>
                    </a:p>
                  </a:txBody>
                  <a:tcPr marL="68580" marR="68580" marT="0" marB="0" anchor="ctr">
                    <a:lnR w="28575">
                      <a:solidFill>
                        <a:schemeClr val="tx1"/>
                      </a:solidFill>
                    </a:lnR>
                    <a:noFill/>
                  </a:tcPr>
                </a:tc>
                <a:tc>
                  <a:txBody>
                    <a:bodyPr/>
                    <a:lstStyle/>
                    <a:p>
                      <a:pPr algn="ctr">
                        <a:spcAft>
                          <a:spcPts val="0"/>
                        </a:spcAft>
                      </a:pPr>
                      <a:r>
                        <a:rPr lang="en-US" sz="1400">
                          <a:solidFill>
                            <a:schemeClr val="tx1"/>
                          </a:solidFill>
                          <a:effectLst/>
                        </a:rPr>
                        <a:t>100</a:t>
                      </a:r>
                    </a:p>
                  </a:txBody>
                  <a:tcPr marL="68580" marR="68580" marT="0" marB="0" anchor="ctr">
                    <a:lnL w="28575">
                      <a:solidFill>
                        <a:schemeClr val="tx1"/>
                      </a:solidFill>
                    </a:lnL>
                    <a:noFill/>
                  </a:tcPr>
                </a:tc>
                <a:tc>
                  <a:txBody>
                    <a:bodyPr/>
                    <a:lstStyle/>
                    <a:p>
                      <a:pPr algn="ctr">
                        <a:spcAft>
                          <a:spcPts val="0"/>
                        </a:spcAft>
                      </a:pPr>
                      <a:r>
                        <a:rPr lang="en-US" sz="1400">
                          <a:solidFill>
                            <a:schemeClr val="tx1"/>
                          </a:solidFill>
                          <a:effectLst/>
                        </a:rPr>
                        <a:t>13,126</a:t>
                      </a:r>
                    </a:p>
                  </a:txBody>
                  <a:tcPr marL="68580" marR="68580" marT="0" marB="0" anchor="ctr">
                    <a:no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chemeClr val="tx1"/>
                          </a:solidFill>
                          <a:effectLst/>
                        </a:rPr>
                        <a:t>GSA-FSS-ADV</a:t>
                      </a:r>
                    </a:p>
                  </a:txBody>
                  <a:tcPr marL="68580" marR="68580" marT="0" marB="0" anchor="ctr">
                    <a:noFill/>
                  </a:tcPr>
                </a:tc>
                <a:extLst>
                  <a:ext uri="{0D108BD9-81ED-4DB2-BD59-A6C34878D82A}">
                    <a16:rowId xmlns:a16="http://schemas.microsoft.com/office/drawing/2014/main" val="1577600969"/>
                  </a:ext>
                </a:extLst>
              </a:tr>
              <a:tr h="433317">
                <a:tc>
                  <a:txBody>
                    <a:bodyPr/>
                    <a:lstStyle/>
                    <a:p>
                      <a:pPr algn="ctr">
                        <a:spcAft>
                          <a:spcPts val="0"/>
                        </a:spcAft>
                      </a:pPr>
                      <a:r>
                        <a:rPr lang="en-US" sz="1400">
                          <a:solidFill>
                            <a:schemeClr val="tx1"/>
                          </a:solidFill>
                          <a:effectLst/>
                        </a:rPr>
                        <a:t>Merch state</a:t>
                      </a:r>
                    </a:p>
                  </a:txBody>
                  <a:tcPr marL="68580" marR="68580" marT="0" marB="0" anchor="ctr">
                    <a:lnR w="28575">
                      <a:solidFill>
                        <a:schemeClr val="tx1"/>
                      </a:solidFill>
                    </a:lnR>
                    <a:noFill/>
                  </a:tcPr>
                </a:tc>
                <a:tc>
                  <a:txBody>
                    <a:bodyPr/>
                    <a:lstStyle/>
                    <a:p>
                      <a:pPr algn="ctr">
                        <a:spcAft>
                          <a:spcPts val="0"/>
                        </a:spcAft>
                      </a:pPr>
                      <a:r>
                        <a:rPr lang="en-US" sz="1400">
                          <a:solidFill>
                            <a:srgbClr val="C00000"/>
                          </a:solidFill>
                          <a:effectLst/>
                        </a:rPr>
                        <a:t>98.76</a:t>
                      </a:r>
                    </a:p>
                  </a:txBody>
                  <a:tcPr marL="68580" marR="68580" marT="0" marB="0" anchor="ctr">
                    <a:lnL w="28575">
                      <a:solidFill>
                        <a:schemeClr val="tx1"/>
                      </a:solidFill>
                    </a:lnL>
                    <a:noFill/>
                  </a:tcPr>
                </a:tc>
                <a:tc>
                  <a:txBody>
                    <a:bodyPr/>
                    <a:lstStyle/>
                    <a:p>
                      <a:pPr algn="ctr">
                        <a:spcAft>
                          <a:spcPts val="0"/>
                        </a:spcAft>
                      </a:pPr>
                      <a:r>
                        <a:rPr lang="en-US" sz="1400">
                          <a:solidFill>
                            <a:schemeClr val="tx1"/>
                          </a:solidFill>
                          <a:effectLst/>
                        </a:rPr>
                        <a:t>227</a:t>
                      </a:r>
                    </a:p>
                  </a:txBody>
                  <a:tcPr marL="68580" marR="68580" marT="0" marB="0" anchor="ctr">
                    <a:noFill/>
                  </a:tcPr>
                </a:tc>
                <a:tc>
                  <a:txBody>
                    <a:bodyPr/>
                    <a:lstStyle/>
                    <a:p>
                      <a:pPr algn="ctr">
                        <a:spcAft>
                          <a:spcPts val="0"/>
                        </a:spcAft>
                      </a:pPr>
                      <a:r>
                        <a:rPr lang="en-US" sz="1400">
                          <a:solidFill>
                            <a:schemeClr val="tx1"/>
                          </a:solidFill>
                          <a:effectLst/>
                        </a:rPr>
                        <a:t>TN</a:t>
                      </a:r>
                    </a:p>
                  </a:txBody>
                  <a:tcPr marL="68580" marR="68580" marT="0" marB="0" anchor="ctr">
                    <a:noFill/>
                  </a:tcPr>
                </a:tc>
                <a:extLst>
                  <a:ext uri="{0D108BD9-81ED-4DB2-BD59-A6C34878D82A}">
                    <a16:rowId xmlns:a16="http://schemas.microsoft.com/office/drawing/2014/main" val="1056032308"/>
                  </a:ext>
                </a:extLst>
              </a:tr>
              <a:tr h="442537">
                <a:tc>
                  <a:txBody>
                    <a:bodyPr/>
                    <a:lstStyle/>
                    <a:p>
                      <a:pPr algn="ctr">
                        <a:spcAft>
                          <a:spcPts val="0"/>
                        </a:spcAft>
                      </a:pPr>
                      <a:r>
                        <a:rPr lang="en-US" sz="1400">
                          <a:solidFill>
                            <a:schemeClr val="tx1"/>
                          </a:solidFill>
                          <a:effectLst/>
                        </a:rPr>
                        <a:t>Merch zip</a:t>
                      </a:r>
                    </a:p>
                  </a:txBody>
                  <a:tcPr marL="68580" marR="68580" marT="0" marB="0" anchor="ctr">
                    <a:lnR w="28575">
                      <a:solidFill>
                        <a:schemeClr val="tx1"/>
                      </a:solidFill>
                    </a:lnR>
                    <a:noFill/>
                  </a:tcPr>
                </a:tc>
                <a:tc>
                  <a:txBody>
                    <a:bodyPr/>
                    <a:lstStyle/>
                    <a:p>
                      <a:pPr algn="ctr">
                        <a:spcAft>
                          <a:spcPts val="0"/>
                        </a:spcAft>
                      </a:pPr>
                      <a:r>
                        <a:rPr lang="en-US" sz="1400">
                          <a:solidFill>
                            <a:srgbClr val="C00000"/>
                          </a:solidFill>
                          <a:effectLst/>
                        </a:rPr>
                        <a:t>95.19</a:t>
                      </a:r>
                    </a:p>
                  </a:txBody>
                  <a:tcPr marL="68580" marR="68580" marT="0" marB="0" anchor="ctr">
                    <a:lnL w="28575">
                      <a:solidFill>
                        <a:schemeClr val="tx1"/>
                      </a:solidFill>
                    </a:lnL>
                    <a:noFill/>
                  </a:tcPr>
                </a:tc>
                <a:tc>
                  <a:txBody>
                    <a:bodyPr/>
                    <a:lstStyle/>
                    <a:p>
                      <a:pPr algn="ctr">
                        <a:spcAft>
                          <a:spcPts val="0"/>
                        </a:spcAft>
                      </a:pPr>
                      <a:r>
                        <a:rPr lang="en-US" sz="1400">
                          <a:solidFill>
                            <a:schemeClr val="tx1"/>
                          </a:solidFill>
                          <a:effectLst/>
                        </a:rPr>
                        <a:t>4,567</a:t>
                      </a:r>
                    </a:p>
                  </a:txBody>
                  <a:tcPr marL="68580" marR="68580" marT="0" marB="0" anchor="ctr">
                    <a:noFill/>
                  </a:tcPr>
                </a:tc>
                <a:tc>
                  <a:txBody>
                    <a:bodyPr/>
                    <a:lstStyle/>
                    <a:p>
                      <a:pPr algn="ctr">
                        <a:spcAft>
                          <a:spcPts val="0"/>
                        </a:spcAft>
                      </a:pPr>
                      <a:r>
                        <a:rPr lang="en-US" sz="1400">
                          <a:solidFill>
                            <a:schemeClr val="tx1"/>
                          </a:solidFill>
                          <a:effectLst/>
                        </a:rPr>
                        <a:t>38118</a:t>
                      </a:r>
                    </a:p>
                  </a:txBody>
                  <a:tcPr marL="68580" marR="68580" marT="0" marB="0" anchor="ctr">
                    <a:noFill/>
                  </a:tcPr>
                </a:tc>
                <a:extLst>
                  <a:ext uri="{0D108BD9-81ED-4DB2-BD59-A6C34878D82A}">
                    <a16:rowId xmlns:a16="http://schemas.microsoft.com/office/drawing/2014/main" val="2316699533"/>
                  </a:ext>
                </a:extLst>
              </a:tr>
              <a:tr h="451757">
                <a:tc>
                  <a:txBody>
                    <a:bodyPr/>
                    <a:lstStyle/>
                    <a:p>
                      <a:pPr algn="ctr">
                        <a:spcAft>
                          <a:spcPts val="0"/>
                        </a:spcAft>
                      </a:pPr>
                      <a:r>
                        <a:rPr lang="en-US" sz="1400" err="1">
                          <a:solidFill>
                            <a:schemeClr val="tx1"/>
                          </a:solidFill>
                          <a:effectLst/>
                        </a:rPr>
                        <a:t>Transtype</a:t>
                      </a:r>
                      <a:endParaRPr lang="en-US" sz="1400">
                        <a:solidFill>
                          <a:schemeClr val="tx1"/>
                        </a:solidFill>
                        <a:effectLst/>
                      </a:endParaRPr>
                    </a:p>
                  </a:txBody>
                  <a:tcPr marL="68580" marR="68580" marT="0" marB="0" anchor="ctr">
                    <a:lnR w="28575">
                      <a:solidFill>
                        <a:schemeClr val="tx1"/>
                      </a:solidFill>
                    </a:lnR>
                    <a:noFill/>
                  </a:tcPr>
                </a:tc>
                <a:tc>
                  <a:txBody>
                    <a:bodyPr/>
                    <a:lstStyle/>
                    <a:p>
                      <a:pPr algn="ctr">
                        <a:spcAft>
                          <a:spcPts val="0"/>
                        </a:spcAft>
                      </a:pPr>
                      <a:r>
                        <a:rPr lang="en-US" sz="1400">
                          <a:solidFill>
                            <a:schemeClr val="tx1"/>
                          </a:solidFill>
                          <a:effectLst/>
                        </a:rPr>
                        <a:t>100</a:t>
                      </a:r>
                    </a:p>
                  </a:txBody>
                  <a:tcPr marL="68580" marR="68580" marT="0" marB="0" anchor="ctr">
                    <a:lnL w="28575">
                      <a:solidFill>
                        <a:schemeClr val="tx1"/>
                      </a:solidFill>
                    </a:lnL>
                    <a:noFill/>
                  </a:tcPr>
                </a:tc>
                <a:tc>
                  <a:txBody>
                    <a:bodyPr/>
                    <a:lstStyle/>
                    <a:p>
                      <a:pPr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C00000"/>
                          </a:solidFill>
                          <a:effectLst/>
                        </a:rPr>
                        <a:t>4</a:t>
                      </a:r>
                    </a:p>
                  </a:txBody>
                  <a:tcPr marL="68580" marR="68580" marT="0" marB="0" anchor="ctr">
                    <a:noFill/>
                  </a:tcPr>
                </a:tc>
                <a:tc>
                  <a:txBody>
                    <a:bodyPr/>
                    <a:lstStyle/>
                    <a:p>
                      <a:pPr algn="ctr"/>
                      <a:r>
                        <a:rPr lang="en-US" sz="1400">
                          <a:solidFill>
                            <a:srgbClr val="C00000"/>
                          </a:solidFill>
                          <a:effectLst/>
                        </a:rPr>
                        <a:t>P</a:t>
                      </a:r>
                    </a:p>
                  </a:txBody>
                  <a:tcPr marL="68580" marR="68580" marT="0" marB="0" anchor="ctr">
                    <a:noFill/>
                  </a:tcPr>
                </a:tc>
                <a:extLst>
                  <a:ext uri="{0D108BD9-81ED-4DB2-BD59-A6C34878D82A}">
                    <a16:rowId xmlns:a16="http://schemas.microsoft.com/office/drawing/2014/main" val="649134932"/>
                  </a:ext>
                </a:extLst>
              </a:tr>
              <a:tr h="433317">
                <a:tc>
                  <a:txBody>
                    <a:bodyPr/>
                    <a:lstStyle/>
                    <a:p>
                      <a:pPr algn="ctr">
                        <a:spcAft>
                          <a:spcPts val="0"/>
                        </a:spcAft>
                      </a:pPr>
                      <a:r>
                        <a:rPr lang="en-US" sz="1400">
                          <a:solidFill>
                            <a:schemeClr val="tx1"/>
                          </a:solidFill>
                          <a:effectLst/>
                        </a:rPr>
                        <a:t>Fraud</a:t>
                      </a:r>
                    </a:p>
                  </a:txBody>
                  <a:tcPr marL="68580" marR="68580" marT="0" marB="0" anchor="ctr">
                    <a:lnR w="28575">
                      <a:solidFill>
                        <a:schemeClr val="tx1"/>
                      </a:solidFill>
                    </a:lnR>
                    <a:lnB w="28575">
                      <a:solidFill>
                        <a:schemeClr val="tx1"/>
                      </a:solidFill>
                    </a:lnB>
                    <a:noFill/>
                  </a:tcPr>
                </a:tc>
                <a:tc>
                  <a:txBody>
                    <a:bodyPr/>
                    <a:lstStyle/>
                    <a:p>
                      <a:pPr algn="ctr">
                        <a:spcAft>
                          <a:spcPts val="0"/>
                        </a:spcAft>
                      </a:pPr>
                      <a:r>
                        <a:rPr lang="en-US" sz="1400">
                          <a:solidFill>
                            <a:schemeClr val="tx1"/>
                          </a:solidFill>
                          <a:effectLst/>
                        </a:rPr>
                        <a:t>100</a:t>
                      </a:r>
                    </a:p>
                  </a:txBody>
                  <a:tcPr marL="68580" marR="68580" marT="0" marB="0" anchor="ctr">
                    <a:lnL w="28575">
                      <a:solidFill>
                        <a:schemeClr val="tx1"/>
                      </a:solidFill>
                    </a:lnL>
                    <a:lnB w="28575">
                      <a:solidFill>
                        <a:schemeClr val="tx1"/>
                      </a:solidFill>
                    </a:lnB>
                    <a:noFill/>
                  </a:tcPr>
                </a:tc>
                <a:tc>
                  <a:txBody>
                    <a:bodyPr/>
                    <a:lstStyle/>
                    <a:p>
                      <a:pPr algn="ctr">
                        <a:spcAft>
                          <a:spcPts val="0"/>
                        </a:spcAft>
                      </a:pPr>
                      <a:r>
                        <a:rPr lang="en-US" sz="1400">
                          <a:solidFill>
                            <a:schemeClr val="tx1"/>
                          </a:solidFill>
                          <a:effectLst/>
                        </a:rPr>
                        <a:t>2</a:t>
                      </a:r>
                    </a:p>
                  </a:txBody>
                  <a:tcPr marL="68580" marR="68580" marT="0" marB="0" anchor="ctr">
                    <a:lnB w="28575">
                      <a:solidFill>
                        <a:schemeClr val="tx1"/>
                      </a:solidFill>
                    </a:lnB>
                    <a:noFill/>
                  </a:tcPr>
                </a:tc>
                <a:tc>
                  <a:txBody>
                    <a:bodyPr/>
                    <a:lstStyle/>
                    <a:p>
                      <a:pPr algn="ctr">
                        <a:spcAft>
                          <a:spcPts val="0"/>
                        </a:spcAft>
                      </a:pPr>
                      <a:r>
                        <a:rPr lang="en-US" sz="1400">
                          <a:solidFill>
                            <a:schemeClr val="tx1"/>
                          </a:solidFill>
                          <a:effectLst/>
                        </a:rPr>
                        <a:t>0</a:t>
                      </a:r>
                    </a:p>
                  </a:txBody>
                  <a:tcPr marL="68580" marR="68580" marT="0" marB="0" anchor="ctr">
                    <a:lnB w="28575">
                      <a:solidFill>
                        <a:schemeClr val="tx1"/>
                      </a:solidFill>
                    </a:lnB>
                    <a:noFill/>
                  </a:tcPr>
                </a:tc>
                <a:extLst>
                  <a:ext uri="{0D108BD9-81ED-4DB2-BD59-A6C34878D82A}">
                    <a16:rowId xmlns:a16="http://schemas.microsoft.com/office/drawing/2014/main" val="2658876009"/>
                  </a:ext>
                </a:extLst>
              </a:tr>
            </a:tbl>
          </a:graphicData>
        </a:graphic>
      </p:graphicFrame>
    </p:spTree>
    <p:extLst>
      <p:ext uri="{BB962C8B-B14F-4D97-AF65-F5344CB8AC3E}">
        <p14:creationId xmlns:p14="http://schemas.microsoft.com/office/powerpoint/2010/main" val="138609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17688" y="0"/>
            <a:ext cx="7224889" cy="812800"/>
          </a:xfrm>
          <a:prstGeom prst="rect">
            <a:avLst/>
          </a:prstGeom>
        </p:spPr>
        <p:txBody>
          <a:bodyPr lIns="91440" tIns="45720" rIns="91440" bIns="4572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EDA</a:t>
            </a:r>
            <a:endParaRPr lang="en-US" sz="3200" b="1"/>
          </a:p>
        </p:txBody>
      </p:sp>
      <p:sp>
        <p:nvSpPr>
          <p:cNvPr id="3" name="Title 2">
            <a:extLst>
              <a:ext uri="{FF2B5EF4-FFF2-40B4-BE49-F238E27FC236}">
                <a16:creationId xmlns:a16="http://schemas.microsoft.com/office/drawing/2014/main" id="{38E14364-773E-01E0-C1BB-07315A057EA3}"/>
              </a:ext>
            </a:extLst>
          </p:cNvPr>
          <p:cNvSpPr>
            <a:spLocks noGrp="1"/>
          </p:cNvSpPr>
          <p:nvPr>
            <p:ph type="title"/>
          </p:nvPr>
        </p:nvSpPr>
        <p:spPr/>
        <p:txBody>
          <a:bodyPr/>
          <a:lstStyle/>
          <a:p>
            <a:r>
              <a:rPr lang="en-US"/>
              <a:t>Card and merchant number: </a:t>
            </a:r>
          </a:p>
        </p:txBody>
      </p:sp>
      <p:sp>
        <p:nvSpPr>
          <p:cNvPr id="4" name="Content Placeholder 3">
            <a:extLst>
              <a:ext uri="{FF2B5EF4-FFF2-40B4-BE49-F238E27FC236}">
                <a16:creationId xmlns:a16="http://schemas.microsoft.com/office/drawing/2014/main" id="{EA3F29B7-6102-6E0A-64C4-1C15B53D88F7}"/>
              </a:ext>
            </a:extLst>
          </p:cNvPr>
          <p:cNvSpPr>
            <a:spLocks noGrp="1"/>
          </p:cNvSpPr>
          <p:nvPr>
            <p:ph sz="half" idx="1"/>
          </p:nvPr>
        </p:nvSpPr>
        <p:spPr/>
        <p:txBody>
          <a:bodyPr vert="horz" lIns="91440" tIns="45720" rIns="91440" bIns="45720" rtlCol="0" anchor="t">
            <a:normAutofit/>
          </a:bodyPr>
          <a:lstStyle/>
          <a:p>
            <a:endParaRPr lang="en-US"/>
          </a:p>
          <a:p>
            <a:pPr>
              <a:buClr>
                <a:srgbClr val="9E3611"/>
              </a:buClr>
            </a:pPr>
            <a:endParaRPr lang="en-US"/>
          </a:p>
          <a:p>
            <a:pPr>
              <a:buClr>
                <a:srgbClr val="9E3611"/>
              </a:buClr>
            </a:pPr>
            <a:endParaRPr lang="en-US"/>
          </a:p>
        </p:txBody>
      </p:sp>
      <p:pic>
        <p:nvPicPr>
          <p:cNvPr id="9" name="Picture 10" descr="Histogram&#10;&#10;Description automatically generated">
            <a:extLst>
              <a:ext uri="{FF2B5EF4-FFF2-40B4-BE49-F238E27FC236}">
                <a16:creationId xmlns:a16="http://schemas.microsoft.com/office/drawing/2014/main" id="{F413372C-53F1-9A5B-EEC6-2682AA48A1C3}"/>
              </a:ext>
            </a:extLst>
          </p:cNvPr>
          <p:cNvPicPr>
            <a:picLocks noGrp="1" noChangeAspect="1"/>
          </p:cNvPicPr>
          <p:nvPr>
            <p:ph sz="half" idx="2"/>
          </p:nvPr>
        </p:nvPicPr>
        <p:blipFill>
          <a:blip r:embed="rId3"/>
          <a:stretch>
            <a:fillRect/>
          </a:stretch>
        </p:blipFill>
        <p:spPr>
          <a:xfrm>
            <a:off x="6364224" y="2339949"/>
            <a:ext cx="4754880" cy="3686861"/>
          </a:xfrm>
        </p:spPr>
      </p:pic>
      <p:sp>
        <p:nvSpPr>
          <p:cNvPr id="10" name="TextBox 9">
            <a:extLst>
              <a:ext uri="{FF2B5EF4-FFF2-40B4-BE49-F238E27FC236}">
                <a16:creationId xmlns:a16="http://schemas.microsoft.com/office/drawing/2014/main" id="{49A57869-C063-2AC3-1BFF-2E0390E7B187}"/>
              </a:ext>
            </a:extLst>
          </p:cNvPr>
          <p:cNvSpPr txBox="1"/>
          <p:nvPr/>
        </p:nvSpPr>
        <p:spPr>
          <a:xfrm>
            <a:off x="5749471" y="28375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12" name="Picture 12" descr="Chart, bar chart&#10;&#10;Description automatically generated">
            <a:extLst>
              <a:ext uri="{FF2B5EF4-FFF2-40B4-BE49-F238E27FC236}">
                <a16:creationId xmlns:a16="http://schemas.microsoft.com/office/drawing/2014/main" id="{9DDA4870-C93F-80AD-6A7E-54BBDBC85017}"/>
              </a:ext>
            </a:extLst>
          </p:cNvPr>
          <p:cNvPicPr>
            <a:picLocks noChangeAspect="1"/>
          </p:cNvPicPr>
          <p:nvPr/>
        </p:nvPicPr>
        <p:blipFill>
          <a:blip r:embed="rId4"/>
          <a:stretch>
            <a:fillRect/>
          </a:stretch>
        </p:blipFill>
        <p:spPr>
          <a:xfrm>
            <a:off x="923471" y="2336811"/>
            <a:ext cx="5174342" cy="3690233"/>
          </a:xfrm>
          <a:prstGeom prst="rect">
            <a:avLst/>
          </a:prstGeom>
        </p:spPr>
      </p:pic>
      <p:sp>
        <p:nvSpPr>
          <p:cNvPr id="15" name="Oval 14">
            <a:extLst>
              <a:ext uri="{FF2B5EF4-FFF2-40B4-BE49-F238E27FC236}">
                <a16:creationId xmlns:a16="http://schemas.microsoft.com/office/drawing/2014/main" id="{BCB2813B-02E1-2D8C-6945-08D3D7311486}"/>
              </a:ext>
            </a:extLst>
          </p:cNvPr>
          <p:cNvSpPr/>
          <p:nvPr/>
        </p:nvSpPr>
        <p:spPr>
          <a:xfrm>
            <a:off x="6806747" y="2552247"/>
            <a:ext cx="526143" cy="4717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F00C1BF-90CD-54D0-D5E5-0CD6FDD4D22B}"/>
              </a:ext>
            </a:extLst>
          </p:cNvPr>
          <p:cNvSpPr txBox="1"/>
          <p:nvPr/>
        </p:nvSpPr>
        <p:spPr>
          <a:xfrm>
            <a:off x="6611257" y="6193970"/>
            <a:ext cx="34054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930090121224: FEDEX SHP</a:t>
            </a:r>
          </a:p>
        </p:txBody>
      </p:sp>
    </p:spTree>
    <p:extLst>
      <p:ext uri="{BB962C8B-B14F-4D97-AF65-F5344CB8AC3E}">
        <p14:creationId xmlns:p14="http://schemas.microsoft.com/office/powerpoint/2010/main" val="174606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153674D-8377-6378-19A1-0AB91565749C}"/>
              </a:ext>
            </a:extLst>
          </p:cNvPr>
          <p:cNvPicPr>
            <a:picLocks noChangeAspect="1"/>
          </p:cNvPicPr>
          <p:nvPr/>
        </p:nvPicPr>
        <p:blipFill>
          <a:blip r:embed="rId2"/>
          <a:stretch>
            <a:fillRect/>
          </a:stretch>
        </p:blipFill>
        <p:spPr>
          <a:xfrm>
            <a:off x="6166758" y="2342193"/>
            <a:ext cx="4757057" cy="2899329"/>
          </a:xfrm>
          <a:prstGeom prst="rect">
            <a:avLst/>
          </a:prstGeom>
        </p:spPr>
      </p:pic>
      <p:sp>
        <p:nvSpPr>
          <p:cNvPr id="2" name="Title 1">
            <a:extLst>
              <a:ext uri="{FF2B5EF4-FFF2-40B4-BE49-F238E27FC236}">
                <a16:creationId xmlns:a16="http://schemas.microsoft.com/office/drawing/2014/main" id="{C7D46997-CBDF-E845-AFC6-7ED7862B8618}"/>
              </a:ext>
            </a:extLst>
          </p:cNvPr>
          <p:cNvSpPr txBox="1">
            <a:spLocks/>
          </p:cNvSpPr>
          <p:nvPr/>
        </p:nvSpPr>
        <p:spPr>
          <a:xfrm>
            <a:off x="417688" y="0"/>
            <a:ext cx="7224889" cy="812800"/>
          </a:xfrm>
          <a:prstGeom prst="rect">
            <a:avLst/>
          </a:prstGeom>
        </p:spPr>
        <p:txBody>
          <a:bodyPr lIns="91440" tIns="45720" rIns="91440" bIns="4572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EDA</a:t>
            </a:r>
            <a:endParaRPr lang="en-US" sz="3200" b="1"/>
          </a:p>
        </p:txBody>
      </p:sp>
      <p:sp>
        <p:nvSpPr>
          <p:cNvPr id="3" name="Title 2">
            <a:extLst>
              <a:ext uri="{FF2B5EF4-FFF2-40B4-BE49-F238E27FC236}">
                <a16:creationId xmlns:a16="http://schemas.microsoft.com/office/drawing/2014/main" id="{38E14364-773E-01E0-C1BB-07315A057EA3}"/>
              </a:ext>
            </a:extLst>
          </p:cNvPr>
          <p:cNvSpPr>
            <a:spLocks noGrp="1"/>
          </p:cNvSpPr>
          <p:nvPr>
            <p:ph type="title"/>
          </p:nvPr>
        </p:nvSpPr>
        <p:spPr/>
        <p:txBody>
          <a:bodyPr/>
          <a:lstStyle/>
          <a:p>
            <a:r>
              <a:rPr lang="en-US"/>
              <a:t>Merchant Zip code and State: </a:t>
            </a:r>
          </a:p>
        </p:txBody>
      </p:sp>
      <p:sp>
        <p:nvSpPr>
          <p:cNvPr id="4" name="Content Placeholder 3">
            <a:extLst>
              <a:ext uri="{FF2B5EF4-FFF2-40B4-BE49-F238E27FC236}">
                <a16:creationId xmlns:a16="http://schemas.microsoft.com/office/drawing/2014/main" id="{EA3F29B7-6102-6E0A-64C4-1C15B53D88F7}"/>
              </a:ext>
            </a:extLst>
          </p:cNvPr>
          <p:cNvSpPr>
            <a:spLocks noGrp="1"/>
          </p:cNvSpPr>
          <p:nvPr>
            <p:ph sz="half" idx="1"/>
          </p:nvPr>
        </p:nvSpPr>
        <p:spPr/>
        <p:txBody>
          <a:bodyPr vert="horz" lIns="91440" tIns="45720" rIns="91440" bIns="45720" rtlCol="0" anchor="t">
            <a:normAutofit/>
          </a:bodyPr>
          <a:lstStyle/>
          <a:p>
            <a:endParaRPr lang="en-US"/>
          </a:p>
          <a:p>
            <a:pPr>
              <a:buClr>
                <a:srgbClr val="9E3611"/>
              </a:buClr>
            </a:pPr>
            <a:endParaRPr lang="en-US"/>
          </a:p>
          <a:p>
            <a:pPr>
              <a:buClr>
                <a:srgbClr val="9E3611"/>
              </a:buClr>
            </a:pPr>
            <a:endParaRPr lang="en-US"/>
          </a:p>
        </p:txBody>
      </p:sp>
      <p:sp>
        <p:nvSpPr>
          <p:cNvPr id="10" name="TextBox 9">
            <a:extLst>
              <a:ext uri="{FF2B5EF4-FFF2-40B4-BE49-F238E27FC236}">
                <a16:creationId xmlns:a16="http://schemas.microsoft.com/office/drawing/2014/main" id="{49A57869-C063-2AC3-1BFF-2E0390E7B187}"/>
              </a:ext>
            </a:extLst>
          </p:cNvPr>
          <p:cNvSpPr txBox="1"/>
          <p:nvPr/>
        </p:nvSpPr>
        <p:spPr>
          <a:xfrm>
            <a:off x="5749471" y="28375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5" name="Oval 14">
            <a:extLst>
              <a:ext uri="{FF2B5EF4-FFF2-40B4-BE49-F238E27FC236}">
                <a16:creationId xmlns:a16="http://schemas.microsoft.com/office/drawing/2014/main" id="{BCB2813B-02E1-2D8C-6945-08D3D7311486}"/>
              </a:ext>
            </a:extLst>
          </p:cNvPr>
          <p:cNvSpPr/>
          <p:nvPr/>
        </p:nvSpPr>
        <p:spPr>
          <a:xfrm>
            <a:off x="6752318" y="2497818"/>
            <a:ext cx="526143" cy="4717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bar chart&#10;&#10;Description automatically generated">
            <a:extLst>
              <a:ext uri="{FF2B5EF4-FFF2-40B4-BE49-F238E27FC236}">
                <a16:creationId xmlns:a16="http://schemas.microsoft.com/office/drawing/2014/main" id="{865A6CD5-1998-C8BB-F66A-820B2D50D9FA}"/>
              </a:ext>
            </a:extLst>
          </p:cNvPr>
          <p:cNvPicPr>
            <a:picLocks noChangeAspect="1"/>
          </p:cNvPicPr>
          <p:nvPr/>
        </p:nvPicPr>
        <p:blipFill>
          <a:blip r:embed="rId4"/>
          <a:stretch>
            <a:fillRect/>
          </a:stretch>
        </p:blipFill>
        <p:spPr>
          <a:xfrm>
            <a:off x="1005114" y="2340590"/>
            <a:ext cx="4884057" cy="2793675"/>
          </a:xfrm>
          <a:prstGeom prst="rect">
            <a:avLst/>
          </a:prstGeom>
        </p:spPr>
      </p:pic>
      <p:sp>
        <p:nvSpPr>
          <p:cNvPr id="13" name="TextBox 12">
            <a:extLst>
              <a:ext uri="{FF2B5EF4-FFF2-40B4-BE49-F238E27FC236}">
                <a16:creationId xmlns:a16="http://schemas.microsoft.com/office/drawing/2014/main" id="{04858ED5-2107-5540-6535-6A86D4BD1A9E}"/>
              </a:ext>
            </a:extLst>
          </p:cNvPr>
          <p:cNvSpPr txBox="1"/>
          <p:nvPr/>
        </p:nvSpPr>
        <p:spPr>
          <a:xfrm>
            <a:off x="6105732" y="5586184"/>
            <a:ext cx="55891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Fedex's headquarter is in Memphis, TN, 38118</a:t>
            </a:r>
          </a:p>
        </p:txBody>
      </p:sp>
    </p:spTree>
    <p:extLst>
      <p:ext uri="{BB962C8B-B14F-4D97-AF65-F5344CB8AC3E}">
        <p14:creationId xmlns:p14="http://schemas.microsoft.com/office/powerpoint/2010/main" val="2630096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17688" y="0"/>
            <a:ext cx="7224889" cy="812800"/>
          </a:xfrm>
          <a:prstGeom prst="rect">
            <a:avLst/>
          </a:prstGeom>
        </p:spPr>
        <p:txBody>
          <a:bodyPr lIns="91440" tIns="45720" rIns="91440" bIns="4572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EDA</a:t>
            </a:r>
            <a:endParaRPr lang="en-US" sz="3200" b="1"/>
          </a:p>
        </p:txBody>
      </p:sp>
      <p:sp>
        <p:nvSpPr>
          <p:cNvPr id="3" name="Title 2">
            <a:extLst>
              <a:ext uri="{FF2B5EF4-FFF2-40B4-BE49-F238E27FC236}">
                <a16:creationId xmlns:a16="http://schemas.microsoft.com/office/drawing/2014/main" id="{38E14364-773E-01E0-C1BB-07315A057EA3}"/>
              </a:ext>
            </a:extLst>
          </p:cNvPr>
          <p:cNvSpPr>
            <a:spLocks noGrp="1"/>
          </p:cNvSpPr>
          <p:nvPr>
            <p:ph type="title"/>
          </p:nvPr>
        </p:nvSpPr>
        <p:spPr/>
        <p:txBody>
          <a:bodyPr/>
          <a:lstStyle/>
          <a:p>
            <a:r>
              <a:rPr lang="en-US" sz="4800"/>
              <a:t>Transaction type and daily transactions:</a:t>
            </a:r>
          </a:p>
        </p:txBody>
      </p:sp>
      <p:sp>
        <p:nvSpPr>
          <p:cNvPr id="4" name="Content Placeholder 3">
            <a:extLst>
              <a:ext uri="{FF2B5EF4-FFF2-40B4-BE49-F238E27FC236}">
                <a16:creationId xmlns:a16="http://schemas.microsoft.com/office/drawing/2014/main" id="{EA3F29B7-6102-6E0A-64C4-1C15B53D88F7}"/>
              </a:ext>
            </a:extLst>
          </p:cNvPr>
          <p:cNvSpPr>
            <a:spLocks noGrp="1"/>
          </p:cNvSpPr>
          <p:nvPr>
            <p:ph sz="half" idx="1"/>
          </p:nvPr>
        </p:nvSpPr>
        <p:spPr/>
        <p:txBody>
          <a:bodyPr vert="horz" lIns="91440" tIns="45720" rIns="91440" bIns="45720" rtlCol="0" anchor="t">
            <a:normAutofit/>
          </a:bodyPr>
          <a:lstStyle/>
          <a:p>
            <a:endParaRPr lang="en-US"/>
          </a:p>
          <a:p>
            <a:pPr>
              <a:buClr>
                <a:srgbClr val="9E3611"/>
              </a:buClr>
            </a:pPr>
            <a:endParaRPr lang="en-US"/>
          </a:p>
          <a:p>
            <a:pPr>
              <a:buClr>
                <a:srgbClr val="9E3611"/>
              </a:buClr>
            </a:pPr>
            <a:endParaRPr lang="en-US"/>
          </a:p>
        </p:txBody>
      </p:sp>
      <p:pic>
        <p:nvPicPr>
          <p:cNvPr id="9" name="Picture 10" descr="Chart, bar chart&#10;&#10;Description automatically generated">
            <a:extLst>
              <a:ext uri="{FF2B5EF4-FFF2-40B4-BE49-F238E27FC236}">
                <a16:creationId xmlns:a16="http://schemas.microsoft.com/office/drawing/2014/main" id="{B9D5EEEF-49B3-0526-E5AF-3D702D14D081}"/>
              </a:ext>
            </a:extLst>
          </p:cNvPr>
          <p:cNvPicPr>
            <a:picLocks noGrp="1" noChangeAspect="1"/>
          </p:cNvPicPr>
          <p:nvPr>
            <p:ph sz="half" idx="2"/>
          </p:nvPr>
        </p:nvPicPr>
        <p:blipFill>
          <a:blip r:embed="rId3"/>
          <a:stretch>
            <a:fillRect/>
          </a:stretch>
        </p:blipFill>
        <p:spPr>
          <a:xfrm>
            <a:off x="504082" y="2132249"/>
            <a:ext cx="5471522" cy="3095330"/>
          </a:xfrm>
        </p:spPr>
      </p:pic>
      <p:pic>
        <p:nvPicPr>
          <p:cNvPr id="11" name="Picture 11" descr="Chart, histogram&#10;&#10;Description automatically generated">
            <a:extLst>
              <a:ext uri="{FF2B5EF4-FFF2-40B4-BE49-F238E27FC236}">
                <a16:creationId xmlns:a16="http://schemas.microsoft.com/office/drawing/2014/main" id="{4AB4C86A-8358-7F20-5888-A5825803DD3D}"/>
              </a:ext>
            </a:extLst>
          </p:cNvPr>
          <p:cNvPicPr>
            <a:picLocks noChangeAspect="1"/>
          </p:cNvPicPr>
          <p:nvPr/>
        </p:nvPicPr>
        <p:blipFill>
          <a:blip r:embed="rId4"/>
          <a:stretch>
            <a:fillRect/>
          </a:stretch>
        </p:blipFill>
        <p:spPr>
          <a:xfrm>
            <a:off x="6348185" y="2131998"/>
            <a:ext cx="4938485" cy="3092931"/>
          </a:xfrm>
          <a:prstGeom prst="rect">
            <a:avLst/>
          </a:prstGeom>
        </p:spPr>
      </p:pic>
      <p:sp>
        <p:nvSpPr>
          <p:cNvPr id="12" name="Oval 11">
            <a:extLst>
              <a:ext uri="{FF2B5EF4-FFF2-40B4-BE49-F238E27FC236}">
                <a16:creationId xmlns:a16="http://schemas.microsoft.com/office/drawing/2014/main" id="{AAB40595-E1D0-63C1-EA65-31BDE5EABD05}"/>
              </a:ext>
            </a:extLst>
          </p:cNvPr>
          <p:cNvSpPr/>
          <p:nvPr/>
        </p:nvSpPr>
        <p:spPr>
          <a:xfrm>
            <a:off x="10099675" y="3042104"/>
            <a:ext cx="1233714" cy="1143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143B50C-29EA-1420-369A-718952A3141B}"/>
              </a:ext>
            </a:extLst>
          </p:cNvPr>
          <p:cNvSpPr/>
          <p:nvPr/>
        </p:nvSpPr>
        <p:spPr>
          <a:xfrm>
            <a:off x="1445532" y="4620532"/>
            <a:ext cx="526143" cy="4717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852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17688" y="0"/>
            <a:ext cx="7224889" cy="812800"/>
          </a:xfrm>
          <a:prstGeom prst="rect">
            <a:avLst/>
          </a:prstGeom>
        </p:spPr>
        <p:txBody>
          <a:bodyPr lIns="91440" tIns="45720" rIns="91440" bIns="4572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EDA</a:t>
            </a:r>
            <a:endParaRPr lang="en-US" sz="3200" b="1"/>
          </a:p>
        </p:txBody>
      </p:sp>
      <p:sp>
        <p:nvSpPr>
          <p:cNvPr id="3" name="Title 2">
            <a:extLst>
              <a:ext uri="{FF2B5EF4-FFF2-40B4-BE49-F238E27FC236}">
                <a16:creationId xmlns:a16="http://schemas.microsoft.com/office/drawing/2014/main" id="{38E14364-773E-01E0-C1BB-07315A057EA3}"/>
              </a:ext>
            </a:extLst>
          </p:cNvPr>
          <p:cNvSpPr>
            <a:spLocks noGrp="1"/>
          </p:cNvSpPr>
          <p:nvPr>
            <p:ph type="title"/>
          </p:nvPr>
        </p:nvSpPr>
        <p:spPr/>
        <p:txBody>
          <a:bodyPr/>
          <a:lstStyle/>
          <a:p>
            <a:r>
              <a:rPr lang="en-US"/>
              <a:t>Amount distribution: </a:t>
            </a:r>
            <a:endParaRPr lang="en-US">
              <a:latin typeface="Rockwell Condensed"/>
            </a:endParaRPr>
          </a:p>
        </p:txBody>
      </p:sp>
      <p:pic>
        <p:nvPicPr>
          <p:cNvPr id="8" name="Picture 8" descr="A picture containing shape&#10;&#10;Description automatically generated">
            <a:extLst>
              <a:ext uri="{FF2B5EF4-FFF2-40B4-BE49-F238E27FC236}">
                <a16:creationId xmlns:a16="http://schemas.microsoft.com/office/drawing/2014/main" id="{5F102539-D618-71EB-8854-A188EF37C391}"/>
              </a:ext>
            </a:extLst>
          </p:cNvPr>
          <p:cNvPicPr>
            <a:picLocks noGrp="1" noChangeAspect="1"/>
          </p:cNvPicPr>
          <p:nvPr>
            <p:ph idx="1"/>
          </p:nvPr>
        </p:nvPicPr>
        <p:blipFill>
          <a:blip r:embed="rId3"/>
          <a:stretch>
            <a:fillRect/>
          </a:stretch>
        </p:blipFill>
        <p:spPr>
          <a:xfrm>
            <a:off x="1372552" y="2039765"/>
            <a:ext cx="7566134" cy="4050792"/>
          </a:xfrm>
        </p:spPr>
      </p:pic>
      <p:sp>
        <p:nvSpPr>
          <p:cNvPr id="10" name="TextBox 9">
            <a:extLst>
              <a:ext uri="{FF2B5EF4-FFF2-40B4-BE49-F238E27FC236}">
                <a16:creationId xmlns:a16="http://schemas.microsoft.com/office/drawing/2014/main" id="{49A57869-C063-2AC3-1BFF-2E0390E7B187}"/>
              </a:ext>
            </a:extLst>
          </p:cNvPr>
          <p:cNvSpPr txBox="1"/>
          <p:nvPr/>
        </p:nvSpPr>
        <p:spPr>
          <a:xfrm>
            <a:off x="5749471" y="28375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FED1A8FC-67D5-623B-BD4F-8F909F8D16A1}"/>
              </a:ext>
            </a:extLst>
          </p:cNvPr>
          <p:cNvSpPr txBox="1"/>
          <p:nvPr/>
        </p:nvSpPr>
        <p:spPr>
          <a:xfrm>
            <a:off x="2329543" y="5812970"/>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graph presents 95% of the values.</a:t>
            </a:r>
          </a:p>
        </p:txBody>
      </p:sp>
      <p:pic>
        <p:nvPicPr>
          <p:cNvPr id="14" name="Picture 14" descr="Shape, rectangle, square&#10;&#10;Description automatically generated">
            <a:extLst>
              <a:ext uri="{FF2B5EF4-FFF2-40B4-BE49-F238E27FC236}">
                <a16:creationId xmlns:a16="http://schemas.microsoft.com/office/drawing/2014/main" id="{3B695BAF-E279-3C76-E7BA-52F1B5A51F2B}"/>
              </a:ext>
            </a:extLst>
          </p:cNvPr>
          <p:cNvPicPr>
            <a:picLocks noChangeAspect="1"/>
          </p:cNvPicPr>
          <p:nvPr/>
        </p:nvPicPr>
        <p:blipFill>
          <a:blip r:embed="rId4"/>
          <a:stretch>
            <a:fillRect/>
          </a:stretch>
        </p:blipFill>
        <p:spPr>
          <a:xfrm>
            <a:off x="8797471" y="213962"/>
            <a:ext cx="2743200" cy="2166505"/>
          </a:xfrm>
          <a:prstGeom prst="rect">
            <a:avLst/>
          </a:prstGeom>
        </p:spPr>
      </p:pic>
      <p:cxnSp>
        <p:nvCxnSpPr>
          <p:cNvPr id="15" name="Straight Arrow Connector 14">
            <a:extLst>
              <a:ext uri="{FF2B5EF4-FFF2-40B4-BE49-F238E27FC236}">
                <a16:creationId xmlns:a16="http://schemas.microsoft.com/office/drawing/2014/main" id="{C1DB5871-838C-EE0E-1804-879A625BBF86}"/>
              </a:ext>
            </a:extLst>
          </p:cNvPr>
          <p:cNvCxnSpPr/>
          <p:nvPr/>
        </p:nvCxnSpPr>
        <p:spPr>
          <a:xfrm flipH="1">
            <a:off x="9179139" y="2518228"/>
            <a:ext cx="709386" cy="6422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660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17688" y="0"/>
            <a:ext cx="11119555" cy="812800"/>
          </a:xfrm>
          <a:prstGeom prst="rect">
            <a:avLst/>
          </a:prstGeom>
        </p:spPr>
        <p:txBody>
          <a:bodyPr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Data cleaning</a:t>
            </a:r>
            <a:endParaRPr lang="en-US" sz="3200" b="1"/>
          </a:p>
        </p:txBody>
      </p:sp>
      <p:graphicFrame>
        <p:nvGraphicFramePr>
          <p:cNvPr id="3" name="Diagram 3">
            <a:extLst>
              <a:ext uri="{FF2B5EF4-FFF2-40B4-BE49-F238E27FC236}">
                <a16:creationId xmlns:a16="http://schemas.microsoft.com/office/drawing/2014/main" id="{89170FC7-0802-7B86-D560-9AE29CA54ED6}"/>
              </a:ext>
            </a:extLst>
          </p:cNvPr>
          <p:cNvGraphicFramePr/>
          <p:nvPr>
            <p:extLst>
              <p:ext uri="{D42A27DB-BD31-4B8C-83A1-F6EECF244321}">
                <p14:modId xmlns:p14="http://schemas.microsoft.com/office/powerpoint/2010/main" val="1325926127"/>
              </p:ext>
            </p:extLst>
          </p:nvPr>
        </p:nvGraphicFramePr>
        <p:xfrm>
          <a:off x="1669143" y="1473200"/>
          <a:ext cx="9343571"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8498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17688" y="0"/>
            <a:ext cx="11119555" cy="812800"/>
          </a:xfrm>
          <a:prstGeom prst="rect">
            <a:avLst/>
          </a:prstGeom>
        </p:spPr>
        <p:txBody>
          <a:bodyPr lIns="91440" tIns="45720" rIns="91440" bIns="4572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Data cleaning： Missing and 0 values</a:t>
            </a:r>
          </a:p>
        </p:txBody>
      </p:sp>
      <p:graphicFrame>
        <p:nvGraphicFramePr>
          <p:cNvPr id="3" name="Diagram 3">
            <a:extLst>
              <a:ext uri="{FF2B5EF4-FFF2-40B4-BE49-F238E27FC236}">
                <a16:creationId xmlns:a16="http://schemas.microsoft.com/office/drawing/2014/main" id="{89170FC7-0802-7B86-D560-9AE29CA54ED6}"/>
              </a:ext>
            </a:extLst>
          </p:cNvPr>
          <p:cNvGraphicFramePr/>
          <p:nvPr>
            <p:extLst>
              <p:ext uri="{D42A27DB-BD31-4B8C-83A1-F6EECF244321}">
                <p14:modId xmlns:p14="http://schemas.microsoft.com/office/powerpoint/2010/main" val="1369097044"/>
              </p:ext>
            </p:extLst>
          </p:nvPr>
        </p:nvGraphicFramePr>
        <p:xfrm>
          <a:off x="1040827" y="1379621"/>
          <a:ext cx="9878307"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8147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2E15-95DC-F945-B3EF-8BEB16E23303}"/>
              </a:ext>
            </a:extLst>
          </p:cNvPr>
          <p:cNvSpPr>
            <a:spLocks noGrp="1"/>
          </p:cNvSpPr>
          <p:nvPr>
            <p:ph type="ctrTitle"/>
          </p:nvPr>
        </p:nvSpPr>
        <p:spPr>
          <a:xfrm>
            <a:off x="993421" y="1817510"/>
            <a:ext cx="10216445" cy="2691679"/>
          </a:xfrm>
        </p:spPr>
        <p:txBody>
          <a:bodyPr/>
          <a:lstStyle/>
          <a:p>
            <a:r>
              <a:rPr lang="en-US"/>
              <a:t>Feature Engineering</a:t>
            </a:r>
          </a:p>
        </p:txBody>
      </p:sp>
    </p:spTree>
    <p:extLst>
      <p:ext uri="{BB962C8B-B14F-4D97-AF65-F5344CB8AC3E}">
        <p14:creationId xmlns:p14="http://schemas.microsoft.com/office/powerpoint/2010/main" val="4024537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17688" y="0"/>
            <a:ext cx="7224889" cy="812800"/>
          </a:xfrm>
          <a:prstGeom prst="rect">
            <a:avLst/>
          </a:prstGeom>
        </p:spPr>
        <p:txBody>
          <a:bodyPr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Feature Engineering</a:t>
            </a:r>
            <a:endParaRPr lang="en-US" sz="3200" b="1"/>
          </a:p>
        </p:txBody>
      </p:sp>
      <p:sp>
        <p:nvSpPr>
          <p:cNvPr id="3" name="TextBox 2">
            <a:extLst>
              <a:ext uri="{FF2B5EF4-FFF2-40B4-BE49-F238E27FC236}">
                <a16:creationId xmlns:a16="http://schemas.microsoft.com/office/drawing/2014/main" id="{31BB7A22-872A-6E16-7446-81E74D2B1728}"/>
              </a:ext>
            </a:extLst>
          </p:cNvPr>
          <p:cNvSpPr txBox="1"/>
          <p:nvPr/>
        </p:nvSpPr>
        <p:spPr>
          <a:xfrm>
            <a:off x="413084" y="1255294"/>
            <a:ext cx="57009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Created </a:t>
            </a:r>
            <a:r>
              <a:rPr lang="en-US" sz="2400" b="1">
                <a:solidFill>
                  <a:srgbClr val="C00000"/>
                </a:solidFill>
              </a:rPr>
              <a:t>1108 Variables</a:t>
            </a:r>
          </a:p>
        </p:txBody>
      </p:sp>
      <p:sp>
        <p:nvSpPr>
          <p:cNvPr id="4" name="TextBox 3">
            <a:extLst>
              <a:ext uri="{FF2B5EF4-FFF2-40B4-BE49-F238E27FC236}">
                <a16:creationId xmlns:a16="http://schemas.microsoft.com/office/drawing/2014/main" id="{B214AEA0-7517-3F32-FF27-5DD72BF12C0C}"/>
              </a:ext>
            </a:extLst>
          </p:cNvPr>
          <p:cNvSpPr txBox="1"/>
          <p:nvPr/>
        </p:nvSpPr>
        <p:spPr>
          <a:xfrm>
            <a:off x="1487225" y="2005943"/>
            <a:ext cx="3360857" cy="38857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200000"/>
              </a:lnSpc>
              <a:buFont typeface="Arial"/>
              <a:buChar char="•"/>
            </a:pPr>
            <a:r>
              <a:rPr lang="en-US"/>
              <a:t>Amount Variables</a:t>
            </a:r>
          </a:p>
          <a:p>
            <a:pPr marL="285750" indent="-285750">
              <a:lnSpc>
                <a:spcPct val="200000"/>
              </a:lnSpc>
              <a:buFont typeface="Arial"/>
              <a:buChar char="•"/>
            </a:pPr>
            <a:r>
              <a:rPr lang="en-US"/>
              <a:t>Frequency Variables</a:t>
            </a:r>
          </a:p>
          <a:p>
            <a:pPr marL="285750" indent="-285750">
              <a:lnSpc>
                <a:spcPct val="200000"/>
              </a:lnSpc>
              <a:buFont typeface="Arial"/>
              <a:buChar char="•"/>
            </a:pPr>
            <a:r>
              <a:rPr lang="en-US"/>
              <a:t>Day-Since Variables</a:t>
            </a:r>
          </a:p>
          <a:p>
            <a:pPr marL="285750" indent="-285750">
              <a:lnSpc>
                <a:spcPct val="200000"/>
              </a:lnSpc>
              <a:buFont typeface="Arial"/>
              <a:buChar char="•"/>
            </a:pPr>
            <a:r>
              <a:rPr lang="en-US"/>
              <a:t>Velocity Change Variables</a:t>
            </a:r>
          </a:p>
          <a:p>
            <a:pPr marL="285750" indent="-285750">
              <a:lnSpc>
                <a:spcPct val="200000"/>
              </a:lnSpc>
              <a:buFont typeface="Arial"/>
              <a:buChar char="•"/>
            </a:pPr>
            <a:r>
              <a:rPr lang="en-US"/>
              <a:t>Benford</a:t>
            </a:r>
            <a:r>
              <a:rPr lang="en-US">
                <a:ea typeface="+mn-lt"/>
                <a:cs typeface="+mn-lt"/>
              </a:rPr>
              <a:t> Variables</a:t>
            </a:r>
            <a:endParaRPr lang="en-US"/>
          </a:p>
          <a:p>
            <a:pPr marL="285750" indent="-285750">
              <a:lnSpc>
                <a:spcPct val="200000"/>
              </a:lnSpc>
              <a:buFont typeface="Arial"/>
              <a:buChar char="•"/>
            </a:pPr>
            <a:r>
              <a:rPr lang="en-US">
                <a:ea typeface="+mn-lt"/>
                <a:cs typeface="+mn-lt"/>
              </a:rPr>
              <a:t>Target Encoded Variables</a:t>
            </a:r>
            <a:endParaRPr lang="en-US"/>
          </a:p>
          <a:p>
            <a:pPr marL="285750" indent="-285750">
              <a:lnSpc>
                <a:spcPct val="200000"/>
              </a:lnSpc>
              <a:buFont typeface="Arial"/>
              <a:buChar char="•"/>
            </a:pPr>
            <a:endParaRPr lang="en-US"/>
          </a:p>
        </p:txBody>
      </p:sp>
    </p:spTree>
    <p:extLst>
      <p:ext uri="{BB962C8B-B14F-4D97-AF65-F5344CB8AC3E}">
        <p14:creationId xmlns:p14="http://schemas.microsoft.com/office/powerpoint/2010/main" val="1847988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17688" y="0"/>
            <a:ext cx="7224889" cy="812800"/>
          </a:xfrm>
          <a:prstGeom prst="rect">
            <a:avLst/>
          </a:prstGeom>
        </p:spPr>
        <p:txBody>
          <a:bodyPr lIns="91440" tIns="45720" rIns="91440" bIns="4572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Feature Engineering – Entity List</a:t>
            </a:r>
          </a:p>
        </p:txBody>
      </p:sp>
      <p:sp>
        <p:nvSpPr>
          <p:cNvPr id="4" name="TextBox 3">
            <a:extLst>
              <a:ext uri="{FF2B5EF4-FFF2-40B4-BE49-F238E27FC236}">
                <a16:creationId xmlns:a16="http://schemas.microsoft.com/office/drawing/2014/main" id="{B214AEA0-7517-3F32-FF27-5DD72BF12C0C}"/>
              </a:ext>
            </a:extLst>
          </p:cNvPr>
          <p:cNvSpPr txBox="1"/>
          <p:nvPr/>
        </p:nvSpPr>
        <p:spPr>
          <a:xfrm>
            <a:off x="538067" y="1715179"/>
            <a:ext cx="10810411" cy="40002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b="1"/>
              <a:t>Original Entity:</a:t>
            </a:r>
            <a:r>
              <a:rPr lang="en-US">
                <a:solidFill>
                  <a:srgbClr val="C00000"/>
                </a:solidFill>
              </a:rPr>
              <a:t> </a:t>
            </a:r>
            <a:r>
              <a:rPr lang="en-US"/>
              <a:t> </a:t>
            </a:r>
            <a:r>
              <a:rPr lang="en-US" sz="1600" err="1"/>
              <a:t>Cardnum</a:t>
            </a:r>
            <a:r>
              <a:rPr lang="en-US" sz="1600"/>
              <a:t>, </a:t>
            </a:r>
            <a:r>
              <a:rPr lang="en-US" sz="1600" err="1"/>
              <a:t>Merchnum</a:t>
            </a:r>
            <a:r>
              <a:rPr lang="en-US" sz="1600"/>
              <a:t>, Merch description, Merch state, Merch zip</a:t>
            </a:r>
          </a:p>
          <a:p>
            <a:pPr marL="285750" indent="-285750">
              <a:lnSpc>
                <a:spcPct val="150000"/>
              </a:lnSpc>
              <a:spcBef>
                <a:spcPts val="100"/>
              </a:spcBef>
              <a:spcAft>
                <a:spcPts val="100"/>
              </a:spcAft>
              <a:buFont typeface="Arial"/>
              <a:buChar char="•"/>
            </a:pPr>
            <a:r>
              <a:rPr lang="en-US" b="1">
                <a:solidFill>
                  <a:srgbClr val="C00000"/>
                </a:solidFill>
              </a:rPr>
              <a:t>New Entity: </a:t>
            </a:r>
            <a:r>
              <a:rPr lang="en-US">
                <a:ea typeface="+mn-lt"/>
                <a:cs typeface="+mn-lt"/>
              </a:rPr>
              <a:t>  </a:t>
            </a:r>
            <a:endParaRPr lang="en-US" sz="1600"/>
          </a:p>
          <a:p>
            <a:pPr marL="834390" indent="-285750">
              <a:lnSpc>
                <a:spcPct val="150000"/>
              </a:lnSpc>
              <a:spcBef>
                <a:spcPts val="100"/>
              </a:spcBef>
              <a:spcAft>
                <a:spcPts val="100"/>
              </a:spcAft>
              <a:buFont typeface="Arial"/>
              <a:buChar char="•"/>
            </a:pPr>
            <a:r>
              <a:rPr lang="en-US" sz="1600" b="1">
                <a:solidFill>
                  <a:srgbClr val="C00000"/>
                </a:solidFill>
              </a:rPr>
              <a:t>Check transactions associated with merchants</a:t>
            </a:r>
            <a:r>
              <a:rPr lang="en-US" sz="1600" b="1"/>
              <a:t> (high risk-merchants, fictitious merchants, card-not-present)</a:t>
            </a:r>
            <a:endParaRPr lang="en-US" sz="1600" b="1">
              <a:ea typeface="+mn-lt"/>
              <a:cs typeface="+mn-lt"/>
            </a:endParaRPr>
          </a:p>
          <a:p>
            <a:pPr marL="548640">
              <a:lnSpc>
                <a:spcPct val="150000"/>
              </a:lnSpc>
              <a:spcBef>
                <a:spcPts val="100"/>
              </a:spcBef>
              <a:spcAft>
                <a:spcPts val="100"/>
              </a:spcAft>
            </a:pPr>
            <a:r>
              <a:rPr lang="en-US" sz="1600">
                <a:solidFill>
                  <a:srgbClr val="000000"/>
                </a:solidFill>
              </a:rPr>
              <a:t>     </a:t>
            </a:r>
            <a:r>
              <a:rPr lang="en-US" sz="1600" err="1">
                <a:solidFill>
                  <a:srgbClr val="000000"/>
                </a:solidFill>
              </a:rPr>
              <a:t>fulladdress</a:t>
            </a:r>
            <a:r>
              <a:rPr lang="en-US" sz="1600"/>
              <a:t>, </a:t>
            </a:r>
            <a:r>
              <a:rPr lang="en-US" sz="1600" err="1">
                <a:ea typeface="+mn-lt"/>
                <a:cs typeface="+mn-lt"/>
              </a:rPr>
              <a:t>Merchnum_Merch</a:t>
            </a:r>
            <a:r>
              <a:rPr lang="en-US" sz="1600">
                <a:ea typeface="+mn-lt"/>
                <a:cs typeface="+mn-lt"/>
              </a:rPr>
              <a:t> description, </a:t>
            </a:r>
            <a:r>
              <a:rPr lang="en-US" sz="1600" err="1">
                <a:ea typeface="+mn-lt"/>
                <a:cs typeface="+mn-lt"/>
              </a:rPr>
              <a:t>Merchnum_fulladdress</a:t>
            </a:r>
            <a:endParaRPr lang="en-US"/>
          </a:p>
          <a:p>
            <a:pPr marL="548640">
              <a:lnSpc>
                <a:spcPct val="150000"/>
              </a:lnSpc>
              <a:spcBef>
                <a:spcPts val="100"/>
              </a:spcBef>
              <a:spcAft>
                <a:spcPts val="100"/>
              </a:spcAft>
            </a:pPr>
            <a:endParaRPr lang="en-US" sz="1600">
              <a:solidFill>
                <a:srgbClr val="000000"/>
              </a:solidFill>
              <a:ea typeface="+mn-lt"/>
              <a:cs typeface="+mn-lt"/>
            </a:endParaRPr>
          </a:p>
          <a:p>
            <a:pPr marL="834390" indent="-285750">
              <a:lnSpc>
                <a:spcPct val="150000"/>
              </a:lnSpc>
              <a:spcBef>
                <a:spcPts val="100"/>
              </a:spcBef>
              <a:spcAft>
                <a:spcPts val="100"/>
              </a:spcAft>
              <a:buFont typeface="Arial"/>
              <a:buChar char="•"/>
            </a:pPr>
            <a:r>
              <a:rPr lang="en-US" sz="1600" b="1">
                <a:solidFill>
                  <a:srgbClr val="C00000"/>
                </a:solidFill>
                <a:ea typeface="+mn-lt"/>
                <a:cs typeface="+mn-lt"/>
              </a:rPr>
              <a:t>Check transactions associated with cards </a:t>
            </a:r>
            <a:r>
              <a:rPr lang="en-US" sz="1600" b="1">
                <a:ea typeface="+mn-lt"/>
                <a:cs typeface="+mn-lt"/>
              </a:rPr>
              <a:t>(Burst of activities, abnormal large purchases, transactions in different merchants and geography)</a:t>
            </a:r>
          </a:p>
          <a:p>
            <a:pPr marL="548640">
              <a:lnSpc>
                <a:spcPct val="150000"/>
              </a:lnSpc>
              <a:spcBef>
                <a:spcPts val="100"/>
              </a:spcBef>
              <a:spcAft>
                <a:spcPts val="100"/>
              </a:spcAft>
            </a:pPr>
            <a:r>
              <a:rPr lang="en-US" sz="1600">
                <a:ea typeface="+mn-lt"/>
                <a:cs typeface="+mn-lt"/>
              </a:rPr>
              <a:t>     </a:t>
            </a:r>
            <a:r>
              <a:rPr lang="en-US" sz="1600" err="1">
                <a:ea typeface="+mn-lt"/>
                <a:cs typeface="+mn-lt"/>
              </a:rPr>
              <a:t>Cardnum</a:t>
            </a:r>
            <a:r>
              <a:rPr lang="en-US" sz="1600" err="1">
                <a:solidFill>
                  <a:srgbClr val="000000"/>
                </a:solidFill>
              </a:rPr>
              <a:t>_fulladdress</a:t>
            </a:r>
            <a:r>
              <a:rPr lang="en-US" sz="1600">
                <a:solidFill>
                  <a:srgbClr val="000000"/>
                </a:solidFill>
              </a:rPr>
              <a:t>, </a:t>
            </a:r>
            <a:r>
              <a:rPr lang="en-US" sz="1600" err="1">
                <a:solidFill>
                  <a:srgbClr val="000000"/>
                </a:solidFill>
              </a:rPr>
              <a:t>Cardnum_Merchnum</a:t>
            </a:r>
            <a:r>
              <a:rPr lang="en-US" sz="1600">
                <a:solidFill>
                  <a:srgbClr val="000000"/>
                </a:solidFill>
              </a:rPr>
              <a:t>, </a:t>
            </a:r>
            <a:r>
              <a:rPr lang="en-US" sz="1600" err="1">
                <a:solidFill>
                  <a:srgbClr val="000000"/>
                </a:solidFill>
              </a:rPr>
              <a:t>Cardnum_Merch</a:t>
            </a:r>
            <a:r>
              <a:rPr lang="en-US" sz="1600">
                <a:solidFill>
                  <a:srgbClr val="000000"/>
                </a:solidFill>
              </a:rPr>
              <a:t> description, </a:t>
            </a:r>
          </a:p>
          <a:p>
            <a:pPr marL="548640">
              <a:lnSpc>
                <a:spcPct val="150000"/>
              </a:lnSpc>
              <a:spcBef>
                <a:spcPts val="100"/>
              </a:spcBef>
              <a:spcAft>
                <a:spcPts val="100"/>
              </a:spcAft>
            </a:pPr>
            <a:r>
              <a:rPr lang="en-US" sz="1600">
                <a:solidFill>
                  <a:srgbClr val="000000"/>
                </a:solidFill>
              </a:rPr>
              <a:t>     </a:t>
            </a:r>
            <a:r>
              <a:rPr lang="en-US" sz="1600" err="1">
                <a:solidFill>
                  <a:srgbClr val="000000"/>
                </a:solidFill>
              </a:rPr>
              <a:t>Cardnum_merch</a:t>
            </a:r>
            <a:r>
              <a:rPr lang="en-US" sz="1600">
                <a:solidFill>
                  <a:srgbClr val="000000"/>
                </a:solidFill>
              </a:rPr>
              <a:t> state, </a:t>
            </a:r>
            <a:r>
              <a:rPr lang="en-US" sz="1600" err="1">
                <a:solidFill>
                  <a:srgbClr val="000000"/>
                </a:solidFill>
              </a:rPr>
              <a:t>Cardnum_Merch</a:t>
            </a:r>
            <a:r>
              <a:rPr lang="en-US" sz="1600">
                <a:solidFill>
                  <a:srgbClr val="000000"/>
                </a:solidFill>
              </a:rPr>
              <a:t> zip</a:t>
            </a:r>
            <a:endParaRPr lang="en-US"/>
          </a:p>
        </p:txBody>
      </p:sp>
    </p:spTree>
    <p:extLst>
      <p:ext uri="{BB962C8B-B14F-4D97-AF65-F5344CB8AC3E}">
        <p14:creationId xmlns:p14="http://schemas.microsoft.com/office/powerpoint/2010/main" val="61007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7E78-D045-964F-81E4-BE4AAEDE213B}"/>
              </a:ext>
            </a:extLst>
          </p:cNvPr>
          <p:cNvSpPr>
            <a:spLocks noGrp="1"/>
          </p:cNvSpPr>
          <p:nvPr>
            <p:ph type="title"/>
          </p:nvPr>
        </p:nvSpPr>
        <p:spPr>
          <a:xfrm>
            <a:off x="263595" y="2560320"/>
            <a:ext cx="3200400" cy="1737360"/>
          </a:xfrm>
        </p:spPr>
        <p:txBody>
          <a:bodyPr anchor="ctr">
            <a:normAutofit/>
          </a:bodyPr>
          <a:lstStyle/>
          <a:p>
            <a:pPr algn="ctr"/>
            <a:r>
              <a:rPr lang="en-US" sz="4800"/>
              <a:t>Contents</a:t>
            </a:r>
          </a:p>
        </p:txBody>
      </p:sp>
      <p:sp>
        <p:nvSpPr>
          <p:cNvPr id="5" name="Title 1">
            <a:extLst>
              <a:ext uri="{FF2B5EF4-FFF2-40B4-BE49-F238E27FC236}">
                <a16:creationId xmlns:a16="http://schemas.microsoft.com/office/drawing/2014/main" id="{76B94DEF-62DB-8E46-A681-9CF1CE765A5E}"/>
              </a:ext>
            </a:extLst>
          </p:cNvPr>
          <p:cNvSpPr txBox="1">
            <a:spLocks/>
          </p:cNvSpPr>
          <p:nvPr/>
        </p:nvSpPr>
        <p:spPr>
          <a:xfrm>
            <a:off x="4773505" y="409222"/>
            <a:ext cx="6680765" cy="6039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70000"/>
              </a:lnSpc>
            </a:pPr>
            <a:r>
              <a:rPr lang="en-US" sz="2400">
                <a:solidFill>
                  <a:schemeClr val="accent2"/>
                </a:solidFill>
              </a:rPr>
              <a:t>1. Overview</a:t>
            </a:r>
          </a:p>
          <a:p>
            <a:pPr>
              <a:lnSpc>
                <a:spcPct val="170000"/>
              </a:lnSpc>
            </a:pPr>
            <a:r>
              <a:rPr lang="en-US" sz="2400">
                <a:solidFill>
                  <a:schemeClr val="accent2"/>
                </a:solidFill>
              </a:rPr>
              <a:t>2. Background</a:t>
            </a:r>
          </a:p>
          <a:p>
            <a:pPr>
              <a:lnSpc>
                <a:spcPct val="170000"/>
              </a:lnSpc>
            </a:pPr>
            <a:r>
              <a:rPr lang="en-US" sz="2400">
                <a:solidFill>
                  <a:schemeClr val="accent2"/>
                </a:solidFill>
              </a:rPr>
              <a:t>3. EDA and Data cleaning</a:t>
            </a:r>
          </a:p>
          <a:p>
            <a:pPr>
              <a:lnSpc>
                <a:spcPct val="170000"/>
              </a:lnSpc>
            </a:pPr>
            <a:r>
              <a:rPr lang="en-US" sz="2400">
                <a:solidFill>
                  <a:schemeClr val="accent2"/>
                </a:solidFill>
              </a:rPr>
              <a:t>4. Feature Engineering</a:t>
            </a:r>
          </a:p>
          <a:p>
            <a:pPr>
              <a:lnSpc>
                <a:spcPct val="170000"/>
              </a:lnSpc>
            </a:pPr>
            <a:r>
              <a:rPr lang="en-US" sz="2400">
                <a:solidFill>
                  <a:schemeClr val="accent2"/>
                </a:solidFill>
              </a:rPr>
              <a:t>5. Feature Selection</a:t>
            </a:r>
          </a:p>
          <a:p>
            <a:pPr>
              <a:lnSpc>
                <a:spcPct val="170000"/>
              </a:lnSpc>
            </a:pPr>
            <a:r>
              <a:rPr lang="en-US" sz="2400">
                <a:solidFill>
                  <a:schemeClr val="accent2"/>
                </a:solidFill>
              </a:rPr>
              <a:t>6. Modeling</a:t>
            </a:r>
          </a:p>
          <a:p>
            <a:pPr lvl="0">
              <a:lnSpc>
                <a:spcPct val="170000"/>
              </a:lnSpc>
              <a:spcBef>
                <a:spcPts val="0"/>
              </a:spcBef>
            </a:pPr>
            <a:r>
              <a:rPr lang="en-US" sz="2400">
                <a:solidFill>
                  <a:schemeClr val="accent2"/>
                </a:solidFill>
              </a:rPr>
              <a:t>7. Conclusion</a:t>
            </a:r>
          </a:p>
        </p:txBody>
      </p:sp>
    </p:spTree>
    <p:extLst>
      <p:ext uri="{BB962C8B-B14F-4D97-AF65-F5344CB8AC3E}">
        <p14:creationId xmlns:p14="http://schemas.microsoft.com/office/powerpoint/2010/main" val="3818956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17688" y="0"/>
            <a:ext cx="7224889" cy="812800"/>
          </a:xfrm>
          <a:prstGeom prst="rect">
            <a:avLst/>
          </a:prstGeom>
        </p:spPr>
        <p:txBody>
          <a:bodyPr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Feature Engineering</a:t>
            </a:r>
            <a:endParaRPr lang="en-US" sz="3200" b="1"/>
          </a:p>
        </p:txBody>
      </p:sp>
      <p:sp>
        <p:nvSpPr>
          <p:cNvPr id="4" name="TextBox 3">
            <a:extLst>
              <a:ext uri="{FF2B5EF4-FFF2-40B4-BE49-F238E27FC236}">
                <a16:creationId xmlns:a16="http://schemas.microsoft.com/office/drawing/2014/main" id="{B214AEA0-7517-3F32-FF27-5DD72BF12C0C}"/>
              </a:ext>
            </a:extLst>
          </p:cNvPr>
          <p:cNvSpPr txBox="1"/>
          <p:nvPr/>
        </p:nvSpPr>
        <p:spPr>
          <a:xfrm>
            <a:off x="274041" y="1083521"/>
            <a:ext cx="10976345" cy="1615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b="1"/>
              <a:t>Amount Variables:</a:t>
            </a:r>
            <a:r>
              <a:rPr lang="en-US"/>
              <a:t>  Avg, Max, Median, Total, Actual/Avg, Actual/Max, Actual/Median, Actual/Total amount at an entity over a certain time window</a:t>
            </a:r>
          </a:p>
          <a:p>
            <a:pPr>
              <a:lnSpc>
                <a:spcPct val="150000"/>
              </a:lnSpc>
            </a:pPr>
            <a:endParaRPr lang="en-US"/>
          </a:p>
          <a:p>
            <a:pPr marL="285750" indent="-285750">
              <a:buFont typeface="Arial"/>
              <a:buChar char="•"/>
            </a:pPr>
            <a:endParaRPr lang="en-US"/>
          </a:p>
        </p:txBody>
      </p:sp>
      <p:sp>
        <p:nvSpPr>
          <p:cNvPr id="7" name="TextBox 6">
            <a:extLst>
              <a:ext uri="{FF2B5EF4-FFF2-40B4-BE49-F238E27FC236}">
                <a16:creationId xmlns:a16="http://schemas.microsoft.com/office/drawing/2014/main" id="{06F78EC5-33CD-F313-094D-B248DFB2DF01}"/>
              </a:ext>
            </a:extLst>
          </p:cNvPr>
          <p:cNvSpPr txBox="1"/>
          <p:nvPr/>
        </p:nvSpPr>
        <p:spPr>
          <a:xfrm>
            <a:off x="272717" y="3902242"/>
            <a:ext cx="113868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b="1"/>
              <a:t>Frequency Variables:  </a:t>
            </a:r>
            <a:r>
              <a:rPr lang="en-US"/>
              <a:t>Number of transactions with an entity over a certain time window</a:t>
            </a:r>
          </a:p>
        </p:txBody>
      </p:sp>
      <p:pic>
        <p:nvPicPr>
          <p:cNvPr id="5" name="Picture 8" descr="A picture containing dark, lamp, image&#10;&#10;Description automatically generated">
            <a:extLst>
              <a:ext uri="{FF2B5EF4-FFF2-40B4-BE49-F238E27FC236}">
                <a16:creationId xmlns:a16="http://schemas.microsoft.com/office/drawing/2014/main" id="{222E7324-8293-31A6-1329-E80CFC33B701}"/>
              </a:ext>
            </a:extLst>
          </p:cNvPr>
          <p:cNvPicPr>
            <a:picLocks noChangeAspect="1"/>
          </p:cNvPicPr>
          <p:nvPr/>
        </p:nvPicPr>
        <p:blipFill>
          <a:blip r:embed="rId3"/>
          <a:stretch>
            <a:fillRect/>
          </a:stretch>
        </p:blipFill>
        <p:spPr>
          <a:xfrm>
            <a:off x="2719137" y="2112637"/>
            <a:ext cx="7234988" cy="1539856"/>
          </a:xfrm>
          <a:prstGeom prst="rect">
            <a:avLst/>
          </a:prstGeom>
        </p:spPr>
      </p:pic>
      <p:pic>
        <p:nvPicPr>
          <p:cNvPr id="11" name="Picture 11" descr="Shape, rectangle&#10;&#10;Description automatically generated">
            <a:extLst>
              <a:ext uri="{FF2B5EF4-FFF2-40B4-BE49-F238E27FC236}">
                <a16:creationId xmlns:a16="http://schemas.microsoft.com/office/drawing/2014/main" id="{6AEA922E-AF48-3D93-6AD6-686A885BFA1B}"/>
              </a:ext>
            </a:extLst>
          </p:cNvPr>
          <p:cNvPicPr>
            <a:picLocks noChangeAspect="1"/>
          </p:cNvPicPr>
          <p:nvPr/>
        </p:nvPicPr>
        <p:blipFill>
          <a:blip r:embed="rId4"/>
          <a:stretch>
            <a:fillRect/>
          </a:stretch>
        </p:blipFill>
        <p:spPr>
          <a:xfrm>
            <a:off x="2719137" y="4788145"/>
            <a:ext cx="6823910" cy="1603051"/>
          </a:xfrm>
          <a:prstGeom prst="rect">
            <a:avLst/>
          </a:prstGeom>
        </p:spPr>
      </p:pic>
    </p:spTree>
    <p:extLst>
      <p:ext uri="{BB962C8B-B14F-4D97-AF65-F5344CB8AC3E}">
        <p14:creationId xmlns:p14="http://schemas.microsoft.com/office/powerpoint/2010/main" val="345242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17688" y="0"/>
            <a:ext cx="7224889" cy="812800"/>
          </a:xfrm>
          <a:prstGeom prst="rect">
            <a:avLst/>
          </a:prstGeom>
        </p:spPr>
        <p:txBody>
          <a:bodyPr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Feature Engineering</a:t>
            </a:r>
            <a:endParaRPr lang="en-US" sz="3200" b="1"/>
          </a:p>
        </p:txBody>
      </p:sp>
      <p:sp>
        <p:nvSpPr>
          <p:cNvPr id="4" name="TextBox 3">
            <a:extLst>
              <a:ext uri="{FF2B5EF4-FFF2-40B4-BE49-F238E27FC236}">
                <a16:creationId xmlns:a16="http://schemas.microsoft.com/office/drawing/2014/main" id="{B214AEA0-7517-3F32-FF27-5DD72BF12C0C}"/>
              </a:ext>
            </a:extLst>
          </p:cNvPr>
          <p:cNvSpPr txBox="1"/>
          <p:nvPr/>
        </p:nvSpPr>
        <p:spPr>
          <a:xfrm>
            <a:off x="294093" y="1013337"/>
            <a:ext cx="118431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b="1">
                <a:ea typeface="+mn-lt"/>
                <a:cs typeface="+mn-lt"/>
              </a:rPr>
              <a:t>Day-Since Variables:</a:t>
            </a:r>
            <a:r>
              <a:rPr lang="en-US">
                <a:ea typeface="+mn-lt"/>
                <a:cs typeface="+mn-lt"/>
              </a:rPr>
              <a:t>  Number of days since we last saw the same entity</a:t>
            </a:r>
          </a:p>
          <a:p>
            <a:pPr>
              <a:lnSpc>
                <a:spcPct val="150000"/>
              </a:lnSpc>
            </a:pPr>
            <a:endParaRPr lang="en-US"/>
          </a:p>
          <a:p>
            <a:pPr marL="285750" indent="-285750">
              <a:buFont typeface="Arial"/>
              <a:buChar char="•"/>
            </a:pPr>
            <a:endParaRPr lang="en-US"/>
          </a:p>
        </p:txBody>
      </p:sp>
      <p:sp>
        <p:nvSpPr>
          <p:cNvPr id="7" name="TextBox 6">
            <a:extLst>
              <a:ext uri="{FF2B5EF4-FFF2-40B4-BE49-F238E27FC236}">
                <a16:creationId xmlns:a16="http://schemas.microsoft.com/office/drawing/2014/main" id="{06F78EC5-33CD-F313-094D-B248DFB2DF01}"/>
              </a:ext>
            </a:extLst>
          </p:cNvPr>
          <p:cNvSpPr txBox="1"/>
          <p:nvPr/>
        </p:nvSpPr>
        <p:spPr>
          <a:xfrm>
            <a:off x="292769" y="3461084"/>
            <a:ext cx="11596436" cy="8733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panose="020B0604020202020204" pitchFamily="34" charset="0"/>
              <a:buChar char="•"/>
            </a:pPr>
            <a:r>
              <a:rPr lang="en-US" b="1">
                <a:ea typeface="+mn-lt"/>
                <a:cs typeface="+mn-lt"/>
              </a:rPr>
              <a:t>Velocity Change Variables:</a:t>
            </a:r>
            <a:r>
              <a:rPr lang="en-US">
                <a:ea typeface="+mn-lt"/>
                <a:cs typeface="+mn-lt"/>
              </a:rPr>
              <a:t>  Ratio of the short-term velocity over a long-term average velocity; Number of transactions with an entity in a short time window over that in a long time window</a:t>
            </a:r>
            <a:endParaRPr lang="en-US"/>
          </a:p>
        </p:txBody>
      </p:sp>
      <p:pic>
        <p:nvPicPr>
          <p:cNvPr id="6" name="Picture 7">
            <a:extLst>
              <a:ext uri="{FF2B5EF4-FFF2-40B4-BE49-F238E27FC236}">
                <a16:creationId xmlns:a16="http://schemas.microsoft.com/office/drawing/2014/main" id="{C87A9F70-04C7-8CDE-0B69-3DD8AADEB87B}"/>
              </a:ext>
            </a:extLst>
          </p:cNvPr>
          <p:cNvPicPr>
            <a:picLocks noChangeAspect="1"/>
          </p:cNvPicPr>
          <p:nvPr/>
        </p:nvPicPr>
        <p:blipFill>
          <a:blip r:embed="rId3"/>
          <a:stretch>
            <a:fillRect/>
          </a:stretch>
        </p:blipFill>
        <p:spPr>
          <a:xfrm>
            <a:off x="2749216" y="1901148"/>
            <a:ext cx="6623384" cy="1220887"/>
          </a:xfrm>
          <a:prstGeom prst="rect">
            <a:avLst/>
          </a:prstGeom>
        </p:spPr>
      </p:pic>
      <p:pic>
        <p:nvPicPr>
          <p:cNvPr id="9" name="Picture 9">
            <a:extLst>
              <a:ext uri="{FF2B5EF4-FFF2-40B4-BE49-F238E27FC236}">
                <a16:creationId xmlns:a16="http://schemas.microsoft.com/office/drawing/2014/main" id="{BB060919-7971-BD6A-E0D8-67257E7D04FB}"/>
              </a:ext>
            </a:extLst>
          </p:cNvPr>
          <p:cNvPicPr>
            <a:picLocks noChangeAspect="1"/>
          </p:cNvPicPr>
          <p:nvPr/>
        </p:nvPicPr>
        <p:blipFill>
          <a:blip r:embed="rId4"/>
          <a:stretch>
            <a:fillRect/>
          </a:stretch>
        </p:blipFill>
        <p:spPr>
          <a:xfrm>
            <a:off x="2859505" y="4617680"/>
            <a:ext cx="7204909" cy="1703350"/>
          </a:xfrm>
          <a:prstGeom prst="rect">
            <a:avLst/>
          </a:prstGeom>
        </p:spPr>
      </p:pic>
    </p:spTree>
    <p:extLst>
      <p:ext uri="{BB962C8B-B14F-4D97-AF65-F5344CB8AC3E}">
        <p14:creationId xmlns:p14="http://schemas.microsoft.com/office/powerpoint/2010/main" val="4147816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17688" y="0"/>
            <a:ext cx="7224889" cy="812800"/>
          </a:xfrm>
          <a:prstGeom prst="rect">
            <a:avLst/>
          </a:prstGeom>
        </p:spPr>
        <p:txBody>
          <a:bodyPr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Feature Engineering</a:t>
            </a:r>
            <a:endParaRPr lang="en-US" sz="3200" b="1"/>
          </a:p>
        </p:txBody>
      </p:sp>
      <p:sp>
        <p:nvSpPr>
          <p:cNvPr id="4" name="TextBox 3">
            <a:extLst>
              <a:ext uri="{FF2B5EF4-FFF2-40B4-BE49-F238E27FC236}">
                <a16:creationId xmlns:a16="http://schemas.microsoft.com/office/drawing/2014/main" id="{B214AEA0-7517-3F32-FF27-5DD72BF12C0C}"/>
              </a:ext>
            </a:extLst>
          </p:cNvPr>
          <p:cNvSpPr txBox="1"/>
          <p:nvPr/>
        </p:nvSpPr>
        <p:spPr>
          <a:xfrm>
            <a:off x="233935" y="812811"/>
            <a:ext cx="10842494" cy="457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Sans-Serif"/>
              <a:buChar char="•"/>
            </a:pPr>
            <a:r>
              <a:rPr lang="en-US" b="1">
                <a:ea typeface="+mn-lt"/>
                <a:cs typeface="+mn-lt"/>
              </a:rPr>
              <a:t>Target Encoded Variables: </a:t>
            </a:r>
            <a:r>
              <a:rPr lang="en-US">
                <a:ea typeface="+mn-lt"/>
                <a:cs typeface="+mn-lt"/>
              </a:rPr>
              <a:t># frauds/# records</a:t>
            </a:r>
            <a:r>
              <a:rPr lang="en-US">
                <a:solidFill>
                  <a:srgbClr val="C00000"/>
                </a:solidFill>
                <a:ea typeface="+mn-lt"/>
                <a:cs typeface="+mn-lt"/>
              </a:rPr>
              <a:t> for each Merch state</a:t>
            </a:r>
            <a:r>
              <a:rPr lang="en-US">
                <a:ea typeface="+mn-lt"/>
                <a:cs typeface="+mn-lt"/>
              </a:rPr>
              <a:t> prior to 11/01/2016</a:t>
            </a:r>
            <a:endParaRPr lang="en-US"/>
          </a:p>
        </p:txBody>
      </p:sp>
      <p:pic>
        <p:nvPicPr>
          <p:cNvPr id="9" name="Picture 9" descr="Table&#10;&#10;Description automatically generated">
            <a:extLst>
              <a:ext uri="{FF2B5EF4-FFF2-40B4-BE49-F238E27FC236}">
                <a16:creationId xmlns:a16="http://schemas.microsoft.com/office/drawing/2014/main" id="{7437EFDC-710A-CF7D-2461-CF505C4D603F}"/>
              </a:ext>
            </a:extLst>
          </p:cNvPr>
          <p:cNvPicPr>
            <a:picLocks noChangeAspect="1"/>
          </p:cNvPicPr>
          <p:nvPr/>
        </p:nvPicPr>
        <p:blipFill>
          <a:blip r:embed="rId3"/>
          <a:stretch>
            <a:fillRect/>
          </a:stretch>
        </p:blipFill>
        <p:spPr>
          <a:xfrm>
            <a:off x="672014" y="1782548"/>
            <a:ext cx="1513475" cy="4545930"/>
          </a:xfrm>
          <a:prstGeom prst="rect">
            <a:avLst/>
          </a:prstGeom>
        </p:spPr>
      </p:pic>
      <p:pic>
        <p:nvPicPr>
          <p:cNvPr id="3" name="Picture 4" descr="Chart, bar chart, histogram&#10;&#10;Description automatically generated">
            <a:extLst>
              <a:ext uri="{FF2B5EF4-FFF2-40B4-BE49-F238E27FC236}">
                <a16:creationId xmlns:a16="http://schemas.microsoft.com/office/drawing/2014/main" id="{F13D10DB-FB9A-B91B-8F65-3CF627E2CC33}"/>
              </a:ext>
            </a:extLst>
          </p:cNvPr>
          <p:cNvPicPr>
            <a:picLocks noChangeAspect="1"/>
          </p:cNvPicPr>
          <p:nvPr/>
        </p:nvPicPr>
        <p:blipFill>
          <a:blip r:embed="rId4"/>
          <a:stretch>
            <a:fillRect/>
          </a:stretch>
        </p:blipFill>
        <p:spPr>
          <a:xfrm>
            <a:off x="2969931" y="1938455"/>
            <a:ext cx="8463419" cy="4367472"/>
          </a:xfrm>
          <a:prstGeom prst="rect">
            <a:avLst/>
          </a:prstGeom>
        </p:spPr>
      </p:pic>
    </p:spTree>
    <p:extLst>
      <p:ext uri="{BB962C8B-B14F-4D97-AF65-F5344CB8AC3E}">
        <p14:creationId xmlns:p14="http://schemas.microsoft.com/office/powerpoint/2010/main" val="402432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6E104D61-F34A-90E3-E6BC-DB438869FBE3}"/>
              </a:ext>
            </a:extLst>
          </p:cNvPr>
          <p:cNvPicPr>
            <a:picLocks noChangeAspect="1"/>
          </p:cNvPicPr>
          <p:nvPr/>
        </p:nvPicPr>
        <p:blipFill>
          <a:blip r:embed="rId2"/>
          <a:stretch>
            <a:fillRect/>
          </a:stretch>
        </p:blipFill>
        <p:spPr>
          <a:xfrm>
            <a:off x="2558916" y="1667950"/>
            <a:ext cx="9213015" cy="4755381"/>
          </a:xfrm>
          <a:prstGeom prst="rect">
            <a:avLst/>
          </a:prstGeom>
        </p:spPr>
      </p:pic>
      <p:pic>
        <p:nvPicPr>
          <p:cNvPr id="4" name="Picture 8" descr="Text&#10;&#10;Description automatically generated">
            <a:extLst>
              <a:ext uri="{FF2B5EF4-FFF2-40B4-BE49-F238E27FC236}">
                <a16:creationId xmlns:a16="http://schemas.microsoft.com/office/drawing/2014/main" id="{F5E281E3-79BB-B5B7-EB99-A8DA442E618D}"/>
              </a:ext>
            </a:extLst>
          </p:cNvPr>
          <p:cNvPicPr>
            <a:picLocks noChangeAspect="1"/>
          </p:cNvPicPr>
          <p:nvPr/>
        </p:nvPicPr>
        <p:blipFill>
          <a:blip r:embed="rId3"/>
          <a:stretch>
            <a:fillRect/>
          </a:stretch>
        </p:blipFill>
        <p:spPr>
          <a:xfrm>
            <a:off x="419719" y="1996423"/>
            <a:ext cx="1543050" cy="2400300"/>
          </a:xfrm>
          <a:prstGeom prst="rect">
            <a:avLst/>
          </a:prstGeom>
        </p:spPr>
      </p:pic>
      <p:sp>
        <p:nvSpPr>
          <p:cNvPr id="3" name="TextBox 2">
            <a:extLst>
              <a:ext uri="{FF2B5EF4-FFF2-40B4-BE49-F238E27FC236}">
                <a16:creationId xmlns:a16="http://schemas.microsoft.com/office/drawing/2014/main" id="{842ECFBD-91F7-8A8F-3093-3B40E322A58E}"/>
              </a:ext>
            </a:extLst>
          </p:cNvPr>
          <p:cNvSpPr txBox="1"/>
          <p:nvPr/>
        </p:nvSpPr>
        <p:spPr>
          <a:xfrm>
            <a:off x="233935" y="812811"/>
            <a:ext cx="10842494" cy="457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Sans-Serif"/>
              <a:buChar char="•"/>
            </a:pPr>
            <a:r>
              <a:rPr lang="en-US" b="1">
                <a:ea typeface="+mn-lt"/>
                <a:cs typeface="+mn-lt"/>
              </a:rPr>
              <a:t>Target Encoded Variables: </a:t>
            </a:r>
            <a:r>
              <a:rPr lang="en-US">
                <a:ea typeface="+mn-lt"/>
                <a:cs typeface="+mn-lt"/>
              </a:rPr>
              <a:t># frauds/# records </a:t>
            </a:r>
            <a:r>
              <a:rPr lang="en-US">
                <a:solidFill>
                  <a:srgbClr val="C00000"/>
                </a:solidFill>
                <a:ea typeface="+mn-lt"/>
                <a:cs typeface="+mn-lt"/>
              </a:rPr>
              <a:t>for each day of the week</a:t>
            </a:r>
            <a:r>
              <a:rPr lang="en-US">
                <a:solidFill>
                  <a:srgbClr val="000000"/>
                </a:solidFill>
                <a:ea typeface="+mn-lt"/>
                <a:cs typeface="+mn-lt"/>
              </a:rPr>
              <a:t> </a:t>
            </a:r>
            <a:r>
              <a:rPr lang="en-US">
                <a:ea typeface="+mn-lt"/>
                <a:cs typeface="+mn-lt"/>
              </a:rPr>
              <a:t>prior to 11/01/2016</a:t>
            </a:r>
            <a:endParaRPr lang="en-US"/>
          </a:p>
        </p:txBody>
      </p:sp>
      <p:sp>
        <p:nvSpPr>
          <p:cNvPr id="7" name="Title 1">
            <a:extLst>
              <a:ext uri="{FF2B5EF4-FFF2-40B4-BE49-F238E27FC236}">
                <a16:creationId xmlns:a16="http://schemas.microsoft.com/office/drawing/2014/main" id="{20806DFA-0CE5-D3C8-703A-A74032EEC6E0}"/>
              </a:ext>
            </a:extLst>
          </p:cNvPr>
          <p:cNvSpPr txBox="1">
            <a:spLocks/>
          </p:cNvSpPr>
          <p:nvPr/>
        </p:nvSpPr>
        <p:spPr>
          <a:xfrm>
            <a:off x="417688" y="0"/>
            <a:ext cx="7224889" cy="812800"/>
          </a:xfrm>
          <a:prstGeom prst="rect">
            <a:avLst/>
          </a:prstGeom>
        </p:spPr>
        <p:txBody>
          <a:bodyPr anchor="ctr">
            <a:no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Feature Engineering</a:t>
            </a:r>
            <a:endParaRPr lang="en-US" sz="3200" b="1"/>
          </a:p>
        </p:txBody>
      </p:sp>
    </p:spTree>
    <p:extLst>
      <p:ext uri="{BB962C8B-B14F-4D97-AF65-F5344CB8AC3E}">
        <p14:creationId xmlns:p14="http://schemas.microsoft.com/office/powerpoint/2010/main" val="3177317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17688" y="0"/>
            <a:ext cx="7224889" cy="812800"/>
          </a:xfrm>
          <a:prstGeom prst="rect">
            <a:avLst/>
          </a:prstGeom>
        </p:spPr>
        <p:txBody>
          <a:bodyPr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Feature Engineering</a:t>
            </a:r>
            <a:endParaRPr lang="en-US" sz="3200" b="1"/>
          </a:p>
        </p:txBody>
      </p:sp>
      <p:sp>
        <p:nvSpPr>
          <p:cNvPr id="5" name="TextBox 4">
            <a:extLst>
              <a:ext uri="{FF2B5EF4-FFF2-40B4-BE49-F238E27FC236}">
                <a16:creationId xmlns:a16="http://schemas.microsoft.com/office/drawing/2014/main" id="{352BC73F-2F26-5027-32E6-227847BB8FAE}"/>
              </a:ext>
            </a:extLst>
          </p:cNvPr>
          <p:cNvSpPr txBox="1"/>
          <p:nvPr/>
        </p:nvSpPr>
        <p:spPr>
          <a:xfrm>
            <a:off x="242637" y="1175084"/>
            <a:ext cx="11230475" cy="2396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b="1"/>
              <a:t>Benford Variables: </a:t>
            </a:r>
            <a:r>
              <a:rPr lang="en-US"/>
              <a:t>  Amount distributions of each cardholder and merchant to see if they violate Benford's law</a:t>
            </a:r>
          </a:p>
          <a:p>
            <a:pPr marL="548640" indent="-285750">
              <a:lnSpc>
                <a:spcPct val="200000"/>
              </a:lnSpc>
              <a:buFont typeface="Arial" panose="020B0604020202020204" pitchFamily="34" charset="0"/>
              <a:buChar char="•"/>
            </a:pPr>
            <a:r>
              <a:rPr lang="en-US"/>
              <a:t>Remove all transactions from </a:t>
            </a:r>
            <a:r>
              <a:rPr lang="en-US" err="1"/>
              <a:t>Fedex</a:t>
            </a:r>
            <a:endParaRPr lang="en-US"/>
          </a:p>
          <a:p>
            <a:pPr marL="548640" indent="-285750">
              <a:lnSpc>
                <a:spcPct val="150000"/>
              </a:lnSpc>
              <a:buFont typeface="Arial" panose="020B0604020202020204" pitchFamily="34" charset="0"/>
              <a:buChar char="•"/>
            </a:pPr>
            <a:r>
              <a:rPr lang="en-US"/>
              <a:t>Group transactions by </a:t>
            </a:r>
            <a:r>
              <a:rPr lang="en-US" err="1"/>
              <a:t>Cardnum</a:t>
            </a:r>
            <a:r>
              <a:rPr lang="en-US"/>
              <a:t> and </a:t>
            </a:r>
            <a:r>
              <a:rPr lang="en-US" err="1"/>
              <a:t>Merchnum</a:t>
            </a:r>
            <a:endParaRPr lang="en-US"/>
          </a:p>
          <a:p>
            <a:pPr marL="548640" indent="-285750">
              <a:lnSpc>
                <a:spcPct val="150000"/>
              </a:lnSpc>
              <a:buFont typeface="Arial" panose="020B0604020202020204" pitchFamily="34" charset="0"/>
              <a:buChar char="•"/>
            </a:pPr>
            <a:r>
              <a:rPr lang="en-US"/>
              <a:t>Use measure for unusualness for first digit of purchase amount</a:t>
            </a:r>
          </a:p>
          <a:p>
            <a:pPr marL="548640" indent="-285750">
              <a:lnSpc>
                <a:spcPct val="150000"/>
              </a:lnSpc>
              <a:buFont typeface="Arial" panose="020B0604020202020204" pitchFamily="34" charset="0"/>
              <a:buChar char="•"/>
            </a:pPr>
            <a:r>
              <a:rPr lang="en-US"/>
              <a:t>Smoothed U</a:t>
            </a:r>
          </a:p>
        </p:txBody>
      </p:sp>
      <p:pic>
        <p:nvPicPr>
          <p:cNvPr id="3" name="Picture 9">
            <a:extLst>
              <a:ext uri="{FF2B5EF4-FFF2-40B4-BE49-F238E27FC236}">
                <a16:creationId xmlns:a16="http://schemas.microsoft.com/office/drawing/2014/main" id="{66BA7165-1EBE-83D0-8177-59CFC8E3250A}"/>
              </a:ext>
            </a:extLst>
          </p:cNvPr>
          <p:cNvPicPr>
            <a:picLocks noChangeAspect="1"/>
          </p:cNvPicPr>
          <p:nvPr/>
        </p:nvPicPr>
        <p:blipFill>
          <a:blip r:embed="rId3"/>
          <a:stretch>
            <a:fillRect/>
          </a:stretch>
        </p:blipFill>
        <p:spPr>
          <a:xfrm>
            <a:off x="3396666" y="4044868"/>
            <a:ext cx="2210302" cy="683293"/>
          </a:xfrm>
          <a:prstGeom prst="rect">
            <a:avLst/>
          </a:prstGeom>
        </p:spPr>
      </p:pic>
      <p:pic>
        <p:nvPicPr>
          <p:cNvPr id="11" name="Picture 11">
            <a:extLst>
              <a:ext uri="{FF2B5EF4-FFF2-40B4-BE49-F238E27FC236}">
                <a16:creationId xmlns:a16="http://schemas.microsoft.com/office/drawing/2014/main" id="{0DD3D77D-0EAC-2A4F-C504-A6CE824B8D5D}"/>
              </a:ext>
            </a:extLst>
          </p:cNvPr>
          <p:cNvPicPr>
            <a:picLocks noChangeAspect="1"/>
          </p:cNvPicPr>
          <p:nvPr/>
        </p:nvPicPr>
        <p:blipFill>
          <a:blip r:embed="rId4"/>
          <a:stretch>
            <a:fillRect/>
          </a:stretch>
        </p:blipFill>
        <p:spPr>
          <a:xfrm>
            <a:off x="6622883" y="4113798"/>
            <a:ext cx="1723523" cy="515352"/>
          </a:xfrm>
          <a:prstGeom prst="rect">
            <a:avLst/>
          </a:prstGeom>
        </p:spPr>
      </p:pic>
      <p:pic>
        <p:nvPicPr>
          <p:cNvPr id="12" name="Picture 12">
            <a:extLst>
              <a:ext uri="{FF2B5EF4-FFF2-40B4-BE49-F238E27FC236}">
                <a16:creationId xmlns:a16="http://schemas.microsoft.com/office/drawing/2014/main" id="{3BE7E5FA-5E5E-76C0-E5CA-4346A123D874}"/>
              </a:ext>
            </a:extLst>
          </p:cNvPr>
          <p:cNvPicPr>
            <a:picLocks noChangeAspect="1"/>
          </p:cNvPicPr>
          <p:nvPr/>
        </p:nvPicPr>
        <p:blipFill>
          <a:blip r:embed="rId5"/>
          <a:stretch>
            <a:fillRect/>
          </a:stretch>
        </p:blipFill>
        <p:spPr>
          <a:xfrm>
            <a:off x="3400927" y="5517470"/>
            <a:ext cx="4938963" cy="605614"/>
          </a:xfrm>
          <a:prstGeom prst="rect">
            <a:avLst/>
          </a:prstGeom>
        </p:spPr>
      </p:pic>
    </p:spTree>
    <p:extLst>
      <p:ext uri="{BB962C8B-B14F-4D97-AF65-F5344CB8AC3E}">
        <p14:creationId xmlns:p14="http://schemas.microsoft.com/office/powerpoint/2010/main" val="491982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2E15-95DC-F945-B3EF-8BEB16E23303}"/>
              </a:ext>
            </a:extLst>
          </p:cNvPr>
          <p:cNvSpPr>
            <a:spLocks noGrp="1"/>
          </p:cNvSpPr>
          <p:nvPr>
            <p:ph type="ctrTitle"/>
          </p:nvPr>
        </p:nvSpPr>
        <p:spPr>
          <a:xfrm>
            <a:off x="993421" y="1817510"/>
            <a:ext cx="10216445" cy="2691679"/>
          </a:xfrm>
        </p:spPr>
        <p:txBody>
          <a:bodyPr/>
          <a:lstStyle/>
          <a:p>
            <a:r>
              <a:rPr lang="en-US"/>
              <a:t>Feature Selection</a:t>
            </a:r>
          </a:p>
        </p:txBody>
      </p:sp>
    </p:spTree>
    <p:extLst>
      <p:ext uri="{BB962C8B-B14F-4D97-AF65-F5344CB8AC3E}">
        <p14:creationId xmlns:p14="http://schemas.microsoft.com/office/powerpoint/2010/main" val="3505691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8" y="0"/>
            <a:ext cx="5667022" cy="812800"/>
          </a:xfrm>
          <a:prstGeom prst="rect">
            <a:avLst/>
          </a:prstGeom>
        </p:spPr>
        <p:txBody>
          <a:bodyPr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Feature Selection</a:t>
            </a:r>
          </a:p>
        </p:txBody>
      </p:sp>
      <p:grpSp>
        <p:nvGrpSpPr>
          <p:cNvPr id="28" name="Group 27">
            <a:extLst>
              <a:ext uri="{FF2B5EF4-FFF2-40B4-BE49-F238E27FC236}">
                <a16:creationId xmlns:a16="http://schemas.microsoft.com/office/drawing/2014/main" id="{C5EB55DA-35D3-4403-9723-E8A6540BA5F2}"/>
              </a:ext>
            </a:extLst>
          </p:cNvPr>
          <p:cNvGrpSpPr/>
          <p:nvPr/>
        </p:nvGrpSpPr>
        <p:grpSpPr>
          <a:xfrm>
            <a:off x="4117297" y="1247929"/>
            <a:ext cx="3950378" cy="4853064"/>
            <a:chOff x="2250397" y="1247929"/>
            <a:chExt cx="3950378" cy="4853064"/>
          </a:xfrm>
        </p:grpSpPr>
        <p:sp>
          <p:nvSpPr>
            <p:cNvPr id="4" name="Rectangle: Rounded Corners 3">
              <a:extLst>
                <a:ext uri="{FF2B5EF4-FFF2-40B4-BE49-F238E27FC236}">
                  <a16:creationId xmlns:a16="http://schemas.microsoft.com/office/drawing/2014/main" id="{4C929FE6-3A7C-4625-6601-27663B84980C}"/>
                </a:ext>
              </a:extLst>
            </p:cNvPr>
            <p:cNvSpPr/>
            <p:nvPr/>
          </p:nvSpPr>
          <p:spPr>
            <a:xfrm>
              <a:off x="3565160" y="1247929"/>
              <a:ext cx="1242934" cy="774492"/>
            </a:xfrm>
            <a:prstGeom prst="round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Complete Feature Set</a:t>
              </a:r>
            </a:p>
          </p:txBody>
        </p:sp>
        <p:cxnSp>
          <p:nvCxnSpPr>
            <p:cNvPr id="5" name="Straight Arrow Connector 4">
              <a:extLst>
                <a:ext uri="{FF2B5EF4-FFF2-40B4-BE49-F238E27FC236}">
                  <a16:creationId xmlns:a16="http://schemas.microsoft.com/office/drawing/2014/main" id="{58784249-6418-A0DE-06B8-7EDEA4291D0F}"/>
                </a:ext>
              </a:extLst>
            </p:cNvPr>
            <p:cNvCxnSpPr/>
            <p:nvPr/>
          </p:nvCxnSpPr>
          <p:spPr>
            <a:xfrm flipH="1">
              <a:off x="4147748" y="2021641"/>
              <a:ext cx="3748" cy="5334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0E5DB883-A3BE-F851-B0B0-23AEF0F146A6}"/>
                </a:ext>
              </a:extLst>
            </p:cNvPr>
            <p:cNvSpPr/>
            <p:nvPr/>
          </p:nvSpPr>
          <p:spPr>
            <a:xfrm>
              <a:off x="3565159" y="2553321"/>
              <a:ext cx="1242934" cy="774492"/>
            </a:xfrm>
            <a:prstGeom prst="round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Feature Evaluation</a:t>
              </a:r>
            </a:p>
          </p:txBody>
        </p:sp>
        <p:sp>
          <p:nvSpPr>
            <p:cNvPr id="11" name="Rectangle: Rounded Corners 10">
              <a:extLst>
                <a:ext uri="{FF2B5EF4-FFF2-40B4-BE49-F238E27FC236}">
                  <a16:creationId xmlns:a16="http://schemas.microsoft.com/office/drawing/2014/main" id="{6D8D54E6-1DEB-3011-FA93-72E76C821598}"/>
                </a:ext>
              </a:extLst>
            </p:cNvPr>
            <p:cNvSpPr/>
            <p:nvPr/>
          </p:nvSpPr>
          <p:spPr>
            <a:xfrm>
              <a:off x="2572061" y="3914928"/>
              <a:ext cx="1242934" cy="774492"/>
            </a:xfrm>
            <a:prstGeom prst="roundRect">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Search Feature Subsets</a:t>
              </a:r>
            </a:p>
          </p:txBody>
        </p:sp>
        <p:sp>
          <p:nvSpPr>
            <p:cNvPr id="12" name="Rectangle: Rounded Corners 11">
              <a:extLst>
                <a:ext uri="{FF2B5EF4-FFF2-40B4-BE49-F238E27FC236}">
                  <a16:creationId xmlns:a16="http://schemas.microsoft.com/office/drawing/2014/main" id="{512310DE-EA2B-EA14-C61E-420926625891}"/>
                </a:ext>
              </a:extLst>
            </p:cNvPr>
            <p:cNvSpPr/>
            <p:nvPr/>
          </p:nvSpPr>
          <p:spPr>
            <a:xfrm>
              <a:off x="4570749" y="3914927"/>
              <a:ext cx="1242934" cy="774492"/>
            </a:xfrm>
            <a:prstGeom prst="roundRect">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Learning Algorithm</a:t>
              </a:r>
            </a:p>
          </p:txBody>
        </p:sp>
        <p:sp>
          <p:nvSpPr>
            <p:cNvPr id="13" name="Rectangle: Rounded Corners 12">
              <a:extLst>
                <a:ext uri="{FF2B5EF4-FFF2-40B4-BE49-F238E27FC236}">
                  <a16:creationId xmlns:a16="http://schemas.microsoft.com/office/drawing/2014/main" id="{496B5E68-A289-9814-0515-4FE0869B2160}"/>
                </a:ext>
              </a:extLst>
            </p:cNvPr>
            <p:cNvSpPr/>
            <p:nvPr/>
          </p:nvSpPr>
          <p:spPr>
            <a:xfrm>
              <a:off x="3565159" y="5326501"/>
              <a:ext cx="1242934" cy="774492"/>
            </a:xfrm>
            <a:prstGeom prst="round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Selected Feature Subset</a:t>
              </a:r>
            </a:p>
          </p:txBody>
        </p:sp>
        <p:cxnSp>
          <p:nvCxnSpPr>
            <p:cNvPr id="14" name="Straight Arrow Connector 13">
              <a:extLst>
                <a:ext uri="{FF2B5EF4-FFF2-40B4-BE49-F238E27FC236}">
                  <a16:creationId xmlns:a16="http://schemas.microsoft.com/office/drawing/2014/main" id="{465ABC1E-3E05-DFCD-F5EE-457E73BDC301}"/>
                </a:ext>
              </a:extLst>
            </p:cNvPr>
            <p:cNvCxnSpPr>
              <a:cxnSpLocks/>
            </p:cNvCxnSpPr>
            <p:nvPr/>
          </p:nvCxnSpPr>
          <p:spPr>
            <a:xfrm flipH="1">
              <a:off x="3210861" y="3327034"/>
              <a:ext cx="884420" cy="5646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6B7F949-B7D1-21C4-57EF-E2AAF3C10DF4}"/>
                </a:ext>
              </a:extLst>
            </p:cNvPr>
            <p:cNvSpPr/>
            <p:nvPr/>
          </p:nvSpPr>
          <p:spPr>
            <a:xfrm>
              <a:off x="2250397" y="3655725"/>
              <a:ext cx="3947409" cy="134911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54EBA01-E7C5-1A04-D4EE-BB745077EF7A}"/>
                </a:ext>
              </a:extLst>
            </p:cNvPr>
            <p:cNvSpPr/>
            <p:nvPr/>
          </p:nvSpPr>
          <p:spPr>
            <a:xfrm>
              <a:off x="2250397" y="2175446"/>
              <a:ext cx="3947409" cy="134911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3" descr="Transfer outline">
              <a:extLst>
                <a:ext uri="{FF2B5EF4-FFF2-40B4-BE49-F238E27FC236}">
                  <a16:creationId xmlns:a16="http://schemas.microsoft.com/office/drawing/2014/main" id="{CEA24EC0-4958-F0EF-4C17-C92032E7BD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7455" y="3989882"/>
              <a:ext cx="620843" cy="620843"/>
            </a:xfrm>
            <a:prstGeom prst="rect">
              <a:avLst/>
            </a:prstGeom>
          </p:spPr>
        </p:pic>
        <p:cxnSp>
          <p:nvCxnSpPr>
            <p:cNvPr id="24" name="Straight Arrow Connector 23">
              <a:extLst>
                <a:ext uri="{FF2B5EF4-FFF2-40B4-BE49-F238E27FC236}">
                  <a16:creationId xmlns:a16="http://schemas.microsoft.com/office/drawing/2014/main" id="{446BF154-080D-2B2C-C63D-5E8963940E36}"/>
                </a:ext>
              </a:extLst>
            </p:cNvPr>
            <p:cNvCxnSpPr>
              <a:cxnSpLocks/>
            </p:cNvCxnSpPr>
            <p:nvPr/>
          </p:nvCxnSpPr>
          <p:spPr>
            <a:xfrm flipH="1">
              <a:off x="4178974" y="4682394"/>
              <a:ext cx="984356" cy="62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6D07E32-5912-B0A1-3556-982483752DB6}"/>
                </a:ext>
              </a:extLst>
            </p:cNvPr>
            <p:cNvSpPr txBox="1"/>
            <p:nvPr/>
          </p:nvSpPr>
          <p:spPr>
            <a:xfrm>
              <a:off x="3733644" y="4511415"/>
              <a:ext cx="91939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t>Evaluation Criterion</a:t>
              </a:r>
            </a:p>
          </p:txBody>
        </p:sp>
        <p:sp>
          <p:nvSpPr>
            <p:cNvPr id="26" name="TextBox 25">
              <a:extLst>
                <a:ext uri="{FF2B5EF4-FFF2-40B4-BE49-F238E27FC236}">
                  <a16:creationId xmlns:a16="http://schemas.microsoft.com/office/drawing/2014/main" id="{17FD1BEE-4420-2457-F0B3-97352047B000}"/>
                </a:ext>
              </a:extLst>
            </p:cNvPr>
            <p:cNvSpPr txBox="1"/>
            <p:nvPr/>
          </p:nvSpPr>
          <p:spPr>
            <a:xfrm>
              <a:off x="5419725" y="2171700"/>
              <a:ext cx="7810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t>Filter</a:t>
              </a:r>
            </a:p>
          </p:txBody>
        </p:sp>
        <p:sp>
          <p:nvSpPr>
            <p:cNvPr id="27" name="TextBox 26">
              <a:extLst>
                <a:ext uri="{FF2B5EF4-FFF2-40B4-BE49-F238E27FC236}">
                  <a16:creationId xmlns:a16="http://schemas.microsoft.com/office/drawing/2014/main" id="{BC0FA193-0A57-6FC8-3C43-98649B99A42D}"/>
                </a:ext>
              </a:extLst>
            </p:cNvPr>
            <p:cNvSpPr txBox="1"/>
            <p:nvPr/>
          </p:nvSpPr>
          <p:spPr>
            <a:xfrm>
              <a:off x="5162550" y="3657599"/>
              <a:ext cx="1038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Wrapper</a:t>
              </a:r>
            </a:p>
          </p:txBody>
        </p:sp>
      </p:grpSp>
      <p:cxnSp>
        <p:nvCxnSpPr>
          <p:cNvPr id="142" name="Straight Arrow Connector 141">
            <a:extLst>
              <a:ext uri="{FF2B5EF4-FFF2-40B4-BE49-F238E27FC236}">
                <a16:creationId xmlns:a16="http://schemas.microsoft.com/office/drawing/2014/main" id="{E0FED3DD-1CD3-4441-B1C0-99E08C1E2DE8}"/>
              </a:ext>
            </a:extLst>
          </p:cNvPr>
          <p:cNvCxnSpPr/>
          <p:nvPr/>
        </p:nvCxnSpPr>
        <p:spPr>
          <a:xfrm flipH="1">
            <a:off x="3705225" y="1609725"/>
            <a:ext cx="1762125" cy="9525"/>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F403BC30-4C74-0C34-27DC-C9C53D4C4CFC}"/>
              </a:ext>
            </a:extLst>
          </p:cNvPr>
          <p:cNvSpPr txBox="1"/>
          <p:nvPr/>
        </p:nvSpPr>
        <p:spPr>
          <a:xfrm>
            <a:off x="1914525" y="1476375"/>
            <a:ext cx="18478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1108 features</a:t>
            </a:r>
          </a:p>
        </p:txBody>
      </p:sp>
      <p:sp>
        <p:nvSpPr>
          <p:cNvPr id="145" name="TextBox 144">
            <a:extLst>
              <a:ext uri="{FF2B5EF4-FFF2-40B4-BE49-F238E27FC236}">
                <a16:creationId xmlns:a16="http://schemas.microsoft.com/office/drawing/2014/main" id="{B1B9D189-CBF1-FB25-0AE8-6F32E9AE000C}"/>
              </a:ext>
            </a:extLst>
          </p:cNvPr>
          <p:cNvSpPr txBox="1"/>
          <p:nvPr/>
        </p:nvSpPr>
        <p:spPr>
          <a:xfrm>
            <a:off x="1857375" y="3457574"/>
            <a:ext cx="18478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80 features</a:t>
            </a:r>
          </a:p>
        </p:txBody>
      </p:sp>
      <p:sp>
        <p:nvSpPr>
          <p:cNvPr id="146" name="TextBox 145">
            <a:extLst>
              <a:ext uri="{FF2B5EF4-FFF2-40B4-BE49-F238E27FC236}">
                <a16:creationId xmlns:a16="http://schemas.microsoft.com/office/drawing/2014/main" id="{D3DACD15-E9E4-D69E-1BED-5B596B3E660F}"/>
              </a:ext>
            </a:extLst>
          </p:cNvPr>
          <p:cNvSpPr txBox="1"/>
          <p:nvPr/>
        </p:nvSpPr>
        <p:spPr>
          <a:xfrm>
            <a:off x="1914525" y="5524499"/>
            <a:ext cx="18478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20 features</a:t>
            </a:r>
          </a:p>
        </p:txBody>
      </p:sp>
      <p:cxnSp>
        <p:nvCxnSpPr>
          <p:cNvPr id="148" name="Straight Arrow Connector 147">
            <a:extLst>
              <a:ext uri="{FF2B5EF4-FFF2-40B4-BE49-F238E27FC236}">
                <a16:creationId xmlns:a16="http://schemas.microsoft.com/office/drawing/2014/main" id="{9F42951A-3196-318B-8024-97B1BB3F8297}"/>
              </a:ext>
            </a:extLst>
          </p:cNvPr>
          <p:cNvCxnSpPr>
            <a:cxnSpLocks/>
          </p:cNvCxnSpPr>
          <p:nvPr/>
        </p:nvCxnSpPr>
        <p:spPr>
          <a:xfrm>
            <a:off x="2781300" y="1809750"/>
            <a:ext cx="9525" cy="161925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2582EDC-3DD3-3EA0-F12D-C32B9F6676E5}"/>
              </a:ext>
            </a:extLst>
          </p:cNvPr>
          <p:cNvCxnSpPr>
            <a:cxnSpLocks/>
          </p:cNvCxnSpPr>
          <p:nvPr/>
        </p:nvCxnSpPr>
        <p:spPr>
          <a:xfrm>
            <a:off x="2781300" y="3790949"/>
            <a:ext cx="9525" cy="173355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CAB89D90-C3FE-9B55-8871-7A642E381168}"/>
              </a:ext>
            </a:extLst>
          </p:cNvPr>
          <p:cNvCxnSpPr>
            <a:cxnSpLocks/>
          </p:cNvCxnSpPr>
          <p:nvPr/>
        </p:nvCxnSpPr>
        <p:spPr>
          <a:xfrm flipH="1" flipV="1">
            <a:off x="3448050" y="3581400"/>
            <a:ext cx="2085975" cy="9525"/>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CE28BD60-6373-87A3-8ADF-BA800F562C7E}"/>
              </a:ext>
            </a:extLst>
          </p:cNvPr>
          <p:cNvCxnSpPr>
            <a:cxnSpLocks/>
          </p:cNvCxnSpPr>
          <p:nvPr/>
        </p:nvCxnSpPr>
        <p:spPr>
          <a:xfrm flipH="1">
            <a:off x="3629025" y="5676899"/>
            <a:ext cx="1809750" cy="9525"/>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462EF9F2-32FE-02B5-AA01-F5C103DC57A2}"/>
              </a:ext>
            </a:extLst>
          </p:cNvPr>
          <p:cNvSpPr txBox="1"/>
          <p:nvPr/>
        </p:nvSpPr>
        <p:spPr>
          <a:xfrm>
            <a:off x="8505825" y="2733675"/>
            <a:ext cx="3371850"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Model: 2-sample KS </a:t>
            </a:r>
            <a:endParaRPr lang="en-US"/>
          </a:p>
          <a:p>
            <a:endParaRPr lang="en-US" sz="1600"/>
          </a:p>
          <a:p>
            <a:endParaRPr lang="en-US" sz="1600"/>
          </a:p>
          <a:p>
            <a:endParaRPr lang="en-US" sz="1600"/>
          </a:p>
          <a:p>
            <a:endParaRPr lang="en-US" sz="1600">
              <a:ea typeface="+mn-lt"/>
              <a:cs typeface="+mn-lt"/>
            </a:endParaRPr>
          </a:p>
          <a:p>
            <a:r>
              <a:rPr lang="en-US" sz="1600">
                <a:ea typeface="+mn-lt"/>
                <a:cs typeface="+mn-lt"/>
              </a:rPr>
              <a:t>Model: Random Forest Classifier</a:t>
            </a:r>
            <a:endParaRPr lang="en-US"/>
          </a:p>
          <a:p>
            <a:r>
              <a:rPr lang="en-US" sz="1600">
                <a:ea typeface="+mn-lt"/>
                <a:cs typeface="+mn-lt"/>
              </a:rPr>
              <a:t>Method: Forward Selection</a:t>
            </a:r>
          </a:p>
          <a:p>
            <a:endParaRPr lang="en-US" sz="1600"/>
          </a:p>
        </p:txBody>
      </p:sp>
      <p:cxnSp>
        <p:nvCxnSpPr>
          <p:cNvPr id="154" name="Straight Arrow Connector 153">
            <a:extLst>
              <a:ext uri="{FF2B5EF4-FFF2-40B4-BE49-F238E27FC236}">
                <a16:creationId xmlns:a16="http://schemas.microsoft.com/office/drawing/2014/main" id="{98DCD171-71B7-030B-B802-A3EA67840F87}"/>
              </a:ext>
            </a:extLst>
          </p:cNvPr>
          <p:cNvCxnSpPr>
            <a:cxnSpLocks/>
          </p:cNvCxnSpPr>
          <p:nvPr/>
        </p:nvCxnSpPr>
        <p:spPr>
          <a:xfrm>
            <a:off x="8067675" y="2876549"/>
            <a:ext cx="438150"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37E0AC35-DEBA-2410-35E4-9E8139305847}"/>
              </a:ext>
            </a:extLst>
          </p:cNvPr>
          <p:cNvCxnSpPr>
            <a:cxnSpLocks/>
          </p:cNvCxnSpPr>
          <p:nvPr/>
        </p:nvCxnSpPr>
        <p:spPr>
          <a:xfrm>
            <a:off x="8067674" y="4238624"/>
            <a:ext cx="438150"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23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8" y="0"/>
            <a:ext cx="5667022" cy="812800"/>
          </a:xfrm>
          <a:prstGeom prst="rect">
            <a:avLst/>
          </a:prstGeom>
        </p:spPr>
        <p:txBody>
          <a:bodyPr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Feature Selection</a:t>
            </a:r>
          </a:p>
        </p:txBody>
      </p:sp>
      <p:pic>
        <p:nvPicPr>
          <p:cNvPr id="17" name="Picture 29" descr="Chart, line chart&#10;&#10;Description automatically generated">
            <a:extLst>
              <a:ext uri="{FF2B5EF4-FFF2-40B4-BE49-F238E27FC236}">
                <a16:creationId xmlns:a16="http://schemas.microsoft.com/office/drawing/2014/main" id="{0D12245A-B9F4-C88C-7838-2F541B18EBDD}"/>
              </a:ext>
            </a:extLst>
          </p:cNvPr>
          <p:cNvPicPr>
            <a:picLocks noChangeAspect="1"/>
          </p:cNvPicPr>
          <p:nvPr/>
        </p:nvPicPr>
        <p:blipFill>
          <a:blip r:embed="rId3"/>
          <a:stretch>
            <a:fillRect/>
          </a:stretch>
        </p:blipFill>
        <p:spPr>
          <a:xfrm>
            <a:off x="5595984" y="2448525"/>
            <a:ext cx="6344999" cy="2707554"/>
          </a:xfrm>
          <a:prstGeom prst="rect">
            <a:avLst/>
          </a:prstGeom>
        </p:spPr>
      </p:pic>
      <p:pic>
        <p:nvPicPr>
          <p:cNvPr id="21" name="Picture 21" descr="Table&#10;&#10;Description automatically generated">
            <a:extLst>
              <a:ext uri="{FF2B5EF4-FFF2-40B4-BE49-F238E27FC236}">
                <a16:creationId xmlns:a16="http://schemas.microsoft.com/office/drawing/2014/main" id="{D3EB4D58-24BE-382E-0DFD-C1CEB78E1704}"/>
              </a:ext>
            </a:extLst>
          </p:cNvPr>
          <p:cNvPicPr>
            <a:picLocks noChangeAspect="1"/>
          </p:cNvPicPr>
          <p:nvPr/>
        </p:nvPicPr>
        <p:blipFill>
          <a:blip r:embed="rId4"/>
          <a:stretch>
            <a:fillRect/>
          </a:stretch>
        </p:blipFill>
        <p:spPr>
          <a:xfrm>
            <a:off x="514157" y="1550969"/>
            <a:ext cx="4813684" cy="4510365"/>
          </a:xfrm>
          <a:prstGeom prst="rect">
            <a:avLst/>
          </a:prstGeom>
        </p:spPr>
      </p:pic>
      <p:sp>
        <p:nvSpPr>
          <p:cNvPr id="22" name="TextBox 21">
            <a:extLst>
              <a:ext uri="{FF2B5EF4-FFF2-40B4-BE49-F238E27FC236}">
                <a16:creationId xmlns:a16="http://schemas.microsoft.com/office/drawing/2014/main" id="{C26ED4CE-765D-1D06-F2AC-0B56B4202FC8}"/>
              </a:ext>
            </a:extLst>
          </p:cNvPr>
          <p:cNvSpPr txBox="1"/>
          <p:nvPr/>
        </p:nvSpPr>
        <p:spPr>
          <a:xfrm>
            <a:off x="514158" y="118379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Final Features Table</a:t>
            </a:r>
          </a:p>
        </p:txBody>
      </p:sp>
    </p:spTree>
    <p:extLst>
      <p:ext uri="{BB962C8B-B14F-4D97-AF65-F5344CB8AC3E}">
        <p14:creationId xmlns:p14="http://schemas.microsoft.com/office/powerpoint/2010/main" val="953405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2E15-95DC-F945-B3EF-8BEB16E23303}"/>
              </a:ext>
            </a:extLst>
          </p:cNvPr>
          <p:cNvSpPr>
            <a:spLocks noGrp="1"/>
          </p:cNvSpPr>
          <p:nvPr>
            <p:ph type="ctrTitle"/>
          </p:nvPr>
        </p:nvSpPr>
        <p:spPr>
          <a:xfrm>
            <a:off x="993421" y="1817510"/>
            <a:ext cx="10216445" cy="2691679"/>
          </a:xfrm>
        </p:spPr>
        <p:txBody>
          <a:bodyPr/>
          <a:lstStyle/>
          <a:p>
            <a:r>
              <a:rPr lang="en-US"/>
              <a:t>Modeling</a:t>
            </a:r>
          </a:p>
        </p:txBody>
      </p:sp>
    </p:spTree>
    <p:extLst>
      <p:ext uri="{BB962C8B-B14F-4D97-AF65-F5344CB8AC3E}">
        <p14:creationId xmlns:p14="http://schemas.microsoft.com/office/powerpoint/2010/main" val="1747134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7" y="0"/>
            <a:ext cx="11198579" cy="812800"/>
          </a:xfrm>
          <a:prstGeom prst="rect">
            <a:avLst/>
          </a:prstGeom>
        </p:spPr>
        <p:txBody>
          <a:bodyPr lIns="91440" tIns="45720" rIns="91440" bIns="4572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Modeling</a:t>
            </a:r>
            <a:r>
              <a:rPr lang="zh-CN" altLang="en-US" sz="3200" b="1">
                <a:solidFill>
                  <a:schemeClr val="accent2"/>
                </a:solidFill>
                <a:ea typeface="方正姚体"/>
              </a:rPr>
              <a:t> </a:t>
            </a:r>
            <a:r>
              <a:rPr lang="en-US" altLang="zh-CN" sz="3200" b="1">
                <a:solidFill>
                  <a:schemeClr val="accent2"/>
                </a:solidFill>
                <a:ea typeface="方正姚体"/>
              </a:rPr>
              <a:t>–</a:t>
            </a:r>
            <a:r>
              <a:rPr lang="zh-CN" altLang="en-US" sz="3200" b="1">
                <a:solidFill>
                  <a:schemeClr val="accent2"/>
                </a:solidFill>
                <a:ea typeface="方正姚体"/>
              </a:rPr>
              <a:t> </a:t>
            </a:r>
            <a:r>
              <a:rPr lang="en-US" sz="3200" b="1">
                <a:solidFill>
                  <a:schemeClr val="accent2"/>
                </a:solidFill>
                <a:ea typeface="+mj-lt"/>
                <a:cs typeface="+mj-lt"/>
              </a:rPr>
              <a:t>Logistic Regression</a:t>
            </a:r>
            <a:endParaRPr lang="zh-CN" altLang="en-US" sz="3200" b="1">
              <a:solidFill>
                <a:schemeClr val="accent2"/>
              </a:solidFill>
              <a:ea typeface="+mj-lt"/>
              <a:cs typeface="+mj-lt"/>
            </a:endParaRPr>
          </a:p>
        </p:txBody>
      </p:sp>
      <p:sp>
        <p:nvSpPr>
          <p:cNvPr id="3" name="TextBox 2">
            <a:extLst>
              <a:ext uri="{FF2B5EF4-FFF2-40B4-BE49-F238E27FC236}">
                <a16:creationId xmlns:a16="http://schemas.microsoft.com/office/drawing/2014/main" id="{A19C11F0-E108-4A4C-8471-FCD6B15DC063}"/>
              </a:ext>
            </a:extLst>
          </p:cNvPr>
          <p:cNvSpPr txBox="1"/>
          <p:nvPr/>
        </p:nvSpPr>
        <p:spPr>
          <a:xfrm>
            <a:off x="428977" y="1004710"/>
            <a:ext cx="2480679" cy="369332"/>
          </a:xfrm>
          <a:prstGeom prst="rect">
            <a:avLst/>
          </a:prstGeom>
          <a:noFill/>
        </p:spPr>
        <p:txBody>
          <a:bodyPr wrap="none" rtlCol="0">
            <a:spAutoFit/>
          </a:bodyPr>
          <a:lstStyle/>
          <a:p>
            <a:r>
              <a:rPr lang="en-US"/>
              <a:t>1. Logistic Regression</a:t>
            </a:r>
          </a:p>
        </p:txBody>
      </p:sp>
      <p:pic>
        <p:nvPicPr>
          <p:cNvPr id="1025" name="Picture 2" descr="Understanding Logistic Regression – Equiskill.com">
            <a:extLst>
              <a:ext uri="{FF2B5EF4-FFF2-40B4-BE49-F238E27FC236}">
                <a16:creationId xmlns:a16="http://schemas.microsoft.com/office/drawing/2014/main" id="{B69C028B-E9EC-C349-B7DD-308A3525035B}"/>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t="-114"/>
          <a:stretch>
            <a:fillRect/>
          </a:stretch>
        </p:blipFill>
        <p:spPr bwMode="auto">
          <a:xfrm>
            <a:off x="617950" y="3235190"/>
            <a:ext cx="4763347" cy="27771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CBBB695A-AA57-764F-B719-CBC3A5F5DAC1}"/>
              </a:ext>
            </a:extLst>
          </p:cNvPr>
          <p:cNvGraphicFramePr>
            <a:graphicFrameLocks noGrp="1"/>
          </p:cNvGraphicFramePr>
          <p:nvPr>
            <p:extLst>
              <p:ext uri="{D42A27DB-BD31-4B8C-83A1-F6EECF244321}">
                <p14:modId xmlns:p14="http://schemas.microsoft.com/office/powerpoint/2010/main" val="4078016220"/>
              </p:ext>
            </p:extLst>
          </p:nvPr>
        </p:nvGraphicFramePr>
        <p:xfrm>
          <a:off x="6028266" y="2995447"/>
          <a:ext cx="5605128" cy="3397478"/>
        </p:xfrm>
        <a:graphic>
          <a:graphicData uri="http://schemas.openxmlformats.org/drawingml/2006/table">
            <a:tbl>
              <a:tblPr firstRow="1" firstCol="1" bandRow="1"/>
              <a:tblGrid>
                <a:gridCol w="959599">
                  <a:extLst>
                    <a:ext uri="{9D8B030D-6E8A-4147-A177-3AD203B41FA5}">
                      <a16:colId xmlns:a16="http://schemas.microsoft.com/office/drawing/2014/main" val="2412710644"/>
                    </a:ext>
                  </a:extLst>
                </a:gridCol>
                <a:gridCol w="866554">
                  <a:extLst>
                    <a:ext uri="{9D8B030D-6E8A-4147-A177-3AD203B41FA5}">
                      <a16:colId xmlns:a16="http://schemas.microsoft.com/office/drawing/2014/main" val="510813348"/>
                    </a:ext>
                  </a:extLst>
                </a:gridCol>
                <a:gridCol w="866554">
                  <a:extLst>
                    <a:ext uri="{9D8B030D-6E8A-4147-A177-3AD203B41FA5}">
                      <a16:colId xmlns:a16="http://schemas.microsoft.com/office/drawing/2014/main" val="2761648073"/>
                    </a:ext>
                  </a:extLst>
                </a:gridCol>
                <a:gridCol w="707367">
                  <a:extLst>
                    <a:ext uri="{9D8B030D-6E8A-4147-A177-3AD203B41FA5}">
                      <a16:colId xmlns:a16="http://schemas.microsoft.com/office/drawing/2014/main" val="3658478794"/>
                    </a:ext>
                  </a:extLst>
                </a:gridCol>
                <a:gridCol w="604233">
                  <a:extLst>
                    <a:ext uri="{9D8B030D-6E8A-4147-A177-3AD203B41FA5}">
                      <a16:colId xmlns:a16="http://schemas.microsoft.com/office/drawing/2014/main" val="3026593629"/>
                    </a:ext>
                  </a:extLst>
                </a:gridCol>
                <a:gridCol w="552664">
                  <a:extLst>
                    <a:ext uri="{9D8B030D-6E8A-4147-A177-3AD203B41FA5}">
                      <a16:colId xmlns:a16="http://schemas.microsoft.com/office/drawing/2014/main" val="663440032"/>
                    </a:ext>
                  </a:extLst>
                </a:gridCol>
                <a:gridCol w="552664">
                  <a:extLst>
                    <a:ext uri="{9D8B030D-6E8A-4147-A177-3AD203B41FA5}">
                      <a16:colId xmlns:a16="http://schemas.microsoft.com/office/drawing/2014/main" val="3579924290"/>
                    </a:ext>
                  </a:extLst>
                </a:gridCol>
                <a:gridCol w="495493">
                  <a:extLst>
                    <a:ext uri="{9D8B030D-6E8A-4147-A177-3AD203B41FA5}">
                      <a16:colId xmlns:a16="http://schemas.microsoft.com/office/drawing/2014/main" val="1362824408"/>
                    </a:ext>
                  </a:extLst>
                </a:gridCol>
              </a:tblGrid>
              <a:tr h="242677">
                <a:tc gridSpan="2">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Model</a:t>
                      </a:r>
                      <a:endParaRPr lang="en-US" sz="1000">
                        <a:effectLst/>
                        <a:latin typeface="Microsoft YaHei"/>
                        <a:ea typeface="Microsoft YaHei"/>
                        <a:cs typeface="DengXian" panose="02010600030101010101" pitchFamily="2" charset="-122"/>
                      </a:endParaRPr>
                    </a:p>
                  </a:txBody>
                  <a:tcPr marL="68580" marR="6858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gridSpan="3">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Parameters</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Avg FDR at 3%</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42739926"/>
                  </a:ext>
                </a:extLst>
              </a:tr>
              <a:tr h="242677">
                <a:tc rowSpan="13">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Logistic</a:t>
                      </a:r>
                      <a:endParaRPr lang="en-US" sz="1000">
                        <a:effectLst/>
                        <a:latin typeface="Microsoft YaHei"/>
                        <a:ea typeface="Microsoft YaHei"/>
                        <a:cs typeface="DengXian" panose="02010600030101010101" pitchFamily="2" charset="-122"/>
                      </a:endParaRPr>
                    </a:p>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Regression</a:t>
                      </a:r>
                      <a:endParaRPr lang="en-US" sz="1000">
                        <a:effectLst/>
                        <a:latin typeface="Microsoft YaHei"/>
                        <a:ea typeface="Microsoft YaHei"/>
                        <a:cs typeface="DengXian" panose="02010600030101010101" pitchFamily="2" charset="-122"/>
                      </a:endParaRPr>
                    </a:p>
                  </a:txBody>
                  <a:tcPr marL="68580" marR="6858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EEAF6"/>
                    </a:solidFill>
                  </a:tcPr>
                </a:tc>
                <a:tc>
                  <a:txBody>
                    <a:bodyPr/>
                    <a:lstStyle/>
                    <a:p>
                      <a:pPr marL="0" marR="0" algn="ctr">
                        <a:lnSpc>
                          <a:spcPct val="150000"/>
                        </a:lnSpc>
                        <a:spcBef>
                          <a:spcPts val="0"/>
                        </a:spcBef>
                        <a:spcAft>
                          <a:spcPts val="0"/>
                        </a:spcAft>
                      </a:pPr>
                      <a:r>
                        <a:rPr lang="en-US" sz="1000" b="1">
                          <a:effectLst/>
                          <a:latin typeface="Microsoft YaHei"/>
                          <a:ea typeface="Microsoft YaHei"/>
                          <a:cs typeface="DengXian" panose="02010600030101010101" pitchFamily="2" charset="-122"/>
                        </a:rPr>
                        <a:t>Iteration</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effectLst/>
                          <a:latin typeface="Microsoft YaHei"/>
                          <a:ea typeface="Microsoft YaHei"/>
                          <a:cs typeface="DengXian" panose="02010600030101010101" pitchFamily="2" charset="-122"/>
                        </a:rPr>
                        <a:t>Variables</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effectLst/>
                          <a:latin typeface="Microsoft YaHei"/>
                          <a:ea typeface="Microsoft YaHei"/>
                          <a:cs typeface="DengXian" panose="02010600030101010101" pitchFamily="2" charset="-122"/>
                        </a:rPr>
                        <a:t>penalty</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effectLst/>
                          <a:latin typeface="Microsoft YaHei"/>
                          <a:ea typeface="Microsoft YaHei"/>
                          <a:cs typeface="DengXian" panose="02010600030101010101" pitchFamily="2" charset="-122"/>
                        </a:rPr>
                        <a:t>solver</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err="1">
                          <a:effectLst/>
                          <a:latin typeface="Microsoft YaHei"/>
                          <a:ea typeface="Microsoft YaHei"/>
                          <a:cs typeface="DengXian" panose="02010600030101010101" pitchFamily="2" charset="-122"/>
                        </a:rPr>
                        <a:t>trn</a:t>
                      </a:r>
                      <a:endParaRPr lang="en-US" sz="1000" err="1">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err="1">
                          <a:effectLst/>
                          <a:latin typeface="Microsoft YaHei"/>
                          <a:ea typeface="Microsoft YaHei"/>
                          <a:cs typeface="DengXian" panose="02010600030101010101" pitchFamily="2" charset="-122"/>
                        </a:rPr>
                        <a:t>tst</a:t>
                      </a:r>
                      <a:endParaRPr lang="en-US" sz="1000" err="1">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err="1">
                          <a:effectLst/>
                          <a:latin typeface="Microsoft YaHei"/>
                          <a:ea typeface="Microsoft YaHei"/>
                          <a:cs typeface="DengXian" panose="02010600030101010101" pitchFamily="2" charset="-122"/>
                        </a:rPr>
                        <a:t>oot</a:t>
                      </a:r>
                      <a:endParaRPr lang="en-US" sz="1000" err="1">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2812250"/>
                  </a:ext>
                </a:extLst>
              </a:tr>
              <a:tr h="242677">
                <a:tc vMerge="1">
                  <a:txBody>
                    <a:bodyPr/>
                    <a:lstStyle/>
                    <a:p>
                      <a:endParaRPr lang="en-US"/>
                    </a:p>
                  </a:txBody>
                  <a:tcPr/>
                </a:tc>
                <a:tc>
                  <a:txBody>
                    <a:bodyPr/>
                    <a:lstStyle/>
                    <a:p>
                      <a:pPr marL="0" marR="0" algn="ctr">
                        <a:lnSpc>
                          <a:spcPct val="150000"/>
                        </a:lnSpc>
                        <a:spcBef>
                          <a:spcPts val="0"/>
                        </a:spcBef>
                        <a:spcAft>
                          <a:spcPts val="0"/>
                        </a:spcAft>
                      </a:pPr>
                      <a:r>
                        <a:rPr lang="en-US" sz="1000">
                          <a:effectLst/>
                          <a:latin typeface="Microsoft YaHei"/>
                          <a:ea typeface="Microsoft YaHei"/>
                          <a:cs typeface="DengXian" panose="02010600030101010101" pitchFamily="2" charset="-122"/>
                        </a:rPr>
                        <a:t>1</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Microsoft YaHei"/>
                          <a:ea typeface="Microsoft YaHei"/>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Microsoft YaHei"/>
                          <a:ea typeface="Microsoft YaHei"/>
                        </a:rPr>
                        <a:t>none</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err="1">
                          <a:solidFill>
                            <a:srgbClr val="000000"/>
                          </a:solidFill>
                          <a:effectLst/>
                          <a:latin typeface="Microsoft YaHei"/>
                          <a:ea typeface="Microsoft YaHei"/>
                        </a:rPr>
                        <a:t>lbfgs</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Microsoft YaHei"/>
                          <a:ea typeface="Microsoft YaHei"/>
                        </a:rPr>
                        <a:t>0.657</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Microsoft YaHei"/>
                          <a:ea typeface="Microsoft YaHei"/>
                        </a:rPr>
                        <a:t>0.681</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Microsoft YaHei"/>
                          <a:ea typeface="Microsoft YaHei"/>
                        </a:rPr>
                        <a:t>0.360</a:t>
                      </a:r>
                    </a:p>
                  </a:txBody>
                  <a:tcPr marL="9525" marR="9525" marT="9525" marB="0" anchor="b">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31236940"/>
                  </a:ext>
                </a:extLst>
              </a:tr>
              <a:tr h="242677">
                <a:tc vMerge="1">
                  <a:txBody>
                    <a:bodyPr/>
                    <a:lstStyle/>
                    <a:p>
                      <a:endParaRPr lang="en-US"/>
                    </a:p>
                  </a:txBody>
                  <a:tcPr/>
                </a:tc>
                <a:tc>
                  <a:txBody>
                    <a:bodyPr/>
                    <a:lstStyle/>
                    <a:p>
                      <a:pPr marL="0" marR="0" algn="ctr">
                        <a:lnSpc>
                          <a:spcPct val="150000"/>
                        </a:lnSpc>
                        <a:spcBef>
                          <a:spcPts val="0"/>
                        </a:spcBef>
                        <a:spcAft>
                          <a:spcPts val="0"/>
                        </a:spcAft>
                      </a:pPr>
                      <a:r>
                        <a:rPr lang="en-US" sz="1000">
                          <a:effectLst/>
                          <a:latin typeface="Microsoft YaHei"/>
                          <a:ea typeface="Microsoft YaHei"/>
                          <a:cs typeface="DengXian" panose="02010600030101010101" pitchFamily="2" charset="-122"/>
                        </a:rPr>
                        <a:t>2</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l2</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err="1">
                          <a:solidFill>
                            <a:srgbClr val="000000"/>
                          </a:solidFill>
                          <a:effectLst/>
                          <a:latin typeface="Microsoft YaHei"/>
                          <a:ea typeface="Microsoft YaHei"/>
                        </a:rPr>
                        <a:t>lbfgs</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0.659</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0.673</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0.362</a:t>
                      </a:r>
                    </a:p>
                  </a:txBody>
                  <a:tcPr marL="9525" marR="9525" marT="9525" marB="0" anchor="b">
                    <a:lnL w="28575"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93028673"/>
                  </a:ext>
                </a:extLst>
              </a:tr>
              <a:tr h="242677">
                <a:tc vMerge="1">
                  <a:txBody>
                    <a:bodyPr/>
                    <a:lstStyle/>
                    <a:p>
                      <a:endParaRPr lang="en-US"/>
                    </a:p>
                  </a:txBody>
                  <a:tcPr/>
                </a:tc>
                <a:tc>
                  <a:txBody>
                    <a:bodyPr/>
                    <a:lstStyle/>
                    <a:p>
                      <a:pPr marL="0" marR="0" algn="ctr">
                        <a:lnSpc>
                          <a:spcPct val="150000"/>
                        </a:lnSpc>
                        <a:spcBef>
                          <a:spcPts val="0"/>
                        </a:spcBef>
                        <a:spcAft>
                          <a:spcPts val="0"/>
                        </a:spcAft>
                      </a:pPr>
                      <a:r>
                        <a:rPr lang="en-US" sz="1000">
                          <a:effectLst/>
                          <a:latin typeface="Microsoft YaHei"/>
                          <a:ea typeface="Microsoft YaHei"/>
                          <a:cs typeface="DengXian" panose="02010600030101010101" pitchFamily="2" charset="-122"/>
                        </a:rPr>
                        <a:t>3</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none</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saga</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0.652</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0.677</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0.358</a:t>
                      </a:r>
                    </a:p>
                  </a:txBody>
                  <a:tcPr marL="9525" marR="9525" marT="9525" marB="0" anchor="b">
                    <a:lnL w="28575"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6337642"/>
                  </a:ext>
                </a:extLst>
              </a:tr>
              <a:tr h="242677">
                <a:tc vMerge="1">
                  <a:txBody>
                    <a:bodyPr/>
                    <a:lstStyle/>
                    <a:p>
                      <a:endParaRPr lang="en-US"/>
                    </a:p>
                  </a:txBody>
                  <a:tcPr/>
                </a:tc>
                <a:tc>
                  <a:txBody>
                    <a:bodyPr/>
                    <a:lstStyle/>
                    <a:p>
                      <a:pPr marL="0" marR="0" algn="ctr">
                        <a:lnSpc>
                          <a:spcPct val="150000"/>
                        </a:lnSpc>
                        <a:spcBef>
                          <a:spcPts val="0"/>
                        </a:spcBef>
                        <a:spcAft>
                          <a:spcPts val="0"/>
                        </a:spcAft>
                      </a:pPr>
                      <a:r>
                        <a:rPr lang="en-US" sz="1000">
                          <a:effectLst/>
                          <a:latin typeface="Microsoft YaHei"/>
                          <a:ea typeface="Microsoft YaHei"/>
                          <a:cs typeface="DengXian" panose="02010600030101010101" pitchFamily="2" charset="-122"/>
                        </a:rPr>
                        <a:t>4</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l2</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saga</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0.658</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0.669</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0.361</a:t>
                      </a:r>
                    </a:p>
                  </a:txBody>
                  <a:tcPr marL="9525" marR="9525" marT="9525" marB="0" anchor="b">
                    <a:lnL w="28575"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84184211"/>
                  </a:ext>
                </a:extLst>
              </a:tr>
              <a:tr h="242677">
                <a:tc vMerge="1">
                  <a:txBody>
                    <a:bodyPr/>
                    <a:lstStyle/>
                    <a:p>
                      <a:endParaRPr lang="en-US"/>
                    </a:p>
                  </a:txBody>
                  <a:tcPr/>
                </a:tc>
                <a:tc>
                  <a:txBody>
                    <a:bodyPr/>
                    <a:lstStyle/>
                    <a:p>
                      <a:pPr marL="0" marR="0" algn="ctr">
                        <a:lnSpc>
                          <a:spcPct val="150000"/>
                        </a:lnSpc>
                        <a:spcBef>
                          <a:spcPts val="0"/>
                        </a:spcBef>
                        <a:spcAft>
                          <a:spcPts val="0"/>
                        </a:spcAft>
                      </a:pPr>
                      <a:r>
                        <a:rPr lang="en-US" sz="1000">
                          <a:effectLst/>
                          <a:latin typeface="Microsoft YaHei"/>
                          <a:ea typeface="Microsoft YaHei"/>
                          <a:cs typeface="DengXian" panose="02010600030101010101" pitchFamily="2" charset="-122"/>
                        </a:rPr>
                        <a:t>5</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15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none</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err="1">
                          <a:solidFill>
                            <a:srgbClr val="000000"/>
                          </a:solidFill>
                          <a:effectLst/>
                          <a:latin typeface="Microsoft YaHei"/>
                          <a:ea typeface="Microsoft YaHei"/>
                        </a:rPr>
                        <a:t>lbfgs</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0.678</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0.674</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0.366</a:t>
                      </a:r>
                    </a:p>
                  </a:txBody>
                  <a:tcPr marL="9525" marR="9525" marT="9525" marB="0" anchor="b">
                    <a:lnL w="28575"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41118581"/>
                  </a:ext>
                </a:extLst>
              </a:tr>
              <a:tr h="242677">
                <a:tc vMerge="1">
                  <a:txBody>
                    <a:bodyPr/>
                    <a:lstStyle/>
                    <a:p>
                      <a:endParaRPr lang="en-US"/>
                    </a:p>
                  </a:txBody>
                  <a:tcPr/>
                </a:tc>
                <a:tc>
                  <a:txBody>
                    <a:bodyPr/>
                    <a:lstStyle/>
                    <a:p>
                      <a:pPr marL="0" marR="0" algn="ctr">
                        <a:lnSpc>
                          <a:spcPct val="150000"/>
                        </a:lnSpc>
                        <a:spcBef>
                          <a:spcPts val="0"/>
                        </a:spcBef>
                        <a:spcAft>
                          <a:spcPts val="0"/>
                        </a:spcAft>
                      </a:pPr>
                      <a:r>
                        <a:rPr lang="en-US" sz="1000">
                          <a:effectLst/>
                          <a:latin typeface="Microsoft YaHei"/>
                          <a:ea typeface="Microsoft YaHei"/>
                          <a:cs typeface="DengXian" panose="02010600030101010101" pitchFamily="2" charset="-122"/>
                        </a:rPr>
                        <a:t>6</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ctr"/>
                      <a:r>
                        <a:rPr lang="en-US" sz="1000" b="0" i="0" u="none" strike="noStrike">
                          <a:solidFill>
                            <a:srgbClr val="000000"/>
                          </a:solidFill>
                          <a:effectLst/>
                          <a:latin typeface="Microsoft YaHei"/>
                          <a:ea typeface="Microsoft YaHei"/>
                        </a:rPr>
                        <a:t>15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ctr"/>
                      <a:r>
                        <a:rPr lang="en-US" sz="1000" b="0" i="0" u="none" strike="noStrike">
                          <a:solidFill>
                            <a:srgbClr val="000000"/>
                          </a:solidFill>
                          <a:effectLst/>
                          <a:latin typeface="Microsoft YaHei"/>
                          <a:ea typeface="Microsoft YaHei"/>
                        </a:rPr>
                        <a:t>l2</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ctr"/>
                      <a:r>
                        <a:rPr lang="en-US" sz="1000" b="0" i="0" u="none" strike="noStrike" err="1">
                          <a:solidFill>
                            <a:srgbClr val="000000"/>
                          </a:solidFill>
                          <a:effectLst/>
                          <a:latin typeface="Microsoft YaHei"/>
                          <a:ea typeface="Microsoft YaHei"/>
                        </a:rPr>
                        <a:t>lbfgs</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b"/>
                      <a:r>
                        <a:rPr lang="en-US" sz="1000" b="1" i="0" u="none" strike="noStrike">
                          <a:solidFill>
                            <a:schemeClr val="accent2"/>
                          </a:solidFill>
                          <a:effectLst/>
                          <a:latin typeface="Microsoft YaHei"/>
                          <a:ea typeface="Microsoft YaHei"/>
                        </a:rPr>
                        <a:t>0.688</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b"/>
                      <a:r>
                        <a:rPr lang="en-US" sz="1000" b="1" i="0" u="none" strike="noStrike">
                          <a:solidFill>
                            <a:schemeClr val="accent2"/>
                          </a:solidFill>
                          <a:effectLst/>
                          <a:latin typeface="Microsoft YaHei"/>
                          <a:ea typeface="Microsoft YaHei"/>
                        </a:rPr>
                        <a:t>0.667</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b"/>
                      <a:r>
                        <a:rPr lang="en-US" sz="1000" b="1" i="0" u="none" strike="noStrike">
                          <a:solidFill>
                            <a:schemeClr val="accent2"/>
                          </a:solidFill>
                          <a:effectLst/>
                          <a:latin typeface="Microsoft YaHei"/>
                          <a:ea typeface="Microsoft YaHei"/>
                        </a:rPr>
                        <a:t>0.373</a:t>
                      </a:r>
                    </a:p>
                  </a:txBody>
                  <a:tcPr marL="9525" marR="9525" marT="9525" marB="0" anchor="b">
                    <a:lnL w="28575" cap="flat" cmpd="sng" algn="ctr">
                      <a:solidFill>
                        <a:srgbClr val="000000"/>
                      </a:solidFill>
                      <a:prstDash val="solid"/>
                      <a:round/>
                      <a:headEnd type="none" w="med" len="med"/>
                      <a:tailEnd type="none" w="med" len="med"/>
                    </a:lnL>
                    <a:lnR>
                      <a:noFill/>
                    </a:lnR>
                    <a:lnT>
                      <a:noFill/>
                    </a:lnT>
                    <a:lnB>
                      <a:noFill/>
                    </a:lnB>
                    <a:solidFill>
                      <a:schemeClr val="accent2">
                        <a:lumMod val="20000"/>
                        <a:lumOff val="80000"/>
                      </a:schemeClr>
                    </a:solidFill>
                  </a:tcPr>
                </a:tc>
                <a:extLst>
                  <a:ext uri="{0D108BD9-81ED-4DB2-BD59-A6C34878D82A}">
                    <a16:rowId xmlns:a16="http://schemas.microsoft.com/office/drawing/2014/main" val="4279922768"/>
                  </a:ext>
                </a:extLst>
              </a:tr>
              <a:tr h="242677">
                <a:tc vMerge="1">
                  <a:txBody>
                    <a:bodyPr/>
                    <a:lstStyle/>
                    <a:p>
                      <a:endParaRPr lang="en-US"/>
                    </a:p>
                  </a:txBody>
                  <a:tcPr/>
                </a:tc>
                <a:tc>
                  <a:txBody>
                    <a:bodyPr/>
                    <a:lstStyle/>
                    <a:p>
                      <a:pPr marL="0" marR="0" algn="ctr">
                        <a:lnSpc>
                          <a:spcPct val="150000"/>
                        </a:lnSpc>
                        <a:spcBef>
                          <a:spcPts val="0"/>
                        </a:spcBef>
                        <a:spcAft>
                          <a:spcPts val="0"/>
                        </a:spcAft>
                      </a:pPr>
                      <a:r>
                        <a:rPr lang="en-US" sz="1000">
                          <a:effectLst/>
                          <a:latin typeface="Microsoft YaHei"/>
                          <a:ea typeface="Microsoft YaHei"/>
                          <a:cs typeface="DengXian" panose="02010600030101010101" pitchFamily="2" charset="-122"/>
                        </a:rPr>
                        <a:t>7</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15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none</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saga</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0.680</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0.697</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0.359</a:t>
                      </a:r>
                    </a:p>
                  </a:txBody>
                  <a:tcPr marL="9525" marR="9525" marT="9525" marB="0" anchor="b">
                    <a:lnL w="28575"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32854323"/>
                  </a:ext>
                </a:extLst>
              </a:tr>
              <a:tr h="242677">
                <a:tc vMerge="1">
                  <a:txBody>
                    <a:bodyPr/>
                    <a:lstStyle/>
                    <a:p>
                      <a:endParaRPr lang="en-US"/>
                    </a:p>
                  </a:txBody>
                  <a:tcPr/>
                </a:tc>
                <a:tc>
                  <a:txBody>
                    <a:bodyPr/>
                    <a:lstStyle/>
                    <a:p>
                      <a:pPr marL="0" marR="0" algn="ctr">
                        <a:lnSpc>
                          <a:spcPct val="150000"/>
                        </a:lnSpc>
                        <a:spcBef>
                          <a:spcPts val="0"/>
                        </a:spcBef>
                        <a:spcAft>
                          <a:spcPts val="0"/>
                        </a:spcAft>
                      </a:pPr>
                      <a:r>
                        <a:rPr lang="en-US" sz="1000">
                          <a:effectLst/>
                          <a:latin typeface="Microsoft YaHei"/>
                          <a:ea typeface="Microsoft YaHei"/>
                          <a:cs typeface="DengXian" panose="02010600030101010101" pitchFamily="2" charset="-122"/>
                        </a:rPr>
                        <a:t>8</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15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l2</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saga</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0.678</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0.708</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0.380</a:t>
                      </a:r>
                    </a:p>
                  </a:txBody>
                  <a:tcPr marL="9525" marR="9525" marT="9525" marB="0" anchor="b">
                    <a:lnL w="28575"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64649866"/>
                  </a:ext>
                </a:extLst>
              </a:tr>
              <a:tr h="242677">
                <a:tc vMerge="1">
                  <a:txBody>
                    <a:bodyPr/>
                    <a:lstStyle/>
                    <a:p>
                      <a:endParaRPr lang="en-US"/>
                    </a:p>
                  </a:txBody>
                  <a:tcPr/>
                </a:tc>
                <a:tc>
                  <a:txBody>
                    <a:bodyPr/>
                    <a:lstStyle/>
                    <a:p>
                      <a:pPr marL="0" marR="0" algn="ctr">
                        <a:lnSpc>
                          <a:spcPct val="150000"/>
                        </a:lnSpc>
                        <a:spcBef>
                          <a:spcPts val="0"/>
                        </a:spcBef>
                        <a:spcAft>
                          <a:spcPts val="0"/>
                        </a:spcAft>
                      </a:pPr>
                      <a:r>
                        <a:rPr lang="en-US" sz="1000">
                          <a:effectLst/>
                          <a:latin typeface="Microsoft YaHei"/>
                          <a:ea typeface="Microsoft YaHei"/>
                          <a:cs typeface="DengXian" panose="02010600030101010101" pitchFamily="2" charset="-122"/>
                        </a:rPr>
                        <a:t>9</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20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none</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saga</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0.684</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0.666</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0.362</a:t>
                      </a:r>
                    </a:p>
                  </a:txBody>
                  <a:tcPr marL="9525" marR="9525" marT="9525" marB="0" anchor="b">
                    <a:lnL w="28575"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58652856"/>
                  </a:ext>
                </a:extLst>
              </a:tr>
              <a:tr h="242677">
                <a:tc vMerge="1">
                  <a:txBody>
                    <a:bodyPr/>
                    <a:lstStyle/>
                    <a:p>
                      <a:endParaRPr lang="en-US"/>
                    </a:p>
                  </a:txBody>
                  <a:tcPr/>
                </a:tc>
                <a:tc>
                  <a:txBody>
                    <a:bodyPr/>
                    <a:lstStyle/>
                    <a:p>
                      <a:pPr marL="0" marR="0" algn="ctr">
                        <a:lnSpc>
                          <a:spcPct val="150000"/>
                        </a:lnSpc>
                        <a:spcBef>
                          <a:spcPts val="0"/>
                        </a:spcBef>
                        <a:spcAft>
                          <a:spcPts val="0"/>
                        </a:spcAft>
                      </a:pPr>
                      <a:r>
                        <a:rPr lang="en-US" sz="1000">
                          <a:effectLst/>
                          <a:latin typeface="Microsoft YaHei"/>
                          <a:ea typeface="Microsoft YaHei"/>
                          <a:cs typeface="DengXian" panose="02010600030101010101" pitchFamily="2" charset="-122"/>
                        </a:rPr>
                        <a:t>10</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20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l2</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saga</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0.677</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0.699</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0.377</a:t>
                      </a:r>
                    </a:p>
                  </a:txBody>
                  <a:tcPr marL="9525" marR="9525" marT="9525" marB="0" anchor="b">
                    <a:lnL w="28575"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12738779"/>
                  </a:ext>
                </a:extLst>
              </a:tr>
              <a:tr h="242677">
                <a:tc vMerge="1">
                  <a:txBody>
                    <a:bodyPr/>
                    <a:lstStyle/>
                    <a:p>
                      <a:endParaRPr lang="en-US"/>
                    </a:p>
                  </a:txBody>
                  <a:tcPr/>
                </a:tc>
                <a:tc>
                  <a:txBody>
                    <a:bodyPr/>
                    <a:lstStyle/>
                    <a:p>
                      <a:pPr marL="0" marR="0" algn="ctr">
                        <a:lnSpc>
                          <a:spcPct val="150000"/>
                        </a:lnSpc>
                        <a:spcBef>
                          <a:spcPts val="0"/>
                        </a:spcBef>
                        <a:spcAft>
                          <a:spcPts val="0"/>
                        </a:spcAft>
                      </a:pPr>
                      <a:r>
                        <a:rPr lang="en-US" sz="1000">
                          <a:effectLst/>
                          <a:latin typeface="Microsoft YaHei"/>
                          <a:ea typeface="Microsoft YaHei"/>
                          <a:cs typeface="DengXian" panose="02010600030101010101" pitchFamily="2" charset="-122"/>
                        </a:rPr>
                        <a:t>11</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20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none</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err="1">
                          <a:solidFill>
                            <a:srgbClr val="000000"/>
                          </a:solidFill>
                          <a:effectLst/>
                          <a:latin typeface="Microsoft YaHei"/>
                          <a:ea typeface="Microsoft YaHei"/>
                        </a:rPr>
                        <a:t>lbfgs</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0.679</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0.679</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0.363</a:t>
                      </a:r>
                    </a:p>
                  </a:txBody>
                  <a:tcPr marL="9525" marR="9525" marT="9525" marB="0" anchor="b">
                    <a:lnL w="28575"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70356269"/>
                  </a:ext>
                </a:extLst>
              </a:tr>
              <a:tr h="242677">
                <a:tc vMerge="1">
                  <a:txBody>
                    <a:bodyPr/>
                    <a:lstStyle/>
                    <a:p>
                      <a:endParaRPr lang="en-US"/>
                    </a:p>
                  </a:txBody>
                  <a:tcPr/>
                </a:tc>
                <a:tc>
                  <a:txBody>
                    <a:bodyPr/>
                    <a:lstStyle/>
                    <a:p>
                      <a:pPr marL="0" marR="0" algn="ctr">
                        <a:lnSpc>
                          <a:spcPct val="150000"/>
                        </a:lnSpc>
                        <a:spcBef>
                          <a:spcPts val="0"/>
                        </a:spcBef>
                        <a:spcAft>
                          <a:spcPts val="0"/>
                        </a:spcAft>
                      </a:pPr>
                      <a:r>
                        <a:rPr lang="en-US" sz="1000">
                          <a:effectLst/>
                          <a:latin typeface="Microsoft YaHei"/>
                          <a:ea typeface="Microsoft YaHei"/>
                          <a:cs typeface="DengXian" panose="02010600030101010101" pitchFamily="2" charset="-122"/>
                        </a:rPr>
                        <a:t>12</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Microsoft YaHei"/>
                          <a:ea typeface="Microsoft YaHei"/>
                        </a:rPr>
                        <a:t>20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Microsoft YaHei"/>
                          <a:ea typeface="Microsoft YaHei"/>
                        </a:rPr>
                        <a:t>l2</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ctr"/>
                      <a:r>
                        <a:rPr lang="en-US" sz="1000" b="0" i="0" u="none" strike="noStrike" err="1">
                          <a:solidFill>
                            <a:srgbClr val="000000"/>
                          </a:solidFill>
                          <a:effectLst/>
                          <a:latin typeface="Microsoft YaHei" panose="020B0503020204020204" pitchFamily="34" charset="-122"/>
                          <a:ea typeface="Microsoft YaHei" panose="020B0503020204020204" pitchFamily="34" charset="-122"/>
                        </a:rPr>
                        <a:t>lbfgs</a:t>
                      </a:r>
                      <a:endParaRPr lang="en-US" sz="1000" b="0" i="0" u="none" strike="noStrike">
                        <a:solidFill>
                          <a:srgbClr val="000000"/>
                        </a:solidFill>
                        <a:effectLst/>
                        <a:latin typeface="Microsoft YaHei" panose="020B0503020204020204" pitchFamily="34" charset="-122"/>
                        <a:ea typeface="Microsoft YaHei" panose="020B0503020204020204" pitchFamily="34" charset="-122"/>
                      </a:endParaRP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Microsoft YaHei"/>
                          <a:ea typeface="Microsoft YaHei"/>
                        </a:rPr>
                        <a:t>0.684</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Microsoft YaHei"/>
                          <a:ea typeface="Microsoft YaHei"/>
                        </a:rPr>
                        <a:t>0.690</a:t>
                      </a:r>
                    </a:p>
                  </a:txBody>
                  <a:tcPr marL="9525" marR="9525" marT="9525"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Microsoft YaHei"/>
                          <a:ea typeface="Microsoft YaHei"/>
                        </a:rPr>
                        <a:t>0.380</a:t>
                      </a:r>
                    </a:p>
                  </a:txBody>
                  <a:tcPr marL="9525" marR="9525" marT="9525" marB="0" anchor="b">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9762946"/>
                  </a:ext>
                </a:extLst>
              </a:tr>
            </a:tbl>
          </a:graphicData>
        </a:graphic>
      </p:graphicFrame>
      <p:sp>
        <p:nvSpPr>
          <p:cNvPr id="10" name="Pentagon 9">
            <a:extLst>
              <a:ext uri="{FF2B5EF4-FFF2-40B4-BE49-F238E27FC236}">
                <a16:creationId xmlns:a16="http://schemas.microsoft.com/office/drawing/2014/main" id="{B0D505D8-BD53-9646-915A-C6928779FF26}"/>
              </a:ext>
            </a:extLst>
          </p:cNvPr>
          <p:cNvSpPr/>
          <p:nvPr/>
        </p:nvSpPr>
        <p:spPr>
          <a:xfrm>
            <a:off x="712757" y="1565952"/>
            <a:ext cx="2196899" cy="369332"/>
          </a:xfrm>
          <a:prstGeom prst="homePlate">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accent2"/>
                </a:solidFill>
              </a:rPr>
              <a:t> Algorithm</a:t>
            </a:r>
          </a:p>
        </p:txBody>
      </p:sp>
      <p:sp>
        <p:nvSpPr>
          <p:cNvPr id="11" name="Pentagon 10">
            <a:extLst>
              <a:ext uri="{FF2B5EF4-FFF2-40B4-BE49-F238E27FC236}">
                <a16:creationId xmlns:a16="http://schemas.microsoft.com/office/drawing/2014/main" id="{CAD84A49-E953-3B4A-BDDF-5A381AB2DF69}"/>
              </a:ext>
            </a:extLst>
          </p:cNvPr>
          <p:cNvSpPr/>
          <p:nvPr/>
        </p:nvSpPr>
        <p:spPr>
          <a:xfrm>
            <a:off x="6028266" y="1565952"/>
            <a:ext cx="2196899" cy="369332"/>
          </a:xfrm>
          <a:prstGeom prst="homePlate">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accent2"/>
                </a:solidFill>
              </a:rPr>
              <a:t> Results</a:t>
            </a:r>
          </a:p>
        </p:txBody>
      </p:sp>
      <p:sp>
        <p:nvSpPr>
          <p:cNvPr id="12" name="TextBox 11">
            <a:extLst>
              <a:ext uri="{FF2B5EF4-FFF2-40B4-BE49-F238E27FC236}">
                <a16:creationId xmlns:a16="http://schemas.microsoft.com/office/drawing/2014/main" id="{DC838D9A-6D7F-5D46-BF52-883CC5AB77E6}"/>
              </a:ext>
            </a:extLst>
          </p:cNvPr>
          <p:cNvSpPr txBox="1"/>
          <p:nvPr/>
        </p:nvSpPr>
        <p:spPr>
          <a:xfrm>
            <a:off x="712757" y="2029877"/>
            <a:ext cx="4668540" cy="738664"/>
          </a:xfrm>
          <a:prstGeom prst="rect">
            <a:avLst/>
          </a:prstGeom>
          <a:noFill/>
        </p:spPr>
        <p:txBody>
          <a:bodyPr wrap="square" rtlCol="0">
            <a:spAutoFit/>
          </a:bodyPr>
          <a:lstStyle/>
          <a:p>
            <a:r>
              <a:rPr lang="en-US" sz="1400"/>
              <a:t>A supervised algorithm that learns a linear relationship from the given dataset and then introduces non-linearity through the Sigmoid function. </a:t>
            </a:r>
          </a:p>
        </p:txBody>
      </p:sp>
      <p:sp>
        <p:nvSpPr>
          <p:cNvPr id="14" name="TextBox 13">
            <a:extLst>
              <a:ext uri="{FF2B5EF4-FFF2-40B4-BE49-F238E27FC236}">
                <a16:creationId xmlns:a16="http://schemas.microsoft.com/office/drawing/2014/main" id="{C4F141FA-1E53-C44A-A8F2-3027D404C557}"/>
              </a:ext>
            </a:extLst>
          </p:cNvPr>
          <p:cNvSpPr txBox="1"/>
          <p:nvPr/>
        </p:nvSpPr>
        <p:spPr>
          <a:xfrm>
            <a:off x="6028266" y="2029877"/>
            <a:ext cx="4668540" cy="523220"/>
          </a:xfrm>
          <a:prstGeom prst="rect">
            <a:avLst/>
          </a:prstGeom>
          <a:noFill/>
        </p:spPr>
        <p:txBody>
          <a:bodyPr wrap="square" rtlCol="0">
            <a:spAutoFit/>
          </a:bodyPr>
          <a:lstStyle/>
          <a:p>
            <a:r>
              <a:rPr lang="en-US" sz="1400"/>
              <a:t>Best result of Logistic Regression: </a:t>
            </a:r>
          </a:p>
          <a:p>
            <a:r>
              <a:rPr lang="en-US" sz="1400" b="1">
                <a:solidFill>
                  <a:schemeClr val="accent2"/>
                </a:solidFill>
              </a:rPr>
              <a:t>(</a:t>
            </a:r>
            <a:r>
              <a:rPr lang="en-US" sz="1400" b="1" err="1">
                <a:solidFill>
                  <a:schemeClr val="accent2"/>
                </a:solidFill>
              </a:rPr>
              <a:t>trn</a:t>
            </a:r>
            <a:r>
              <a:rPr lang="en-US" sz="1400" b="1">
                <a:solidFill>
                  <a:schemeClr val="accent2"/>
                </a:solidFill>
              </a:rPr>
              <a:t>, </a:t>
            </a:r>
            <a:r>
              <a:rPr lang="en-US" sz="1400" b="1" err="1">
                <a:solidFill>
                  <a:schemeClr val="accent2"/>
                </a:solidFill>
              </a:rPr>
              <a:t>tst</a:t>
            </a:r>
            <a:r>
              <a:rPr lang="en-US" sz="1400" b="1">
                <a:solidFill>
                  <a:schemeClr val="accent2"/>
                </a:solidFill>
              </a:rPr>
              <a:t>, </a:t>
            </a:r>
            <a:r>
              <a:rPr lang="en-US" sz="1400" b="1" err="1">
                <a:solidFill>
                  <a:schemeClr val="accent2"/>
                </a:solidFill>
              </a:rPr>
              <a:t>oot</a:t>
            </a:r>
            <a:r>
              <a:rPr lang="en-US" sz="1400" b="1">
                <a:solidFill>
                  <a:schemeClr val="accent2"/>
                </a:solidFill>
              </a:rPr>
              <a:t>) : (0.688, 0.667, 0.373)</a:t>
            </a:r>
          </a:p>
        </p:txBody>
      </p:sp>
    </p:spTree>
    <p:extLst>
      <p:ext uri="{BB962C8B-B14F-4D97-AF65-F5344CB8AC3E}">
        <p14:creationId xmlns:p14="http://schemas.microsoft.com/office/powerpoint/2010/main" val="155975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8" y="0"/>
            <a:ext cx="5667022" cy="812800"/>
          </a:xfrm>
          <a:prstGeom prst="rect">
            <a:avLst/>
          </a:prstGeom>
        </p:spPr>
        <p:txBody>
          <a:bodyPr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Overview</a:t>
            </a:r>
          </a:p>
        </p:txBody>
      </p:sp>
      <p:graphicFrame>
        <p:nvGraphicFramePr>
          <p:cNvPr id="9" name="Diagram 3">
            <a:extLst>
              <a:ext uri="{FF2B5EF4-FFF2-40B4-BE49-F238E27FC236}">
                <a16:creationId xmlns:a16="http://schemas.microsoft.com/office/drawing/2014/main" id="{53596DA2-C5B9-73BB-85B4-EBB993741C4E}"/>
              </a:ext>
            </a:extLst>
          </p:cNvPr>
          <p:cNvGraphicFramePr/>
          <p:nvPr>
            <p:extLst>
              <p:ext uri="{D42A27DB-BD31-4B8C-83A1-F6EECF244321}">
                <p14:modId xmlns:p14="http://schemas.microsoft.com/office/powerpoint/2010/main" val="1182495164"/>
              </p:ext>
            </p:extLst>
          </p:nvPr>
        </p:nvGraphicFramePr>
        <p:xfrm>
          <a:off x="1305461" y="1455882"/>
          <a:ext cx="9343571"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3043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7" y="0"/>
            <a:ext cx="11198579" cy="812800"/>
          </a:xfrm>
          <a:prstGeom prst="rect">
            <a:avLst/>
          </a:prstGeom>
        </p:spPr>
        <p:txBody>
          <a:bodyPr lIns="91440" tIns="45720" rIns="91440" bIns="4572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Modeling</a:t>
            </a:r>
            <a:r>
              <a:rPr lang="zh-CN" altLang="en-US" sz="3200" b="1">
                <a:solidFill>
                  <a:schemeClr val="accent2"/>
                </a:solidFill>
                <a:ea typeface="方正姚体"/>
              </a:rPr>
              <a:t> </a:t>
            </a:r>
            <a:r>
              <a:rPr lang="en-US" altLang="zh-CN" sz="3200" b="1">
                <a:solidFill>
                  <a:schemeClr val="accent2"/>
                </a:solidFill>
                <a:ea typeface="方正姚体"/>
              </a:rPr>
              <a:t>–</a:t>
            </a:r>
            <a:r>
              <a:rPr lang="zh-CN" altLang="en-US" sz="3200" b="1">
                <a:solidFill>
                  <a:schemeClr val="accent2"/>
                </a:solidFill>
                <a:ea typeface="方正姚体"/>
              </a:rPr>
              <a:t> </a:t>
            </a:r>
            <a:r>
              <a:rPr lang="en-US" sz="3200" b="1">
                <a:solidFill>
                  <a:schemeClr val="accent2"/>
                </a:solidFill>
                <a:ea typeface="+mj-lt"/>
                <a:cs typeface="+mj-lt"/>
              </a:rPr>
              <a:t>Single Decision Tree </a:t>
            </a:r>
            <a:endParaRPr lang="en-US" sz="3200" b="1">
              <a:solidFill>
                <a:schemeClr val="accent2"/>
              </a:solidFill>
            </a:endParaRPr>
          </a:p>
        </p:txBody>
      </p:sp>
      <p:sp>
        <p:nvSpPr>
          <p:cNvPr id="3" name="TextBox 2">
            <a:extLst>
              <a:ext uri="{FF2B5EF4-FFF2-40B4-BE49-F238E27FC236}">
                <a16:creationId xmlns:a16="http://schemas.microsoft.com/office/drawing/2014/main" id="{A19C11F0-E108-4A4C-8471-FCD6B15DC063}"/>
              </a:ext>
            </a:extLst>
          </p:cNvPr>
          <p:cNvSpPr txBox="1"/>
          <p:nvPr/>
        </p:nvSpPr>
        <p:spPr>
          <a:xfrm>
            <a:off x="428977" y="1004710"/>
            <a:ext cx="2658998" cy="369332"/>
          </a:xfrm>
          <a:prstGeom prst="rect">
            <a:avLst/>
          </a:prstGeom>
          <a:noFill/>
        </p:spPr>
        <p:txBody>
          <a:bodyPr wrap="none" rtlCol="0">
            <a:spAutoFit/>
          </a:bodyPr>
          <a:lstStyle/>
          <a:p>
            <a:r>
              <a:rPr lang="en-US"/>
              <a:t>2. Single Decision Tree </a:t>
            </a:r>
          </a:p>
        </p:txBody>
      </p:sp>
      <p:sp>
        <p:nvSpPr>
          <p:cNvPr id="10" name="Pentagon 9">
            <a:extLst>
              <a:ext uri="{FF2B5EF4-FFF2-40B4-BE49-F238E27FC236}">
                <a16:creationId xmlns:a16="http://schemas.microsoft.com/office/drawing/2014/main" id="{B0D505D8-BD53-9646-915A-C6928779FF26}"/>
              </a:ext>
            </a:extLst>
          </p:cNvPr>
          <p:cNvSpPr/>
          <p:nvPr/>
        </p:nvSpPr>
        <p:spPr>
          <a:xfrm>
            <a:off x="712757" y="1565952"/>
            <a:ext cx="2196899" cy="369332"/>
          </a:xfrm>
          <a:prstGeom prst="homePlate">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accent2"/>
                </a:solidFill>
              </a:rPr>
              <a:t> Algorithm</a:t>
            </a:r>
          </a:p>
        </p:txBody>
      </p:sp>
      <p:sp>
        <p:nvSpPr>
          <p:cNvPr id="11" name="Pentagon 10">
            <a:extLst>
              <a:ext uri="{FF2B5EF4-FFF2-40B4-BE49-F238E27FC236}">
                <a16:creationId xmlns:a16="http://schemas.microsoft.com/office/drawing/2014/main" id="{CAD84A49-E953-3B4A-BDDF-5A381AB2DF69}"/>
              </a:ext>
            </a:extLst>
          </p:cNvPr>
          <p:cNvSpPr/>
          <p:nvPr/>
        </p:nvSpPr>
        <p:spPr>
          <a:xfrm>
            <a:off x="6028266" y="1565952"/>
            <a:ext cx="2196899" cy="369332"/>
          </a:xfrm>
          <a:prstGeom prst="homePlate">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accent2"/>
                </a:solidFill>
              </a:rPr>
              <a:t> Results</a:t>
            </a:r>
          </a:p>
        </p:txBody>
      </p:sp>
      <p:sp>
        <p:nvSpPr>
          <p:cNvPr id="12" name="TextBox 11">
            <a:extLst>
              <a:ext uri="{FF2B5EF4-FFF2-40B4-BE49-F238E27FC236}">
                <a16:creationId xmlns:a16="http://schemas.microsoft.com/office/drawing/2014/main" id="{DC838D9A-6D7F-5D46-BF52-883CC5AB77E6}"/>
              </a:ext>
            </a:extLst>
          </p:cNvPr>
          <p:cNvSpPr txBox="1"/>
          <p:nvPr/>
        </p:nvSpPr>
        <p:spPr>
          <a:xfrm>
            <a:off x="712757" y="2029877"/>
            <a:ext cx="4668540" cy="1169551"/>
          </a:xfrm>
          <a:prstGeom prst="rect">
            <a:avLst/>
          </a:prstGeom>
          <a:noFill/>
        </p:spPr>
        <p:txBody>
          <a:bodyPr wrap="square" rtlCol="0">
            <a:spAutoFit/>
          </a:bodyPr>
          <a:lstStyle/>
          <a:p>
            <a:r>
              <a:rPr lang="en-US" sz="1400"/>
              <a:t>A decision tree is a flowchart resembling a tree structure where each internal node denotes a sub-classifier on an attribute, each branch represents an outcome of the classification, and each leaf node (terminal node) holds a class label.</a:t>
            </a:r>
            <a:endParaRPr lang="en-US" sz="1100"/>
          </a:p>
        </p:txBody>
      </p:sp>
      <p:sp>
        <p:nvSpPr>
          <p:cNvPr id="14" name="TextBox 13">
            <a:extLst>
              <a:ext uri="{FF2B5EF4-FFF2-40B4-BE49-F238E27FC236}">
                <a16:creationId xmlns:a16="http://schemas.microsoft.com/office/drawing/2014/main" id="{C4F141FA-1E53-C44A-A8F2-3027D404C557}"/>
              </a:ext>
            </a:extLst>
          </p:cNvPr>
          <p:cNvSpPr txBox="1"/>
          <p:nvPr/>
        </p:nvSpPr>
        <p:spPr>
          <a:xfrm>
            <a:off x="6028266" y="2029877"/>
            <a:ext cx="4668540" cy="523220"/>
          </a:xfrm>
          <a:prstGeom prst="rect">
            <a:avLst/>
          </a:prstGeom>
          <a:noFill/>
        </p:spPr>
        <p:txBody>
          <a:bodyPr wrap="square" rtlCol="0">
            <a:spAutoFit/>
          </a:bodyPr>
          <a:lstStyle/>
          <a:p>
            <a:r>
              <a:rPr lang="en-US" sz="1400"/>
              <a:t>Best result of Single Decision Tree:</a:t>
            </a:r>
          </a:p>
          <a:p>
            <a:r>
              <a:rPr lang="en-US" sz="1400" b="1">
                <a:solidFill>
                  <a:schemeClr val="accent2"/>
                </a:solidFill>
              </a:rPr>
              <a:t>(</a:t>
            </a:r>
            <a:r>
              <a:rPr lang="en-US" sz="1400" b="1" err="1">
                <a:solidFill>
                  <a:schemeClr val="accent2"/>
                </a:solidFill>
              </a:rPr>
              <a:t>trn</a:t>
            </a:r>
            <a:r>
              <a:rPr lang="en-US" sz="1400" b="1">
                <a:solidFill>
                  <a:schemeClr val="accent2"/>
                </a:solidFill>
              </a:rPr>
              <a:t>, </a:t>
            </a:r>
            <a:r>
              <a:rPr lang="en-US" sz="1400" b="1" err="1">
                <a:solidFill>
                  <a:schemeClr val="accent2"/>
                </a:solidFill>
              </a:rPr>
              <a:t>tst</a:t>
            </a:r>
            <a:r>
              <a:rPr lang="en-US" sz="1400" b="1">
                <a:solidFill>
                  <a:schemeClr val="accent2"/>
                </a:solidFill>
              </a:rPr>
              <a:t>, </a:t>
            </a:r>
            <a:r>
              <a:rPr lang="en-US" sz="1400" b="1" err="1">
                <a:solidFill>
                  <a:schemeClr val="accent2"/>
                </a:solidFill>
              </a:rPr>
              <a:t>oot</a:t>
            </a:r>
            <a:r>
              <a:rPr lang="en-US" sz="1400" b="1">
                <a:solidFill>
                  <a:schemeClr val="accent2"/>
                </a:solidFill>
              </a:rPr>
              <a:t>) : (0.751, 0.740, 0.396)</a:t>
            </a:r>
          </a:p>
        </p:txBody>
      </p:sp>
      <p:pic>
        <p:nvPicPr>
          <p:cNvPr id="3073" name="Picture 4" descr="Decision Tree Classifier - an overview | ScienceDirect Topics">
            <a:extLst>
              <a:ext uri="{FF2B5EF4-FFF2-40B4-BE49-F238E27FC236}">
                <a16:creationId xmlns:a16="http://schemas.microsoft.com/office/drawing/2014/main" id="{DE25A721-4769-4649-93E2-D359C8FC651F}"/>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1061544" y="3658573"/>
            <a:ext cx="2819557" cy="2384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657EFAFB-950D-1F40-8069-9413FDA1021C}"/>
              </a:ext>
            </a:extLst>
          </p:cNvPr>
          <p:cNvGraphicFramePr>
            <a:graphicFrameLocks noGrp="1"/>
          </p:cNvGraphicFramePr>
          <p:nvPr>
            <p:extLst>
              <p:ext uri="{D42A27DB-BD31-4B8C-83A1-F6EECF244321}">
                <p14:modId xmlns:p14="http://schemas.microsoft.com/office/powerpoint/2010/main" val="3131197443"/>
              </p:ext>
            </p:extLst>
          </p:nvPr>
        </p:nvGraphicFramePr>
        <p:xfrm>
          <a:off x="6029157" y="3556000"/>
          <a:ext cx="5806382" cy="2368351"/>
        </p:xfrm>
        <a:graphic>
          <a:graphicData uri="http://schemas.openxmlformats.org/drawingml/2006/table">
            <a:tbl>
              <a:tblPr firstRow="1" firstCol="1" bandRow="1"/>
              <a:tblGrid>
                <a:gridCol w="730537">
                  <a:extLst>
                    <a:ext uri="{9D8B030D-6E8A-4147-A177-3AD203B41FA5}">
                      <a16:colId xmlns:a16="http://schemas.microsoft.com/office/drawing/2014/main" val="170809909"/>
                    </a:ext>
                  </a:extLst>
                </a:gridCol>
                <a:gridCol w="730537">
                  <a:extLst>
                    <a:ext uri="{9D8B030D-6E8A-4147-A177-3AD203B41FA5}">
                      <a16:colId xmlns:a16="http://schemas.microsoft.com/office/drawing/2014/main" val="2785767267"/>
                    </a:ext>
                  </a:extLst>
                </a:gridCol>
                <a:gridCol w="848031">
                  <a:extLst>
                    <a:ext uri="{9D8B030D-6E8A-4147-A177-3AD203B41FA5}">
                      <a16:colId xmlns:a16="http://schemas.microsoft.com/office/drawing/2014/main" val="3449699089"/>
                    </a:ext>
                  </a:extLst>
                </a:gridCol>
                <a:gridCol w="848031">
                  <a:extLst>
                    <a:ext uri="{9D8B030D-6E8A-4147-A177-3AD203B41FA5}">
                      <a16:colId xmlns:a16="http://schemas.microsoft.com/office/drawing/2014/main" val="1820721712"/>
                    </a:ext>
                  </a:extLst>
                </a:gridCol>
                <a:gridCol w="848031">
                  <a:extLst>
                    <a:ext uri="{9D8B030D-6E8A-4147-A177-3AD203B41FA5}">
                      <a16:colId xmlns:a16="http://schemas.microsoft.com/office/drawing/2014/main" val="921361176"/>
                    </a:ext>
                  </a:extLst>
                </a:gridCol>
                <a:gridCol w="600405">
                  <a:extLst>
                    <a:ext uri="{9D8B030D-6E8A-4147-A177-3AD203B41FA5}">
                      <a16:colId xmlns:a16="http://schemas.microsoft.com/office/drawing/2014/main" val="782953673"/>
                    </a:ext>
                  </a:extLst>
                </a:gridCol>
                <a:gridCol w="600405">
                  <a:extLst>
                    <a:ext uri="{9D8B030D-6E8A-4147-A177-3AD203B41FA5}">
                      <a16:colId xmlns:a16="http://schemas.microsoft.com/office/drawing/2014/main" val="3825861517"/>
                    </a:ext>
                  </a:extLst>
                </a:gridCol>
                <a:gridCol w="600405">
                  <a:extLst>
                    <a:ext uri="{9D8B030D-6E8A-4147-A177-3AD203B41FA5}">
                      <a16:colId xmlns:a16="http://schemas.microsoft.com/office/drawing/2014/main" val="1420666499"/>
                    </a:ext>
                  </a:extLst>
                </a:gridCol>
              </a:tblGrid>
              <a:tr h="369529">
                <a:tc gridSpan="2">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Model</a:t>
                      </a:r>
                      <a:endParaRPr lang="en-US" sz="1000">
                        <a:effectLst/>
                        <a:latin typeface="Microsoft YaHei"/>
                        <a:ea typeface="Microsoft YaHei"/>
                        <a:cs typeface="DengXian" panose="02010600030101010101" pitchFamily="2" charset="-122"/>
                      </a:endParaRPr>
                    </a:p>
                  </a:txBody>
                  <a:tcPr marL="68580" marR="6858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marL="0" marR="0" marT="0" marB="0" anchor="ctr" horzOverflow="overflow"/>
                </a:tc>
                <a:tc gridSpan="3">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Parameters</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marL="0" marR="0" marT="0" marB="0" anchor="ctr" horzOverflow="overflow"/>
                </a:tc>
                <a:tc hMerge="1">
                  <a:txBody>
                    <a:bodyPr/>
                    <a:lstStyle/>
                    <a:p>
                      <a:endParaRPr lang="en-US"/>
                    </a:p>
                  </a:txBody>
                  <a:tcPr marL="0" marR="0" marT="0" marB="0" anchor="ctr" horzOverflow="overflow"/>
                </a:tc>
                <a:tc gridSpan="3">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Avg FDR at 3%</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marL="0" marR="0" marT="0" marB="0" anchor="ctr" horzOverflow="overflow"/>
                </a:tc>
                <a:tc hMerge="1">
                  <a:txBody>
                    <a:bodyPr/>
                    <a:lstStyle/>
                    <a:p>
                      <a:endParaRPr lang="en-US"/>
                    </a:p>
                  </a:txBody>
                  <a:tcPr marL="0" marR="0" marT="0" marB="0" anchor="ctr" horzOverflow="overflow"/>
                </a:tc>
                <a:extLst>
                  <a:ext uri="{0D108BD9-81ED-4DB2-BD59-A6C34878D82A}">
                    <a16:rowId xmlns:a16="http://schemas.microsoft.com/office/drawing/2014/main" val="1112478276"/>
                  </a:ext>
                </a:extLst>
              </a:tr>
              <a:tr h="285546">
                <a:tc rowSpan="7">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Single Decision Tree</a:t>
                      </a:r>
                      <a:endParaRPr lang="en-US" sz="1000">
                        <a:effectLst/>
                        <a:latin typeface="Microsoft YaHei"/>
                        <a:ea typeface="Microsoft YaHei"/>
                        <a:cs typeface="DengXian" panose="02010600030101010101" pitchFamily="2" charset="-122"/>
                      </a:endParaRPr>
                    </a:p>
                  </a:txBody>
                  <a:tcPr marL="68580" marR="6858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EEAF6"/>
                    </a:solidFill>
                  </a:tcPr>
                </a:tc>
                <a:tc>
                  <a:txBody>
                    <a:bodyPr/>
                    <a:lstStyle/>
                    <a:p>
                      <a:pPr marL="0" marR="0" algn="ctr">
                        <a:lnSpc>
                          <a:spcPct val="150000"/>
                        </a:lnSpc>
                        <a:spcBef>
                          <a:spcPts val="0"/>
                        </a:spcBef>
                        <a:spcAft>
                          <a:spcPts val="0"/>
                        </a:spcAft>
                      </a:pPr>
                      <a:r>
                        <a:rPr lang="en-US" sz="1000" b="1">
                          <a:effectLst/>
                          <a:latin typeface="Microsoft YaHei"/>
                          <a:ea typeface="Microsoft YaHei"/>
                          <a:cs typeface="DengXian" panose="02010600030101010101" pitchFamily="2" charset="-122"/>
                        </a:rPr>
                        <a:t>Iteration</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Variables</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err="1">
                          <a:solidFill>
                            <a:srgbClr val="000000"/>
                          </a:solidFill>
                          <a:effectLst/>
                          <a:latin typeface="Microsoft YaHei" panose="020B0503020204020204" pitchFamily="34" charset="-122"/>
                          <a:ea typeface="Microsoft YaHei" panose="020B0503020204020204" pitchFamily="34" charset="-122"/>
                          <a:cs typeface="DengXian" panose="02010600030101010101" pitchFamily="2" charset="-122"/>
                        </a:rPr>
                        <a:t>max_depth</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splitter</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err="1">
                          <a:effectLst/>
                          <a:latin typeface="Microsoft YaHei" panose="020B0503020204020204" pitchFamily="34" charset="-122"/>
                          <a:ea typeface="Microsoft YaHei" panose="020B0503020204020204" pitchFamily="34" charset="-122"/>
                          <a:cs typeface="DengXian" panose="02010600030101010101" pitchFamily="2" charset="-122"/>
                        </a:rPr>
                        <a:t>trn</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err="1">
                          <a:effectLst/>
                          <a:latin typeface="Microsoft YaHei" panose="020B0503020204020204" pitchFamily="34" charset="-122"/>
                          <a:ea typeface="Microsoft YaHei" panose="020B0503020204020204" pitchFamily="34" charset="-122"/>
                          <a:cs typeface="DengXian" panose="02010600030101010101" pitchFamily="2" charset="-122"/>
                        </a:rPr>
                        <a:t>tst</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err="1">
                          <a:effectLst/>
                          <a:latin typeface="Microsoft YaHei" panose="020B0503020204020204" pitchFamily="34" charset="-122"/>
                          <a:ea typeface="Microsoft YaHei" panose="020B0503020204020204" pitchFamily="34" charset="-122"/>
                          <a:cs typeface="DengXian" panose="02010600030101010101" pitchFamily="2" charset="-122"/>
                        </a:rPr>
                        <a:t>oot</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411271"/>
                  </a:ext>
                </a:extLst>
              </a:tr>
              <a:tr h="285546">
                <a:tc vMerge="1">
                  <a:txBody>
                    <a:bodyPr/>
                    <a:lstStyle/>
                    <a:p>
                      <a:endParaRPr lang="en-US"/>
                    </a:p>
                  </a:txBody>
                  <a:tcPr marL="0" marR="0" marT="0" marB="0" anchor="ctr" horzOverflow="overflow"/>
                </a:tc>
                <a:tc>
                  <a:txBody>
                    <a:bodyPr/>
                    <a:lstStyle/>
                    <a:p>
                      <a:pPr marL="0" marR="0" algn="ctr">
                        <a:lnSpc>
                          <a:spcPct val="150000"/>
                        </a:lnSpc>
                        <a:spcBef>
                          <a:spcPts val="0"/>
                        </a:spcBef>
                        <a:spcAft>
                          <a:spcPts val="0"/>
                        </a:spcAft>
                      </a:pPr>
                      <a:r>
                        <a:rPr lang="en-US" sz="1000">
                          <a:solidFill>
                            <a:srgbClr val="000000"/>
                          </a:solidFill>
                          <a:effectLst/>
                          <a:latin typeface="Microsoft YaHei"/>
                          <a:ea typeface="Microsoft YaHei"/>
                          <a:cs typeface="DengXian" panose="02010600030101010101" pitchFamily="2" charset="-122"/>
                        </a:rPr>
                        <a:t>1</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Microsoft YaHei"/>
                          <a:ea typeface="Microsoft YaHei"/>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Microsoft YaHei"/>
                          <a:ea typeface="Microsoft YaHei"/>
                        </a:rPr>
                        <a:t>None</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Microsoft YaHei"/>
                          <a:ea typeface="Microsoft YaHei"/>
                        </a:rPr>
                        <a:t>random</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Microsoft YaHei"/>
                          <a:ea typeface="Microsoft YaHei"/>
                        </a:rPr>
                        <a:t>1.000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Microsoft YaHei"/>
                          <a:ea typeface="Microsoft YaHei"/>
                        </a:rPr>
                        <a:t>0.594</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Microsoft YaHei"/>
                          <a:ea typeface="Microsoft YaHei"/>
                        </a:rPr>
                        <a:t>0.263</a:t>
                      </a:r>
                    </a:p>
                  </a:txBody>
                  <a:tcPr marL="9525" marR="9525" marT="9525"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04835843"/>
                  </a:ext>
                </a:extLst>
              </a:tr>
              <a:tr h="285546">
                <a:tc vMerge="1">
                  <a:txBody>
                    <a:bodyPr/>
                    <a:lstStyle/>
                    <a:p>
                      <a:endParaRPr lang="en-US"/>
                    </a:p>
                  </a:txBody>
                  <a:tcPr marL="0" marR="0" marT="0" marB="0" anchor="ctr" horzOverflow="overflow"/>
                </a:tc>
                <a:tc>
                  <a:txBody>
                    <a:bodyPr/>
                    <a:lstStyle/>
                    <a:p>
                      <a:pPr marL="0" marR="0" algn="ctr">
                        <a:lnSpc>
                          <a:spcPct val="150000"/>
                        </a:lnSpc>
                        <a:spcBef>
                          <a:spcPts val="0"/>
                        </a:spcBef>
                        <a:spcAft>
                          <a:spcPts val="0"/>
                        </a:spcAft>
                      </a:pPr>
                      <a:r>
                        <a:rPr lang="en-US" sz="1000">
                          <a:solidFill>
                            <a:srgbClr val="000000"/>
                          </a:solidFill>
                          <a:effectLst/>
                          <a:latin typeface="Microsoft YaHei"/>
                          <a:ea typeface="Microsoft YaHei"/>
                          <a:cs typeface="DengXian" panose="02010600030101010101" pitchFamily="2" charset="-122"/>
                        </a:rPr>
                        <a:t>2</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best</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0.707</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0.711</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0.380</a:t>
                      </a:r>
                    </a:p>
                  </a:txBody>
                  <a:tcPr marL="9525" marR="9525" marT="9525" marB="0" anchor="ctr">
                    <a:lnL w="28575"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33143985"/>
                  </a:ext>
                </a:extLst>
              </a:tr>
              <a:tr h="285546">
                <a:tc vMerge="1">
                  <a:txBody>
                    <a:bodyPr/>
                    <a:lstStyle/>
                    <a:p>
                      <a:endParaRPr lang="en-US"/>
                    </a:p>
                  </a:txBody>
                  <a:tcPr marL="0" marR="0" marT="0" marB="0" anchor="ctr" horzOverflow="overflow"/>
                </a:tc>
                <a:tc>
                  <a:txBody>
                    <a:bodyPr/>
                    <a:lstStyle/>
                    <a:p>
                      <a:pPr marL="0" marR="0" algn="ctr">
                        <a:lnSpc>
                          <a:spcPct val="150000"/>
                        </a:lnSpc>
                        <a:spcBef>
                          <a:spcPts val="0"/>
                        </a:spcBef>
                        <a:spcAft>
                          <a:spcPts val="0"/>
                        </a:spcAft>
                      </a:pPr>
                      <a:r>
                        <a:rPr lang="en-US" sz="1000">
                          <a:solidFill>
                            <a:srgbClr val="000000"/>
                          </a:solidFill>
                          <a:effectLst/>
                          <a:latin typeface="Microsoft YaHei"/>
                          <a:ea typeface="Microsoft YaHei"/>
                          <a:cs typeface="DengXian" panose="02010600030101010101" pitchFamily="2" charset="-122"/>
                        </a:rPr>
                        <a:t>3</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15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random</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0.725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0.650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0.340</a:t>
                      </a:r>
                    </a:p>
                  </a:txBody>
                  <a:tcPr marL="9525" marR="9525" marT="9525" marB="0" anchor="ctr">
                    <a:lnL w="28575"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81590846"/>
                  </a:ext>
                </a:extLst>
              </a:tr>
              <a:tr h="285546">
                <a:tc vMerge="1">
                  <a:txBody>
                    <a:bodyPr/>
                    <a:lstStyle/>
                    <a:p>
                      <a:endParaRPr lang="en-US"/>
                    </a:p>
                  </a:txBody>
                  <a:tcPr marL="0" marR="0" marT="0" marB="0" anchor="ctr" horzOverflow="overflow"/>
                </a:tc>
                <a:tc>
                  <a:txBody>
                    <a:bodyPr/>
                    <a:lstStyle/>
                    <a:p>
                      <a:pPr marL="0" marR="0" algn="ctr">
                        <a:lnSpc>
                          <a:spcPct val="150000"/>
                        </a:lnSpc>
                        <a:spcBef>
                          <a:spcPts val="0"/>
                        </a:spcBef>
                        <a:spcAft>
                          <a:spcPts val="0"/>
                        </a:spcAft>
                      </a:pPr>
                      <a:r>
                        <a:rPr lang="en-US" sz="1000">
                          <a:solidFill>
                            <a:srgbClr val="000000"/>
                          </a:solidFill>
                          <a:effectLst/>
                          <a:latin typeface="Microsoft YaHei"/>
                          <a:ea typeface="Microsoft YaHei"/>
                          <a:cs typeface="DengXian" panose="02010600030101010101" pitchFamily="2" charset="-122"/>
                        </a:rPr>
                        <a:t>4</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15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best</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0.839</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0.682</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0.302</a:t>
                      </a:r>
                    </a:p>
                  </a:txBody>
                  <a:tcPr marL="9525" marR="9525" marT="9525" marB="0" anchor="ctr">
                    <a:lnL w="28575"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13563416"/>
                  </a:ext>
                </a:extLst>
              </a:tr>
              <a:tr h="285546">
                <a:tc vMerge="1">
                  <a:txBody>
                    <a:bodyPr/>
                    <a:lstStyle/>
                    <a:p>
                      <a:endParaRPr lang="en-US"/>
                    </a:p>
                  </a:txBody>
                  <a:tcPr marL="0" marR="0" marT="0" marB="0" anchor="ctr" horzOverflow="overflow"/>
                </a:tc>
                <a:tc>
                  <a:txBody>
                    <a:bodyPr/>
                    <a:lstStyle/>
                    <a:p>
                      <a:pPr marL="0" marR="0" algn="ctr">
                        <a:lnSpc>
                          <a:spcPct val="150000"/>
                        </a:lnSpc>
                        <a:spcBef>
                          <a:spcPts val="0"/>
                        </a:spcBef>
                        <a:spcAft>
                          <a:spcPts val="0"/>
                        </a:spcAft>
                      </a:pPr>
                      <a:r>
                        <a:rPr lang="en-US" sz="1000">
                          <a:solidFill>
                            <a:srgbClr val="000000"/>
                          </a:solidFill>
                          <a:effectLst/>
                          <a:latin typeface="Microsoft YaHei"/>
                          <a:ea typeface="Microsoft YaHei"/>
                          <a:cs typeface="DengXian" panose="02010600030101010101" pitchFamily="2" charset="-122"/>
                        </a:rPr>
                        <a:t>5</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20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7</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random</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0.666</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0.644</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0.361</a:t>
                      </a:r>
                    </a:p>
                  </a:txBody>
                  <a:tcPr marL="9525" marR="9525" marT="9525" marB="0" anchor="ctr">
                    <a:lnL w="28575"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2572355"/>
                  </a:ext>
                </a:extLst>
              </a:tr>
              <a:tr h="285546">
                <a:tc vMerge="1">
                  <a:txBody>
                    <a:bodyPr/>
                    <a:lstStyle/>
                    <a:p>
                      <a:endParaRPr lang="en-US"/>
                    </a:p>
                  </a:txBody>
                  <a:tcPr marL="0" marR="0" marT="0" marB="0" anchor="ctr" horzOverflow="overflow"/>
                </a:tc>
                <a:tc>
                  <a:txBody>
                    <a:bodyPr/>
                    <a:lstStyle/>
                    <a:p>
                      <a:pPr marL="0" marR="0" algn="ctr">
                        <a:lnSpc>
                          <a:spcPct val="150000"/>
                        </a:lnSpc>
                        <a:spcBef>
                          <a:spcPts val="0"/>
                        </a:spcBef>
                        <a:spcAft>
                          <a:spcPts val="0"/>
                        </a:spcAft>
                      </a:pPr>
                      <a:r>
                        <a:rPr lang="en-US" sz="1000">
                          <a:solidFill>
                            <a:srgbClr val="000000"/>
                          </a:solidFill>
                          <a:effectLst/>
                          <a:latin typeface="Microsoft YaHei"/>
                          <a:ea typeface="Microsoft YaHei"/>
                          <a:cs typeface="DengXian" panose="02010600030101010101" pitchFamily="2" charset="-122"/>
                        </a:rPr>
                        <a:t>6</a:t>
                      </a:r>
                      <a:endParaRPr lang="en-US" sz="1000">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00" b="0" i="0" u="none" strike="noStrike">
                          <a:solidFill>
                            <a:srgbClr val="000000"/>
                          </a:solidFill>
                          <a:effectLst/>
                          <a:latin typeface="Microsoft YaHei"/>
                          <a:ea typeface="Microsoft YaHei"/>
                        </a:rPr>
                        <a:t>20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00" b="0" i="0" u="none" strike="noStrike">
                          <a:solidFill>
                            <a:srgbClr val="000000"/>
                          </a:solidFill>
                          <a:effectLst/>
                          <a:latin typeface="Microsoft YaHei"/>
                          <a:ea typeface="Microsoft YaHei"/>
                        </a:rPr>
                        <a:t>7</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00" b="0" i="0" u="none" strike="noStrike">
                          <a:solidFill>
                            <a:srgbClr val="000000"/>
                          </a:solidFill>
                          <a:effectLst/>
                          <a:latin typeface="Microsoft YaHei"/>
                          <a:ea typeface="Microsoft YaHei"/>
                        </a:rPr>
                        <a:t>best</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00" b="1" i="0" u="none" strike="noStrike">
                          <a:solidFill>
                            <a:schemeClr val="accent2"/>
                          </a:solidFill>
                          <a:effectLst/>
                          <a:latin typeface="Microsoft YaHei"/>
                          <a:ea typeface="Microsoft YaHei"/>
                        </a:rPr>
                        <a:t>0.751</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00" b="1" i="0" u="none" strike="noStrike">
                          <a:solidFill>
                            <a:schemeClr val="accent2"/>
                          </a:solidFill>
                          <a:effectLst/>
                          <a:latin typeface="Microsoft YaHei"/>
                          <a:ea typeface="Microsoft YaHei"/>
                        </a:rPr>
                        <a:t>0.740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00" b="1" i="0" u="none" strike="noStrike">
                          <a:solidFill>
                            <a:schemeClr val="accent2"/>
                          </a:solidFill>
                          <a:effectLst/>
                          <a:latin typeface="Microsoft YaHei"/>
                          <a:ea typeface="Microsoft YaHei"/>
                        </a:rPr>
                        <a:t>0.396</a:t>
                      </a:r>
                    </a:p>
                  </a:txBody>
                  <a:tcPr marL="9525" marR="9525" marT="9525"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638536612"/>
                  </a:ext>
                </a:extLst>
              </a:tr>
            </a:tbl>
          </a:graphicData>
        </a:graphic>
      </p:graphicFrame>
    </p:spTree>
    <p:extLst>
      <p:ext uri="{BB962C8B-B14F-4D97-AF65-F5344CB8AC3E}">
        <p14:creationId xmlns:p14="http://schemas.microsoft.com/office/powerpoint/2010/main" val="3852873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7" y="0"/>
            <a:ext cx="11198579" cy="812800"/>
          </a:xfrm>
          <a:prstGeom prst="rect">
            <a:avLst/>
          </a:prstGeom>
        </p:spPr>
        <p:txBody>
          <a:bodyPr lIns="91440" tIns="45720" rIns="91440" bIns="4572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Modeling</a:t>
            </a:r>
            <a:r>
              <a:rPr lang="zh-CN" altLang="en-US" sz="3200" b="1">
                <a:solidFill>
                  <a:schemeClr val="accent2"/>
                </a:solidFill>
                <a:ea typeface="方正姚体"/>
              </a:rPr>
              <a:t> </a:t>
            </a:r>
            <a:r>
              <a:rPr lang="en-US" altLang="zh-CN" sz="3200" b="1">
                <a:solidFill>
                  <a:schemeClr val="accent2"/>
                </a:solidFill>
                <a:ea typeface="方正姚体"/>
              </a:rPr>
              <a:t>–</a:t>
            </a:r>
            <a:r>
              <a:rPr lang="zh-CN" altLang="en-US" sz="3200" b="1">
                <a:solidFill>
                  <a:schemeClr val="accent2"/>
                </a:solidFill>
                <a:ea typeface="方正姚体"/>
              </a:rPr>
              <a:t> </a:t>
            </a:r>
            <a:r>
              <a:rPr lang="en-US" sz="3200" b="1">
                <a:solidFill>
                  <a:schemeClr val="accent2"/>
                </a:solidFill>
              </a:rPr>
              <a:t>Random Forest</a:t>
            </a:r>
            <a:endParaRPr lang="zh-CN" altLang="en-US" sz="3200" b="1">
              <a:solidFill>
                <a:schemeClr val="accent2"/>
              </a:solidFill>
            </a:endParaRPr>
          </a:p>
        </p:txBody>
      </p:sp>
      <p:sp>
        <p:nvSpPr>
          <p:cNvPr id="3" name="TextBox 2">
            <a:extLst>
              <a:ext uri="{FF2B5EF4-FFF2-40B4-BE49-F238E27FC236}">
                <a16:creationId xmlns:a16="http://schemas.microsoft.com/office/drawing/2014/main" id="{A19C11F0-E108-4A4C-8471-FCD6B15DC063}"/>
              </a:ext>
            </a:extLst>
          </p:cNvPr>
          <p:cNvSpPr txBox="1"/>
          <p:nvPr/>
        </p:nvSpPr>
        <p:spPr>
          <a:xfrm>
            <a:off x="428977" y="1004710"/>
            <a:ext cx="1979709" cy="369332"/>
          </a:xfrm>
          <a:prstGeom prst="rect">
            <a:avLst/>
          </a:prstGeom>
          <a:noFill/>
        </p:spPr>
        <p:txBody>
          <a:bodyPr wrap="none" rtlCol="0">
            <a:spAutoFit/>
          </a:bodyPr>
          <a:lstStyle/>
          <a:p>
            <a:r>
              <a:rPr lang="en-US"/>
              <a:t>3. Random Forest</a:t>
            </a:r>
          </a:p>
        </p:txBody>
      </p:sp>
      <p:sp>
        <p:nvSpPr>
          <p:cNvPr id="10" name="Pentagon 9">
            <a:extLst>
              <a:ext uri="{FF2B5EF4-FFF2-40B4-BE49-F238E27FC236}">
                <a16:creationId xmlns:a16="http://schemas.microsoft.com/office/drawing/2014/main" id="{B0D505D8-BD53-9646-915A-C6928779FF26}"/>
              </a:ext>
            </a:extLst>
          </p:cNvPr>
          <p:cNvSpPr/>
          <p:nvPr/>
        </p:nvSpPr>
        <p:spPr>
          <a:xfrm>
            <a:off x="712757" y="1565952"/>
            <a:ext cx="2196899" cy="369332"/>
          </a:xfrm>
          <a:prstGeom prst="homePlate">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accent2"/>
                </a:solidFill>
              </a:rPr>
              <a:t> Algorithm</a:t>
            </a:r>
          </a:p>
        </p:txBody>
      </p:sp>
      <p:sp>
        <p:nvSpPr>
          <p:cNvPr id="11" name="Pentagon 10">
            <a:extLst>
              <a:ext uri="{FF2B5EF4-FFF2-40B4-BE49-F238E27FC236}">
                <a16:creationId xmlns:a16="http://schemas.microsoft.com/office/drawing/2014/main" id="{CAD84A49-E953-3B4A-BDDF-5A381AB2DF69}"/>
              </a:ext>
            </a:extLst>
          </p:cNvPr>
          <p:cNvSpPr/>
          <p:nvPr/>
        </p:nvSpPr>
        <p:spPr>
          <a:xfrm>
            <a:off x="6028266" y="1565952"/>
            <a:ext cx="2196899" cy="369332"/>
          </a:xfrm>
          <a:prstGeom prst="homePlate">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accent2"/>
                </a:solidFill>
              </a:rPr>
              <a:t> Results</a:t>
            </a:r>
          </a:p>
        </p:txBody>
      </p:sp>
      <p:sp>
        <p:nvSpPr>
          <p:cNvPr id="12" name="TextBox 11">
            <a:extLst>
              <a:ext uri="{FF2B5EF4-FFF2-40B4-BE49-F238E27FC236}">
                <a16:creationId xmlns:a16="http://schemas.microsoft.com/office/drawing/2014/main" id="{DC838D9A-6D7F-5D46-BF52-883CC5AB77E6}"/>
              </a:ext>
            </a:extLst>
          </p:cNvPr>
          <p:cNvSpPr txBox="1"/>
          <p:nvPr/>
        </p:nvSpPr>
        <p:spPr>
          <a:xfrm>
            <a:off x="712757" y="2029877"/>
            <a:ext cx="4983850" cy="954107"/>
          </a:xfrm>
          <a:prstGeom prst="rect">
            <a:avLst/>
          </a:prstGeom>
          <a:noFill/>
        </p:spPr>
        <p:txBody>
          <a:bodyPr wrap="square" rtlCol="0">
            <a:spAutoFit/>
          </a:bodyPr>
          <a:lstStyle/>
          <a:p>
            <a:r>
              <a:rPr lang="en-US" sz="1400"/>
              <a:t>The random forest is a classification algorithm consisting of many relatively strong and deep decisions trees. </a:t>
            </a:r>
          </a:p>
          <a:p>
            <a:r>
              <a:rPr lang="en-US" sz="1400"/>
              <a:t>It predicts by averaging or majority voting and outperforms predictions of any individual tree in the forest. </a:t>
            </a:r>
            <a:endParaRPr lang="en-US" sz="1000"/>
          </a:p>
        </p:txBody>
      </p:sp>
      <p:sp>
        <p:nvSpPr>
          <p:cNvPr id="14" name="TextBox 13">
            <a:extLst>
              <a:ext uri="{FF2B5EF4-FFF2-40B4-BE49-F238E27FC236}">
                <a16:creationId xmlns:a16="http://schemas.microsoft.com/office/drawing/2014/main" id="{C4F141FA-1E53-C44A-A8F2-3027D404C557}"/>
              </a:ext>
            </a:extLst>
          </p:cNvPr>
          <p:cNvSpPr txBox="1"/>
          <p:nvPr/>
        </p:nvSpPr>
        <p:spPr>
          <a:xfrm>
            <a:off x="6028266" y="2029877"/>
            <a:ext cx="4668540" cy="738664"/>
          </a:xfrm>
          <a:prstGeom prst="rect">
            <a:avLst/>
          </a:prstGeom>
          <a:noFill/>
        </p:spPr>
        <p:txBody>
          <a:bodyPr wrap="square" rtlCol="0">
            <a:spAutoFit/>
          </a:bodyPr>
          <a:lstStyle/>
          <a:p>
            <a:r>
              <a:rPr lang="en-US" sz="1400"/>
              <a:t>Best result of Single Decision Tree: </a:t>
            </a:r>
          </a:p>
          <a:p>
            <a:r>
              <a:rPr lang="en-US" sz="1400" b="1">
                <a:solidFill>
                  <a:schemeClr val="accent2"/>
                </a:solidFill>
              </a:rPr>
              <a:t>(</a:t>
            </a:r>
            <a:r>
              <a:rPr lang="en-US" sz="1400" b="1" err="1">
                <a:solidFill>
                  <a:schemeClr val="accent2"/>
                </a:solidFill>
              </a:rPr>
              <a:t>trn</a:t>
            </a:r>
            <a:r>
              <a:rPr lang="en-US" sz="1400" b="1">
                <a:solidFill>
                  <a:schemeClr val="accent2"/>
                </a:solidFill>
              </a:rPr>
              <a:t>, </a:t>
            </a:r>
            <a:r>
              <a:rPr lang="en-US" sz="1400" b="1" err="1">
                <a:solidFill>
                  <a:schemeClr val="accent2"/>
                </a:solidFill>
              </a:rPr>
              <a:t>tst</a:t>
            </a:r>
            <a:r>
              <a:rPr lang="en-US" sz="1400" b="1">
                <a:solidFill>
                  <a:schemeClr val="accent2"/>
                </a:solidFill>
              </a:rPr>
              <a:t>, </a:t>
            </a:r>
            <a:r>
              <a:rPr lang="en-US" sz="1400" b="1" err="1">
                <a:solidFill>
                  <a:schemeClr val="accent2"/>
                </a:solidFill>
              </a:rPr>
              <a:t>oot</a:t>
            </a:r>
            <a:r>
              <a:rPr lang="en-US" sz="1400" b="1">
                <a:solidFill>
                  <a:schemeClr val="accent2"/>
                </a:solidFill>
              </a:rPr>
              <a:t>) : (0.922, 0.882, 0.610)</a:t>
            </a:r>
          </a:p>
          <a:p>
            <a:r>
              <a:rPr lang="en-US" sz="1400"/>
              <a:t>It is also the best result among all results.</a:t>
            </a:r>
          </a:p>
        </p:txBody>
      </p:sp>
      <p:pic>
        <p:nvPicPr>
          <p:cNvPr id="4097" name="Picture 5" descr="Random Forest Interview Questions | Random Forest Questions">
            <a:extLst>
              <a:ext uri="{FF2B5EF4-FFF2-40B4-BE49-F238E27FC236}">
                <a16:creationId xmlns:a16="http://schemas.microsoft.com/office/drawing/2014/main" id="{05E55163-F42B-1046-B738-678ECFB00DA9}"/>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712757" y="3429000"/>
            <a:ext cx="4495800" cy="304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4563AB30-6ECF-F443-8B2D-1AC3E434AF10}"/>
              </a:ext>
            </a:extLst>
          </p:cNvPr>
          <p:cNvGraphicFramePr>
            <a:graphicFrameLocks noGrp="1"/>
          </p:cNvGraphicFramePr>
          <p:nvPr>
            <p:extLst>
              <p:ext uri="{D42A27DB-BD31-4B8C-83A1-F6EECF244321}">
                <p14:modId xmlns:p14="http://schemas.microsoft.com/office/powerpoint/2010/main" val="2634445376"/>
              </p:ext>
            </p:extLst>
          </p:nvPr>
        </p:nvGraphicFramePr>
        <p:xfrm>
          <a:off x="6028267" y="2983984"/>
          <a:ext cx="5806383" cy="3518926"/>
        </p:xfrm>
        <a:graphic>
          <a:graphicData uri="http://schemas.openxmlformats.org/drawingml/2006/table">
            <a:tbl>
              <a:tblPr/>
              <a:tblGrid>
                <a:gridCol w="569894">
                  <a:extLst>
                    <a:ext uri="{9D8B030D-6E8A-4147-A177-3AD203B41FA5}">
                      <a16:colId xmlns:a16="http://schemas.microsoft.com/office/drawing/2014/main" val="2127209443"/>
                    </a:ext>
                  </a:extLst>
                </a:gridCol>
                <a:gridCol w="632956">
                  <a:extLst>
                    <a:ext uri="{9D8B030D-6E8A-4147-A177-3AD203B41FA5}">
                      <a16:colId xmlns:a16="http://schemas.microsoft.com/office/drawing/2014/main" val="250900115"/>
                    </a:ext>
                  </a:extLst>
                </a:gridCol>
                <a:gridCol w="654627">
                  <a:extLst>
                    <a:ext uri="{9D8B030D-6E8A-4147-A177-3AD203B41FA5}">
                      <a16:colId xmlns:a16="http://schemas.microsoft.com/office/drawing/2014/main" val="3824262812"/>
                    </a:ext>
                  </a:extLst>
                </a:gridCol>
                <a:gridCol w="708668">
                  <a:extLst>
                    <a:ext uri="{9D8B030D-6E8A-4147-A177-3AD203B41FA5}">
                      <a16:colId xmlns:a16="http://schemas.microsoft.com/office/drawing/2014/main" val="3385830901"/>
                    </a:ext>
                  </a:extLst>
                </a:gridCol>
                <a:gridCol w="600586">
                  <a:extLst>
                    <a:ext uri="{9D8B030D-6E8A-4147-A177-3AD203B41FA5}">
                      <a16:colId xmlns:a16="http://schemas.microsoft.com/office/drawing/2014/main" val="1577271138"/>
                    </a:ext>
                  </a:extLst>
                </a:gridCol>
                <a:gridCol w="654627">
                  <a:extLst>
                    <a:ext uri="{9D8B030D-6E8A-4147-A177-3AD203B41FA5}">
                      <a16:colId xmlns:a16="http://schemas.microsoft.com/office/drawing/2014/main" val="1498702408"/>
                    </a:ext>
                  </a:extLst>
                </a:gridCol>
                <a:gridCol w="654627">
                  <a:extLst>
                    <a:ext uri="{9D8B030D-6E8A-4147-A177-3AD203B41FA5}">
                      <a16:colId xmlns:a16="http://schemas.microsoft.com/office/drawing/2014/main" val="2128785827"/>
                    </a:ext>
                  </a:extLst>
                </a:gridCol>
                <a:gridCol w="443466">
                  <a:extLst>
                    <a:ext uri="{9D8B030D-6E8A-4147-A177-3AD203B41FA5}">
                      <a16:colId xmlns:a16="http://schemas.microsoft.com/office/drawing/2014/main" val="3032782423"/>
                    </a:ext>
                  </a:extLst>
                </a:gridCol>
                <a:gridCol w="443466">
                  <a:extLst>
                    <a:ext uri="{9D8B030D-6E8A-4147-A177-3AD203B41FA5}">
                      <a16:colId xmlns:a16="http://schemas.microsoft.com/office/drawing/2014/main" val="995653339"/>
                    </a:ext>
                  </a:extLst>
                </a:gridCol>
                <a:gridCol w="443466">
                  <a:extLst>
                    <a:ext uri="{9D8B030D-6E8A-4147-A177-3AD203B41FA5}">
                      <a16:colId xmlns:a16="http://schemas.microsoft.com/office/drawing/2014/main" val="2418385412"/>
                    </a:ext>
                  </a:extLst>
                </a:gridCol>
              </a:tblGrid>
              <a:tr h="287478">
                <a:tc gridSpan="2">
                  <a:txBody>
                    <a:bodyPr/>
                    <a:lstStyle/>
                    <a:p>
                      <a:pPr algn="ctr" fontAlgn="ctr"/>
                      <a:r>
                        <a:rPr lang="en-US" sz="1000" b="1" i="0" u="none" strike="noStrike">
                          <a:solidFill>
                            <a:srgbClr val="000000"/>
                          </a:solidFill>
                          <a:effectLst/>
                          <a:latin typeface="Microsoft YaHei"/>
                          <a:ea typeface="Microsoft YaHei"/>
                        </a:rPr>
                        <a:t>Model</a:t>
                      </a:r>
                    </a:p>
                  </a:txBody>
                  <a:tcPr marL="8263" marR="8263" marT="8263"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fontAlgn="ctr"/>
                      <a:endParaRPr lang="en-US" sz="1000" b="1" i="0" u="none" strike="noStrike">
                        <a:solidFill>
                          <a:srgbClr val="000000"/>
                        </a:solidFill>
                        <a:effectLst/>
                        <a:latin typeface="Arial" panose="020B0604020202020204" pitchFamily="34" charset="0"/>
                      </a:endParaRPr>
                    </a:p>
                  </a:txBody>
                  <a:tcPr marL="8263" marR="8263" marT="82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gridSpan="5">
                  <a:txBody>
                    <a:bodyPr/>
                    <a:lstStyle/>
                    <a:p>
                      <a:pPr algn="ctr" fontAlgn="ctr"/>
                      <a:r>
                        <a:rPr lang="en-US" sz="1000" b="1" i="0" u="none" strike="noStrike">
                          <a:solidFill>
                            <a:srgbClr val="000000"/>
                          </a:solidFill>
                          <a:effectLst/>
                          <a:latin typeface="Microsoft YaHei"/>
                          <a:ea typeface="Microsoft YaHei"/>
                        </a:rPr>
                        <a:t>Parameters</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fontAlgn="ctr"/>
                      <a:endParaRPr lang="en-US" sz="1000" b="1" i="0" u="none" strike="noStrike">
                        <a:solidFill>
                          <a:srgbClr val="000000"/>
                        </a:solidFill>
                        <a:effectLst/>
                        <a:latin typeface="Arial" panose="020B0604020202020204" pitchFamily="34" charset="0"/>
                      </a:endParaRPr>
                    </a:p>
                  </a:txBody>
                  <a:tcPr marL="8263" marR="8263" marT="82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pPr algn="ctr" fontAlgn="ctr"/>
                      <a:endParaRPr lang="en-US" sz="1000" b="1" i="0" u="none" strike="noStrike">
                        <a:solidFill>
                          <a:srgbClr val="000000"/>
                        </a:solidFill>
                        <a:effectLst/>
                        <a:latin typeface="Arial" panose="020B0604020202020204" pitchFamily="34" charset="0"/>
                      </a:endParaRPr>
                    </a:p>
                  </a:txBody>
                  <a:tcPr marL="8263" marR="8263" marT="82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pPr algn="ctr" fontAlgn="ctr"/>
                      <a:endParaRPr lang="en-US" sz="1000" b="1" i="0" u="none" strike="noStrike">
                        <a:solidFill>
                          <a:srgbClr val="000000"/>
                        </a:solidFill>
                        <a:effectLst/>
                        <a:latin typeface="Arial" panose="020B0604020202020204" pitchFamily="34" charset="0"/>
                      </a:endParaRPr>
                    </a:p>
                  </a:txBody>
                  <a:tcPr marL="8263" marR="8263" marT="82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pPr algn="ctr" fontAlgn="ctr"/>
                      <a:endParaRPr lang="en-US" sz="1000" b="1" i="0" u="none" strike="noStrike">
                        <a:solidFill>
                          <a:srgbClr val="000000"/>
                        </a:solidFill>
                        <a:effectLst/>
                        <a:latin typeface="Arial" panose="020B0604020202020204" pitchFamily="34" charset="0"/>
                      </a:endParaRPr>
                    </a:p>
                  </a:txBody>
                  <a:tcPr marL="8263" marR="8263" marT="82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a:solidFill>
                            <a:srgbClr val="000000"/>
                          </a:solidFill>
                          <a:effectLst/>
                          <a:latin typeface="Microsoft YaHei"/>
                          <a:ea typeface="Microsoft YaHei"/>
                          <a:cs typeface="DengXian" panose="02010600030101010101" pitchFamily="2" charset="-122"/>
                        </a:rPr>
                        <a:t>Avg FDR at 3%</a:t>
                      </a:r>
                      <a:endParaRPr lang="en-US" sz="1000">
                        <a:effectLst/>
                        <a:latin typeface="Microsoft YaHei"/>
                        <a:ea typeface="Microsoft YaHei"/>
                        <a:cs typeface="DengXian" panose="02010600030101010101" pitchFamily="2" charset="-122"/>
                      </a:endParaRPr>
                    </a:p>
                  </a:txBody>
                  <a:tcPr marL="8263" marR="8263" marT="8263"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1165918"/>
                  </a:ext>
                </a:extLst>
              </a:tr>
              <a:tr h="508867">
                <a:tc rowSpan="11">
                  <a:txBody>
                    <a:bodyPr/>
                    <a:lstStyle/>
                    <a:p>
                      <a:pPr algn="ctr" fontAlgn="ctr"/>
                      <a:r>
                        <a:rPr lang="en-US" sz="1000" b="1" i="0" u="none" strike="noStrike">
                          <a:solidFill>
                            <a:srgbClr val="000000"/>
                          </a:solidFill>
                          <a:effectLst/>
                          <a:latin typeface="Microsoft YaHei"/>
                          <a:ea typeface="Microsoft YaHei"/>
                        </a:rPr>
                        <a:t>Random Forest</a:t>
                      </a:r>
                    </a:p>
                  </a:txBody>
                  <a:tcPr marL="8263" marR="8263" marT="8263"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EBF7"/>
                    </a:solidFill>
                  </a:tcPr>
                </a:tc>
                <a:tc>
                  <a:txBody>
                    <a:bodyPr/>
                    <a:lstStyle/>
                    <a:p>
                      <a:pPr algn="ctr" fontAlgn="ctr"/>
                      <a:r>
                        <a:rPr lang="en-US" sz="1000" b="1" i="0" u="none" strike="noStrike">
                          <a:solidFill>
                            <a:srgbClr val="000000"/>
                          </a:solidFill>
                          <a:effectLst/>
                          <a:latin typeface="Microsoft YaHei"/>
                          <a:ea typeface="Microsoft YaHei"/>
                        </a:rPr>
                        <a:t>Iteration</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fontAlgn="ctr"/>
                      <a:r>
                        <a:rPr lang="en-US" sz="1000" b="1" i="0" u="none" strike="noStrike">
                          <a:solidFill>
                            <a:srgbClr val="000000"/>
                          </a:solidFill>
                          <a:effectLst/>
                          <a:latin typeface="Microsoft YaHei"/>
                          <a:ea typeface="Microsoft YaHei"/>
                        </a:rPr>
                        <a:t>Variables</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fontAlgn="ctr"/>
                      <a:r>
                        <a:rPr lang="en-US" sz="1000" b="1" i="0" u="none" strike="noStrike">
                          <a:solidFill>
                            <a:srgbClr val="000000"/>
                          </a:solidFill>
                          <a:effectLst/>
                          <a:latin typeface="Microsoft YaHei"/>
                          <a:ea typeface="Microsoft YaHei"/>
                        </a:rPr>
                        <a:t>n_</a:t>
                      </a:r>
                    </a:p>
                    <a:p>
                      <a:pPr algn="ctr" fontAlgn="ctr"/>
                      <a:r>
                        <a:rPr lang="en-US" sz="1000" b="1" i="0" u="none" strike="noStrike">
                          <a:solidFill>
                            <a:srgbClr val="000000"/>
                          </a:solidFill>
                          <a:effectLst/>
                          <a:latin typeface="Microsoft YaHei"/>
                          <a:ea typeface="Microsoft YaHei"/>
                        </a:rPr>
                        <a:t>estimators</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fontAlgn="ctr"/>
                      <a:r>
                        <a:rPr lang="en-US" sz="1000" b="1" i="0" u="none" strike="noStrike">
                          <a:solidFill>
                            <a:srgbClr val="000000"/>
                          </a:solidFill>
                          <a:effectLst/>
                          <a:latin typeface="Microsoft YaHei"/>
                          <a:ea typeface="Microsoft YaHei"/>
                        </a:rPr>
                        <a:t>max_</a:t>
                      </a:r>
                    </a:p>
                    <a:p>
                      <a:pPr algn="ctr" fontAlgn="ctr"/>
                      <a:r>
                        <a:rPr lang="en-US" sz="1000" b="1" i="0" u="none" strike="noStrike">
                          <a:solidFill>
                            <a:srgbClr val="000000"/>
                          </a:solidFill>
                          <a:effectLst/>
                          <a:latin typeface="Microsoft YaHei"/>
                          <a:ea typeface="Microsoft YaHei"/>
                        </a:rPr>
                        <a:t>depth</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fontAlgn="ctr"/>
                      <a:r>
                        <a:rPr lang="en-US" sz="1000" b="1" i="0" u="none" strike="noStrike">
                          <a:solidFill>
                            <a:srgbClr val="000000"/>
                          </a:solidFill>
                          <a:effectLst/>
                          <a:latin typeface="Microsoft YaHei"/>
                          <a:ea typeface="Microsoft YaHei"/>
                        </a:rPr>
                        <a:t>min_</a:t>
                      </a:r>
                    </a:p>
                    <a:p>
                      <a:pPr algn="ctr" fontAlgn="ctr"/>
                      <a:r>
                        <a:rPr lang="en-US" sz="1000" b="1" i="0" u="none" strike="noStrike">
                          <a:solidFill>
                            <a:srgbClr val="000000"/>
                          </a:solidFill>
                          <a:effectLst/>
                          <a:latin typeface="Microsoft YaHei"/>
                          <a:ea typeface="Microsoft YaHei"/>
                        </a:rPr>
                        <a:t>samples_</a:t>
                      </a:r>
                    </a:p>
                    <a:p>
                      <a:pPr algn="ctr" fontAlgn="ctr"/>
                      <a:r>
                        <a:rPr lang="en-US" sz="1000" b="1" i="0" u="none" strike="noStrike">
                          <a:solidFill>
                            <a:srgbClr val="000000"/>
                          </a:solidFill>
                          <a:effectLst/>
                          <a:latin typeface="Microsoft YaHei"/>
                          <a:ea typeface="Microsoft YaHei"/>
                        </a:rPr>
                        <a:t>leaf</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fontAlgn="ctr"/>
                      <a:r>
                        <a:rPr lang="en-US" sz="1000" b="1" i="0" u="none" strike="noStrike">
                          <a:solidFill>
                            <a:srgbClr val="000000"/>
                          </a:solidFill>
                          <a:effectLst/>
                          <a:latin typeface="Microsoft YaHei"/>
                          <a:ea typeface="Microsoft YaHei"/>
                        </a:rPr>
                        <a:t>min_</a:t>
                      </a:r>
                    </a:p>
                    <a:p>
                      <a:pPr algn="ctr" fontAlgn="ctr"/>
                      <a:r>
                        <a:rPr lang="en-US" sz="1000" b="1" i="0" u="none" strike="noStrike">
                          <a:solidFill>
                            <a:srgbClr val="000000"/>
                          </a:solidFill>
                          <a:effectLst/>
                          <a:latin typeface="Microsoft YaHei"/>
                          <a:ea typeface="Microsoft YaHei"/>
                        </a:rPr>
                        <a:t>samples_</a:t>
                      </a:r>
                    </a:p>
                    <a:p>
                      <a:pPr algn="ctr" fontAlgn="ctr"/>
                      <a:r>
                        <a:rPr lang="en-US" sz="1000" b="1" i="0" u="none" strike="noStrike">
                          <a:solidFill>
                            <a:srgbClr val="000000"/>
                          </a:solidFill>
                          <a:effectLst/>
                          <a:latin typeface="Microsoft YaHei"/>
                          <a:ea typeface="Microsoft YaHei"/>
                        </a:rPr>
                        <a:t>split</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algn="ctr">
                        <a:lnSpc>
                          <a:spcPct val="150000"/>
                        </a:lnSpc>
                        <a:spcBef>
                          <a:spcPts val="0"/>
                        </a:spcBef>
                        <a:spcAft>
                          <a:spcPts val="0"/>
                        </a:spcAft>
                      </a:pPr>
                      <a:r>
                        <a:rPr lang="en-US" sz="1000" b="1" err="1">
                          <a:effectLst/>
                          <a:latin typeface="Microsoft YaHei" panose="020B0503020204020204" pitchFamily="34" charset="-122"/>
                          <a:ea typeface="Microsoft YaHei" panose="020B0503020204020204" pitchFamily="34" charset="-122"/>
                          <a:cs typeface="DengXian" panose="02010600030101010101" pitchFamily="2" charset="-122"/>
                        </a:rPr>
                        <a:t>trn</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algn="ctr">
                        <a:lnSpc>
                          <a:spcPct val="150000"/>
                        </a:lnSpc>
                        <a:spcBef>
                          <a:spcPts val="0"/>
                        </a:spcBef>
                        <a:spcAft>
                          <a:spcPts val="0"/>
                        </a:spcAft>
                      </a:pPr>
                      <a:r>
                        <a:rPr lang="en-US" sz="1000" b="1" err="1">
                          <a:effectLst/>
                          <a:latin typeface="Microsoft YaHei" panose="020B0503020204020204" pitchFamily="34" charset="-122"/>
                          <a:ea typeface="Microsoft YaHei" panose="020B0503020204020204" pitchFamily="34" charset="-122"/>
                          <a:cs typeface="DengXian" panose="02010600030101010101" pitchFamily="2" charset="-122"/>
                        </a:rPr>
                        <a:t>tst</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algn="ctr">
                        <a:lnSpc>
                          <a:spcPct val="150000"/>
                        </a:lnSpc>
                        <a:spcBef>
                          <a:spcPts val="0"/>
                        </a:spcBef>
                        <a:spcAft>
                          <a:spcPts val="0"/>
                        </a:spcAft>
                      </a:pPr>
                      <a:r>
                        <a:rPr lang="en-US" sz="1000" b="1" err="1">
                          <a:effectLst/>
                          <a:latin typeface="Microsoft YaHei" panose="020B0503020204020204" pitchFamily="34" charset="-122"/>
                          <a:ea typeface="Microsoft YaHei" panose="020B0503020204020204" pitchFamily="34" charset="-122"/>
                          <a:cs typeface="DengXian" panose="02010600030101010101" pitchFamily="2" charset="-122"/>
                        </a:rPr>
                        <a:t>oot</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mpd="sng">
                      <a:noFill/>
                      <a:prstDash val="soli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93703327"/>
                  </a:ext>
                </a:extLst>
              </a:tr>
              <a:tr h="270567">
                <a:tc vMerge="1">
                  <a:txBody>
                    <a:bodyPr/>
                    <a:lstStyle/>
                    <a:p>
                      <a:endParaRPr lang="en-US"/>
                    </a:p>
                  </a:txBody>
                  <a:tcPr/>
                </a:tc>
                <a:tc>
                  <a:txBody>
                    <a:bodyPr/>
                    <a:lstStyle/>
                    <a:p>
                      <a:pPr algn="ctr" fontAlgn="ctr"/>
                      <a:r>
                        <a:rPr lang="en-US" sz="1000" b="0" i="0" u="none" strike="noStrike">
                          <a:solidFill>
                            <a:srgbClr val="000000"/>
                          </a:solidFill>
                          <a:effectLst/>
                          <a:latin typeface="Microsoft YaHei"/>
                          <a:ea typeface="Microsoft YaHei"/>
                        </a:rPr>
                        <a:t>1</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10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10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10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1</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0.880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0.760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0.513</a:t>
                      </a:r>
                    </a:p>
                  </a:txBody>
                  <a:tcPr marL="8263" marR="8263" marT="8263"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982481775"/>
                  </a:ext>
                </a:extLst>
              </a:tr>
              <a:tr h="270567">
                <a:tc vMerge="1">
                  <a:txBody>
                    <a:bodyPr/>
                    <a:lstStyle/>
                    <a:p>
                      <a:endParaRPr lang="en-US"/>
                    </a:p>
                  </a:txBody>
                  <a:tcPr/>
                </a:tc>
                <a:tc>
                  <a:txBody>
                    <a:bodyPr/>
                    <a:lstStyle/>
                    <a:p>
                      <a:pPr algn="ctr" fontAlgn="ctr"/>
                      <a:r>
                        <a:rPr lang="en-US" sz="1000" b="0" i="0" u="none" strike="noStrike">
                          <a:solidFill>
                            <a:srgbClr val="000000"/>
                          </a:solidFill>
                          <a:effectLst/>
                          <a:latin typeface="Microsoft YaHei"/>
                          <a:ea typeface="Microsoft YaHei"/>
                        </a:rPr>
                        <a:t>2</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10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10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10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10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0.845</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0.810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0.543</a:t>
                      </a:r>
                    </a:p>
                  </a:txBody>
                  <a:tcPr marL="8263" marR="8263" marT="8263"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31157683"/>
                  </a:ext>
                </a:extLst>
              </a:tr>
              <a:tr h="270567">
                <a:tc vMerge="1">
                  <a:txBody>
                    <a:bodyPr/>
                    <a:lstStyle/>
                    <a:p>
                      <a:endParaRPr lang="en-US"/>
                    </a:p>
                  </a:txBody>
                  <a:tcPr/>
                </a:tc>
                <a:tc>
                  <a:txBody>
                    <a:bodyPr/>
                    <a:lstStyle/>
                    <a:p>
                      <a:pPr algn="ctr" fontAlgn="ctr"/>
                      <a:r>
                        <a:rPr lang="en-US" sz="1000" b="0" i="0" u="none" strike="noStrike">
                          <a:solidFill>
                            <a:srgbClr val="000000"/>
                          </a:solidFill>
                          <a:effectLst/>
                          <a:latin typeface="Microsoft YaHei"/>
                          <a:ea typeface="Microsoft YaHei"/>
                        </a:rPr>
                        <a:t>3</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15</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0.929</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0.844</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0.575</a:t>
                      </a:r>
                    </a:p>
                  </a:txBody>
                  <a:tcPr marL="8263" marR="8263" marT="8263"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27096053"/>
                  </a:ext>
                </a:extLst>
              </a:tr>
              <a:tr h="270567">
                <a:tc vMerge="1">
                  <a:txBody>
                    <a:bodyPr/>
                    <a:lstStyle/>
                    <a:p>
                      <a:endParaRPr lang="en-US"/>
                    </a:p>
                  </a:txBody>
                  <a:tcPr/>
                </a:tc>
                <a:tc>
                  <a:txBody>
                    <a:bodyPr/>
                    <a:lstStyle/>
                    <a:p>
                      <a:pPr algn="ctr" fontAlgn="ctr"/>
                      <a:r>
                        <a:rPr lang="en-US" sz="1000" b="0" i="0" u="none" strike="noStrike">
                          <a:solidFill>
                            <a:srgbClr val="000000"/>
                          </a:solidFill>
                          <a:effectLst/>
                          <a:latin typeface="Microsoft YaHei"/>
                          <a:ea typeface="Microsoft YaHei"/>
                        </a:rPr>
                        <a:t>4</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15</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50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30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0.931</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0.828</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0.591</a:t>
                      </a:r>
                    </a:p>
                  </a:txBody>
                  <a:tcPr marL="8263" marR="8263" marT="8263"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63886931"/>
                  </a:ext>
                </a:extLst>
              </a:tr>
              <a:tr h="270567">
                <a:tc vMerge="1">
                  <a:txBody>
                    <a:bodyPr/>
                    <a:lstStyle/>
                    <a:p>
                      <a:endParaRPr lang="en-US"/>
                    </a:p>
                  </a:txBody>
                  <a:tcPr/>
                </a:tc>
                <a:tc>
                  <a:txBody>
                    <a:bodyPr/>
                    <a:lstStyle/>
                    <a:p>
                      <a:pPr algn="ctr" fontAlgn="ctr"/>
                      <a:r>
                        <a:rPr lang="en-US" sz="1000" b="0" i="0" u="none" strike="noStrike">
                          <a:solidFill>
                            <a:srgbClr val="000000"/>
                          </a:solidFill>
                          <a:effectLst/>
                          <a:latin typeface="Microsoft YaHei"/>
                          <a:ea typeface="Microsoft YaHei"/>
                        </a:rPr>
                        <a:t>5</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50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50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10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10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0.997</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0.854</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0.607</a:t>
                      </a:r>
                    </a:p>
                  </a:txBody>
                  <a:tcPr marL="8263" marR="8263" marT="8263"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90795996"/>
                  </a:ext>
                </a:extLst>
              </a:tr>
              <a:tr h="270567">
                <a:tc vMerge="1">
                  <a:txBody>
                    <a:bodyPr/>
                    <a:lstStyle/>
                    <a:p>
                      <a:endParaRPr lang="en-US"/>
                    </a:p>
                  </a:txBody>
                  <a:tcPr/>
                </a:tc>
                <a:tc>
                  <a:txBody>
                    <a:bodyPr/>
                    <a:lstStyle/>
                    <a:p>
                      <a:pPr algn="ctr" fontAlgn="ctr"/>
                      <a:r>
                        <a:rPr lang="en-US" sz="1000" b="0" i="0" u="none" strike="noStrike">
                          <a:solidFill>
                            <a:srgbClr val="000000"/>
                          </a:solidFill>
                          <a:effectLst/>
                          <a:latin typeface="Microsoft YaHei"/>
                          <a:ea typeface="Microsoft YaHei"/>
                        </a:rPr>
                        <a:t>6</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50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50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0.937</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0.860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0.591</a:t>
                      </a:r>
                    </a:p>
                  </a:txBody>
                  <a:tcPr marL="8263" marR="8263" marT="8263"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44029900"/>
                  </a:ext>
                </a:extLst>
              </a:tr>
              <a:tr h="270567">
                <a:tc vMerge="1">
                  <a:txBody>
                    <a:bodyPr/>
                    <a:lstStyle/>
                    <a:p>
                      <a:endParaRPr lang="en-US"/>
                    </a:p>
                  </a:txBody>
                  <a:tcPr/>
                </a:tc>
                <a:tc>
                  <a:txBody>
                    <a:bodyPr/>
                    <a:lstStyle/>
                    <a:p>
                      <a:pPr algn="ctr" fontAlgn="ctr"/>
                      <a:r>
                        <a:rPr lang="en-US" sz="1000" b="0" i="0" u="none" strike="noStrike">
                          <a:solidFill>
                            <a:srgbClr val="000000"/>
                          </a:solidFill>
                          <a:effectLst/>
                          <a:latin typeface="Microsoft YaHei"/>
                          <a:ea typeface="Microsoft YaHei"/>
                        </a:rPr>
                        <a:t>7</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50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50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30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50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0.899</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0.851</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0.598</a:t>
                      </a:r>
                    </a:p>
                  </a:txBody>
                  <a:tcPr marL="8263" marR="8263" marT="8263"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877558310"/>
                  </a:ext>
                </a:extLst>
              </a:tr>
              <a:tr h="270567">
                <a:tc vMerge="1">
                  <a:txBody>
                    <a:bodyPr/>
                    <a:lstStyle/>
                    <a:p>
                      <a:endParaRPr lang="en-US"/>
                    </a:p>
                  </a:txBody>
                  <a:tcPr/>
                </a:tc>
                <a:tc>
                  <a:txBody>
                    <a:bodyPr/>
                    <a:lstStyle/>
                    <a:p>
                      <a:pPr algn="ctr" fontAlgn="ctr"/>
                      <a:r>
                        <a:rPr lang="en-US" sz="1000" b="0" i="0" u="none" strike="noStrike">
                          <a:solidFill>
                            <a:srgbClr val="000000"/>
                          </a:solidFill>
                          <a:effectLst/>
                          <a:latin typeface="Microsoft YaHei"/>
                          <a:ea typeface="Microsoft YaHei"/>
                        </a:rPr>
                        <a:t>8</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50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50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15</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0.997</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0.865</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0.606</a:t>
                      </a:r>
                    </a:p>
                  </a:txBody>
                  <a:tcPr marL="8263" marR="8263" marT="8263"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00603912"/>
                  </a:ext>
                </a:extLst>
              </a:tr>
              <a:tr h="270567">
                <a:tc vMerge="1">
                  <a:txBody>
                    <a:bodyPr/>
                    <a:lstStyle/>
                    <a:p>
                      <a:endParaRPr lang="en-US"/>
                    </a:p>
                  </a:txBody>
                  <a:tcPr/>
                </a:tc>
                <a:tc>
                  <a:txBody>
                    <a:bodyPr/>
                    <a:lstStyle/>
                    <a:p>
                      <a:pPr algn="ctr" fontAlgn="ctr"/>
                      <a:r>
                        <a:rPr lang="en-US" sz="1000" b="0" i="0" u="none" strike="noStrike">
                          <a:solidFill>
                            <a:srgbClr val="000000"/>
                          </a:solidFill>
                          <a:effectLst/>
                          <a:latin typeface="Microsoft YaHei"/>
                          <a:ea typeface="Microsoft YaHei"/>
                        </a:rPr>
                        <a:t>9</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100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50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15</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000" b="0" i="0" u="none" strike="noStrike">
                          <a:solidFill>
                            <a:srgbClr val="000000"/>
                          </a:solidFill>
                          <a:effectLst/>
                          <a:latin typeface="Microsoft YaHei"/>
                          <a:ea typeface="Microsoft YaHei"/>
                        </a:rPr>
                        <a:t>20</a:t>
                      </a:r>
                      <a:endParaRPr lang="en-US" sz="1000" b="0" i="0" u="none" strike="noStrike">
                        <a:solidFill>
                          <a:srgbClr val="000000"/>
                        </a:solidFill>
                        <a:effectLst/>
                        <a:latin typeface="Microsoft YaHei" panose="020B0503020204020204" pitchFamily="34" charset="-122"/>
                        <a:ea typeface="Microsoft YaHei" panose="020B0503020204020204" pitchFamily="34" charset="-122"/>
                      </a:endParaRP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0.941</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0.866</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Microsoft YaHei"/>
                          <a:ea typeface="Microsoft YaHei"/>
                        </a:rPr>
                        <a:t>0.606</a:t>
                      </a:r>
                    </a:p>
                  </a:txBody>
                  <a:tcPr marL="8263" marR="8263" marT="8263"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77883549"/>
                  </a:ext>
                </a:extLst>
              </a:tr>
              <a:tr h="287478">
                <a:tc vMerge="1">
                  <a:txBody>
                    <a:bodyPr/>
                    <a:lstStyle/>
                    <a:p>
                      <a:endParaRPr lang="en-US"/>
                    </a:p>
                  </a:txBody>
                  <a:tcPr/>
                </a:tc>
                <a:tc>
                  <a:txBody>
                    <a:bodyPr/>
                    <a:lstStyle/>
                    <a:p>
                      <a:pPr algn="ctr" fontAlgn="ctr"/>
                      <a:r>
                        <a:rPr lang="en-US" sz="1000" b="0" i="0" u="none" strike="noStrike">
                          <a:solidFill>
                            <a:srgbClr val="000000"/>
                          </a:solidFill>
                          <a:effectLst/>
                          <a:latin typeface="Microsoft YaHei"/>
                          <a:ea typeface="Microsoft YaHei"/>
                        </a:rPr>
                        <a:t>10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0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000" b="0" i="0" u="none" strike="noStrike">
                          <a:solidFill>
                            <a:srgbClr val="000000"/>
                          </a:solidFill>
                          <a:effectLst/>
                          <a:latin typeface="Microsoft YaHei"/>
                          <a:ea typeface="Microsoft YaHei"/>
                        </a:rPr>
                        <a:t>200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000" b="0" i="0" u="none" strike="noStrike">
                          <a:solidFill>
                            <a:srgbClr val="000000"/>
                          </a:solidFill>
                          <a:effectLst/>
                          <a:latin typeface="Microsoft YaHei"/>
                          <a:ea typeface="Microsoft YaHei"/>
                        </a:rPr>
                        <a:t>50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000" b="0" i="0" u="none" strike="noStrike">
                          <a:solidFill>
                            <a:srgbClr val="000000"/>
                          </a:solidFill>
                          <a:effectLst/>
                          <a:latin typeface="Microsoft YaHei"/>
                          <a:ea typeface="Microsoft YaHei"/>
                        </a:rPr>
                        <a:t>15</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000" b="0" i="0" u="none" strike="noStrike">
                          <a:solidFill>
                            <a:srgbClr val="000000"/>
                          </a:solidFill>
                          <a:effectLst/>
                          <a:latin typeface="Microsoft YaHei"/>
                          <a:ea typeface="Microsoft YaHei"/>
                        </a:rPr>
                        <a:t>30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000" b="1" i="0" u="none" strike="noStrike">
                          <a:solidFill>
                            <a:schemeClr val="accent2"/>
                          </a:solidFill>
                          <a:effectLst/>
                          <a:latin typeface="Microsoft YaHei"/>
                          <a:ea typeface="Microsoft YaHei"/>
                        </a:rPr>
                        <a:t>0.922</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000" b="1" i="0" u="none" strike="noStrike">
                          <a:solidFill>
                            <a:schemeClr val="accent2"/>
                          </a:solidFill>
                          <a:effectLst/>
                          <a:latin typeface="Microsoft YaHei"/>
                          <a:ea typeface="Microsoft YaHei"/>
                        </a:rPr>
                        <a:t>0.882</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000" b="1" i="0" u="none" strike="noStrike">
                          <a:solidFill>
                            <a:schemeClr val="accent2"/>
                          </a:solidFill>
                          <a:effectLst/>
                          <a:latin typeface="Microsoft YaHei"/>
                          <a:ea typeface="Microsoft YaHei"/>
                        </a:rPr>
                        <a:t>0.610</a:t>
                      </a:r>
                    </a:p>
                  </a:txBody>
                  <a:tcPr marL="8263" marR="8263" marT="8263"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9377341"/>
                  </a:ext>
                </a:extLst>
              </a:tr>
            </a:tbl>
          </a:graphicData>
        </a:graphic>
      </p:graphicFrame>
    </p:spTree>
    <p:extLst>
      <p:ext uri="{BB962C8B-B14F-4D97-AF65-F5344CB8AC3E}">
        <p14:creationId xmlns:p14="http://schemas.microsoft.com/office/powerpoint/2010/main" val="234029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7" y="0"/>
            <a:ext cx="11198579" cy="812800"/>
          </a:xfrm>
          <a:prstGeom prst="rect">
            <a:avLst/>
          </a:prstGeom>
        </p:spPr>
        <p:txBody>
          <a:bodyPr lIns="91440" tIns="45720" rIns="91440" bIns="4572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Modeling</a:t>
            </a:r>
            <a:r>
              <a:rPr lang="zh-CN" altLang="en-US" sz="3200" b="1">
                <a:solidFill>
                  <a:schemeClr val="accent2"/>
                </a:solidFill>
                <a:ea typeface="方正姚体"/>
              </a:rPr>
              <a:t> </a:t>
            </a:r>
            <a:r>
              <a:rPr lang="en-US" altLang="zh-CN" sz="3200" b="1">
                <a:solidFill>
                  <a:schemeClr val="accent2"/>
                </a:solidFill>
                <a:ea typeface="方正姚体"/>
              </a:rPr>
              <a:t>–</a:t>
            </a:r>
            <a:r>
              <a:rPr lang="zh-CN" altLang="en-US" sz="3200" b="1">
                <a:solidFill>
                  <a:schemeClr val="accent2"/>
                </a:solidFill>
                <a:ea typeface="方正姚体"/>
              </a:rPr>
              <a:t> </a:t>
            </a:r>
            <a:r>
              <a:rPr lang="en-US" sz="3200" b="1">
                <a:solidFill>
                  <a:schemeClr val="accent2"/>
                </a:solidFill>
              </a:rPr>
              <a:t>Boosted Tree</a:t>
            </a:r>
            <a:endParaRPr lang="zh-CN" altLang="en-US" sz="3200" b="1">
              <a:solidFill>
                <a:schemeClr val="accent2"/>
              </a:solidFill>
            </a:endParaRPr>
          </a:p>
        </p:txBody>
      </p:sp>
      <p:sp>
        <p:nvSpPr>
          <p:cNvPr id="3" name="TextBox 2">
            <a:extLst>
              <a:ext uri="{FF2B5EF4-FFF2-40B4-BE49-F238E27FC236}">
                <a16:creationId xmlns:a16="http://schemas.microsoft.com/office/drawing/2014/main" id="{A19C11F0-E108-4A4C-8471-FCD6B15DC063}"/>
              </a:ext>
            </a:extLst>
          </p:cNvPr>
          <p:cNvSpPr txBox="1"/>
          <p:nvPr/>
        </p:nvSpPr>
        <p:spPr>
          <a:xfrm>
            <a:off x="428977" y="1004710"/>
            <a:ext cx="1801391" cy="369332"/>
          </a:xfrm>
          <a:prstGeom prst="rect">
            <a:avLst/>
          </a:prstGeom>
          <a:noFill/>
        </p:spPr>
        <p:txBody>
          <a:bodyPr wrap="none" rtlCol="0">
            <a:spAutoFit/>
          </a:bodyPr>
          <a:lstStyle/>
          <a:p>
            <a:r>
              <a:rPr lang="en-US"/>
              <a:t>4. Boosted Tree</a:t>
            </a:r>
          </a:p>
        </p:txBody>
      </p:sp>
      <p:sp>
        <p:nvSpPr>
          <p:cNvPr id="10" name="Pentagon 9">
            <a:extLst>
              <a:ext uri="{FF2B5EF4-FFF2-40B4-BE49-F238E27FC236}">
                <a16:creationId xmlns:a16="http://schemas.microsoft.com/office/drawing/2014/main" id="{B0D505D8-BD53-9646-915A-C6928779FF26}"/>
              </a:ext>
            </a:extLst>
          </p:cNvPr>
          <p:cNvSpPr/>
          <p:nvPr/>
        </p:nvSpPr>
        <p:spPr>
          <a:xfrm>
            <a:off x="712757" y="1565952"/>
            <a:ext cx="2196899" cy="369332"/>
          </a:xfrm>
          <a:prstGeom prst="homePlate">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accent2"/>
                </a:solidFill>
              </a:rPr>
              <a:t> Algorithm</a:t>
            </a:r>
          </a:p>
        </p:txBody>
      </p:sp>
      <p:sp>
        <p:nvSpPr>
          <p:cNvPr id="11" name="Pentagon 10">
            <a:extLst>
              <a:ext uri="{FF2B5EF4-FFF2-40B4-BE49-F238E27FC236}">
                <a16:creationId xmlns:a16="http://schemas.microsoft.com/office/drawing/2014/main" id="{CAD84A49-E953-3B4A-BDDF-5A381AB2DF69}"/>
              </a:ext>
            </a:extLst>
          </p:cNvPr>
          <p:cNvSpPr/>
          <p:nvPr/>
        </p:nvSpPr>
        <p:spPr>
          <a:xfrm>
            <a:off x="6028266" y="1565952"/>
            <a:ext cx="2196899" cy="369332"/>
          </a:xfrm>
          <a:prstGeom prst="homePlate">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accent2"/>
                </a:solidFill>
              </a:rPr>
              <a:t> Results</a:t>
            </a:r>
          </a:p>
        </p:txBody>
      </p:sp>
      <p:sp>
        <p:nvSpPr>
          <p:cNvPr id="12" name="TextBox 11">
            <a:extLst>
              <a:ext uri="{FF2B5EF4-FFF2-40B4-BE49-F238E27FC236}">
                <a16:creationId xmlns:a16="http://schemas.microsoft.com/office/drawing/2014/main" id="{DC838D9A-6D7F-5D46-BF52-883CC5AB77E6}"/>
              </a:ext>
            </a:extLst>
          </p:cNvPr>
          <p:cNvSpPr txBox="1"/>
          <p:nvPr/>
        </p:nvSpPr>
        <p:spPr>
          <a:xfrm>
            <a:off x="712757" y="2029877"/>
            <a:ext cx="4983850" cy="954107"/>
          </a:xfrm>
          <a:prstGeom prst="rect">
            <a:avLst/>
          </a:prstGeom>
          <a:noFill/>
        </p:spPr>
        <p:txBody>
          <a:bodyPr wrap="square" rtlCol="0">
            <a:spAutoFit/>
          </a:bodyPr>
          <a:lstStyle/>
          <a:p>
            <a:r>
              <a:rPr lang="en-US" sz="1400"/>
              <a:t>The boosted tree model is consisted of many relatively weak and shallow trees. These trees are built sequentially to train on the residual errors of the current sum, each adding more correction. </a:t>
            </a:r>
            <a:endParaRPr lang="en-US" sz="1000"/>
          </a:p>
        </p:txBody>
      </p:sp>
      <p:sp>
        <p:nvSpPr>
          <p:cNvPr id="14" name="TextBox 13">
            <a:extLst>
              <a:ext uri="{FF2B5EF4-FFF2-40B4-BE49-F238E27FC236}">
                <a16:creationId xmlns:a16="http://schemas.microsoft.com/office/drawing/2014/main" id="{C4F141FA-1E53-C44A-A8F2-3027D404C557}"/>
              </a:ext>
            </a:extLst>
          </p:cNvPr>
          <p:cNvSpPr txBox="1"/>
          <p:nvPr/>
        </p:nvSpPr>
        <p:spPr>
          <a:xfrm>
            <a:off x="6028266" y="2029877"/>
            <a:ext cx="4668540" cy="523220"/>
          </a:xfrm>
          <a:prstGeom prst="rect">
            <a:avLst/>
          </a:prstGeom>
          <a:noFill/>
        </p:spPr>
        <p:txBody>
          <a:bodyPr wrap="square" rtlCol="0">
            <a:spAutoFit/>
          </a:bodyPr>
          <a:lstStyle/>
          <a:p>
            <a:r>
              <a:rPr lang="en-US" sz="1400" dirty="0"/>
              <a:t>Best result of Single Decision Tree: </a:t>
            </a:r>
          </a:p>
          <a:p>
            <a:r>
              <a:rPr lang="en-US" sz="1400" b="1" dirty="0">
                <a:solidFill>
                  <a:schemeClr val="accent2"/>
                </a:solidFill>
              </a:rPr>
              <a:t>(</a:t>
            </a:r>
            <a:r>
              <a:rPr lang="en-US" sz="1400" b="1" dirty="0" err="1">
                <a:solidFill>
                  <a:schemeClr val="accent2"/>
                </a:solidFill>
              </a:rPr>
              <a:t>trn</a:t>
            </a:r>
            <a:r>
              <a:rPr lang="en-US" sz="1400" b="1" dirty="0">
                <a:solidFill>
                  <a:schemeClr val="accent2"/>
                </a:solidFill>
              </a:rPr>
              <a:t>, </a:t>
            </a:r>
            <a:r>
              <a:rPr lang="en-US" sz="1400" b="1" dirty="0" err="1">
                <a:solidFill>
                  <a:schemeClr val="accent2"/>
                </a:solidFill>
              </a:rPr>
              <a:t>tst</a:t>
            </a:r>
            <a:r>
              <a:rPr lang="en-US" sz="1400" b="1" dirty="0">
                <a:solidFill>
                  <a:schemeClr val="accent2"/>
                </a:solidFill>
              </a:rPr>
              <a:t>, </a:t>
            </a:r>
            <a:r>
              <a:rPr lang="en-US" sz="1400" b="1" dirty="0" err="1">
                <a:solidFill>
                  <a:schemeClr val="accent2"/>
                </a:solidFill>
              </a:rPr>
              <a:t>oot</a:t>
            </a:r>
            <a:r>
              <a:rPr lang="en-US" sz="1400" b="1" dirty="0">
                <a:solidFill>
                  <a:schemeClr val="accent2"/>
                </a:solidFill>
              </a:rPr>
              <a:t>) : (0.908, 0.848, 0.504)</a:t>
            </a:r>
          </a:p>
        </p:txBody>
      </p:sp>
      <p:pic>
        <p:nvPicPr>
          <p:cNvPr id="13" name="Picture 12" descr="图示&#10;&#10;描述已自动生成">
            <a:extLst>
              <a:ext uri="{FF2B5EF4-FFF2-40B4-BE49-F238E27FC236}">
                <a16:creationId xmlns:a16="http://schemas.microsoft.com/office/drawing/2014/main" id="{927BD507-9F20-BD4E-9B68-89FB6B7161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2757" y="3459283"/>
            <a:ext cx="5068262" cy="2850798"/>
          </a:xfrm>
          <a:prstGeom prst="rect">
            <a:avLst/>
          </a:prstGeom>
          <a:noFill/>
        </p:spPr>
      </p:pic>
      <p:graphicFrame>
        <p:nvGraphicFramePr>
          <p:cNvPr id="6" name="Table 5">
            <a:extLst>
              <a:ext uri="{FF2B5EF4-FFF2-40B4-BE49-F238E27FC236}">
                <a16:creationId xmlns:a16="http://schemas.microsoft.com/office/drawing/2014/main" id="{B0CBB966-FD2D-E14F-85A1-4D66B35412AB}"/>
              </a:ext>
            </a:extLst>
          </p:cNvPr>
          <p:cNvGraphicFramePr>
            <a:graphicFrameLocks noGrp="1"/>
          </p:cNvGraphicFramePr>
          <p:nvPr>
            <p:extLst>
              <p:ext uri="{D42A27DB-BD31-4B8C-83A1-F6EECF244321}">
                <p14:modId xmlns:p14="http://schemas.microsoft.com/office/powerpoint/2010/main" val="2257107448"/>
              </p:ext>
            </p:extLst>
          </p:nvPr>
        </p:nvGraphicFramePr>
        <p:xfrm>
          <a:off x="6028266" y="3065928"/>
          <a:ext cx="5732326" cy="3345268"/>
        </p:xfrm>
        <a:graphic>
          <a:graphicData uri="http://schemas.openxmlformats.org/drawingml/2006/table">
            <a:tbl>
              <a:tblPr firstRow="1" firstCol="1" bandRow="1"/>
              <a:tblGrid>
                <a:gridCol w="645805">
                  <a:extLst>
                    <a:ext uri="{9D8B030D-6E8A-4147-A177-3AD203B41FA5}">
                      <a16:colId xmlns:a16="http://schemas.microsoft.com/office/drawing/2014/main" val="692417447"/>
                    </a:ext>
                  </a:extLst>
                </a:gridCol>
                <a:gridCol w="679073">
                  <a:extLst>
                    <a:ext uri="{9D8B030D-6E8A-4147-A177-3AD203B41FA5}">
                      <a16:colId xmlns:a16="http://schemas.microsoft.com/office/drawing/2014/main" val="1560145049"/>
                    </a:ext>
                  </a:extLst>
                </a:gridCol>
                <a:gridCol w="764782">
                  <a:extLst>
                    <a:ext uri="{9D8B030D-6E8A-4147-A177-3AD203B41FA5}">
                      <a16:colId xmlns:a16="http://schemas.microsoft.com/office/drawing/2014/main" val="1147135341"/>
                    </a:ext>
                  </a:extLst>
                </a:gridCol>
                <a:gridCol w="764782">
                  <a:extLst>
                    <a:ext uri="{9D8B030D-6E8A-4147-A177-3AD203B41FA5}">
                      <a16:colId xmlns:a16="http://schemas.microsoft.com/office/drawing/2014/main" val="3860866268"/>
                    </a:ext>
                  </a:extLst>
                </a:gridCol>
                <a:gridCol w="560401">
                  <a:extLst>
                    <a:ext uri="{9D8B030D-6E8A-4147-A177-3AD203B41FA5}">
                      <a16:colId xmlns:a16="http://schemas.microsoft.com/office/drawing/2014/main" val="533471438"/>
                    </a:ext>
                  </a:extLst>
                </a:gridCol>
                <a:gridCol w="692260">
                  <a:extLst>
                    <a:ext uri="{9D8B030D-6E8A-4147-A177-3AD203B41FA5}">
                      <a16:colId xmlns:a16="http://schemas.microsoft.com/office/drawing/2014/main" val="1487127014"/>
                    </a:ext>
                  </a:extLst>
                </a:gridCol>
                <a:gridCol w="541741">
                  <a:extLst>
                    <a:ext uri="{9D8B030D-6E8A-4147-A177-3AD203B41FA5}">
                      <a16:colId xmlns:a16="http://schemas.microsoft.com/office/drawing/2014/main" val="4024983694"/>
                    </a:ext>
                  </a:extLst>
                </a:gridCol>
                <a:gridCol w="541741">
                  <a:extLst>
                    <a:ext uri="{9D8B030D-6E8A-4147-A177-3AD203B41FA5}">
                      <a16:colId xmlns:a16="http://schemas.microsoft.com/office/drawing/2014/main" val="1217003667"/>
                    </a:ext>
                  </a:extLst>
                </a:gridCol>
                <a:gridCol w="541741">
                  <a:extLst>
                    <a:ext uri="{9D8B030D-6E8A-4147-A177-3AD203B41FA5}">
                      <a16:colId xmlns:a16="http://schemas.microsoft.com/office/drawing/2014/main" val="2497964287"/>
                    </a:ext>
                  </a:extLst>
                </a:gridCol>
              </a:tblGrid>
              <a:tr h="223955">
                <a:tc gridSpan="2">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Model</a:t>
                      </a:r>
                      <a:endParaRPr lang="en-US" sz="1000">
                        <a:effectLst/>
                        <a:latin typeface="Microsoft YaHei"/>
                        <a:ea typeface="Microsoft YaHei"/>
                        <a:cs typeface="DengXian" panose="02010600030101010101" pitchFamily="2" charset="-122"/>
                      </a:endParaRPr>
                    </a:p>
                  </a:txBody>
                  <a:tcPr marL="42349" marR="42349"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2F2F2"/>
                    </a:solidFill>
                  </a:tcPr>
                </a:tc>
                <a:tc hMerge="1">
                  <a:txBody>
                    <a:bodyPr/>
                    <a:lstStyle/>
                    <a:p>
                      <a:endParaRPr lang="en-US"/>
                    </a:p>
                  </a:txBody>
                  <a:tcPr/>
                </a:tc>
                <a:tc gridSpan="4">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Parameters</a:t>
                      </a:r>
                      <a:endParaRPr lang="en-US" sz="1000">
                        <a:effectLst/>
                        <a:latin typeface="Microsoft YaHei"/>
                        <a:ea typeface="Microsoft YaHei"/>
                        <a:cs typeface="DengXian" panose="02010600030101010101" pitchFamily="2" charset="-122"/>
                      </a:endParaRPr>
                    </a:p>
                  </a:txBody>
                  <a:tcPr marL="42349" marR="42349"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Avg FDR at 3%</a:t>
                      </a:r>
                      <a:endParaRPr lang="en-US" sz="1000">
                        <a:effectLst/>
                        <a:latin typeface="Microsoft YaHei"/>
                        <a:ea typeface="Microsoft YaHei"/>
                        <a:cs typeface="DengXian" panose="02010600030101010101" pitchFamily="2" charset="-122"/>
                      </a:endParaRPr>
                    </a:p>
                  </a:txBody>
                  <a:tcPr marL="42349" marR="42349"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51770325"/>
                  </a:ext>
                </a:extLst>
              </a:tr>
              <a:tr h="477809">
                <a:tc rowSpan="7">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Boosted</a:t>
                      </a:r>
                    </a:p>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Tree</a:t>
                      </a:r>
                      <a:endParaRPr lang="en-US" sz="1000">
                        <a:effectLst/>
                        <a:latin typeface="Microsoft YaHei"/>
                        <a:ea typeface="Microsoft YaHei"/>
                        <a:cs typeface="DengXian" panose="02010600030101010101" pitchFamily="2" charset="-122"/>
                      </a:endParaRPr>
                    </a:p>
                  </a:txBody>
                  <a:tcPr marL="42349" marR="42349" marT="0" marB="0" anchor="ctr">
                    <a:lnL>
                      <a:noFill/>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EEAF6"/>
                    </a:solidFill>
                  </a:tcPr>
                </a:tc>
                <a:tc>
                  <a:txBody>
                    <a:bodyPr/>
                    <a:lstStyle/>
                    <a:p>
                      <a:pPr marL="0" marR="0" algn="ctr">
                        <a:lnSpc>
                          <a:spcPct val="150000"/>
                        </a:lnSpc>
                        <a:spcBef>
                          <a:spcPts val="0"/>
                        </a:spcBef>
                        <a:spcAft>
                          <a:spcPts val="0"/>
                        </a:spcAft>
                      </a:pPr>
                      <a:r>
                        <a:rPr lang="en-US" sz="1000" b="1" dirty="0">
                          <a:solidFill>
                            <a:srgbClr val="000000"/>
                          </a:solidFill>
                          <a:effectLst/>
                          <a:latin typeface="Microsoft YaHei"/>
                          <a:ea typeface="Microsoft YaHei"/>
                          <a:cs typeface="DengXian" panose="02010600030101010101" pitchFamily="2" charset="-122"/>
                        </a:rPr>
                        <a:t>Iteration</a:t>
                      </a:r>
                      <a:endParaRPr lang="en-US" sz="1000" dirty="0">
                        <a:effectLst/>
                        <a:latin typeface="Microsoft YaHei"/>
                        <a:ea typeface="Microsoft YaHei"/>
                        <a:cs typeface="DengXian" panose="02010600030101010101" pitchFamily="2" charset="-122"/>
                      </a:endParaRPr>
                    </a:p>
                  </a:txBody>
                  <a:tcPr marL="42349" marR="42349"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dirty="0">
                          <a:solidFill>
                            <a:srgbClr val="000000"/>
                          </a:solidFill>
                          <a:effectLst/>
                          <a:latin typeface="Microsoft YaHei"/>
                          <a:ea typeface="Microsoft YaHei"/>
                          <a:cs typeface="DengXian" panose="02010600030101010101" pitchFamily="2" charset="-122"/>
                        </a:rPr>
                        <a:t>Variables</a:t>
                      </a:r>
                      <a:endParaRPr lang="en-US" sz="1000" dirty="0">
                        <a:effectLst/>
                        <a:latin typeface="Microsoft YaHei"/>
                        <a:ea typeface="Microsoft YaHei"/>
                        <a:cs typeface="DengXian" panose="02010600030101010101" pitchFamily="2" charset="-122"/>
                      </a:endParaRPr>
                    </a:p>
                  </a:txBody>
                  <a:tcPr marL="42349" marR="42349"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n_</a:t>
                      </a:r>
                    </a:p>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estimators</a:t>
                      </a:r>
                      <a:endParaRPr lang="en-US" sz="1000">
                        <a:effectLst/>
                        <a:latin typeface="Microsoft YaHei"/>
                        <a:ea typeface="Microsoft YaHei"/>
                        <a:cs typeface="DengXian" panose="02010600030101010101" pitchFamily="2" charset="-122"/>
                      </a:endParaRPr>
                    </a:p>
                  </a:txBody>
                  <a:tcPr marL="42349" marR="42349"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max_</a:t>
                      </a:r>
                      <a:endParaRPr lang="en-US" sz="1000">
                        <a:effectLst/>
                        <a:latin typeface="Microsoft YaHei"/>
                        <a:ea typeface="Microsoft YaHei"/>
                        <a:cs typeface="DengXian" panose="02010600030101010101" pitchFamily="2" charset="-122"/>
                      </a:endParaRPr>
                    </a:p>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depth</a:t>
                      </a:r>
                      <a:endParaRPr lang="en-US" sz="1000">
                        <a:effectLst/>
                        <a:latin typeface="Microsoft YaHei"/>
                        <a:ea typeface="Microsoft YaHei"/>
                        <a:cs typeface="DengXian" panose="02010600030101010101" pitchFamily="2" charset="-122"/>
                      </a:endParaRPr>
                    </a:p>
                  </a:txBody>
                  <a:tcPr marL="42349" marR="42349"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learning_</a:t>
                      </a:r>
                      <a:endParaRPr lang="en-US" sz="1000">
                        <a:effectLst/>
                        <a:latin typeface="Microsoft YaHei"/>
                        <a:ea typeface="Microsoft YaHei"/>
                        <a:cs typeface="DengXian" panose="02010600030101010101" pitchFamily="2" charset="-122"/>
                      </a:endParaRPr>
                    </a:p>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rate</a:t>
                      </a:r>
                      <a:endParaRPr lang="en-US" sz="1000">
                        <a:effectLst/>
                        <a:latin typeface="Microsoft YaHei"/>
                        <a:ea typeface="Microsoft YaHei"/>
                        <a:cs typeface="DengXian" panose="02010600030101010101" pitchFamily="2" charset="-122"/>
                      </a:endParaRPr>
                    </a:p>
                  </a:txBody>
                  <a:tcPr marL="42349" marR="42349"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err="1">
                          <a:effectLst/>
                          <a:latin typeface="Microsoft YaHei" panose="020B0503020204020204" pitchFamily="34" charset="-122"/>
                          <a:ea typeface="Microsoft YaHei" panose="020B0503020204020204" pitchFamily="34" charset="-122"/>
                          <a:cs typeface="DengXian" panose="02010600030101010101" pitchFamily="2" charset="-122"/>
                        </a:rPr>
                        <a:t>trn</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42349" marR="42349" marT="0" marB="0" anchor="ctr">
                    <a:lnL w="28575" cap="flat" cmpd="sng" algn="ctr">
                      <a:solidFill>
                        <a:srgbClr val="000000"/>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err="1">
                          <a:effectLst/>
                          <a:latin typeface="Microsoft YaHei"/>
                          <a:ea typeface="Microsoft YaHei"/>
                          <a:cs typeface="DengXian" panose="02010600030101010101" pitchFamily="2" charset="-122"/>
                        </a:rPr>
                        <a:t>tst</a:t>
                      </a:r>
                      <a:endParaRPr lang="en-US" sz="1000" err="1">
                        <a:effectLst/>
                        <a:latin typeface="Microsoft YaHei"/>
                        <a:ea typeface="Microsoft YaHei"/>
                        <a:cs typeface="DengXian" panose="02010600030101010101" pitchFamily="2" charset="-122"/>
                      </a:endParaRPr>
                    </a:p>
                  </a:txBody>
                  <a:tcPr marL="42349" marR="42349" marT="0" marB="0" anchor="ctr">
                    <a:lnL>
                      <a:noFill/>
                    </a:lnL>
                    <a:lnR>
                      <a:noFill/>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err="1">
                          <a:effectLst/>
                          <a:latin typeface="Microsoft YaHei"/>
                          <a:ea typeface="Microsoft YaHei"/>
                          <a:cs typeface="DengXian" panose="02010600030101010101" pitchFamily="2" charset="-122"/>
                        </a:rPr>
                        <a:t>oot</a:t>
                      </a:r>
                      <a:endParaRPr lang="en-US" sz="1000" err="1">
                        <a:effectLst/>
                        <a:latin typeface="Microsoft YaHei"/>
                        <a:ea typeface="Microsoft YaHei"/>
                        <a:cs typeface="DengXian" panose="02010600030101010101" pitchFamily="2" charset="-122"/>
                      </a:endParaRPr>
                    </a:p>
                  </a:txBody>
                  <a:tcPr marL="42349" marR="42349" marT="0" marB="0" anchor="ctr">
                    <a:lnL>
                      <a:noFill/>
                    </a:lnL>
                    <a:lnR>
                      <a:noFill/>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9493346"/>
                  </a:ext>
                </a:extLst>
              </a:tr>
              <a:tr h="440584">
                <a:tc vMerge="1">
                  <a:txBody>
                    <a:bodyPr/>
                    <a:lstStyle/>
                    <a:p>
                      <a:endParaRPr lang="en-US"/>
                    </a:p>
                  </a:txBody>
                  <a:tcPr/>
                </a:tc>
                <a:tc>
                  <a:txBody>
                    <a:bodyPr/>
                    <a:lstStyle/>
                    <a:p>
                      <a:pPr marL="0" marR="0" algn="ctr">
                        <a:lnSpc>
                          <a:spcPct val="150000"/>
                        </a:lnSpc>
                        <a:spcBef>
                          <a:spcPts val="0"/>
                        </a:spcBef>
                        <a:spcAft>
                          <a:spcPts val="0"/>
                        </a:spcAft>
                      </a:pPr>
                      <a:r>
                        <a:rPr lang="en-US" sz="1000" dirty="0">
                          <a:solidFill>
                            <a:srgbClr val="000000"/>
                          </a:solidFill>
                          <a:effectLst/>
                          <a:latin typeface="Microsoft YaHei" panose="020B0503020204020204" pitchFamily="34" charset="-122"/>
                          <a:ea typeface="Microsoft YaHei" panose="020B0503020204020204" pitchFamily="34" charset="-122"/>
                          <a:cs typeface="DengXian" panose="02010600030101010101" pitchFamily="2" charset="-122"/>
                        </a:rPr>
                        <a:t>1</a:t>
                      </a:r>
                      <a:endParaRPr lang="en-US" sz="1000" dirty="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42349" marR="42349"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Microsoft YaHei" panose="020B0503020204020204" pitchFamily="34" charset="-122"/>
                          <a:ea typeface="Microsoft YaHei" panose="020B0503020204020204" pitchFamily="34" charset="-122"/>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Microsoft YaHei" panose="020B0503020204020204" pitchFamily="34" charset="-122"/>
                          <a:ea typeface="Microsoft YaHei" panose="020B0503020204020204" pitchFamily="34" charset="-122"/>
                        </a:rPr>
                        <a:t>3</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Microsoft YaHei" panose="020B0503020204020204" pitchFamily="34" charset="-122"/>
                          <a:ea typeface="Microsoft YaHei" panose="020B0503020204020204" pitchFamily="34" charset="-122"/>
                        </a:rPr>
                        <a:t>3</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Microsoft YaHei" panose="020B0503020204020204" pitchFamily="34" charset="-122"/>
                          <a:ea typeface="Microsoft YaHei" panose="020B0503020204020204" pitchFamily="34" charset="-122"/>
                        </a:rPr>
                        <a:t>0.764</a:t>
                      </a:r>
                    </a:p>
                  </a:txBody>
                  <a:tcPr marL="9525" marR="9525" marT="9525"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Microsoft YaHei" panose="020B0503020204020204" pitchFamily="34" charset="-122"/>
                          <a:ea typeface="Microsoft YaHei" panose="020B0503020204020204" pitchFamily="34" charset="-122"/>
                        </a:rPr>
                        <a:t>0.755</a:t>
                      </a:r>
                    </a:p>
                  </a:txBody>
                  <a:tcPr marL="9525" marR="9525" marT="9525" marB="0" anchor="ctr">
                    <a:lnL>
                      <a:noFill/>
                    </a:lnL>
                    <a:lnR>
                      <a:noFill/>
                    </a:lnR>
                    <a:lnT w="28575"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Microsoft YaHei" panose="020B0503020204020204" pitchFamily="34" charset="-122"/>
                          <a:ea typeface="Microsoft YaHei" panose="020B0503020204020204" pitchFamily="34" charset="-122"/>
                        </a:rPr>
                        <a:t>0.499</a:t>
                      </a:r>
                    </a:p>
                  </a:txBody>
                  <a:tcPr marL="9525" marR="9525" marT="9525" marB="0" anchor="ctr">
                    <a:lnL>
                      <a:noFill/>
                    </a:lnL>
                    <a:lnR>
                      <a:noFill/>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49246839"/>
                  </a:ext>
                </a:extLst>
              </a:tr>
              <a:tr h="440584">
                <a:tc vMerge="1">
                  <a:txBody>
                    <a:bodyPr/>
                    <a:lstStyle/>
                    <a:p>
                      <a:endParaRPr lang="en-US"/>
                    </a:p>
                  </a:txBody>
                  <a:tcPr/>
                </a:tc>
                <a:tc>
                  <a:txBody>
                    <a:bodyPr/>
                    <a:lstStyle/>
                    <a:p>
                      <a:pPr marL="0" marR="0" algn="ctr">
                        <a:lnSpc>
                          <a:spcPct val="150000"/>
                        </a:lnSpc>
                        <a:spcBef>
                          <a:spcPts val="0"/>
                        </a:spcBef>
                        <a:spcAft>
                          <a:spcPts val="0"/>
                        </a:spcAft>
                      </a:pPr>
                      <a:r>
                        <a:rPr lang="en-US" sz="1000">
                          <a:solidFill>
                            <a:srgbClr val="000000"/>
                          </a:solidFill>
                          <a:effectLst/>
                          <a:latin typeface="Microsoft YaHei" panose="020B0503020204020204" pitchFamily="34" charset="-122"/>
                          <a:ea typeface="Microsoft YaHei" panose="020B0503020204020204" pitchFamily="34" charset="-122"/>
                          <a:cs typeface="DengXian" panose="02010600030101010101" pitchFamily="2" charset="-122"/>
                        </a:rPr>
                        <a:t>2</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42349" marR="42349"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panose="020B0503020204020204" pitchFamily="34" charset="-122"/>
                          <a:ea typeface="Microsoft YaHei" panose="020B0503020204020204" pitchFamily="34" charset="-122"/>
                        </a:rPr>
                        <a:t>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panose="020B0503020204020204" pitchFamily="34" charset="-122"/>
                          <a:ea typeface="Microsoft YaHei" panose="020B0503020204020204" pitchFamily="34" charset="-122"/>
                        </a:rPr>
                        <a:t>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panose="020B0503020204020204" pitchFamily="34" charset="-122"/>
                          <a:ea typeface="Microsoft YaHei" panose="020B0503020204020204" pitchFamily="34" charset="-122"/>
                        </a:rPr>
                        <a:t>0.867</a:t>
                      </a:r>
                    </a:p>
                  </a:txBody>
                  <a:tcPr marL="9525" marR="9525" marT="9525"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000" b="0" i="0" u="none" strike="noStrike">
                          <a:solidFill>
                            <a:srgbClr val="000000"/>
                          </a:solidFill>
                          <a:effectLst/>
                          <a:latin typeface="Microsoft YaHei" panose="020B0503020204020204" pitchFamily="34" charset="-122"/>
                          <a:ea typeface="Microsoft YaHei" panose="020B0503020204020204" pitchFamily="34" charset="-122"/>
                        </a:rPr>
                        <a:t>0.821</a:t>
                      </a:r>
                    </a:p>
                  </a:txBody>
                  <a:tcPr marL="9525" marR="9525" marT="9525" marB="0" anchor="ctr">
                    <a:lnL>
                      <a:noFill/>
                    </a:lnL>
                    <a:lnR>
                      <a:noFill/>
                    </a:lnR>
                    <a:lnT>
                      <a:noFill/>
                    </a:lnT>
                    <a:lnB>
                      <a:noFill/>
                    </a:lnB>
                  </a:tcPr>
                </a:tc>
                <a:tc>
                  <a:txBody>
                    <a:bodyPr/>
                    <a:lstStyle/>
                    <a:p>
                      <a:pPr algn="ctr" fontAlgn="b"/>
                      <a:r>
                        <a:rPr lang="en-US" sz="1000" b="0" i="0" u="none" strike="noStrike">
                          <a:solidFill>
                            <a:srgbClr val="000000"/>
                          </a:solidFill>
                          <a:effectLst/>
                          <a:latin typeface="Microsoft YaHei" panose="020B0503020204020204" pitchFamily="34" charset="-122"/>
                          <a:ea typeface="Microsoft YaHei" panose="020B0503020204020204" pitchFamily="34" charset="-122"/>
                        </a:rPr>
                        <a:t>0.466</a:t>
                      </a:r>
                    </a:p>
                  </a:txBody>
                  <a:tcPr marL="9525" marR="9525" marT="9525" marB="0" anchor="ctr">
                    <a:lnL>
                      <a:noFill/>
                    </a:lnL>
                    <a:lnR>
                      <a:noFill/>
                    </a:lnR>
                    <a:lnT>
                      <a:noFill/>
                    </a:lnT>
                    <a:lnB>
                      <a:noFill/>
                    </a:lnB>
                  </a:tcPr>
                </a:tc>
                <a:extLst>
                  <a:ext uri="{0D108BD9-81ED-4DB2-BD59-A6C34878D82A}">
                    <a16:rowId xmlns:a16="http://schemas.microsoft.com/office/drawing/2014/main" val="3014552246"/>
                  </a:ext>
                </a:extLst>
              </a:tr>
              <a:tr h="440584">
                <a:tc vMerge="1">
                  <a:txBody>
                    <a:bodyPr/>
                    <a:lstStyle/>
                    <a:p>
                      <a:endParaRPr lang="en-US"/>
                    </a:p>
                  </a:txBody>
                  <a:tcPr/>
                </a:tc>
                <a:tc>
                  <a:txBody>
                    <a:bodyPr/>
                    <a:lstStyle/>
                    <a:p>
                      <a:pPr marL="0" marR="0" algn="ctr">
                        <a:lnSpc>
                          <a:spcPct val="150000"/>
                        </a:lnSpc>
                        <a:spcBef>
                          <a:spcPts val="0"/>
                        </a:spcBef>
                        <a:spcAft>
                          <a:spcPts val="0"/>
                        </a:spcAft>
                      </a:pPr>
                      <a:r>
                        <a:rPr lang="en-US" sz="1000">
                          <a:solidFill>
                            <a:srgbClr val="000000"/>
                          </a:solidFill>
                          <a:effectLst/>
                          <a:latin typeface="Microsoft YaHei" panose="020B0503020204020204" pitchFamily="34" charset="-122"/>
                          <a:ea typeface="Microsoft YaHei" panose="020B0503020204020204" pitchFamily="34" charset="-122"/>
                          <a:cs typeface="DengXian" panose="02010600030101010101" pitchFamily="2" charset="-122"/>
                        </a:rPr>
                        <a:t>3</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42349" marR="42349"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panose="020B0503020204020204" pitchFamily="34" charset="-122"/>
                          <a:ea typeface="Microsoft YaHei" panose="020B0503020204020204" pitchFamily="34" charset="-122"/>
                        </a:rPr>
                        <a:t>15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15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panose="020B0503020204020204" pitchFamily="34" charset="-122"/>
                          <a:ea typeface="Microsoft YaHei" panose="020B0503020204020204" pitchFamily="34" charset="-122"/>
                        </a:rPr>
                        <a:t>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panose="020B0503020204020204" pitchFamily="34" charset="-122"/>
                          <a:ea typeface="Microsoft YaHei" panose="020B0503020204020204" pitchFamily="34" charset="-122"/>
                        </a:rPr>
                        <a:t>0.969</a:t>
                      </a:r>
                    </a:p>
                  </a:txBody>
                  <a:tcPr marL="9525" marR="9525" marT="9525"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000" b="0" i="0" u="none" strike="noStrike">
                          <a:solidFill>
                            <a:srgbClr val="000000"/>
                          </a:solidFill>
                          <a:effectLst/>
                          <a:latin typeface="Microsoft YaHei" panose="020B0503020204020204" pitchFamily="34" charset="-122"/>
                          <a:ea typeface="Microsoft YaHei" panose="020B0503020204020204" pitchFamily="34" charset="-122"/>
                        </a:rPr>
                        <a:t>0.842</a:t>
                      </a:r>
                    </a:p>
                  </a:txBody>
                  <a:tcPr marL="9525" marR="9525" marT="9525" marB="0" anchor="ctr">
                    <a:lnL>
                      <a:noFill/>
                    </a:lnL>
                    <a:lnR>
                      <a:noFill/>
                    </a:lnR>
                    <a:lnT>
                      <a:noFill/>
                    </a:lnT>
                    <a:lnB>
                      <a:noFill/>
                    </a:lnB>
                  </a:tcPr>
                </a:tc>
                <a:tc>
                  <a:txBody>
                    <a:bodyPr/>
                    <a:lstStyle/>
                    <a:p>
                      <a:pPr algn="ctr" fontAlgn="b"/>
                      <a:r>
                        <a:rPr lang="en-US" sz="1000" b="0" i="0" u="none" strike="noStrike">
                          <a:solidFill>
                            <a:srgbClr val="000000"/>
                          </a:solidFill>
                          <a:effectLst/>
                          <a:latin typeface="Microsoft YaHei" panose="020B0503020204020204" pitchFamily="34" charset="-122"/>
                          <a:ea typeface="Microsoft YaHei" panose="020B0503020204020204" pitchFamily="34" charset="-122"/>
                        </a:rPr>
                        <a:t>0.505</a:t>
                      </a:r>
                    </a:p>
                  </a:txBody>
                  <a:tcPr marL="9525" marR="9525" marT="9525" marB="0" anchor="ctr">
                    <a:lnL>
                      <a:noFill/>
                    </a:lnL>
                    <a:lnR>
                      <a:noFill/>
                    </a:lnR>
                    <a:lnT>
                      <a:noFill/>
                    </a:lnT>
                    <a:lnB>
                      <a:noFill/>
                    </a:lnB>
                  </a:tcPr>
                </a:tc>
                <a:extLst>
                  <a:ext uri="{0D108BD9-81ED-4DB2-BD59-A6C34878D82A}">
                    <a16:rowId xmlns:a16="http://schemas.microsoft.com/office/drawing/2014/main" val="2606428162"/>
                  </a:ext>
                </a:extLst>
              </a:tr>
              <a:tr h="440584">
                <a:tc vMerge="1">
                  <a:txBody>
                    <a:bodyPr/>
                    <a:lstStyle/>
                    <a:p>
                      <a:endParaRPr lang="en-US"/>
                    </a:p>
                  </a:txBody>
                  <a:tcPr/>
                </a:tc>
                <a:tc>
                  <a:txBody>
                    <a:bodyPr/>
                    <a:lstStyle/>
                    <a:p>
                      <a:pPr marL="0" marR="0" algn="ctr">
                        <a:lnSpc>
                          <a:spcPct val="150000"/>
                        </a:lnSpc>
                        <a:spcBef>
                          <a:spcPts val="0"/>
                        </a:spcBef>
                        <a:spcAft>
                          <a:spcPts val="0"/>
                        </a:spcAft>
                      </a:pPr>
                      <a:r>
                        <a:rPr lang="en-US" sz="1000">
                          <a:solidFill>
                            <a:srgbClr val="000000"/>
                          </a:solidFill>
                          <a:effectLst/>
                          <a:latin typeface="Microsoft YaHei" panose="020B0503020204020204" pitchFamily="34" charset="-122"/>
                          <a:ea typeface="Microsoft YaHei" panose="020B0503020204020204" pitchFamily="34" charset="-122"/>
                          <a:cs typeface="DengXian" panose="02010600030101010101" pitchFamily="2" charset="-122"/>
                        </a:rPr>
                        <a:t>4</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42349" marR="42349"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panose="020B0503020204020204" pitchFamily="34" charset="-122"/>
                          <a:ea typeface="Microsoft YaHei" panose="020B0503020204020204" pitchFamily="34" charset="-122"/>
                        </a:rPr>
                        <a:t>15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panose="020B0503020204020204" pitchFamily="34" charset="-122"/>
                          <a:ea typeface="Microsoft YaHei" panose="020B0503020204020204" pitchFamily="34" charset="-122"/>
                        </a:rPr>
                        <a:t>15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0.857</a:t>
                      </a:r>
                    </a:p>
                  </a:txBody>
                  <a:tcPr marL="9525" marR="9525" marT="9525"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000" b="0" i="0" u="none" strike="noStrike">
                          <a:solidFill>
                            <a:srgbClr val="000000"/>
                          </a:solidFill>
                          <a:effectLst/>
                          <a:latin typeface="Microsoft YaHei" panose="020B0503020204020204" pitchFamily="34" charset="-122"/>
                          <a:ea typeface="Microsoft YaHei" panose="020B0503020204020204" pitchFamily="34" charset="-122"/>
                        </a:rPr>
                        <a:t>0.807</a:t>
                      </a:r>
                    </a:p>
                  </a:txBody>
                  <a:tcPr marL="9525" marR="9525" marT="9525" marB="0" anchor="ctr">
                    <a:lnL>
                      <a:noFill/>
                    </a:lnL>
                    <a:lnR>
                      <a:noFill/>
                    </a:lnR>
                    <a:lnT>
                      <a:noFill/>
                    </a:lnT>
                    <a:lnB>
                      <a:noFill/>
                    </a:lnB>
                  </a:tcPr>
                </a:tc>
                <a:tc>
                  <a:txBody>
                    <a:bodyPr/>
                    <a:lstStyle/>
                    <a:p>
                      <a:pPr algn="ctr" fontAlgn="b"/>
                      <a:r>
                        <a:rPr lang="en-US" sz="1000" b="0" i="0" u="none" strike="noStrike">
                          <a:solidFill>
                            <a:srgbClr val="000000"/>
                          </a:solidFill>
                          <a:effectLst/>
                          <a:latin typeface="Microsoft YaHei" panose="020B0503020204020204" pitchFamily="34" charset="-122"/>
                          <a:ea typeface="Microsoft YaHei" panose="020B0503020204020204" pitchFamily="34" charset="-122"/>
                        </a:rPr>
                        <a:t>0.463</a:t>
                      </a:r>
                    </a:p>
                  </a:txBody>
                  <a:tcPr marL="9525" marR="9525" marT="9525" marB="0" anchor="ctr">
                    <a:lnL>
                      <a:noFill/>
                    </a:lnL>
                    <a:lnR>
                      <a:noFill/>
                    </a:lnR>
                    <a:lnT>
                      <a:noFill/>
                    </a:lnT>
                    <a:lnB>
                      <a:noFill/>
                    </a:lnB>
                  </a:tcPr>
                </a:tc>
                <a:extLst>
                  <a:ext uri="{0D108BD9-81ED-4DB2-BD59-A6C34878D82A}">
                    <a16:rowId xmlns:a16="http://schemas.microsoft.com/office/drawing/2014/main" val="476595864"/>
                  </a:ext>
                </a:extLst>
              </a:tr>
              <a:tr h="440584">
                <a:tc vMerge="1">
                  <a:txBody>
                    <a:bodyPr/>
                    <a:lstStyle/>
                    <a:p>
                      <a:endParaRPr lang="en-US"/>
                    </a:p>
                  </a:txBody>
                  <a:tcPr/>
                </a:tc>
                <a:tc>
                  <a:txBody>
                    <a:bodyPr/>
                    <a:lstStyle/>
                    <a:p>
                      <a:pPr marL="0" marR="0" algn="ctr">
                        <a:lnSpc>
                          <a:spcPct val="150000"/>
                        </a:lnSpc>
                        <a:spcBef>
                          <a:spcPts val="0"/>
                        </a:spcBef>
                        <a:spcAft>
                          <a:spcPts val="0"/>
                        </a:spcAft>
                      </a:pPr>
                      <a:r>
                        <a:rPr lang="en-US" sz="1000">
                          <a:solidFill>
                            <a:srgbClr val="000000"/>
                          </a:solidFill>
                          <a:effectLst/>
                          <a:latin typeface="Microsoft YaHei" panose="020B0503020204020204" pitchFamily="34" charset="-122"/>
                          <a:ea typeface="Microsoft YaHei" panose="020B0503020204020204" pitchFamily="34" charset="-122"/>
                          <a:cs typeface="DengXian" panose="02010600030101010101" pitchFamily="2" charset="-122"/>
                        </a:rPr>
                        <a:t>5</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42349" marR="42349"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panose="020B0503020204020204" pitchFamily="34" charset="-122"/>
                          <a:ea typeface="Microsoft YaHei" panose="020B0503020204020204" pitchFamily="34" charset="-122"/>
                        </a:rPr>
                        <a:t>20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panose="020B0503020204020204" pitchFamily="34" charset="-122"/>
                          <a:ea typeface="Microsoft YaHei" panose="020B0503020204020204" pitchFamily="34" charset="-122"/>
                        </a:rPr>
                        <a:t>20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panose="020B0503020204020204" pitchFamily="34" charset="-122"/>
                          <a:ea typeface="Microsoft YaHei" panose="020B0503020204020204" pitchFamily="34" charset="-122"/>
                        </a:rPr>
                        <a:t>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1.000</a:t>
                      </a:r>
                    </a:p>
                  </a:txBody>
                  <a:tcPr marL="9525" marR="9525" marT="9525"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0.837</a:t>
                      </a:r>
                    </a:p>
                  </a:txBody>
                  <a:tcPr marL="9525" marR="9525" marT="9525" marB="0" anchor="ctr">
                    <a:lnL>
                      <a:noFill/>
                    </a:lnL>
                    <a:lnR>
                      <a:noFill/>
                    </a:lnR>
                    <a:lnT>
                      <a:noFill/>
                    </a:lnT>
                    <a:lnB>
                      <a:noFill/>
                    </a:lnB>
                  </a:tcPr>
                </a:tc>
                <a:tc>
                  <a:txBody>
                    <a:bodyPr/>
                    <a:lstStyle/>
                    <a:p>
                      <a:pPr algn="ctr" fontAlgn="b"/>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0.418</a:t>
                      </a:r>
                    </a:p>
                  </a:txBody>
                  <a:tcPr marL="9525" marR="9525" marT="9525" marB="0" anchor="ctr">
                    <a:lnL>
                      <a:noFill/>
                    </a:lnL>
                    <a:lnR>
                      <a:noFill/>
                    </a:lnR>
                    <a:lnT>
                      <a:noFill/>
                    </a:lnT>
                    <a:lnB>
                      <a:noFill/>
                    </a:lnB>
                  </a:tcPr>
                </a:tc>
                <a:extLst>
                  <a:ext uri="{0D108BD9-81ED-4DB2-BD59-A6C34878D82A}">
                    <a16:rowId xmlns:a16="http://schemas.microsoft.com/office/drawing/2014/main" val="777010297"/>
                  </a:ext>
                </a:extLst>
              </a:tr>
              <a:tr h="440584">
                <a:tc vMerge="1">
                  <a:txBody>
                    <a:bodyPr/>
                    <a:lstStyle/>
                    <a:p>
                      <a:endParaRPr lang="en-US"/>
                    </a:p>
                  </a:txBody>
                  <a:tcPr/>
                </a:tc>
                <a:tc>
                  <a:txBody>
                    <a:bodyPr/>
                    <a:lstStyle/>
                    <a:p>
                      <a:pPr marL="0" marR="0" algn="ctr">
                        <a:lnSpc>
                          <a:spcPct val="150000"/>
                        </a:lnSpc>
                        <a:spcBef>
                          <a:spcPts val="0"/>
                        </a:spcBef>
                        <a:spcAft>
                          <a:spcPts val="0"/>
                        </a:spcAft>
                      </a:pPr>
                      <a:r>
                        <a:rPr lang="en-US" sz="1000">
                          <a:solidFill>
                            <a:srgbClr val="000000"/>
                          </a:solidFill>
                          <a:effectLst/>
                          <a:latin typeface="Microsoft YaHei" panose="020B0503020204020204" pitchFamily="34" charset="-122"/>
                          <a:ea typeface="Microsoft YaHei" panose="020B0503020204020204" pitchFamily="34" charset="-122"/>
                          <a:cs typeface="DengXian" panose="02010600030101010101" pitchFamily="2" charset="-122"/>
                        </a:rPr>
                        <a:t>6</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42349" marR="42349"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20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20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0.908</a:t>
                      </a:r>
                    </a:p>
                  </a:txBody>
                  <a:tcPr marL="9525" marR="9525" marT="9525"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0.848</a:t>
                      </a:r>
                    </a:p>
                  </a:txBody>
                  <a:tcPr marL="9525" marR="9525" marT="9525" marB="0" anchor="ctr">
                    <a:lnL>
                      <a:noFill/>
                    </a:lnL>
                    <a:lnR>
                      <a:noFill/>
                    </a:lnR>
                    <a:lnT>
                      <a:noFill/>
                    </a:lnT>
                    <a:lnB w="28575"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000" b="0" i="0" u="none" strike="noStrike" dirty="0">
                          <a:solidFill>
                            <a:srgbClr val="000000"/>
                          </a:solidFill>
                          <a:effectLst/>
                          <a:latin typeface="Microsoft YaHei" panose="020B0503020204020204" pitchFamily="34" charset="-122"/>
                          <a:ea typeface="Microsoft YaHei" panose="020B0503020204020204" pitchFamily="34" charset="-122"/>
                        </a:rPr>
                        <a:t>0.504</a:t>
                      </a:r>
                    </a:p>
                  </a:txBody>
                  <a:tcPr marL="9525" marR="9525" marT="9525" marB="0" anchor="ctr">
                    <a:lnL>
                      <a:noFill/>
                    </a:lnL>
                    <a:lnR>
                      <a:noFill/>
                    </a:lnR>
                    <a:lnT>
                      <a:noFill/>
                    </a:lnT>
                    <a:lnB w="28575"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45799534"/>
                  </a:ext>
                </a:extLst>
              </a:tr>
            </a:tbl>
          </a:graphicData>
        </a:graphic>
      </p:graphicFrame>
    </p:spTree>
    <p:extLst>
      <p:ext uri="{BB962C8B-B14F-4D97-AF65-F5344CB8AC3E}">
        <p14:creationId xmlns:p14="http://schemas.microsoft.com/office/powerpoint/2010/main" val="2956871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7" y="0"/>
            <a:ext cx="11198579" cy="812800"/>
          </a:xfrm>
          <a:prstGeom prst="rect">
            <a:avLst/>
          </a:prstGeom>
        </p:spPr>
        <p:txBody>
          <a:bodyPr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Modeling</a:t>
            </a:r>
            <a:r>
              <a:rPr lang="zh-CN" altLang="en-US" sz="3200" b="1">
                <a:solidFill>
                  <a:schemeClr val="accent2"/>
                </a:solidFill>
              </a:rPr>
              <a:t> </a:t>
            </a:r>
            <a:r>
              <a:rPr lang="en-US" altLang="zh-CN" sz="3200" b="1">
                <a:solidFill>
                  <a:schemeClr val="accent2"/>
                </a:solidFill>
              </a:rPr>
              <a:t>–</a:t>
            </a:r>
            <a:r>
              <a:rPr lang="zh-CN" altLang="en-US" sz="3200" b="1">
                <a:solidFill>
                  <a:schemeClr val="accent2"/>
                </a:solidFill>
              </a:rPr>
              <a:t> </a:t>
            </a:r>
            <a:r>
              <a:rPr lang="en-US" altLang="zh-CN" sz="3200" b="1">
                <a:solidFill>
                  <a:schemeClr val="accent2"/>
                </a:solidFill>
              </a:rPr>
              <a:t>model Algorithms</a:t>
            </a:r>
            <a:endParaRPr lang="en-US" sz="3200" b="1">
              <a:solidFill>
                <a:schemeClr val="accent2"/>
              </a:solidFill>
            </a:endParaRPr>
          </a:p>
        </p:txBody>
      </p:sp>
      <p:sp>
        <p:nvSpPr>
          <p:cNvPr id="3" name="TextBox 2">
            <a:extLst>
              <a:ext uri="{FF2B5EF4-FFF2-40B4-BE49-F238E27FC236}">
                <a16:creationId xmlns:a16="http://schemas.microsoft.com/office/drawing/2014/main" id="{A19C11F0-E108-4A4C-8471-FCD6B15DC063}"/>
              </a:ext>
            </a:extLst>
          </p:cNvPr>
          <p:cNvSpPr txBox="1"/>
          <p:nvPr/>
        </p:nvSpPr>
        <p:spPr>
          <a:xfrm>
            <a:off x="428977" y="1004710"/>
            <a:ext cx="2136995" cy="369332"/>
          </a:xfrm>
          <a:prstGeom prst="rect">
            <a:avLst/>
          </a:prstGeom>
          <a:noFill/>
        </p:spPr>
        <p:txBody>
          <a:bodyPr wrap="none" rtlCol="0">
            <a:spAutoFit/>
          </a:bodyPr>
          <a:lstStyle/>
          <a:p>
            <a:r>
              <a:rPr lang="en-US"/>
              <a:t>5. Neural Network</a:t>
            </a:r>
          </a:p>
        </p:txBody>
      </p:sp>
      <p:sp>
        <p:nvSpPr>
          <p:cNvPr id="10" name="Pentagon 9">
            <a:extLst>
              <a:ext uri="{FF2B5EF4-FFF2-40B4-BE49-F238E27FC236}">
                <a16:creationId xmlns:a16="http://schemas.microsoft.com/office/drawing/2014/main" id="{B0D505D8-BD53-9646-915A-C6928779FF26}"/>
              </a:ext>
            </a:extLst>
          </p:cNvPr>
          <p:cNvSpPr/>
          <p:nvPr/>
        </p:nvSpPr>
        <p:spPr>
          <a:xfrm>
            <a:off x="712757" y="1565952"/>
            <a:ext cx="2196899" cy="369332"/>
          </a:xfrm>
          <a:prstGeom prst="homePlate">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accent2"/>
                </a:solidFill>
              </a:rPr>
              <a:t> Algorithm</a:t>
            </a:r>
          </a:p>
        </p:txBody>
      </p:sp>
      <p:sp>
        <p:nvSpPr>
          <p:cNvPr id="11" name="Pentagon 10">
            <a:extLst>
              <a:ext uri="{FF2B5EF4-FFF2-40B4-BE49-F238E27FC236}">
                <a16:creationId xmlns:a16="http://schemas.microsoft.com/office/drawing/2014/main" id="{CAD84A49-E953-3B4A-BDDF-5A381AB2DF69}"/>
              </a:ext>
            </a:extLst>
          </p:cNvPr>
          <p:cNvSpPr/>
          <p:nvPr/>
        </p:nvSpPr>
        <p:spPr>
          <a:xfrm>
            <a:off x="6028266" y="1565952"/>
            <a:ext cx="2196899" cy="369332"/>
          </a:xfrm>
          <a:prstGeom prst="homePlate">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accent2"/>
                </a:solidFill>
              </a:rPr>
              <a:t> Results</a:t>
            </a:r>
          </a:p>
        </p:txBody>
      </p:sp>
      <p:sp>
        <p:nvSpPr>
          <p:cNvPr id="12" name="TextBox 11">
            <a:extLst>
              <a:ext uri="{FF2B5EF4-FFF2-40B4-BE49-F238E27FC236}">
                <a16:creationId xmlns:a16="http://schemas.microsoft.com/office/drawing/2014/main" id="{DC838D9A-6D7F-5D46-BF52-883CC5AB77E6}"/>
              </a:ext>
            </a:extLst>
          </p:cNvPr>
          <p:cNvSpPr txBox="1"/>
          <p:nvPr/>
        </p:nvSpPr>
        <p:spPr>
          <a:xfrm>
            <a:off x="712757" y="2029877"/>
            <a:ext cx="4983850" cy="1169551"/>
          </a:xfrm>
          <a:prstGeom prst="rect">
            <a:avLst/>
          </a:prstGeom>
          <a:noFill/>
        </p:spPr>
        <p:txBody>
          <a:bodyPr wrap="square" rtlCol="0">
            <a:spAutoFit/>
          </a:bodyPr>
          <a:lstStyle/>
          <a:p>
            <a:r>
              <a:rPr lang="en-US" sz="1400"/>
              <a:t>Neural network algorithm is inspired by the biological neural networks in brains. Each node transmits signals to nodes in the next layer and the next nodes process signals and decides whether to release signals depending on whether the aggregate level reaches the threshold. </a:t>
            </a:r>
            <a:endParaRPr lang="en-US" sz="1000"/>
          </a:p>
        </p:txBody>
      </p:sp>
      <p:sp>
        <p:nvSpPr>
          <p:cNvPr id="14" name="TextBox 13">
            <a:extLst>
              <a:ext uri="{FF2B5EF4-FFF2-40B4-BE49-F238E27FC236}">
                <a16:creationId xmlns:a16="http://schemas.microsoft.com/office/drawing/2014/main" id="{C4F141FA-1E53-C44A-A8F2-3027D404C557}"/>
              </a:ext>
            </a:extLst>
          </p:cNvPr>
          <p:cNvSpPr txBox="1"/>
          <p:nvPr/>
        </p:nvSpPr>
        <p:spPr>
          <a:xfrm>
            <a:off x="6028266" y="2029877"/>
            <a:ext cx="4668540" cy="523220"/>
          </a:xfrm>
          <a:prstGeom prst="rect">
            <a:avLst/>
          </a:prstGeom>
          <a:noFill/>
        </p:spPr>
        <p:txBody>
          <a:bodyPr wrap="square" rtlCol="0">
            <a:spAutoFit/>
          </a:bodyPr>
          <a:lstStyle/>
          <a:p>
            <a:r>
              <a:rPr lang="en-US" sz="1400"/>
              <a:t>Best result of Single Decision Tree: </a:t>
            </a:r>
          </a:p>
          <a:p>
            <a:r>
              <a:rPr lang="en-US" sz="1400" b="1">
                <a:solidFill>
                  <a:schemeClr val="accent2"/>
                </a:solidFill>
              </a:rPr>
              <a:t>(</a:t>
            </a:r>
            <a:r>
              <a:rPr lang="en-US" sz="1400" b="1" err="1">
                <a:solidFill>
                  <a:schemeClr val="accent2"/>
                </a:solidFill>
              </a:rPr>
              <a:t>trn</a:t>
            </a:r>
            <a:r>
              <a:rPr lang="en-US" sz="1400" b="1">
                <a:solidFill>
                  <a:schemeClr val="accent2"/>
                </a:solidFill>
              </a:rPr>
              <a:t>, </a:t>
            </a:r>
            <a:r>
              <a:rPr lang="en-US" sz="1400" b="1" err="1">
                <a:solidFill>
                  <a:schemeClr val="accent2"/>
                </a:solidFill>
              </a:rPr>
              <a:t>tst</a:t>
            </a:r>
            <a:r>
              <a:rPr lang="en-US" sz="1400" b="1">
                <a:solidFill>
                  <a:schemeClr val="accent2"/>
                </a:solidFill>
              </a:rPr>
              <a:t>, </a:t>
            </a:r>
            <a:r>
              <a:rPr lang="en-US" sz="1400" b="1" err="1">
                <a:solidFill>
                  <a:schemeClr val="accent2"/>
                </a:solidFill>
              </a:rPr>
              <a:t>oot</a:t>
            </a:r>
            <a:r>
              <a:rPr lang="en-US" sz="1400" b="1">
                <a:solidFill>
                  <a:schemeClr val="accent2"/>
                </a:solidFill>
              </a:rPr>
              <a:t>) : (0.754, 0.753, 0.532)</a:t>
            </a:r>
          </a:p>
        </p:txBody>
      </p:sp>
      <p:pic>
        <p:nvPicPr>
          <p:cNvPr id="15" name="Picture 14" descr="图片包含 图示&#10;&#10;描述已自动生成">
            <a:extLst>
              <a:ext uri="{FF2B5EF4-FFF2-40B4-BE49-F238E27FC236}">
                <a16:creationId xmlns:a16="http://schemas.microsoft.com/office/drawing/2014/main" id="{9F2E7B10-3F16-C444-9CD0-3BFBE08D54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2621" y="3611376"/>
            <a:ext cx="4944122" cy="2501549"/>
          </a:xfrm>
          <a:prstGeom prst="rect">
            <a:avLst/>
          </a:prstGeom>
          <a:noFill/>
        </p:spPr>
      </p:pic>
      <p:graphicFrame>
        <p:nvGraphicFramePr>
          <p:cNvPr id="7" name="Table 6">
            <a:extLst>
              <a:ext uri="{FF2B5EF4-FFF2-40B4-BE49-F238E27FC236}">
                <a16:creationId xmlns:a16="http://schemas.microsoft.com/office/drawing/2014/main" id="{D01D2163-E7E9-DD4D-9147-4AE1B91E4D0E}"/>
              </a:ext>
            </a:extLst>
          </p:cNvPr>
          <p:cNvGraphicFramePr>
            <a:graphicFrameLocks noGrp="1"/>
          </p:cNvGraphicFramePr>
          <p:nvPr>
            <p:extLst>
              <p:ext uri="{D42A27DB-BD31-4B8C-83A1-F6EECF244321}">
                <p14:modId xmlns:p14="http://schemas.microsoft.com/office/powerpoint/2010/main" val="853959580"/>
              </p:ext>
            </p:extLst>
          </p:nvPr>
        </p:nvGraphicFramePr>
        <p:xfrm>
          <a:off x="6027248" y="3111022"/>
          <a:ext cx="5580069" cy="3152797"/>
        </p:xfrm>
        <a:graphic>
          <a:graphicData uri="http://schemas.openxmlformats.org/drawingml/2006/table">
            <a:tbl>
              <a:tblPr firstRow="1" firstCol="1" bandRow="1"/>
              <a:tblGrid>
                <a:gridCol w="656078">
                  <a:extLst>
                    <a:ext uri="{9D8B030D-6E8A-4147-A177-3AD203B41FA5}">
                      <a16:colId xmlns:a16="http://schemas.microsoft.com/office/drawing/2014/main" val="1957835174"/>
                    </a:ext>
                  </a:extLst>
                </a:gridCol>
                <a:gridCol w="379092">
                  <a:extLst>
                    <a:ext uri="{9D8B030D-6E8A-4147-A177-3AD203B41FA5}">
                      <a16:colId xmlns:a16="http://schemas.microsoft.com/office/drawing/2014/main" val="2298610297"/>
                    </a:ext>
                  </a:extLst>
                </a:gridCol>
                <a:gridCol w="417547">
                  <a:extLst>
                    <a:ext uri="{9D8B030D-6E8A-4147-A177-3AD203B41FA5}">
                      <a16:colId xmlns:a16="http://schemas.microsoft.com/office/drawing/2014/main" val="1676009663"/>
                    </a:ext>
                  </a:extLst>
                </a:gridCol>
                <a:gridCol w="626320">
                  <a:extLst>
                    <a:ext uri="{9D8B030D-6E8A-4147-A177-3AD203B41FA5}">
                      <a16:colId xmlns:a16="http://schemas.microsoft.com/office/drawing/2014/main" val="851327283"/>
                    </a:ext>
                  </a:extLst>
                </a:gridCol>
                <a:gridCol w="671056">
                  <a:extLst>
                    <a:ext uri="{9D8B030D-6E8A-4147-A177-3AD203B41FA5}">
                      <a16:colId xmlns:a16="http://schemas.microsoft.com/office/drawing/2014/main" val="767031896"/>
                    </a:ext>
                  </a:extLst>
                </a:gridCol>
                <a:gridCol w="882970">
                  <a:extLst>
                    <a:ext uri="{9D8B030D-6E8A-4147-A177-3AD203B41FA5}">
                      <a16:colId xmlns:a16="http://schemas.microsoft.com/office/drawing/2014/main" val="2214494769"/>
                    </a:ext>
                  </a:extLst>
                </a:gridCol>
                <a:gridCol w="520656">
                  <a:extLst>
                    <a:ext uri="{9D8B030D-6E8A-4147-A177-3AD203B41FA5}">
                      <a16:colId xmlns:a16="http://schemas.microsoft.com/office/drawing/2014/main" val="2936219380"/>
                    </a:ext>
                  </a:extLst>
                </a:gridCol>
                <a:gridCol w="475450">
                  <a:extLst>
                    <a:ext uri="{9D8B030D-6E8A-4147-A177-3AD203B41FA5}">
                      <a16:colId xmlns:a16="http://schemas.microsoft.com/office/drawing/2014/main" val="1373177656"/>
                    </a:ext>
                  </a:extLst>
                </a:gridCol>
                <a:gridCol w="475450">
                  <a:extLst>
                    <a:ext uri="{9D8B030D-6E8A-4147-A177-3AD203B41FA5}">
                      <a16:colId xmlns:a16="http://schemas.microsoft.com/office/drawing/2014/main" val="674871892"/>
                    </a:ext>
                  </a:extLst>
                </a:gridCol>
                <a:gridCol w="475450">
                  <a:extLst>
                    <a:ext uri="{9D8B030D-6E8A-4147-A177-3AD203B41FA5}">
                      <a16:colId xmlns:a16="http://schemas.microsoft.com/office/drawing/2014/main" val="2650362831"/>
                    </a:ext>
                  </a:extLst>
                </a:gridCol>
              </a:tblGrid>
              <a:tr h="218765">
                <a:tc gridSpan="2">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Model</a:t>
                      </a:r>
                      <a:endParaRPr lang="en-US" sz="1000">
                        <a:effectLst/>
                        <a:latin typeface="Microsoft YaHei"/>
                        <a:ea typeface="Microsoft YaHei"/>
                        <a:cs typeface="DengXian" panose="02010600030101010101" pitchFamily="2" charset="-122"/>
                      </a:endParaRPr>
                    </a:p>
                  </a:txBody>
                  <a:tcPr marL="34726" marR="34726"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gridSpan="5">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Parameters</a:t>
                      </a:r>
                      <a:endParaRPr lang="en-US" sz="1000">
                        <a:effectLst/>
                        <a:latin typeface="Microsoft YaHei"/>
                        <a:ea typeface="Microsoft YaHei"/>
                        <a:cs typeface="DengXian" panose="02010600030101010101" pitchFamily="2" charset="-122"/>
                      </a:endParaRPr>
                    </a:p>
                  </a:txBody>
                  <a:tcPr marL="34726" marR="34726"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Avg FDR at 3%</a:t>
                      </a:r>
                      <a:endParaRPr lang="en-US" sz="1000">
                        <a:effectLst/>
                        <a:latin typeface="Microsoft YaHei"/>
                        <a:ea typeface="Microsoft YaHei"/>
                        <a:cs typeface="DengXian" panose="02010600030101010101" pitchFamily="2" charset="-122"/>
                      </a:endParaRPr>
                    </a:p>
                  </a:txBody>
                  <a:tcPr marL="34726" marR="34726"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42047961"/>
                  </a:ext>
                </a:extLst>
              </a:tr>
              <a:tr h="656295">
                <a:tc rowSpan="7">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Neural Network</a:t>
                      </a:r>
                      <a:endParaRPr lang="en-US" sz="1000">
                        <a:effectLst/>
                        <a:latin typeface="Microsoft YaHei"/>
                        <a:ea typeface="Microsoft YaHei"/>
                        <a:cs typeface="DengXian" panose="02010600030101010101" pitchFamily="2" charset="-122"/>
                      </a:endParaRPr>
                    </a:p>
                  </a:txBody>
                  <a:tcPr marL="34726" marR="34726"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EEAF6"/>
                    </a:solidFill>
                  </a:tcPr>
                </a:tc>
                <a:tc>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Iteration</a:t>
                      </a:r>
                      <a:endParaRPr lang="en-US" sz="1000">
                        <a:effectLst/>
                        <a:latin typeface="Microsoft YaHei"/>
                        <a:ea typeface="Microsoft YaHei"/>
                        <a:cs typeface="DengXian" panose="02010600030101010101" pitchFamily="2" charset="-122"/>
                      </a:endParaRPr>
                    </a:p>
                  </a:txBody>
                  <a:tcPr marL="34726" marR="34726"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Variables</a:t>
                      </a:r>
                      <a:endParaRPr lang="en-US" sz="1000">
                        <a:effectLst/>
                        <a:latin typeface="Microsoft YaHei"/>
                        <a:ea typeface="Microsoft YaHei"/>
                        <a:cs typeface="DengXian" panose="02010600030101010101" pitchFamily="2" charset="-122"/>
                      </a:endParaRPr>
                    </a:p>
                  </a:txBody>
                  <a:tcPr marL="34726" marR="34726"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hidden_</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layer_</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sizes</a:t>
                      </a:r>
                      <a:endParaRPr lang="en-US" sz="1000">
                        <a:effectLst/>
                        <a:latin typeface="Microsoft YaHei"/>
                        <a:ea typeface="Microsoft YaHei"/>
                        <a:cs typeface="DengXian" panose="02010600030101010101" pitchFamily="2" charset="-122"/>
                      </a:endParaRPr>
                    </a:p>
                  </a:txBody>
                  <a:tcPr marL="34726" marR="34726"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n_</a:t>
                      </a:r>
                      <a:endParaRPr lang="en-US" sz="1000">
                        <a:effectLst/>
                        <a:latin typeface="Microsoft YaHei"/>
                        <a:ea typeface="Microsoft YaHei"/>
                        <a:cs typeface="DengXian" panose="02010600030101010101" pitchFamily="2" charset="-122"/>
                      </a:endParaRPr>
                    </a:p>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layers_</a:t>
                      </a:r>
                      <a:endParaRPr lang="en-US" sz="1000">
                        <a:effectLst/>
                        <a:latin typeface="Microsoft YaHei"/>
                        <a:ea typeface="Microsoft YaHei"/>
                        <a:cs typeface="DengXian" panose="02010600030101010101" pitchFamily="2" charset="-122"/>
                      </a:endParaRPr>
                    </a:p>
                  </a:txBody>
                  <a:tcPr marL="34726" marR="34726"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learning_</a:t>
                      </a:r>
                      <a:endParaRPr lang="en-US" sz="1000">
                        <a:effectLst/>
                        <a:latin typeface="Microsoft YaHei"/>
                        <a:ea typeface="Microsoft YaHei"/>
                        <a:cs typeface="DengXian" panose="02010600030101010101" pitchFamily="2" charset="-122"/>
                      </a:endParaRPr>
                    </a:p>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rate</a:t>
                      </a:r>
                      <a:endParaRPr lang="en-US" sz="1000">
                        <a:effectLst/>
                        <a:latin typeface="Microsoft YaHei"/>
                        <a:ea typeface="Microsoft YaHei"/>
                        <a:cs typeface="DengXian" panose="02010600030101010101" pitchFamily="2" charset="-122"/>
                      </a:endParaRPr>
                    </a:p>
                  </a:txBody>
                  <a:tcPr marL="34726" marR="34726"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effectLst/>
                          <a:latin typeface="Microsoft YaHei"/>
                          <a:ea typeface="Microsoft YaHei"/>
                          <a:cs typeface="DengXian" panose="02010600030101010101" pitchFamily="2" charset="-122"/>
                        </a:rPr>
                        <a:t>activation</a:t>
                      </a:r>
                      <a:endParaRPr lang="en-US" sz="1000">
                        <a:effectLst/>
                        <a:latin typeface="Microsoft YaHei"/>
                        <a:ea typeface="Microsoft YaHei"/>
                        <a:cs typeface="DengXian" panose="02010600030101010101" pitchFamily="2" charset="-122"/>
                      </a:endParaRPr>
                    </a:p>
                  </a:txBody>
                  <a:tcPr marL="34726" marR="34726"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err="1">
                          <a:effectLst/>
                          <a:latin typeface="Microsoft YaHei" panose="020B0503020204020204" pitchFamily="34" charset="-122"/>
                          <a:ea typeface="Microsoft YaHei" panose="020B0503020204020204" pitchFamily="34" charset="-122"/>
                          <a:cs typeface="DengXian" panose="02010600030101010101" pitchFamily="2" charset="-122"/>
                        </a:rPr>
                        <a:t>trn</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34726" marR="34726" marT="0" marB="0" anchor="ctr">
                    <a:lnL w="28575" cap="flat" cmpd="sng" algn="ctr">
                      <a:solidFill>
                        <a:srgbClr val="000000"/>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err="1">
                          <a:effectLst/>
                          <a:latin typeface="Microsoft YaHei" panose="020B0503020204020204" pitchFamily="34" charset="-122"/>
                          <a:ea typeface="Microsoft YaHei" panose="020B0503020204020204" pitchFamily="34" charset="-122"/>
                          <a:cs typeface="DengXian" panose="02010600030101010101" pitchFamily="2" charset="-122"/>
                        </a:rPr>
                        <a:t>tst</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34726" marR="34726" marT="0" marB="0" anchor="ctr">
                    <a:lnL>
                      <a:noFill/>
                    </a:lnL>
                    <a:lnR>
                      <a:noFill/>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err="1">
                          <a:effectLst/>
                          <a:latin typeface="Microsoft YaHei" panose="020B0503020204020204" pitchFamily="34" charset="-122"/>
                          <a:ea typeface="Microsoft YaHei" panose="020B0503020204020204" pitchFamily="34" charset="-122"/>
                          <a:cs typeface="DengXian" panose="02010600030101010101" pitchFamily="2" charset="-122"/>
                        </a:rPr>
                        <a:t>oot</a:t>
                      </a:r>
                      <a:endParaRPr lang="en-US" sz="1000">
                        <a:effectLst/>
                        <a:latin typeface="Microsoft YaHei" panose="020B0503020204020204" pitchFamily="34" charset="-122"/>
                        <a:ea typeface="Microsoft YaHei" panose="020B0503020204020204" pitchFamily="34" charset="-122"/>
                        <a:cs typeface="DengXian" panose="02010600030101010101" pitchFamily="2" charset="-122"/>
                      </a:endParaRPr>
                    </a:p>
                  </a:txBody>
                  <a:tcPr marL="34726" marR="34726" marT="0" marB="0" anchor="ctr">
                    <a:lnL>
                      <a:noFill/>
                    </a:lnL>
                    <a:lnR>
                      <a:noFill/>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6161176"/>
                  </a:ext>
                </a:extLst>
              </a:tr>
              <a:tr h="382839">
                <a:tc vMerge="1">
                  <a:txBody>
                    <a:bodyPr/>
                    <a:lstStyle/>
                    <a:p>
                      <a:endParaRPr lang="en-US"/>
                    </a:p>
                  </a:txBody>
                  <a:tcPr/>
                </a:tc>
                <a:tc>
                  <a:txBody>
                    <a:bodyPr/>
                    <a:lstStyle/>
                    <a:p>
                      <a:pPr algn="ctr" fontAlgn="ctr"/>
                      <a:r>
                        <a:rPr lang="en-US" sz="1000" b="0" i="0" u="none" strike="noStrike">
                          <a:solidFill>
                            <a:srgbClr val="000000"/>
                          </a:solidFill>
                          <a:effectLst/>
                          <a:latin typeface="Microsoft YaHei"/>
                          <a:ea typeface="Microsoft YaHei"/>
                        </a:rPr>
                        <a:t>1</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Microsoft YaHei"/>
                          <a:ea typeface="Microsoft YaHei"/>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Microsoft YaHei"/>
                          <a:ea typeface="Microsoft YaHei"/>
                        </a:rPr>
                        <a:t>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Microsoft YaHei"/>
                          <a:ea typeface="Microsoft YaHei"/>
                        </a:rPr>
                        <a:t>1</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Microsoft YaHei"/>
                          <a:ea typeface="Microsoft YaHei"/>
                        </a:rPr>
                        <a:t>constant</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err="1">
                          <a:solidFill>
                            <a:srgbClr val="000000"/>
                          </a:solidFill>
                          <a:effectLst/>
                          <a:latin typeface="Microsoft YaHei"/>
                          <a:ea typeface="Microsoft YaHei"/>
                        </a:rPr>
                        <a:t>relu</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Microsoft YaHei"/>
                          <a:ea typeface="Microsoft YaHei"/>
                        </a:rPr>
                        <a:t>0.714</a:t>
                      </a:r>
                    </a:p>
                  </a:txBody>
                  <a:tcPr marL="9525" marR="9525" marT="9525"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Microsoft YaHei"/>
                          <a:ea typeface="Microsoft YaHei"/>
                        </a:rPr>
                        <a:t>0.709</a:t>
                      </a:r>
                    </a:p>
                  </a:txBody>
                  <a:tcPr marL="9525" marR="9525" marT="9525" marB="0" anchor="ctr">
                    <a:lnL>
                      <a:noFill/>
                    </a:lnL>
                    <a:lnR>
                      <a:noFill/>
                    </a:lnR>
                    <a:lnT w="28575"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Microsoft YaHei"/>
                          <a:ea typeface="Microsoft YaHei"/>
                        </a:rPr>
                        <a:t>0.476</a:t>
                      </a:r>
                    </a:p>
                  </a:txBody>
                  <a:tcPr marL="9525" marR="9525" marT="9525" marB="0" anchor="ctr">
                    <a:lnL>
                      <a:noFill/>
                    </a:lnL>
                    <a:lnR>
                      <a:noFill/>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05570696"/>
                  </a:ext>
                </a:extLst>
              </a:tr>
              <a:tr h="382839">
                <a:tc vMerge="1">
                  <a:txBody>
                    <a:bodyPr/>
                    <a:lstStyle/>
                    <a:p>
                      <a:endParaRPr lang="en-US"/>
                    </a:p>
                  </a:txBody>
                  <a:tcPr/>
                </a:tc>
                <a:tc>
                  <a:txBody>
                    <a:bodyPr/>
                    <a:lstStyle/>
                    <a:p>
                      <a:pPr algn="ctr" fontAlgn="ctr"/>
                      <a:r>
                        <a:rPr lang="en-US" sz="1000" b="0" i="0" u="none" strike="noStrike">
                          <a:solidFill>
                            <a:srgbClr val="000000"/>
                          </a:solidFill>
                          <a:effectLst/>
                          <a:latin typeface="Microsoft YaHei"/>
                          <a:ea typeface="Microsoft YaHei"/>
                        </a:rPr>
                        <a:t>2</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1</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adaptive</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logistic</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0.717</a:t>
                      </a:r>
                    </a:p>
                  </a:txBody>
                  <a:tcPr marL="9525" marR="9525" marT="9525"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000" b="0" i="0" u="none" strike="noStrike">
                          <a:solidFill>
                            <a:srgbClr val="000000"/>
                          </a:solidFill>
                          <a:effectLst/>
                          <a:latin typeface="Microsoft YaHei"/>
                          <a:ea typeface="Microsoft YaHei"/>
                        </a:rPr>
                        <a:t>0.682</a:t>
                      </a:r>
                    </a:p>
                  </a:txBody>
                  <a:tcPr marL="9525" marR="9525" marT="9525" marB="0" anchor="ctr">
                    <a:lnL>
                      <a:noFill/>
                    </a:lnL>
                    <a:lnR>
                      <a:noFill/>
                    </a:lnR>
                    <a:lnT>
                      <a:noFill/>
                    </a:lnT>
                    <a:lnB>
                      <a:noFill/>
                    </a:lnB>
                  </a:tcPr>
                </a:tc>
                <a:tc>
                  <a:txBody>
                    <a:bodyPr/>
                    <a:lstStyle/>
                    <a:p>
                      <a:pPr algn="ctr" fontAlgn="b"/>
                      <a:r>
                        <a:rPr lang="en-US" sz="1000" b="0" i="0" u="none" strike="noStrike">
                          <a:solidFill>
                            <a:srgbClr val="000000"/>
                          </a:solidFill>
                          <a:effectLst/>
                          <a:latin typeface="Microsoft YaHei"/>
                          <a:ea typeface="Microsoft YaHei"/>
                        </a:rPr>
                        <a:t>0.518</a:t>
                      </a:r>
                    </a:p>
                  </a:txBody>
                  <a:tcPr marL="9525" marR="9525" marT="9525" marB="0" anchor="ctr">
                    <a:lnL>
                      <a:noFill/>
                    </a:lnL>
                    <a:lnR>
                      <a:noFill/>
                    </a:lnR>
                    <a:lnT>
                      <a:noFill/>
                    </a:lnT>
                    <a:lnB>
                      <a:noFill/>
                    </a:lnB>
                  </a:tcPr>
                </a:tc>
                <a:extLst>
                  <a:ext uri="{0D108BD9-81ED-4DB2-BD59-A6C34878D82A}">
                    <a16:rowId xmlns:a16="http://schemas.microsoft.com/office/drawing/2014/main" val="2561420140"/>
                  </a:ext>
                </a:extLst>
              </a:tr>
              <a:tr h="371900">
                <a:tc vMerge="1">
                  <a:txBody>
                    <a:bodyPr/>
                    <a:lstStyle/>
                    <a:p>
                      <a:endParaRPr lang="en-US"/>
                    </a:p>
                  </a:txBody>
                  <a:tcPr/>
                </a:tc>
                <a:tc>
                  <a:txBody>
                    <a:bodyPr/>
                    <a:lstStyle/>
                    <a:p>
                      <a:pPr algn="ctr" fontAlgn="ctr"/>
                      <a:r>
                        <a:rPr lang="en-US" sz="1000" b="0" i="0" u="none" strike="noStrike">
                          <a:solidFill>
                            <a:srgbClr val="000000"/>
                          </a:solidFill>
                          <a:effectLst/>
                          <a:latin typeface="Microsoft YaHei"/>
                          <a:ea typeface="Microsoft YaHei"/>
                        </a:rPr>
                        <a:t>3</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ctr"/>
                      <a:r>
                        <a:rPr lang="en-US" sz="1000" b="0" i="0" u="none" strike="noStrike">
                          <a:solidFill>
                            <a:srgbClr val="000000"/>
                          </a:solidFill>
                          <a:effectLst/>
                          <a:latin typeface="Microsoft YaHei"/>
                          <a:ea typeface="Microsoft YaHei"/>
                        </a:rPr>
                        <a:t>15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ctr"/>
                      <a:r>
                        <a:rPr lang="en-US" sz="1000" b="0" i="0" u="none" strike="noStrike">
                          <a:solidFill>
                            <a:srgbClr val="000000"/>
                          </a:solidFill>
                          <a:effectLst/>
                          <a:latin typeface="Microsoft YaHei"/>
                          <a:ea typeface="Microsoft YaHei"/>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ctr"/>
                      <a:r>
                        <a:rPr lang="en-US" sz="1000" b="0" i="0" u="none" strike="noStrike">
                          <a:solidFill>
                            <a:srgbClr val="000000"/>
                          </a:solidFill>
                          <a:effectLst/>
                          <a:latin typeface="Microsoft YaHei"/>
                          <a:ea typeface="Microsoft YaHei"/>
                        </a:rPr>
                        <a:t>1</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ctr"/>
                      <a:r>
                        <a:rPr lang="en-US" sz="1000" b="0" i="0" u="none" strike="noStrike">
                          <a:solidFill>
                            <a:srgbClr val="000000"/>
                          </a:solidFill>
                          <a:effectLst/>
                          <a:latin typeface="Microsoft YaHei"/>
                          <a:ea typeface="Microsoft YaHei"/>
                        </a:rPr>
                        <a:t>constant</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ctr"/>
                      <a:r>
                        <a:rPr lang="en-US" sz="1000" b="0" i="0" u="none" strike="noStrike" err="1">
                          <a:solidFill>
                            <a:srgbClr val="000000"/>
                          </a:solidFill>
                          <a:effectLst/>
                          <a:latin typeface="Microsoft YaHei"/>
                          <a:ea typeface="Microsoft YaHei"/>
                        </a:rPr>
                        <a:t>relu</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ctr"/>
                      <a:r>
                        <a:rPr lang="en-US" sz="1000" b="1" i="0" u="none" strike="noStrike">
                          <a:solidFill>
                            <a:srgbClr val="C00000"/>
                          </a:solidFill>
                          <a:effectLst/>
                          <a:latin typeface="Microsoft YaHei"/>
                          <a:ea typeface="Microsoft YaHei"/>
                        </a:rPr>
                        <a:t>0.754</a:t>
                      </a:r>
                    </a:p>
                  </a:txBody>
                  <a:tcPr marL="9525" marR="9525" marT="9525" marB="0" anchor="ctr">
                    <a:lnL w="28575" cap="flat" cmpd="sng" algn="ctr">
                      <a:solidFill>
                        <a:srgbClr val="000000"/>
                      </a:solidFill>
                      <a:prstDash val="solid"/>
                      <a:round/>
                      <a:headEnd type="none" w="med" len="med"/>
                      <a:tailEnd type="none" w="med" len="med"/>
                    </a:lnL>
                    <a:lnR>
                      <a:noFill/>
                    </a:lnR>
                    <a:lnT>
                      <a:noFill/>
                    </a:lnT>
                    <a:lnB>
                      <a:noFill/>
                    </a:lnB>
                    <a:solidFill>
                      <a:schemeClr val="accent2">
                        <a:lumMod val="20000"/>
                        <a:lumOff val="80000"/>
                      </a:schemeClr>
                    </a:solidFill>
                  </a:tcPr>
                </a:tc>
                <a:tc>
                  <a:txBody>
                    <a:bodyPr/>
                    <a:lstStyle/>
                    <a:p>
                      <a:pPr algn="ctr" fontAlgn="ctr"/>
                      <a:r>
                        <a:rPr lang="en-US" sz="1000" b="1" i="0" u="none" strike="noStrike">
                          <a:solidFill>
                            <a:srgbClr val="C00000"/>
                          </a:solidFill>
                          <a:effectLst/>
                          <a:latin typeface="Microsoft YaHei"/>
                          <a:ea typeface="Microsoft YaHei"/>
                        </a:rPr>
                        <a:t>0.753</a:t>
                      </a:r>
                    </a:p>
                  </a:txBody>
                  <a:tcPr marL="9525" marR="9525" marT="9525" marB="0" anchor="ctr">
                    <a:lnL>
                      <a:noFill/>
                    </a:lnL>
                    <a:lnR>
                      <a:noFill/>
                    </a:lnR>
                    <a:lnT>
                      <a:noFill/>
                    </a:lnT>
                    <a:lnB>
                      <a:noFill/>
                    </a:lnB>
                    <a:solidFill>
                      <a:schemeClr val="accent2">
                        <a:lumMod val="20000"/>
                        <a:lumOff val="80000"/>
                      </a:schemeClr>
                    </a:solidFill>
                  </a:tcPr>
                </a:tc>
                <a:tc>
                  <a:txBody>
                    <a:bodyPr/>
                    <a:lstStyle/>
                    <a:p>
                      <a:pPr algn="ctr" fontAlgn="ctr"/>
                      <a:r>
                        <a:rPr lang="en-US" sz="1000" b="1" i="0" u="none" strike="noStrike">
                          <a:solidFill>
                            <a:srgbClr val="C00000"/>
                          </a:solidFill>
                          <a:effectLst/>
                          <a:latin typeface="Microsoft YaHei"/>
                          <a:ea typeface="Microsoft YaHei"/>
                        </a:rPr>
                        <a:t>0.532</a:t>
                      </a:r>
                    </a:p>
                  </a:txBody>
                  <a:tcPr marL="9525" marR="9525" marT="9525" marB="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81246920"/>
                  </a:ext>
                </a:extLst>
              </a:tr>
              <a:tr h="371900">
                <a:tc vMerge="1">
                  <a:txBody>
                    <a:bodyPr/>
                    <a:lstStyle/>
                    <a:p>
                      <a:endParaRPr lang="en-US"/>
                    </a:p>
                  </a:txBody>
                  <a:tcPr/>
                </a:tc>
                <a:tc>
                  <a:txBody>
                    <a:bodyPr/>
                    <a:lstStyle/>
                    <a:p>
                      <a:pPr algn="ctr" fontAlgn="ctr"/>
                      <a:r>
                        <a:rPr lang="en-US" sz="1000" b="0" i="0" u="none" strike="noStrike">
                          <a:solidFill>
                            <a:srgbClr val="000000"/>
                          </a:solidFill>
                          <a:effectLst/>
                          <a:latin typeface="Microsoft YaHei"/>
                          <a:ea typeface="Microsoft YaHei"/>
                        </a:rPr>
                        <a:t>4</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15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2</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adaptive</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logistic</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0.701</a:t>
                      </a:r>
                    </a:p>
                  </a:txBody>
                  <a:tcPr marL="9525" marR="9525" marT="9525"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rgbClr val="000000"/>
                          </a:solidFill>
                          <a:effectLst/>
                          <a:latin typeface="Microsoft YaHei"/>
                          <a:ea typeface="Microsoft YaHei"/>
                        </a:rPr>
                        <a:t>0.705</a:t>
                      </a:r>
                    </a:p>
                  </a:txBody>
                  <a:tcPr marL="9525" marR="9525" marT="9525" marB="0" anchor="ctr">
                    <a:lnL>
                      <a:noFill/>
                    </a:lnL>
                    <a:lnR>
                      <a:noFill/>
                    </a:lnR>
                    <a:lnT>
                      <a:noFill/>
                    </a:lnT>
                    <a:lnB>
                      <a:noFill/>
                    </a:lnB>
                  </a:tcPr>
                </a:tc>
                <a:tc>
                  <a:txBody>
                    <a:bodyPr/>
                    <a:lstStyle/>
                    <a:p>
                      <a:pPr algn="ctr" fontAlgn="ctr"/>
                      <a:r>
                        <a:rPr lang="en-US" sz="1000" b="0" i="0" u="none" strike="noStrike">
                          <a:solidFill>
                            <a:srgbClr val="000000"/>
                          </a:solidFill>
                          <a:effectLst/>
                          <a:latin typeface="Microsoft YaHei"/>
                          <a:ea typeface="Microsoft YaHei"/>
                        </a:rPr>
                        <a:t>0.491</a:t>
                      </a:r>
                    </a:p>
                  </a:txBody>
                  <a:tcPr marL="9525" marR="9525" marT="9525" marB="0" anchor="ctr">
                    <a:lnL>
                      <a:noFill/>
                    </a:lnL>
                    <a:lnR>
                      <a:noFill/>
                    </a:lnR>
                    <a:lnT>
                      <a:noFill/>
                    </a:lnT>
                    <a:lnB>
                      <a:noFill/>
                    </a:lnB>
                  </a:tcPr>
                </a:tc>
                <a:extLst>
                  <a:ext uri="{0D108BD9-81ED-4DB2-BD59-A6C34878D82A}">
                    <a16:rowId xmlns:a16="http://schemas.microsoft.com/office/drawing/2014/main" val="1457289554"/>
                  </a:ext>
                </a:extLst>
              </a:tr>
              <a:tr h="382839">
                <a:tc vMerge="1">
                  <a:txBody>
                    <a:bodyPr/>
                    <a:lstStyle/>
                    <a:p>
                      <a:endParaRPr lang="en-US"/>
                    </a:p>
                  </a:txBody>
                  <a:tcPr/>
                </a:tc>
                <a:tc>
                  <a:txBody>
                    <a:bodyPr/>
                    <a:lstStyle/>
                    <a:p>
                      <a:pPr algn="ctr" fontAlgn="ctr"/>
                      <a:r>
                        <a:rPr lang="en-US" sz="1000" b="0" i="0" u="none" strike="noStrike">
                          <a:solidFill>
                            <a:srgbClr val="000000"/>
                          </a:solidFill>
                          <a:effectLst/>
                          <a:latin typeface="Microsoft YaHei"/>
                          <a:ea typeface="Microsoft YaHei"/>
                        </a:rPr>
                        <a:t>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20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20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2</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icrosoft YaHei"/>
                          <a:ea typeface="Microsoft YaHei"/>
                        </a:rPr>
                        <a:t>adaptive</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err="1">
                          <a:solidFill>
                            <a:srgbClr val="000000"/>
                          </a:solidFill>
                          <a:effectLst/>
                          <a:latin typeface="Microsoft YaHei"/>
                          <a:ea typeface="Microsoft YaHei"/>
                        </a:rPr>
                        <a:t>relu</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icrosoft YaHei"/>
                          <a:ea typeface="Microsoft YaHei"/>
                        </a:rPr>
                        <a:t>0.708</a:t>
                      </a:r>
                    </a:p>
                  </a:txBody>
                  <a:tcPr marL="9525" marR="9525" marT="9525"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000" b="0" i="0" u="none" strike="noStrike">
                          <a:solidFill>
                            <a:srgbClr val="000000"/>
                          </a:solidFill>
                          <a:effectLst/>
                          <a:latin typeface="Microsoft YaHei"/>
                          <a:ea typeface="Microsoft YaHei"/>
                        </a:rPr>
                        <a:t>0.720</a:t>
                      </a:r>
                    </a:p>
                  </a:txBody>
                  <a:tcPr marL="9525" marR="9525" marT="9525" marB="0" anchor="ctr">
                    <a:lnL>
                      <a:noFill/>
                    </a:lnL>
                    <a:lnR>
                      <a:noFill/>
                    </a:lnR>
                    <a:lnT>
                      <a:noFill/>
                    </a:lnT>
                    <a:lnB>
                      <a:noFill/>
                    </a:lnB>
                  </a:tcPr>
                </a:tc>
                <a:tc>
                  <a:txBody>
                    <a:bodyPr/>
                    <a:lstStyle/>
                    <a:p>
                      <a:pPr algn="ctr" fontAlgn="b"/>
                      <a:r>
                        <a:rPr lang="en-US" sz="1000" b="0" i="0" u="none" strike="noStrike">
                          <a:solidFill>
                            <a:srgbClr val="000000"/>
                          </a:solidFill>
                          <a:effectLst/>
                          <a:latin typeface="Microsoft YaHei"/>
                          <a:ea typeface="Microsoft YaHei"/>
                        </a:rPr>
                        <a:t>0.478</a:t>
                      </a:r>
                    </a:p>
                  </a:txBody>
                  <a:tcPr marL="9525" marR="9525" marT="9525" marB="0" anchor="ctr">
                    <a:lnL>
                      <a:noFill/>
                    </a:lnL>
                    <a:lnR>
                      <a:noFill/>
                    </a:lnR>
                    <a:lnT>
                      <a:noFill/>
                    </a:lnT>
                    <a:lnB>
                      <a:noFill/>
                    </a:lnB>
                  </a:tcPr>
                </a:tc>
                <a:extLst>
                  <a:ext uri="{0D108BD9-81ED-4DB2-BD59-A6C34878D82A}">
                    <a16:rowId xmlns:a16="http://schemas.microsoft.com/office/drawing/2014/main" val="3768429384"/>
                  </a:ext>
                </a:extLst>
              </a:tr>
              <a:tr h="382839">
                <a:tc vMerge="1">
                  <a:txBody>
                    <a:bodyPr/>
                    <a:lstStyle/>
                    <a:p>
                      <a:endParaRPr lang="en-US"/>
                    </a:p>
                  </a:txBody>
                  <a:tcPr/>
                </a:tc>
                <a:tc>
                  <a:txBody>
                    <a:bodyPr/>
                    <a:lstStyle/>
                    <a:p>
                      <a:pPr algn="ctr" fontAlgn="ctr"/>
                      <a:r>
                        <a:rPr lang="en-US" sz="1000" b="0" i="0" u="none" strike="noStrike">
                          <a:solidFill>
                            <a:srgbClr val="000000"/>
                          </a:solidFill>
                          <a:effectLst/>
                          <a:latin typeface="Microsoft YaHei"/>
                          <a:ea typeface="Microsoft YaHei"/>
                        </a:rPr>
                        <a:t>6</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Microsoft YaHei"/>
                          <a:ea typeface="Microsoft YaHei"/>
                        </a:rPr>
                        <a:t>20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Microsoft YaHei"/>
                          <a:ea typeface="Microsoft YaHei"/>
                        </a:rPr>
                        <a:t>20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Microsoft YaHei"/>
                          <a:ea typeface="Microsoft YaHei"/>
                        </a:rPr>
                        <a:t>2</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Microsoft YaHei"/>
                          <a:ea typeface="Microsoft YaHei"/>
                        </a:rPr>
                        <a:t>constant</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Microsoft YaHei"/>
                          <a:ea typeface="Microsoft YaHei"/>
                        </a:rPr>
                        <a:t>logistic</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Microsoft YaHei"/>
                          <a:ea typeface="Microsoft YaHei"/>
                        </a:rPr>
                        <a:t>0.715</a:t>
                      </a:r>
                    </a:p>
                  </a:txBody>
                  <a:tcPr marL="9525" marR="9525" marT="9525"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Microsoft YaHei"/>
                          <a:ea typeface="Microsoft YaHei"/>
                        </a:rPr>
                        <a:t>0.680</a:t>
                      </a:r>
                    </a:p>
                  </a:txBody>
                  <a:tcPr marL="9525" marR="9525" marT="9525"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Microsoft YaHei"/>
                          <a:ea typeface="Microsoft YaHei"/>
                        </a:rPr>
                        <a:t>0.516</a:t>
                      </a:r>
                    </a:p>
                  </a:txBody>
                  <a:tcPr marL="9525" marR="9525" marT="9525" marB="0" anchor="ctr">
                    <a:lnL>
                      <a:noFill/>
                    </a:lnL>
                    <a:lnR>
                      <a:noFill/>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300430"/>
                  </a:ext>
                </a:extLst>
              </a:tr>
            </a:tbl>
          </a:graphicData>
        </a:graphic>
      </p:graphicFrame>
    </p:spTree>
    <p:extLst>
      <p:ext uri="{BB962C8B-B14F-4D97-AF65-F5344CB8AC3E}">
        <p14:creationId xmlns:p14="http://schemas.microsoft.com/office/powerpoint/2010/main" val="2307768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7" y="0"/>
            <a:ext cx="11198579" cy="812800"/>
          </a:xfrm>
          <a:prstGeom prst="rect">
            <a:avLst/>
          </a:prstGeom>
        </p:spPr>
        <p:txBody>
          <a:bodyPr lIns="91440" tIns="45720" rIns="91440" bIns="4572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Modeling</a:t>
            </a:r>
            <a:r>
              <a:rPr lang="zh-CN" altLang="en-US" sz="3200" b="1">
                <a:solidFill>
                  <a:schemeClr val="accent2"/>
                </a:solidFill>
                <a:ea typeface="方正姚体"/>
              </a:rPr>
              <a:t> </a:t>
            </a:r>
            <a:r>
              <a:rPr lang="en-US" altLang="zh-CN" sz="3200" b="1">
                <a:solidFill>
                  <a:schemeClr val="accent2"/>
                </a:solidFill>
                <a:ea typeface="方正姚体"/>
              </a:rPr>
              <a:t>–</a:t>
            </a:r>
            <a:r>
              <a:rPr lang="zh-CN" altLang="en-US" sz="3200" b="1">
                <a:solidFill>
                  <a:schemeClr val="accent2"/>
                </a:solidFill>
                <a:ea typeface="方正姚体"/>
              </a:rPr>
              <a:t> </a:t>
            </a:r>
            <a:r>
              <a:rPr lang="en-US" sz="3200" b="1" err="1">
                <a:solidFill>
                  <a:schemeClr val="accent2"/>
                </a:solidFill>
              </a:rPr>
              <a:t>Adaboost</a:t>
            </a:r>
            <a:endParaRPr lang="zh-CN" altLang="en-US" sz="3200" b="1" err="1">
              <a:solidFill>
                <a:schemeClr val="accent2"/>
              </a:solidFill>
            </a:endParaRPr>
          </a:p>
        </p:txBody>
      </p:sp>
      <p:sp>
        <p:nvSpPr>
          <p:cNvPr id="3" name="TextBox 2">
            <a:extLst>
              <a:ext uri="{FF2B5EF4-FFF2-40B4-BE49-F238E27FC236}">
                <a16:creationId xmlns:a16="http://schemas.microsoft.com/office/drawing/2014/main" id="{A19C11F0-E108-4A4C-8471-FCD6B15DC063}"/>
              </a:ext>
            </a:extLst>
          </p:cNvPr>
          <p:cNvSpPr txBox="1"/>
          <p:nvPr/>
        </p:nvSpPr>
        <p:spPr>
          <a:xfrm>
            <a:off x="428977" y="1004710"/>
            <a:ext cx="1434175" cy="369332"/>
          </a:xfrm>
          <a:prstGeom prst="rect">
            <a:avLst/>
          </a:prstGeom>
          <a:noFill/>
        </p:spPr>
        <p:txBody>
          <a:bodyPr wrap="none" rtlCol="0">
            <a:spAutoFit/>
          </a:bodyPr>
          <a:lstStyle/>
          <a:p>
            <a:r>
              <a:rPr lang="en-US"/>
              <a:t>6. </a:t>
            </a:r>
            <a:r>
              <a:rPr lang="en-US" err="1"/>
              <a:t>Adaboost</a:t>
            </a:r>
            <a:endParaRPr lang="en-US"/>
          </a:p>
        </p:txBody>
      </p:sp>
      <p:sp>
        <p:nvSpPr>
          <p:cNvPr id="10" name="Pentagon 9">
            <a:extLst>
              <a:ext uri="{FF2B5EF4-FFF2-40B4-BE49-F238E27FC236}">
                <a16:creationId xmlns:a16="http://schemas.microsoft.com/office/drawing/2014/main" id="{B0D505D8-BD53-9646-915A-C6928779FF26}"/>
              </a:ext>
            </a:extLst>
          </p:cNvPr>
          <p:cNvSpPr/>
          <p:nvPr/>
        </p:nvSpPr>
        <p:spPr>
          <a:xfrm>
            <a:off x="712757" y="1565952"/>
            <a:ext cx="2196899" cy="369332"/>
          </a:xfrm>
          <a:prstGeom prst="homePlate">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accent2"/>
                </a:solidFill>
              </a:rPr>
              <a:t> Algorithm</a:t>
            </a:r>
          </a:p>
        </p:txBody>
      </p:sp>
      <p:sp>
        <p:nvSpPr>
          <p:cNvPr id="11" name="Pentagon 10">
            <a:extLst>
              <a:ext uri="{FF2B5EF4-FFF2-40B4-BE49-F238E27FC236}">
                <a16:creationId xmlns:a16="http://schemas.microsoft.com/office/drawing/2014/main" id="{CAD84A49-E953-3B4A-BDDF-5A381AB2DF69}"/>
              </a:ext>
            </a:extLst>
          </p:cNvPr>
          <p:cNvSpPr/>
          <p:nvPr/>
        </p:nvSpPr>
        <p:spPr>
          <a:xfrm>
            <a:off x="6028266" y="1565952"/>
            <a:ext cx="2196899" cy="369332"/>
          </a:xfrm>
          <a:prstGeom prst="homePlate">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accent2"/>
                </a:solidFill>
              </a:rPr>
              <a:t> Results</a:t>
            </a:r>
          </a:p>
        </p:txBody>
      </p:sp>
      <p:sp>
        <p:nvSpPr>
          <p:cNvPr id="12" name="TextBox 11">
            <a:extLst>
              <a:ext uri="{FF2B5EF4-FFF2-40B4-BE49-F238E27FC236}">
                <a16:creationId xmlns:a16="http://schemas.microsoft.com/office/drawing/2014/main" id="{DC838D9A-6D7F-5D46-BF52-883CC5AB77E6}"/>
              </a:ext>
            </a:extLst>
          </p:cNvPr>
          <p:cNvSpPr txBox="1"/>
          <p:nvPr/>
        </p:nvSpPr>
        <p:spPr>
          <a:xfrm>
            <a:off x="712757" y="2029877"/>
            <a:ext cx="4983850" cy="954107"/>
          </a:xfrm>
          <a:prstGeom prst="rect">
            <a:avLst/>
          </a:prstGeom>
          <a:noFill/>
        </p:spPr>
        <p:txBody>
          <a:bodyPr wrap="square" rtlCol="0">
            <a:spAutoFit/>
          </a:bodyPr>
          <a:lstStyle/>
          <a:p>
            <a:r>
              <a:rPr lang="en-US" sz="1400"/>
              <a:t>Adaptive boosting is a boosted algorithm that increases the weight on misclassified records so that the training would focus more on these misclassified records in the next iteration. </a:t>
            </a:r>
            <a:endParaRPr lang="en-US" sz="1000"/>
          </a:p>
        </p:txBody>
      </p:sp>
      <p:sp>
        <p:nvSpPr>
          <p:cNvPr id="14" name="TextBox 13">
            <a:extLst>
              <a:ext uri="{FF2B5EF4-FFF2-40B4-BE49-F238E27FC236}">
                <a16:creationId xmlns:a16="http://schemas.microsoft.com/office/drawing/2014/main" id="{C4F141FA-1E53-C44A-A8F2-3027D404C557}"/>
              </a:ext>
            </a:extLst>
          </p:cNvPr>
          <p:cNvSpPr txBox="1"/>
          <p:nvPr/>
        </p:nvSpPr>
        <p:spPr>
          <a:xfrm>
            <a:off x="6028266" y="2029877"/>
            <a:ext cx="4668540" cy="523220"/>
          </a:xfrm>
          <a:prstGeom prst="rect">
            <a:avLst/>
          </a:prstGeom>
          <a:noFill/>
        </p:spPr>
        <p:txBody>
          <a:bodyPr wrap="square" rtlCol="0">
            <a:spAutoFit/>
          </a:bodyPr>
          <a:lstStyle/>
          <a:p>
            <a:r>
              <a:rPr lang="en-US" sz="1400"/>
              <a:t>Best result of Single Decision Tree: </a:t>
            </a:r>
          </a:p>
          <a:p>
            <a:r>
              <a:rPr lang="en-US" sz="1400" b="1">
                <a:solidFill>
                  <a:schemeClr val="accent2"/>
                </a:solidFill>
              </a:rPr>
              <a:t>(</a:t>
            </a:r>
            <a:r>
              <a:rPr lang="en-US" sz="1400" b="1" err="1">
                <a:solidFill>
                  <a:schemeClr val="accent2"/>
                </a:solidFill>
              </a:rPr>
              <a:t>trn</a:t>
            </a:r>
            <a:r>
              <a:rPr lang="en-US" sz="1400" b="1">
                <a:solidFill>
                  <a:schemeClr val="accent2"/>
                </a:solidFill>
              </a:rPr>
              <a:t>, </a:t>
            </a:r>
            <a:r>
              <a:rPr lang="en-US" sz="1400" b="1" err="1">
                <a:solidFill>
                  <a:schemeClr val="accent2"/>
                </a:solidFill>
              </a:rPr>
              <a:t>tst</a:t>
            </a:r>
            <a:r>
              <a:rPr lang="en-US" sz="1400" b="1">
                <a:solidFill>
                  <a:schemeClr val="accent2"/>
                </a:solidFill>
              </a:rPr>
              <a:t>, </a:t>
            </a:r>
            <a:r>
              <a:rPr lang="en-US" sz="1400" b="1" err="1">
                <a:solidFill>
                  <a:schemeClr val="accent2"/>
                </a:solidFill>
              </a:rPr>
              <a:t>oot</a:t>
            </a:r>
            <a:r>
              <a:rPr lang="en-US" sz="1400" b="1">
                <a:solidFill>
                  <a:schemeClr val="accent2"/>
                </a:solidFill>
              </a:rPr>
              <a:t>) : (0.781, 0.752, 0.537)</a:t>
            </a:r>
          </a:p>
        </p:txBody>
      </p:sp>
      <p:pic>
        <p:nvPicPr>
          <p:cNvPr id="13" name="Picture 12" descr="图示, 日历&#10;&#10;描述已自动生成">
            <a:extLst>
              <a:ext uri="{FF2B5EF4-FFF2-40B4-BE49-F238E27FC236}">
                <a16:creationId xmlns:a16="http://schemas.microsoft.com/office/drawing/2014/main" id="{BF4ACC79-2DA3-5F4E-8406-36D64370C07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2757" y="3526417"/>
            <a:ext cx="4983850" cy="2424290"/>
          </a:xfrm>
          <a:prstGeom prst="rect">
            <a:avLst/>
          </a:prstGeom>
          <a:noFill/>
        </p:spPr>
      </p:pic>
      <p:graphicFrame>
        <p:nvGraphicFramePr>
          <p:cNvPr id="5" name="Table 4">
            <a:extLst>
              <a:ext uri="{FF2B5EF4-FFF2-40B4-BE49-F238E27FC236}">
                <a16:creationId xmlns:a16="http://schemas.microsoft.com/office/drawing/2014/main" id="{F108D660-CE04-DF40-9A91-747BE8F8AA26}"/>
              </a:ext>
            </a:extLst>
          </p:cNvPr>
          <p:cNvGraphicFramePr>
            <a:graphicFrameLocks noGrp="1"/>
          </p:cNvGraphicFramePr>
          <p:nvPr>
            <p:extLst>
              <p:ext uri="{D42A27DB-BD31-4B8C-83A1-F6EECF244321}">
                <p14:modId xmlns:p14="http://schemas.microsoft.com/office/powerpoint/2010/main" val="2973680828"/>
              </p:ext>
            </p:extLst>
          </p:nvPr>
        </p:nvGraphicFramePr>
        <p:xfrm>
          <a:off x="6028264" y="3331583"/>
          <a:ext cx="5744637" cy="3031116"/>
        </p:xfrm>
        <a:graphic>
          <a:graphicData uri="http://schemas.openxmlformats.org/drawingml/2006/table">
            <a:tbl>
              <a:tblPr firstRow="1" firstCol="1" bandRow="1"/>
              <a:tblGrid>
                <a:gridCol w="804336">
                  <a:extLst>
                    <a:ext uri="{9D8B030D-6E8A-4147-A177-3AD203B41FA5}">
                      <a16:colId xmlns:a16="http://schemas.microsoft.com/office/drawing/2014/main" val="2818562553"/>
                    </a:ext>
                  </a:extLst>
                </a:gridCol>
                <a:gridCol w="571500">
                  <a:extLst>
                    <a:ext uri="{9D8B030D-6E8A-4147-A177-3AD203B41FA5}">
                      <a16:colId xmlns:a16="http://schemas.microsoft.com/office/drawing/2014/main" val="1173072091"/>
                    </a:ext>
                  </a:extLst>
                </a:gridCol>
                <a:gridCol w="489359">
                  <a:extLst>
                    <a:ext uri="{9D8B030D-6E8A-4147-A177-3AD203B41FA5}">
                      <a16:colId xmlns:a16="http://schemas.microsoft.com/office/drawing/2014/main" val="1044820607"/>
                    </a:ext>
                  </a:extLst>
                </a:gridCol>
                <a:gridCol w="821813">
                  <a:extLst>
                    <a:ext uri="{9D8B030D-6E8A-4147-A177-3AD203B41FA5}">
                      <a16:colId xmlns:a16="http://schemas.microsoft.com/office/drawing/2014/main" val="2481506539"/>
                    </a:ext>
                  </a:extLst>
                </a:gridCol>
                <a:gridCol w="761385">
                  <a:extLst>
                    <a:ext uri="{9D8B030D-6E8A-4147-A177-3AD203B41FA5}">
                      <a16:colId xmlns:a16="http://schemas.microsoft.com/office/drawing/2014/main" val="4089258"/>
                    </a:ext>
                  </a:extLst>
                </a:gridCol>
                <a:gridCol w="848546">
                  <a:extLst>
                    <a:ext uri="{9D8B030D-6E8A-4147-A177-3AD203B41FA5}">
                      <a16:colId xmlns:a16="http://schemas.microsoft.com/office/drawing/2014/main" val="2332288962"/>
                    </a:ext>
                  </a:extLst>
                </a:gridCol>
                <a:gridCol w="482566">
                  <a:extLst>
                    <a:ext uri="{9D8B030D-6E8A-4147-A177-3AD203B41FA5}">
                      <a16:colId xmlns:a16="http://schemas.microsoft.com/office/drawing/2014/main" val="2616373675"/>
                    </a:ext>
                  </a:extLst>
                </a:gridCol>
                <a:gridCol w="482566">
                  <a:extLst>
                    <a:ext uri="{9D8B030D-6E8A-4147-A177-3AD203B41FA5}">
                      <a16:colId xmlns:a16="http://schemas.microsoft.com/office/drawing/2014/main" val="1994797481"/>
                    </a:ext>
                  </a:extLst>
                </a:gridCol>
                <a:gridCol w="482566">
                  <a:extLst>
                    <a:ext uri="{9D8B030D-6E8A-4147-A177-3AD203B41FA5}">
                      <a16:colId xmlns:a16="http://schemas.microsoft.com/office/drawing/2014/main" val="4089158197"/>
                    </a:ext>
                  </a:extLst>
                </a:gridCol>
              </a:tblGrid>
              <a:tr h="283400">
                <a:tc gridSpan="2">
                  <a:txBody>
                    <a:bodyPr/>
                    <a:lstStyle/>
                    <a:p>
                      <a:pPr marL="0" marR="0" algn="ctr">
                        <a:lnSpc>
                          <a:spcPct val="150000"/>
                        </a:lnSpc>
                        <a:spcBef>
                          <a:spcPts val="0"/>
                        </a:spcBef>
                        <a:spcAft>
                          <a:spcPts val="0"/>
                        </a:spcAft>
                      </a:pPr>
                      <a:r>
                        <a:rPr lang="en-US" sz="1000" b="1">
                          <a:solidFill>
                            <a:schemeClr val="tx1"/>
                          </a:solidFill>
                          <a:effectLst/>
                          <a:latin typeface="Microsoft YaHei"/>
                          <a:ea typeface="Microsoft YaHei"/>
                          <a:cs typeface="DengXian" panose="02010600030101010101" pitchFamily="2" charset="-122"/>
                        </a:rPr>
                        <a:t>Model</a:t>
                      </a:r>
                      <a:endParaRPr lang="en-US" sz="1000">
                        <a:solidFill>
                          <a:schemeClr val="tx1"/>
                        </a:solidFill>
                        <a:effectLst/>
                        <a:latin typeface="Microsoft YaHei"/>
                        <a:ea typeface="Microsoft YaHei"/>
                        <a:cs typeface="DengXian" panose="02010600030101010101" pitchFamily="2" charset="-122"/>
                      </a:endParaRPr>
                    </a:p>
                  </a:txBody>
                  <a:tcPr marL="68580" marR="6858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2F2F2"/>
                    </a:solidFill>
                  </a:tcPr>
                </a:tc>
                <a:tc hMerge="1">
                  <a:txBody>
                    <a:bodyPr/>
                    <a:lstStyle/>
                    <a:p>
                      <a:endParaRPr lang="en-US"/>
                    </a:p>
                  </a:txBody>
                  <a:tcPr/>
                </a:tc>
                <a:tc gridSpan="4">
                  <a:txBody>
                    <a:bodyPr/>
                    <a:lstStyle/>
                    <a:p>
                      <a:pPr marL="0" marR="0" algn="ctr">
                        <a:lnSpc>
                          <a:spcPct val="150000"/>
                        </a:lnSpc>
                        <a:spcBef>
                          <a:spcPts val="0"/>
                        </a:spcBef>
                        <a:spcAft>
                          <a:spcPts val="0"/>
                        </a:spcAft>
                      </a:pPr>
                      <a:r>
                        <a:rPr lang="en-US" sz="1000" b="1">
                          <a:solidFill>
                            <a:schemeClr val="tx1"/>
                          </a:solidFill>
                          <a:effectLst/>
                          <a:latin typeface="Microsoft YaHei"/>
                          <a:ea typeface="Microsoft YaHei"/>
                          <a:cs typeface="DengXian" panose="02010600030101010101" pitchFamily="2" charset="-122"/>
                        </a:rPr>
                        <a:t>Parameters</a:t>
                      </a:r>
                      <a:endParaRPr lang="en-US" sz="1000">
                        <a:solidFill>
                          <a:schemeClr val="tx1"/>
                        </a:solidFill>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en-US" sz="1000" b="1">
                          <a:solidFill>
                            <a:schemeClr val="tx1"/>
                          </a:solidFill>
                          <a:effectLst/>
                          <a:latin typeface="Microsoft YaHei"/>
                          <a:ea typeface="Microsoft YaHei"/>
                          <a:cs typeface="DengXian" panose="02010600030101010101" pitchFamily="2" charset="-122"/>
                        </a:rPr>
                        <a:t>Avg FDR at 3%</a:t>
                      </a:r>
                      <a:endParaRPr lang="en-US" sz="1000">
                        <a:solidFill>
                          <a:schemeClr val="tx1"/>
                        </a:solidFill>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6041498"/>
                  </a:ext>
                </a:extLst>
              </a:tr>
              <a:tr h="726064">
                <a:tc rowSpan="7">
                  <a:txBody>
                    <a:bodyPr/>
                    <a:lstStyle/>
                    <a:p>
                      <a:pPr marL="0" marR="0" algn="just">
                        <a:lnSpc>
                          <a:spcPct val="150000"/>
                        </a:lnSpc>
                        <a:spcBef>
                          <a:spcPts val="0"/>
                        </a:spcBef>
                        <a:spcAft>
                          <a:spcPts val="0"/>
                        </a:spcAft>
                      </a:pPr>
                      <a:r>
                        <a:rPr lang="en-US" sz="1000" b="1" err="1">
                          <a:solidFill>
                            <a:schemeClr val="tx1"/>
                          </a:solidFill>
                          <a:effectLst/>
                          <a:latin typeface="Microsoft YaHei"/>
                          <a:ea typeface="Microsoft YaHei"/>
                          <a:cs typeface="DengXian" panose="02010600030101010101" pitchFamily="2" charset="-122"/>
                        </a:rPr>
                        <a:t>Adaboost</a:t>
                      </a:r>
                      <a:endParaRPr lang="en-US" sz="1000">
                        <a:solidFill>
                          <a:schemeClr val="tx1"/>
                        </a:solidFill>
                        <a:effectLst/>
                        <a:latin typeface="Microsoft YaHei"/>
                        <a:ea typeface="Microsoft YaHei"/>
                        <a:cs typeface="DengXian" panose="02010600030101010101" pitchFamily="2" charset="-122"/>
                      </a:endParaRPr>
                    </a:p>
                  </a:txBody>
                  <a:tcPr marL="68580" marR="68580" marT="0" marB="0" anchor="ctr">
                    <a:lnL>
                      <a:noFill/>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EEAF6"/>
                    </a:solidFill>
                  </a:tcPr>
                </a:tc>
                <a:tc>
                  <a:txBody>
                    <a:bodyPr/>
                    <a:lstStyle/>
                    <a:p>
                      <a:pPr marL="0" marR="0" algn="ctr">
                        <a:lnSpc>
                          <a:spcPct val="150000"/>
                        </a:lnSpc>
                        <a:spcBef>
                          <a:spcPts val="0"/>
                        </a:spcBef>
                        <a:spcAft>
                          <a:spcPts val="0"/>
                        </a:spcAft>
                      </a:pPr>
                      <a:r>
                        <a:rPr lang="en-US" sz="1000" b="1">
                          <a:solidFill>
                            <a:schemeClr val="tx1"/>
                          </a:solidFill>
                          <a:effectLst/>
                          <a:latin typeface="Microsoft YaHei"/>
                          <a:ea typeface="Microsoft YaHei"/>
                          <a:cs typeface="DengXian" panose="02010600030101010101" pitchFamily="2" charset="-122"/>
                        </a:rPr>
                        <a:t>Iteration</a:t>
                      </a:r>
                      <a:endParaRPr lang="en-US" sz="1000">
                        <a:solidFill>
                          <a:schemeClr val="tx1"/>
                        </a:solidFill>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chemeClr val="tx1"/>
                          </a:solidFill>
                          <a:effectLst/>
                          <a:latin typeface="Microsoft YaHei"/>
                          <a:ea typeface="Microsoft YaHei"/>
                          <a:cs typeface="DengXian" panose="02010600030101010101" pitchFamily="2" charset="-122"/>
                        </a:rPr>
                        <a:t>Variables</a:t>
                      </a:r>
                      <a:endParaRPr lang="en-US" sz="1000">
                        <a:solidFill>
                          <a:schemeClr val="tx1"/>
                        </a:solidFill>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chemeClr val="tx1"/>
                          </a:solidFill>
                          <a:effectLst/>
                          <a:latin typeface="Microsoft YaHei"/>
                          <a:ea typeface="Microsoft YaHei"/>
                          <a:cs typeface="DengXian" panose="02010600030101010101" pitchFamily="2" charset="-122"/>
                        </a:rPr>
                        <a:t>n_</a:t>
                      </a:r>
                      <a:endParaRPr lang="en-US" sz="1000">
                        <a:solidFill>
                          <a:schemeClr val="tx1"/>
                        </a:solidFill>
                        <a:effectLst/>
                        <a:latin typeface="Microsoft YaHei"/>
                        <a:ea typeface="Microsoft YaHei"/>
                        <a:cs typeface="DengXian" panose="02010600030101010101" pitchFamily="2" charset="-122"/>
                      </a:endParaRPr>
                    </a:p>
                    <a:p>
                      <a:pPr marL="0" marR="0" algn="ctr">
                        <a:lnSpc>
                          <a:spcPct val="150000"/>
                        </a:lnSpc>
                        <a:spcBef>
                          <a:spcPts val="0"/>
                        </a:spcBef>
                        <a:spcAft>
                          <a:spcPts val="0"/>
                        </a:spcAft>
                      </a:pPr>
                      <a:r>
                        <a:rPr lang="en-US" sz="1000" b="1">
                          <a:solidFill>
                            <a:schemeClr val="tx1"/>
                          </a:solidFill>
                          <a:effectLst/>
                          <a:latin typeface="Microsoft YaHei"/>
                          <a:ea typeface="Microsoft YaHei"/>
                          <a:cs typeface="DengXian" panose="02010600030101010101" pitchFamily="2" charset="-122"/>
                        </a:rPr>
                        <a:t>estimators</a:t>
                      </a:r>
                      <a:endParaRPr lang="en-US" sz="1000">
                        <a:solidFill>
                          <a:schemeClr val="tx1"/>
                        </a:solidFill>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chemeClr val="tx1"/>
                          </a:solidFill>
                          <a:effectLst/>
                          <a:latin typeface="Microsoft YaHei"/>
                          <a:ea typeface="Microsoft YaHei"/>
                          <a:cs typeface="DengXian" panose="02010600030101010101" pitchFamily="2" charset="-122"/>
                        </a:rPr>
                        <a:t>learning_</a:t>
                      </a:r>
                      <a:endParaRPr lang="en-US" sz="1000">
                        <a:solidFill>
                          <a:schemeClr val="tx1"/>
                        </a:solidFill>
                        <a:effectLst/>
                        <a:latin typeface="Microsoft YaHei"/>
                        <a:ea typeface="Microsoft YaHei"/>
                        <a:cs typeface="DengXian" panose="02010600030101010101" pitchFamily="2" charset="-122"/>
                      </a:endParaRPr>
                    </a:p>
                    <a:p>
                      <a:pPr marL="0" marR="0" algn="ctr">
                        <a:lnSpc>
                          <a:spcPct val="150000"/>
                        </a:lnSpc>
                        <a:spcBef>
                          <a:spcPts val="0"/>
                        </a:spcBef>
                        <a:spcAft>
                          <a:spcPts val="0"/>
                        </a:spcAft>
                      </a:pPr>
                      <a:r>
                        <a:rPr lang="en-US" sz="1000" b="1">
                          <a:solidFill>
                            <a:schemeClr val="tx1"/>
                          </a:solidFill>
                          <a:effectLst/>
                          <a:latin typeface="Microsoft YaHei"/>
                          <a:ea typeface="Microsoft YaHei"/>
                          <a:cs typeface="DengXian" panose="02010600030101010101" pitchFamily="2" charset="-122"/>
                        </a:rPr>
                        <a:t>rate</a:t>
                      </a:r>
                      <a:endParaRPr lang="en-US" sz="1000">
                        <a:solidFill>
                          <a:schemeClr val="tx1"/>
                        </a:solidFill>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chemeClr val="tx1"/>
                          </a:solidFill>
                          <a:effectLst/>
                          <a:latin typeface="Microsoft YaHei"/>
                          <a:ea typeface="Microsoft YaHei"/>
                          <a:cs typeface="DengXian" panose="02010600030101010101" pitchFamily="2" charset="-122"/>
                        </a:rPr>
                        <a:t>algorithm</a:t>
                      </a:r>
                      <a:endParaRPr lang="en-US" sz="1000">
                        <a:solidFill>
                          <a:schemeClr val="tx1"/>
                        </a:solidFill>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err="1">
                          <a:solidFill>
                            <a:schemeClr val="tx1"/>
                          </a:solidFill>
                          <a:effectLst/>
                          <a:latin typeface="Microsoft YaHei"/>
                          <a:ea typeface="Microsoft YaHei"/>
                          <a:cs typeface="DengXian" panose="02010600030101010101" pitchFamily="2" charset="-122"/>
                        </a:rPr>
                        <a:t>trn</a:t>
                      </a:r>
                      <a:endParaRPr lang="en-US" sz="1000">
                        <a:solidFill>
                          <a:schemeClr val="tx1"/>
                        </a:solidFill>
                        <a:effectLst/>
                        <a:latin typeface="Microsoft YaHei"/>
                        <a:ea typeface="Microsoft YaHei"/>
                        <a:cs typeface="DengXian" panose="02010600030101010101" pitchFamily="2" charset="-122"/>
                      </a:endParaRPr>
                    </a:p>
                  </a:txBody>
                  <a:tcPr marL="68580" marR="68580" marT="0" marB="0" anchor="ctr">
                    <a:lnL w="28575" cap="flat" cmpd="sng" algn="ctr">
                      <a:solidFill>
                        <a:srgbClr val="000000"/>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err="1">
                          <a:solidFill>
                            <a:schemeClr val="tx1"/>
                          </a:solidFill>
                          <a:effectLst/>
                          <a:latin typeface="Microsoft YaHei"/>
                          <a:ea typeface="Microsoft YaHei"/>
                          <a:cs typeface="DengXian" panose="02010600030101010101" pitchFamily="2" charset="-122"/>
                        </a:rPr>
                        <a:t>tst</a:t>
                      </a:r>
                      <a:endParaRPr lang="en-US" sz="1000">
                        <a:solidFill>
                          <a:schemeClr val="tx1"/>
                        </a:solidFill>
                        <a:effectLst/>
                        <a:latin typeface="Microsoft YaHei"/>
                        <a:ea typeface="Microsoft YaHei"/>
                        <a:cs typeface="DengXian" panose="02010600030101010101" pitchFamily="2" charset="-122"/>
                      </a:endParaRPr>
                    </a:p>
                  </a:txBody>
                  <a:tcPr marL="68580" marR="68580" marT="0" marB="0" anchor="ctr">
                    <a:lnL>
                      <a:noFill/>
                    </a:lnL>
                    <a:lnR>
                      <a:noFill/>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err="1">
                          <a:solidFill>
                            <a:schemeClr val="tx1"/>
                          </a:solidFill>
                          <a:effectLst/>
                          <a:latin typeface="Microsoft YaHei"/>
                          <a:ea typeface="Microsoft YaHei"/>
                          <a:cs typeface="DengXian" panose="02010600030101010101" pitchFamily="2" charset="-122"/>
                        </a:rPr>
                        <a:t>oot</a:t>
                      </a:r>
                      <a:endParaRPr lang="en-US" sz="1000">
                        <a:solidFill>
                          <a:schemeClr val="tx1"/>
                        </a:solidFill>
                        <a:effectLst/>
                        <a:latin typeface="Microsoft YaHei"/>
                        <a:ea typeface="Microsoft YaHei"/>
                        <a:cs typeface="DengXian" panose="02010600030101010101" pitchFamily="2" charset="-122"/>
                      </a:endParaRPr>
                    </a:p>
                  </a:txBody>
                  <a:tcPr marL="68580" marR="68580" marT="0" marB="0" anchor="ctr">
                    <a:lnL>
                      <a:noFill/>
                    </a:lnL>
                    <a:lnR>
                      <a:noFill/>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048111"/>
                  </a:ext>
                </a:extLst>
              </a:tr>
              <a:tr h="336942">
                <a:tc vMerge="1">
                  <a:txBody>
                    <a:bodyPr/>
                    <a:lstStyle/>
                    <a:p>
                      <a:endParaRPr lang="en-US"/>
                    </a:p>
                  </a:txBody>
                  <a:tcPr/>
                </a:tc>
                <a:tc>
                  <a:txBody>
                    <a:bodyPr/>
                    <a:lstStyle/>
                    <a:p>
                      <a:pPr marL="0" marR="0" algn="ctr">
                        <a:lnSpc>
                          <a:spcPct val="150000"/>
                        </a:lnSpc>
                        <a:spcBef>
                          <a:spcPts val="0"/>
                        </a:spcBef>
                        <a:spcAft>
                          <a:spcPts val="0"/>
                        </a:spcAft>
                      </a:pPr>
                      <a:r>
                        <a:rPr lang="en-US" sz="1000">
                          <a:solidFill>
                            <a:schemeClr val="tx1"/>
                          </a:solidFill>
                          <a:effectLst/>
                          <a:latin typeface="Microsoft YaHei"/>
                          <a:ea typeface="Microsoft YaHei"/>
                          <a:cs typeface="DengXian" panose="02010600030101010101" pitchFamily="2" charset="-122"/>
                        </a:rPr>
                        <a:t>1</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chemeClr val="tx1"/>
                          </a:solidFill>
                          <a:effectLst/>
                          <a:latin typeface="Microsoft YaHei"/>
                          <a:ea typeface="Microsoft YaHei"/>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chemeClr val="tx1"/>
                          </a:solidFill>
                          <a:effectLst/>
                          <a:latin typeface="Microsoft YaHei"/>
                          <a:ea typeface="Microsoft YaHei"/>
                        </a:rPr>
                        <a:t>50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chemeClr val="tx1"/>
                          </a:solidFill>
                          <a:effectLst/>
                          <a:latin typeface="Microsoft YaHei"/>
                          <a:ea typeface="Microsoft YaHei"/>
                        </a:rPr>
                        <a:t>1</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chemeClr val="tx1"/>
                          </a:solidFill>
                          <a:effectLst/>
                          <a:latin typeface="Microsoft YaHei"/>
                          <a:ea typeface="Microsoft YaHei"/>
                        </a:rPr>
                        <a:t>SAMME.R</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chemeClr val="tx1"/>
                          </a:solidFill>
                          <a:effectLst/>
                          <a:latin typeface="Microsoft YaHei"/>
                          <a:ea typeface="Microsoft YaHei"/>
                        </a:rPr>
                        <a:t>0.746</a:t>
                      </a:r>
                    </a:p>
                  </a:txBody>
                  <a:tcPr marL="9525" marR="9525" marT="9525"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chemeClr val="tx1"/>
                          </a:solidFill>
                          <a:effectLst/>
                          <a:latin typeface="Microsoft YaHei"/>
                          <a:ea typeface="Microsoft YaHei"/>
                        </a:rPr>
                        <a:t>0.757</a:t>
                      </a:r>
                    </a:p>
                  </a:txBody>
                  <a:tcPr marL="9525" marR="9525" marT="9525" marB="0" anchor="ctr">
                    <a:lnL>
                      <a:noFill/>
                    </a:lnL>
                    <a:lnR>
                      <a:noFill/>
                    </a:lnR>
                    <a:lnT w="28575"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chemeClr val="tx1"/>
                          </a:solidFill>
                          <a:effectLst/>
                          <a:latin typeface="Microsoft YaHei"/>
                          <a:ea typeface="Microsoft YaHei"/>
                        </a:rPr>
                        <a:t>0.384</a:t>
                      </a:r>
                    </a:p>
                  </a:txBody>
                  <a:tcPr marL="9525" marR="9525" marT="9525" marB="0" anchor="ctr">
                    <a:lnL>
                      <a:noFill/>
                    </a:lnL>
                    <a:lnR>
                      <a:noFill/>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76092927"/>
                  </a:ext>
                </a:extLst>
              </a:tr>
              <a:tr h="336942">
                <a:tc vMerge="1">
                  <a:txBody>
                    <a:bodyPr/>
                    <a:lstStyle/>
                    <a:p>
                      <a:endParaRPr lang="en-US"/>
                    </a:p>
                  </a:txBody>
                  <a:tcPr/>
                </a:tc>
                <a:tc>
                  <a:txBody>
                    <a:bodyPr/>
                    <a:lstStyle/>
                    <a:p>
                      <a:pPr marL="0" marR="0" algn="ctr">
                        <a:lnSpc>
                          <a:spcPct val="150000"/>
                        </a:lnSpc>
                        <a:spcBef>
                          <a:spcPts val="0"/>
                        </a:spcBef>
                        <a:spcAft>
                          <a:spcPts val="0"/>
                        </a:spcAft>
                      </a:pPr>
                      <a:r>
                        <a:rPr lang="en-US" sz="1000">
                          <a:solidFill>
                            <a:schemeClr val="tx1"/>
                          </a:solidFill>
                          <a:effectLst/>
                          <a:latin typeface="Microsoft YaHei"/>
                          <a:ea typeface="Microsoft YaHei"/>
                          <a:cs typeface="DengXian" panose="02010600030101010101" pitchFamily="2" charset="-122"/>
                        </a:rPr>
                        <a:t>2</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chemeClr val="tx1"/>
                          </a:solidFill>
                          <a:effectLst/>
                          <a:latin typeface="Microsoft YaHei"/>
                          <a:ea typeface="Microsoft YaHei"/>
                        </a:rPr>
                        <a:t>10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chemeClr val="tx1"/>
                          </a:solidFill>
                          <a:effectLst/>
                          <a:latin typeface="Microsoft YaHei"/>
                          <a:ea typeface="Microsoft YaHei"/>
                        </a:rPr>
                        <a:t>50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chemeClr val="tx1"/>
                          </a:solidFill>
                          <a:effectLst/>
                          <a:latin typeface="Microsoft YaHei"/>
                          <a:ea typeface="Microsoft YaHei"/>
                        </a:rPr>
                        <a:t>1</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chemeClr val="tx1"/>
                          </a:solidFill>
                          <a:effectLst/>
                          <a:latin typeface="Microsoft YaHei"/>
                          <a:ea typeface="Microsoft YaHei"/>
                        </a:rPr>
                        <a:t>SAMME</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chemeClr val="tx1"/>
                          </a:solidFill>
                          <a:effectLst/>
                          <a:latin typeface="Microsoft YaHei"/>
                          <a:ea typeface="Microsoft YaHei"/>
                        </a:rPr>
                        <a:t>0.719</a:t>
                      </a:r>
                    </a:p>
                  </a:txBody>
                  <a:tcPr marL="9525" marR="9525" marT="9525"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000" b="0" i="0" u="none" strike="noStrike">
                          <a:solidFill>
                            <a:schemeClr val="tx1"/>
                          </a:solidFill>
                          <a:effectLst/>
                          <a:latin typeface="Microsoft YaHei"/>
                          <a:ea typeface="Microsoft YaHei"/>
                        </a:rPr>
                        <a:t>0.708</a:t>
                      </a:r>
                    </a:p>
                  </a:txBody>
                  <a:tcPr marL="9525" marR="9525" marT="9525" marB="0" anchor="ctr">
                    <a:lnL>
                      <a:noFill/>
                    </a:lnL>
                    <a:lnR>
                      <a:noFill/>
                    </a:lnR>
                    <a:lnT>
                      <a:noFill/>
                    </a:lnT>
                    <a:lnB>
                      <a:noFill/>
                    </a:lnB>
                  </a:tcPr>
                </a:tc>
                <a:tc>
                  <a:txBody>
                    <a:bodyPr/>
                    <a:lstStyle/>
                    <a:p>
                      <a:pPr algn="ctr" fontAlgn="b"/>
                      <a:r>
                        <a:rPr lang="en-US" sz="1000" b="0" i="0" u="none" strike="noStrike">
                          <a:solidFill>
                            <a:schemeClr val="tx1"/>
                          </a:solidFill>
                          <a:effectLst/>
                          <a:latin typeface="Microsoft YaHei"/>
                          <a:ea typeface="Microsoft YaHei"/>
                        </a:rPr>
                        <a:t>0.407</a:t>
                      </a:r>
                    </a:p>
                  </a:txBody>
                  <a:tcPr marL="9525" marR="9525" marT="9525" marB="0" anchor="ctr">
                    <a:lnL>
                      <a:noFill/>
                    </a:lnL>
                    <a:lnR>
                      <a:noFill/>
                    </a:lnR>
                    <a:lnT>
                      <a:noFill/>
                    </a:lnT>
                    <a:lnB>
                      <a:noFill/>
                    </a:lnB>
                  </a:tcPr>
                </a:tc>
                <a:extLst>
                  <a:ext uri="{0D108BD9-81ED-4DB2-BD59-A6C34878D82A}">
                    <a16:rowId xmlns:a16="http://schemas.microsoft.com/office/drawing/2014/main" val="627522988"/>
                  </a:ext>
                </a:extLst>
              </a:tr>
              <a:tr h="336942">
                <a:tc vMerge="1">
                  <a:txBody>
                    <a:bodyPr/>
                    <a:lstStyle/>
                    <a:p>
                      <a:endParaRPr lang="en-US"/>
                    </a:p>
                  </a:txBody>
                  <a:tcPr/>
                </a:tc>
                <a:tc>
                  <a:txBody>
                    <a:bodyPr/>
                    <a:lstStyle/>
                    <a:p>
                      <a:pPr marL="0" marR="0" algn="ctr">
                        <a:lnSpc>
                          <a:spcPct val="150000"/>
                        </a:lnSpc>
                        <a:spcBef>
                          <a:spcPts val="0"/>
                        </a:spcBef>
                        <a:spcAft>
                          <a:spcPts val="0"/>
                        </a:spcAft>
                      </a:pPr>
                      <a:r>
                        <a:rPr lang="en-US" sz="1000">
                          <a:solidFill>
                            <a:schemeClr val="tx1"/>
                          </a:solidFill>
                          <a:effectLst/>
                          <a:latin typeface="Microsoft YaHei"/>
                          <a:ea typeface="Microsoft YaHei"/>
                          <a:cs typeface="DengXian" panose="02010600030101010101" pitchFamily="2" charset="-122"/>
                        </a:rPr>
                        <a:t>3</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chemeClr val="tx1"/>
                          </a:solidFill>
                          <a:effectLst/>
                          <a:latin typeface="Microsoft YaHei"/>
                          <a:ea typeface="Microsoft YaHei"/>
                        </a:rPr>
                        <a:t>15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chemeClr val="tx1"/>
                          </a:solidFill>
                          <a:effectLst/>
                          <a:latin typeface="Microsoft YaHei"/>
                          <a:ea typeface="Microsoft YaHei"/>
                        </a:rPr>
                        <a:t>50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chemeClr val="tx1"/>
                          </a:solidFill>
                          <a:effectLst/>
                          <a:latin typeface="Microsoft YaHei"/>
                          <a:ea typeface="Microsoft YaHei"/>
                        </a:rPr>
                        <a:t>0.1</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chemeClr val="tx1"/>
                          </a:solidFill>
                          <a:effectLst/>
                          <a:latin typeface="Microsoft YaHei"/>
                          <a:ea typeface="Microsoft YaHei"/>
                        </a:rPr>
                        <a:t>SAMME</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chemeClr val="tx1"/>
                          </a:solidFill>
                          <a:effectLst/>
                          <a:latin typeface="Microsoft YaHei"/>
                          <a:ea typeface="Microsoft YaHei"/>
                        </a:rPr>
                        <a:t>0.658</a:t>
                      </a:r>
                    </a:p>
                  </a:txBody>
                  <a:tcPr marL="9525" marR="9525" marT="9525"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chemeClr val="tx1"/>
                          </a:solidFill>
                          <a:effectLst/>
                          <a:latin typeface="Microsoft YaHei"/>
                          <a:ea typeface="Microsoft YaHei"/>
                        </a:rPr>
                        <a:t>0.664</a:t>
                      </a:r>
                    </a:p>
                  </a:txBody>
                  <a:tcPr marL="9525" marR="9525" marT="9525" marB="0" anchor="ctr">
                    <a:lnL>
                      <a:noFill/>
                    </a:lnL>
                    <a:lnR>
                      <a:noFill/>
                    </a:lnR>
                    <a:lnT>
                      <a:noFill/>
                    </a:lnT>
                    <a:lnB>
                      <a:noFill/>
                    </a:lnB>
                  </a:tcPr>
                </a:tc>
                <a:tc>
                  <a:txBody>
                    <a:bodyPr/>
                    <a:lstStyle/>
                    <a:p>
                      <a:pPr algn="ctr" fontAlgn="ctr"/>
                      <a:r>
                        <a:rPr lang="en-US" sz="1000" b="0" i="0" u="none" strike="noStrike">
                          <a:solidFill>
                            <a:schemeClr val="tx1"/>
                          </a:solidFill>
                          <a:effectLst/>
                          <a:latin typeface="Microsoft YaHei"/>
                          <a:ea typeface="Microsoft YaHei"/>
                        </a:rPr>
                        <a:t>0.264</a:t>
                      </a:r>
                    </a:p>
                  </a:txBody>
                  <a:tcPr marL="9525" marR="9525" marT="9525" marB="0" anchor="ctr">
                    <a:lnL>
                      <a:noFill/>
                    </a:lnL>
                    <a:lnR>
                      <a:noFill/>
                    </a:lnR>
                    <a:lnT>
                      <a:noFill/>
                    </a:lnT>
                    <a:lnB>
                      <a:noFill/>
                    </a:lnB>
                  </a:tcPr>
                </a:tc>
                <a:extLst>
                  <a:ext uri="{0D108BD9-81ED-4DB2-BD59-A6C34878D82A}">
                    <a16:rowId xmlns:a16="http://schemas.microsoft.com/office/drawing/2014/main" val="2287193761"/>
                  </a:ext>
                </a:extLst>
              </a:tr>
              <a:tr h="336942">
                <a:tc vMerge="1">
                  <a:txBody>
                    <a:bodyPr/>
                    <a:lstStyle/>
                    <a:p>
                      <a:endParaRPr lang="en-US"/>
                    </a:p>
                  </a:txBody>
                  <a:tcPr/>
                </a:tc>
                <a:tc>
                  <a:txBody>
                    <a:bodyPr/>
                    <a:lstStyle/>
                    <a:p>
                      <a:pPr marL="0" marR="0" algn="ctr">
                        <a:lnSpc>
                          <a:spcPct val="150000"/>
                        </a:lnSpc>
                        <a:spcBef>
                          <a:spcPts val="0"/>
                        </a:spcBef>
                        <a:spcAft>
                          <a:spcPts val="0"/>
                        </a:spcAft>
                      </a:pPr>
                      <a:r>
                        <a:rPr lang="en-US" sz="1000">
                          <a:solidFill>
                            <a:schemeClr val="tx1"/>
                          </a:solidFill>
                          <a:effectLst/>
                          <a:latin typeface="Microsoft YaHei"/>
                          <a:ea typeface="Microsoft YaHei"/>
                          <a:cs typeface="DengXian" panose="02010600030101010101" pitchFamily="2" charset="-122"/>
                        </a:rPr>
                        <a:t>4</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chemeClr val="tx1"/>
                          </a:solidFill>
                          <a:effectLst/>
                          <a:latin typeface="Microsoft YaHei"/>
                          <a:ea typeface="Microsoft YaHei"/>
                        </a:rPr>
                        <a:t>15</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chemeClr val="tx1"/>
                          </a:solidFill>
                          <a:effectLst/>
                          <a:latin typeface="Microsoft YaHei"/>
                          <a:ea typeface="Microsoft YaHei"/>
                        </a:rPr>
                        <a:t>100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chemeClr val="tx1"/>
                          </a:solidFill>
                          <a:effectLst/>
                          <a:latin typeface="Microsoft YaHei"/>
                          <a:ea typeface="Microsoft YaHei"/>
                        </a:rPr>
                        <a:t>1</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chemeClr val="tx1"/>
                          </a:solidFill>
                          <a:effectLst/>
                          <a:latin typeface="Microsoft YaHei"/>
                          <a:ea typeface="Microsoft YaHei"/>
                        </a:rPr>
                        <a:t>SAMME</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chemeClr val="tx1"/>
                          </a:solidFill>
                          <a:effectLst/>
                          <a:latin typeface="Microsoft YaHei"/>
                          <a:ea typeface="Microsoft YaHei"/>
                        </a:rPr>
                        <a:t>0.713</a:t>
                      </a:r>
                    </a:p>
                  </a:txBody>
                  <a:tcPr marL="9525" marR="9525" marT="9525" marB="0" anchor="ctr">
                    <a:lnL w="28575"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0" u="none" strike="noStrike">
                          <a:solidFill>
                            <a:schemeClr val="tx1"/>
                          </a:solidFill>
                          <a:effectLst/>
                          <a:latin typeface="Microsoft YaHei"/>
                          <a:ea typeface="Microsoft YaHei"/>
                        </a:rPr>
                        <a:t>0.708</a:t>
                      </a:r>
                    </a:p>
                  </a:txBody>
                  <a:tcPr marL="9525" marR="9525" marT="9525" marB="0" anchor="ctr">
                    <a:lnL>
                      <a:noFill/>
                    </a:lnL>
                    <a:lnR>
                      <a:noFill/>
                    </a:lnR>
                    <a:lnT>
                      <a:noFill/>
                    </a:lnT>
                    <a:lnB>
                      <a:noFill/>
                    </a:lnB>
                  </a:tcPr>
                </a:tc>
                <a:tc>
                  <a:txBody>
                    <a:bodyPr/>
                    <a:lstStyle/>
                    <a:p>
                      <a:pPr algn="ctr" fontAlgn="ctr"/>
                      <a:r>
                        <a:rPr lang="en-US" sz="1000" b="0" i="0" u="none" strike="noStrike">
                          <a:solidFill>
                            <a:schemeClr val="tx1"/>
                          </a:solidFill>
                          <a:effectLst/>
                          <a:latin typeface="Microsoft YaHei"/>
                          <a:ea typeface="Microsoft YaHei"/>
                        </a:rPr>
                        <a:t>0.374</a:t>
                      </a:r>
                    </a:p>
                  </a:txBody>
                  <a:tcPr marL="9525" marR="9525" marT="9525" marB="0" anchor="ctr">
                    <a:lnL>
                      <a:noFill/>
                    </a:lnL>
                    <a:lnR>
                      <a:noFill/>
                    </a:lnR>
                    <a:lnT>
                      <a:noFill/>
                    </a:lnT>
                    <a:lnB>
                      <a:noFill/>
                    </a:lnB>
                  </a:tcPr>
                </a:tc>
                <a:extLst>
                  <a:ext uri="{0D108BD9-81ED-4DB2-BD59-A6C34878D82A}">
                    <a16:rowId xmlns:a16="http://schemas.microsoft.com/office/drawing/2014/main" val="90454023"/>
                  </a:ext>
                </a:extLst>
              </a:tr>
              <a:tr h="336942">
                <a:tc vMerge="1">
                  <a:txBody>
                    <a:bodyPr/>
                    <a:lstStyle/>
                    <a:p>
                      <a:endParaRPr lang="en-US"/>
                    </a:p>
                  </a:txBody>
                  <a:tcPr/>
                </a:tc>
                <a:tc>
                  <a:txBody>
                    <a:bodyPr/>
                    <a:lstStyle/>
                    <a:p>
                      <a:pPr marL="0" marR="0" algn="ctr">
                        <a:lnSpc>
                          <a:spcPct val="150000"/>
                        </a:lnSpc>
                        <a:spcBef>
                          <a:spcPts val="0"/>
                        </a:spcBef>
                        <a:spcAft>
                          <a:spcPts val="0"/>
                        </a:spcAft>
                      </a:pPr>
                      <a:r>
                        <a:rPr lang="en-US" sz="1000">
                          <a:solidFill>
                            <a:schemeClr val="tx1"/>
                          </a:solidFill>
                          <a:effectLst/>
                          <a:latin typeface="Microsoft YaHei"/>
                          <a:ea typeface="Microsoft YaHei"/>
                          <a:cs typeface="DengXian" panose="02010600030101010101" pitchFamily="2" charset="-122"/>
                        </a:rPr>
                        <a:t>5</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ctr"/>
                      <a:r>
                        <a:rPr lang="en-US" sz="1000" b="0" i="0" u="none" strike="noStrike">
                          <a:solidFill>
                            <a:schemeClr val="tx1"/>
                          </a:solidFill>
                          <a:effectLst/>
                          <a:latin typeface="Microsoft YaHei"/>
                          <a:ea typeface="Microsoft YaHei"/>
                        </a:rPr>
                        <a:t>20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ctr"/>
                      <a:r>
                        <a:rPr lang="en-US" sz="1000" b="0" i="0" u="none" strike="noStrike">
                          <a:solidFill>
                            <a:schemeClr val="tx1"/>
                          </a:solidFill>
                          <a:effectLst/>
                          <a:latin typeface="Microsoft YaHei"/>
                          <a:ea typeface="Microsoft YaHei"/>
                        </a:rPr>
                        <a:t>200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ctr"/>
                      <a:r>
                        <a:rPr lang="en-US" sz="1000" b="0" i="0" u="none" strike="noStrike">
                          <a:solidFill>
                            <a:schemeClr val="tx1"/>
                          </a:solidFill>
                          <a:effectLst/>
                          <a:latin typeface="Microsoft YaHei"/>
                          <a:ea typeface="Microsoft YaHei"/>
                        </a:rPr>
                        <a:t>1</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ctr"/>
                      <a:r>
                        <a:rPr lang="en-US" sz="1000" b="0" i="0" u="none" strike="noStrike">
                          <a:solidFill>
                            <a:schemeClr val="tx1"/>
                          </a:solidFill>
                          <a:effectLst/>
                          <a:latin typeface="Microsoft YaHei"/>
                          <a:ea typeface="Microsoft YaHei"/>
                        </a:rPr>
                        <a:t>SAMME</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chemeClr val="accent2">
                        <a:lumMod val="20000"/>
                        <a:lumOff val="80000"/>
                      </a:schemeClr>
                    </a:solidFill>
                  </a:tcPr>
                </a:tc>
                <a:tc>
                  <a:txBody>
                    <a:bodyPr/>
                    <a:lstStyle/>
                    <a:p>
                      <a:pPr algn="ctr" fontAlgn="b"/>
                      <a:r>
                        <a:rPr lang="en-US" sz="1000" b="1" i="0" u="none" strike="noStrike">
                          <a:solidFill>
                            <a:srgbClr val="C00000"/>
                          </a:solidFill>
                          <a:effectLst/>
                          <a:latin typeface="Microsoft YaHei"/>
                          <a:ea typeface="Microsoft YaHei"/>
                        </a:rPr>
                        <a:t>0.781</a:t>
                      </a:r>
                    </a:p>
                  </a:txBody>
                  <a:tcPr marL="9525" marR="9525" marT="9525" marB="0" anchor="ctr">
                    <a:lnL w="28575" cap="flat" cmpd="sng" algn="ctr">
                      <a:solidFill>
                        <a:srgbClr val="000000"/>
                      </a:solidFill>
                      <a:prstDash val="solid"/>
                      <a:round/>
                      <a:headEnd type="none" w="med" len="med"/>
                      <a:tailEnd type="none" w="med" len="med"/>
                    </a:lnL>
                    <a:lnR>
                      <a:noFill/>
                    </a:lnR>
                    <a:lnT>
                      <a:noFill/>
                    </a:lnT>
                    <a:lnB>
                      <a:noFill/>
                    </a:lnB>
                    <a:solidFill>
                      <a:schemeClr val="accent2">
                        <a:lumMod val="20000"/>
                        <a:lumOff val="80000"/>
                      </a:schemeClr>
                    </a:solidFill>
                  </a:tcPr>
                </a:tc>
                <a:tc>
                  <a:txBody>
                    <a:bodyPr/>
                    <a:lstStyle/>
                    <a:p>
                      <a:pPr algn="ctr" fontAlgn="b"/>
                      <a:r>
                        <a:rPr lang="en-US" sz="1000" b="1" i="0" u="none" strike="noStrike">
                          <a:solidFill>
                            <a:srgbClr val="C00000"/>
                          </a:solidFill>
                          <a:effectLst/>
                          <a:latin typeface="Microsoft YaHei"/>
                          <a:ea typeface="Microsoft YaHei"/>
                        </a:rPr>
                        <a:t>0.752</a:t>
                      </a:r>
                    </a:p>
                  </a:txBody>
                  <a:tcPr marL="9525" marR="9525" marT="9525" marB="0" anchor="ctr">
                    <a:lnL>
                      <a:noFill/>
                    </a:lnL>
                    <a:lnR>
                      <a:noFill/>
                    </a:lnR>
                    <a:lnT>
                      <a:noFill/>
                    </a:lnT>
                    <a:lnB>
                      <a:noFill/>
                    </a:lnB>
                    <a:solidFill>
                      <a:schemeClr val="accent2">
                        <a:lumMod val="20000"/>
                        <a:lumOff val="80000"/>
                      </a:schemeClr>
                    </a:solidFill>
                  </a:tcPr>
                </a:tc>
                <a:tc>
                  <a:txBody>
                    <a:bodyPr/>
                    <a:lstStyle/>
                    <a:p>
                      <a:pPr algn="ctr" fontAlgn="b"/>
                      <a:r>
                        <a:rPr lang="en-US" sz="1000" b="1" i="0" u="none" strike="noStrike">
                          <a:solidFill>
                            <a:srgbClr val="C00000"/>
                          </a:solidFill>
                          <a:effectLst/>
                          <a:latin typeface="Microsoft YaHei"/>
                          <a:ea typeface="Microsoft YaHei"/>
                        </a:rPr>
                        <a:t>0.537</a:t>
                      </a:r>
                    </a:p>
                  </a:txBody>
                  <a:tcPr marL="9525" marR="9525" marT="9525" marB="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2900992816"/>
                  </a:ext>
                </a:extLst>
              </a:tr>
              <a:tr h="336942">
                <a:tc vMerge="1">
                  <a:txBody>
                    <a:bodyPr/>
                    <a:lstStyle/>
                    <a:p>
                      <a:endParaRPr lang="en-US"/>
                    </a:p>
                  </a:txBody>
                  <a:tcPr/>
                </a:tc>
                <a:tc>
                  <a:txBody>
                    <a:bodyPr/>
                    <a:lstStyle/>
                    <a:p>
                      <a:pPr marL="0" marR="0" algn="ctr">
                        <a:lnSpc>
                          <a:spcPct val="150000"/>
                        </a:lnSpc>
                        <a:spcBef>
                          <a:spcPts val="0"/>
                        </a:spcBef>
                        <a:spcAft>
                          <a:spcPts val="0"/>
                        </a:spcAft>
                      </a:pPr>
                      <a:r>
                        <a:rPr lang="en-US" sz="1000">
                          <a:solidFill>
                            <a:schemeClr val="tx1"/>
                          </a:solidFill>
                          <a:effectLst/>
                          <a:latin typeface="Microsoft YaHei"/>
                          <a:ea typeface="Microsoft YaHei"/>
                          <a:cs typeface="DengXian" panose="02010600030101010101" pitchFamily="2" charset="-122"/>
                        </a:rPr>
                        <a:t>6</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Microsoft YaHei"/>
                          <a:ea typeface="Microsoft YaHei"/>
                        </a:rPr>
                        <a:t>20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Microsoft YaHei"/>
                          <a:ea typeface="Microsoft YaHei"/>
                        </a:rPr>
                        <a:t>300</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Microsoft YaHei"/>
                          <a:ea typeface="Microsoft YaHei"/>
                        </a:rPr>
                        <a:t>1</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Microsoft YaHei"/>
                          <a:ea typeface="Microsoft YaHei"/>
                        </a:rPr>
                        <a:t>SAMME</a:t>
                      </a:r>
                    </a:p>
                  </a:txBody>
                  <a:tcPr marL="9525" marR="9525" marT="9525"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Microsoft YaHei"/>
                          <a:ea typeface="Microsoft YaHei"/>
                        </a:rPr>
                        <a:t>0.790</a:t>
                      </a:r>
                    </a:p>
                  </a:txBody>
                  <a:tcPr marL="9525" marR="9525" marT="9525"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Microsoft YaHei"/>
                          <a:ea typeface="Microsoft YaHei"/>
                        </a:rPr>
                        <a:t>0.767</a:t>
                      </a:r>
                    </a:p>
                  </a:txBody>
                  <a:tcPr marL="9525" marR="9525" marT="9525"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Microsoft YaHei"/>
                          <a:ea typeface="Microsoft YaHei"/>
                        </a:rPr>
                        <a:t>0.507</a:t>
                      </a:r>
                    </a:p>
                  </a:txBody>
                  <a:tcPr marL="9525" marR="9525" marT="9525" marB="0" anchor="ctr">
                    <a:lnL>
                      <a:noFill/>
                    </a:lnL>
                    <a:lnR>
                      <a:noFill/>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1409776"/>
                  </a:ext>
                </a:extLst>
              </a:tr>
            </a:tbl>
          </a:graphicData>
        </a:graphic>
      </p:graphicFrame>
    </p:spTree>
    <p:extLst>
      <p:ext uri="{BB962C8B-B14F-4D97-AF65-F5344CB8AC3E}">
        <p14:creationId xmlns:p14="http://schemas.microsoft.com/office/powerpoint/2010/main" val="4168516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7" y="0"/>
            <a:ext cx="11198579" cy="812800"/>
          </a:xfrm>
          <a:prstGeom prst="rect">
            <a:avLst/>
          </a:prstGeom>
        </p:spPr>
        <p:txBody>
          <a:bodyPr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Modeling</a:t>
            </a:r>
            <a:r>
              <a:rPr lang="zh-CN" altLang="en-US" sz="3200" b="1">
                <a:solidFill>
                  <a:schemeClr val="accent2"/>
                </a:solidFill>
              </a:rPr>
              <a:t> </a:t>
            </a:r>
            <a:r>
              <a:rPr lang="en-US" altLang="zh-CN" sz="3200" b="1">
                <a:solidFill>
                  <a:schemeClr val="accent2"/>
                </a:solidFill>
              </a:rPr>
              <a:t>–</a:t>
            </a:r>
            <a:r>
              <a:rPr lang="zh-CN" altLang="en-US" sz="3200" b="1">
                <a:solidFill>
                  <a:schemeClr val="accent2"/>
                </a:solidFill>
              </a:rPr>
              <a:t> </a:t>
            </a:r>
            <a:r>
              <a:rPr lang="en-US" altLang="zh-CN" sz="3200" b="1">
                <a:solidFill>
                  <a:schemeClr val="accent2"/>
                </a:solidFill>
              </a:rPr>
              <a:t>Result Table: Training</a:t>
            </a:r>
            <a:endParaRPr lang="en-US" sz="3200" b="1">
              <a:solidFill>
                <a:schemeClr val="accent2"/>
              </a:solidFill>
            </a:endParaRPr>
          </a:p>
        </p:txBody>
      </p:sp>
      <p:graphicFrame>
        <p:nvGraphicFramePr>
          <p:cNvPr id="6" name="Table 5">
            <a:extLst>
              <a:ext uri="{FF2B5EF4-FFF2-40B4-BE49-F238E27FC236}">
                <a16:creationId xmlns:a16="http://schemas.microsoft.com/office/drawing/2014/main" id="{A49B0EAA-AF25-5542-8268-04CA8F7C38D6}"/>
              </a:ext>
            </a:extLst>
          </p:cNvPr>
          <p:cNvGraphicFramePr>
            <a:graphicFrameLocks noGrp="1"/>
          </p:cNvGraphicFramePr>
          <p:nvPr>
            <p:extLst>
              <p:ext uri="{D42A27DB-BD31-4B8C-83A1-F6EECF244321}">
                <p14:modId xmlns:p14="http://schemas.microsoft.com/office/powerpoint/2010/main" val="2193467242"/>
              </p:ext>
            </p:extLst>
          </p:nvPr>
        </p:nvGraphicFramePr>
        <p:xfrm>
          <a:off x="632176" y="1388533"/>
          <a:ext cx="10521246" cy="4910667"/>
        </p:xfrm>
        <a:graphic>
          <a:graphicData uri="http://schemas.openxmlformats.org/drawingml/2006/table">
            <a:tbl>
              <a:tblPr/>
              <a:tblGrid>
                <a:gridCol w="1275937">
                  <a:extLst>
                    <a:ext uri="{9D8B030D-6E8A-4147-A177-3AD203B41FA5}">
                      <a16:colId xmlns:a16="http://schemas.microsoft.com/office/drawing/2014/main" val="3634914465"/>
                    </a:ext>
                  </a:extLst>
                </a:gridCol>
                <a:gridCol w="697233">
                  <a:extLst>
                    <a:ext uri="{9D8B030D-6E8A-4147-A177-3AD203B41FA5}">
                      <a16:colId xmlns:a16="http://schemas.microsoft.com/office/drawing/2014/main" val="2385482316"/>
                    </a:ext>
                  </a:extLst>
                </a:gridCol>
                <a:gridCol w="578703">
                  <a:extLst>
                    <a:ext uri="{9D8B030D-6E8A-4147-A177-3AD203B41FA5}">
                      <a16:colId xmlns:a16="http://schemas.microsoft.com/office/drawing/2014/main" val="2439556188"/>
                    </a:ext>
                  </a:extLst>
                </a:gridCol>
                <a:gridCol w="495036">
                  <a:extLst>
                    <a:ext uri="{9D8B030D-6E8A-4147-A177-3AD203B41FA5}">
                      <a16:colId xmlns:a16="http://schemas.microsoft.com/office/drawing/2014/main" val="2872059394"/>
                    </a:ext>
                  </a:extLst>
                </a:gridCol>
                <a:gridCol w="648427">
                  <a:extLst>
                    <a:ext uri="{9D8B030D-6E8A-4147-A177-3AD203B41FA5}">
                      <a16:colId xmlns:a16="http://schemas.microsoft.com/office/drawing/2014/main" val="1540018581"/>
                    </a:ext>
                  </a:extLst>
                </a:gridCol>
                <a:gridCol w="564759">
                  <a:extLst>
                    <a:ext uri="{9D8B030D-6E8A-4147-A177-3AD203B41FA5}">
                      <a16:colId xmlns:a16="http://schemas.microsoft.com/office/drawing/2014/main" val="4288286966"/>
                    </a:ext>
                  </a:extLst>
                </a:gridCol>
                <a:gridCol w="1080711">
                  <a:extLst>
                    <a:ext uri="{9D8B030D-6E8A-4147-A177-3AD203B41FA5}">
                      <a16:colId xmlns:a16="http://schemas.microsoft.com/office/drawing/2014/main" val="4277233354"/>
                    </a:ext>
                  </a:extLst>
                </a:gridCol>
                <a:gridCol w="1255019">
                  <a:extLst>
                    <a:ext uri="{9D8B030D-6E8A-4147-A177-3AD203B41FA5}">
                      <a16:colId xmlns:a16="http://schemas.microsoft.com/office/drawing/2014/main" val="168709454"/>
                    </a:ext>
                  </a:extLst>
                </a:gridCol>
                <a:gridCol w="1164378">
                  <a:extLst>
                    <a:ext uri="{9D8B030D-6E8A-4147-A177-3AD203B41FA5}">
                      <a16:colId xmlns:a16="http://schemas.microsoft.com/office/drawing/2014/main" val="2405684008"/>
                    </a:ext>
                  </a:extLst>
                </a:gridCol>
                <a:gridCol w="648427">
                  <a:extLst>
                    <a:ext uri="{9D8B030D-6E8A-4147-A177-3AD203B41FA5}">
                      <a16:colId xmlns:a16="http://schemas.microsoft.com/office/drawing/2014/main" val="165330586"/>
                    </a:ext>
                  </a:extLst>
                </a:gridCol>
                <a:gridCol w="1024932">
                  <a:extLst>
                    <a:ext uri="{9D8B030D-6E8A-4147-A177-3AD203B41FA5}">
                      <a16:colId xmlns:a16="http://schemas.microsoft.com/office/drawing/2014/main" val="2859622446"/>
                    </a:ext>
                  </a:extLst>
                </a:gridCol>
                <a:gridCol w="592648">
                  <a:extLst>
                    <a:ext uri="{9D8B030D-6E8A-4147-A177-3AD203B41FA5}">
                      <a16:colId xmlns:a16="http://schemas.microsoft.com/office/drawing/2014/main" val="1177282466"/>
                    </a:ext>
                  </a:extLst>
                </a:gridCol>
                <a:gridCol w="495036">
                  <a:extLst>
                    <a:ext uri="{9D8B030D-6E8A-4147-A177-3AD203B41FA5}">
                      <a16:colId xmlns:a16="http://schemas.microsoft.com/office/drawing/2014/main" val="2157501948"/>
                    </a:ext>
                  </a:extLst>
                </a:gridCol>
              </a:tblGrid>
              <a:tr h="205019">
                <a:tc gridSpan="13">
                  <a:txBody>
                    <a:bodyPr/>
                    <a:lstStyle/>
                    <a:p>
                      <a:pPr algn="ctr" fontAlgn="ctr"/>
                      <a:r>
                        <a:rPr lang="en-US" sz="1200" b="1" i="0" u="none" strike="noStrike">
                          <a:solidFill>
                            <a:srgbClr val="000000"/>
                          </a:solidFill>
                          <a:effectLst/>
                          <a:latin typeface="Times New Roman"/>
                        </a:rPr>
                        <a:t>Training</a:t>
                      </a:r>
                    </a:p>
                  </a:txBody>
                  <a:tcPr marL="6041" marR="6041" marT="6041"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6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71426665"/>
                  </a:ext>
                </a:extLst>
              </a:tr>
              <a:tr h="195255">
                <a:tc gridSpan="3">
                  <a:txBody>
                    <a:bodyPr/>
                    <a:lstStyle/>
                    <a:p>
                      <a:pPr algn="ctr" fontAlgn="ctr"/>
                      <a:r>
                        <a:rPr lang="en-US" sz="1200" b="1" i="0" u="none" strike="noStrike">
                          <a:solidFill>
                            <a:srgbClr val="000000"/>
                          </a:solidFill>
                          <a:effectLst/>
                          <a:latin typeface="Times New Roman"/>
                        </a:rPr>
                        <a:t># Records</a:t>
                      </a:r>
                    </a:p>
                  </a:txBody>
                  <a:tcPr marL="6041" marR="6041" marT="6041" marB="0" anchor="ctr">
                    <a:lnL w="28575"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solidFill>
                      <a:srgbClr val="D9E1F2"/>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1" i="0" u="none" strike="noStrike">
                          <a:solidFill>
                            <a:srgbClr val="000000"/>
                          </a:solidFill>
                          <a:effectLst/>
                          <a:latin typeface="Times New Roman"/>
                        </a:rPr>
                        <a:t># Goods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solidFill>
                      <a:srgbClr val="D9E1F2"/>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1" i="0" u="none" strike="noStrike">
                          <a:solidFill>
                            <a:srgbClr val="000000"/>
                          </a:solidFill>
                          <a:effectLst/>
                          <a:latin typeface="Times New Roman"/>
                        </a:rPr>
                        <a:t># Bads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solidFill>
                      <a:srgbClr val="D9E1F2"/>
                    </a:solidFill>
                  </a:tcPr>
                </a:tc>
                <a:tc hMerge="1">
                  <a:txBody>
                    <a:bodyPr/>
                    <a:lstStyle/>
                    <a:p>
                      <a:endParaRPr lang="en-US"/>
                    </a:p>
                  </a:txBody>
                  <a:tcPr/>
                </a:tc>
                <a:tc hMerge="1">
                  <a:txBody>
                    <a:bodyPr/>
                    <a:lstStyle/>
                    <a:p>
                      <a:endParaRPr lang="en-US"/>
                    </a:p>
                  </a:txBody>
                  <a:tcPr/>
                </a:tc>
                <a:tc gridSpan="4">
                  <a:txBody>
                    <a:bodyPr/>
                    <a:lstStyle/>
                    <a:p>
                      <a:pPr algn="ctr" fontAlgn="ctr"/>
                      <a:r>
                        <a:rPr lang="en-US" sz="1200" b="1" i="0" u="none" strike="noStrike">
                          <a:solidFill>
                            <a:srgbClr val="000000"/>
                          </a:solidFill>
                          <a:effectLst/>
                          <a:latin typeface="Times New Roman"/>
                        </a:rPr>
                        <a:t>Fraud Rate</a:t>
                      </a: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22753531"/>
                  </a:ext>
                </a:extLst>
              </a:tr>
              <a:tr h="205019">
                <a:tc gridSpan="3">
                  <a:txBody>
                    <a:bodyPr/>
                    <a:lstStyle/>
                    <a:p>
                      <a:pPr algn="ctr" fontAlgn="ctr"/>
                      <a:r>
                        <a:rPr lang="en-US" sz="1200" b="0" i="0" u="none" strike="noStrike">
                          <a:solidFill>
                            <a:srgbClr val="000000"/>
                          </a:solidFill>
                          <a:effectLst/>
                          <a:latin typeface="Times New Roman"/>
                        </a:rPr>
                        <a:t>67440</a:t>
                      </a:r>
                    </a:p>
                  </a:txBody>
                  <a:tcPr marL="6041" marR="6041" marT="6041" marB="0" anchor="ctr">
                    <a:lnL w="28575"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a:solidFill>
                            <a:srgbClr val="000000"/>
                          </a:solidFill>
                          <a:effectLst/>
                          <a:latin typeface="Times New Roman"/>
                        </a:rPr>
                        <a:t>66712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a:solidFill>
                            <a:srgbClr val="000000"/>
                          </a:solidFill>
                          <a:effectLst/>
                          <a:latin typeface="Times New Roman"/>
                        </a:rPr>
                        <a:t>728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4">
                  <a:txBody>
                    <a:bodyPr/>
                    <a:lstStyle/>
                    <a:p>
                      <a:pPr algn="ctr" fontAlgn="ctr"/>
                      <a:r>
                        <a:rPr lang="en-US" sz="1200" b="0" i="0" u="none" strike="noStrike">
                          <a:solidFill>
                            <a:srgbClr val="000000"/>
                          </a:solidFill>
                          <a:effectLst/>
                          <a:latin typeface="Times New Roman"/>
                        </a:rPr>
                        <a:t>0.010794781</a:t>
                      </a: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6652131"/>
                  </a:ext>
                </a:extLst>
              </a:tr>
              <a:tr h="195255">
                <a:tc>
                  <a:txBody>
                    <a:bodyPr/>
                    <a:lstStyle/>
                    <a:p>
                      <a:pPr algn="ctr" fontAlgn="ctr"/>
                      <a:endParaRPr lang="en-US" sz="1200" b="1" i="0" u="none" strike="noStrike">
                        <a:solidFill>
                          <a:srgbClr val="000000"/>
                        </a:solidFill>
                        <a:effectLst/>
                        <a:latin typeface="Times New Roman"/>
                      </a:endParaRP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5">
                  <a:txBody>
                    <a:bodyPr/>
                    <a:lstStyle/>
                    <a:p>
                      <a:pPr algn="ctr" fontAlgn="ctr"/>
                      <a:r>
                        <a:rPr lang="en-US" sz="1200" b="1" i="0" u="none" strike="noStrike">
                          <a:solidFill>
                            <a:srgbClr val="000000"/>
                          </a:solidFill>
                          <a:effectLst/>
                          <a:latin typeface="Times New Roman"/>
                        </a:rPr>
                        <a:t>Bin Statistics</a:t>
                      </a:r>
                    </a:p>
                  </a:txBody>
                  <a:tcPr marL="6041" marR="6041" marT="6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ctr" fontAlgn="ctr"/>
                      <a:r>
                        <a:rPr lang="en-US" sz="1200" b="1" i="0" u="none" strike="noStrike">
                          <a:solidFill>
                            <a:srgbClr val="000000"/>
                          </a:solidFill>
                          <a:effectLst/>
                          <a:latin typeface="Times New Roman"/>
                        </a:rPr>
                        <a:t>Cumulative Statistics</a:t>
                      </a:r>
                    </a:p>
                  </a:txBody>
                  <a:tcPr marL="6041" marR="6041" marT="6041" marB="0" anchor="ctr">
                    <a:lnL w="1270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5460829"/>
                  </a:ext>
                </a:extLst>
              </a:tr>
              <a:tr h="195255">
                <a:tc>
                  <a:txBody>
                    <a:bodyPr/>
                    <a:lstStyle/>
                    <a:p>
                      <a:pPr algn="ctr" fontAlgn="ctr"/>
                      <a:r>
                        <a:rPr lang="en-US" sz="1200" b="1" i="0" u="none" strike="noStrike">
                          <a:solidFill>
                            <a:srgbClr val="000000"/>
                          </a:solidFill>
                          <a:effectLst/>
                          <a:latin typeface="Times New Roman"/>
                        </a:rPr>
                        <a:t>Population Bins %</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Records</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Goods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Bads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Goods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Bads</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Total # Records</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Cumulative Goods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Cumulative Bads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Goods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Bads (FDR)</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KS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FPR</a:t>
                      </a: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75565721"/>
                  </a:ext>
                </a:extLst>
              </a:tr>
              <a:tr h="195255">
                <a:tc>
                  <a:txBody>
                    <a:bodyPr/>
                    <a:lstStyle/>
                    <a:p>
                      <a:pPr algn="ctr" fontAlgn="ctr"/>
                      <a:r>
                        <a:rPr lang="en-US" sz="1200" b="1" i="0" u="none" strike="noStrike">
                          <a:solidFill>
                            <a:srgbClr val="000000"/>
                          </a:solidFill>
                          <a:effectLst/>
                          <a:latin typeface="Times New Roman"/>
                        </a:rPr>
                        <a:t>1</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170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504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25.27%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74.73%</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170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504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0.26%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69.23%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fontAlgn="ctr"/>
                      <a:r>
                        <a:rPr lang="en-US" sz="1200" b="0" i="0" u="none" strike="noStrike">
                          <a:solidFill>
                            <a:srgbClr val="000000"/>
                          </a:solidFill>
                          <a:effectLst/>
                          <a:latin typeface="Times New Roman"/>
                        </a:rPr>
                        <a:t>68.98%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    0.34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80667373"/>
                  </a:ext>
                </a:extLst>
              </a:tr>
              <a:tr h="195255">
                <a:tc>
                  <a:txBody>
                    <a:bodyPr/>
                    <a:lstStyle/>
                    <a:p>
                      <a:pPr algn="ctr" fontAlgn="ctr"/>
                      <a:r>
                        <a:rPr lang="en-US" sz="1200" b="1" i="0" u="none" strike="noStrike">
                          <a:solidFill>
                            <a:srgbClr val="000000"/>
                          </a:solidFill>
                          <a:effectLst/>
                          <a:latin typeface="Times New Roman"/>
                        </a:rPr>
                        <a:t>2</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533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79.09%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20.91%</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1349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704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645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88.60%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87.54%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1.09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355742373"/>
                  </a:ext>
                </a:extLst>
              </a:tr>
              <a:tr h="195255">
                <a:tc>
                  <a:txBody>
                    <a:bodyPr/>
                    <a:lstStyle/>
                    <a:p>
                      <a:pPr algn="ctr" fontAlgn="ctr"/>
                      <a:r>
                        <a:rPr lang="en-US" sz="1200" b="1" i="0" u="none" strike="noStrike">
                          <a:solidFill>
                            <a:srgbClr val="000000"/>
                          </a:solidFill>
                          <a:effectLst/>
                          <a:latin typeface="Times New Roman"/>
                        </a:rPr>
                        <a:t>3</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624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50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92.59%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7.41%</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2023</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1328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695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1.99%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C00000"/>
                          </a:solidFill>
                          <a:effectLst/>
                          <a:latin typeface="Times New Roman"/>
                        </a:rPr>
                        <a:t>95.47%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93.48%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1.91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503295945"/>
                  </a:ext>
                </a:extLst>
              </a:tr>
              <a:tr h="195255">
                <a:tc>
                  <a:txBody>
                    <a:bodyPr/>
                    <a:lstStyle/>
                    <a:p>
                      <a:pPr algn="ctr" fontAlgn="ctr"/>
                      <a:r>
                        <a:rPr lang="en-US" sz="1200" b="1" i="0" u="none" strike="noStrike">
                          <a:solidFill>
                            <a:srgbClr val="000000"/>
                          </a:solidFill>
                          <a:effectLst/>
                          <a:latin typeface="Times New Roman"/>
                        </a:rPr>
                        <a:t>4</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647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96.00%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4.00%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2698</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1976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2.96%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96.21%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2.74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342107655"/>
                  </a:ext>
                </a:extLst>
              </a:tr>
              <a:tr h="195255">
                <a:tc>
                  <a:txBody>
                    <a:bodyPr/>
                    <a:lstStyle/>
                    <a:p>
                      <a:pPr algn="ctr" fontAlgn="ctr"/>
                      <a:r>
                        <a:rPr lang="en-US" sz="1200" b="1" i="0" u="none" strike="noStrike">
                          <a:solidFill>
                            <a:srgbClr val="000000"/>
                          </a:solidFill>
                          <a:effectLst/>
                          <a:latin typeface="Times New Roman"/>
                        </a:rPr>
                        <a:t>5</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3372</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2650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3.97%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95.20%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3.67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256341471"/>
                  </a:ext>
                </a:extLst>
              </a:tr>
              <a:tr h="195255">
                <a:tc>
                  <a:txBody>
                    <a:bodyPr/>
                    <a:lstStyle/>
                    <a:p>
                      <a:pPr algn="ctr" fontAlgn="ctr"/>
                      <a:r>
                        <a:rPr lang="en-US" sz="1200" b="1" i="0" u="none" strike="noStrike">
                          <a:solidFill>
                            <a:srgbClr val="000000"/>
                          </a:solidFill>
                          <a:effectLst/>
                          <a:latin typeface="Times New Roman"/>
                        </a:rPr>
                        <a:t>6</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4046</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3324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4.98%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94.19%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4.60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3859054876"/>
                  </a:ext>
                </a:extLst>
              </a:tr>
              <a:tr h="195255">
                <a:tc>
                  <a:txBody>
                    <a:bodyPr/>
                    <a:lstStyle/>
                    <a:p>
                      <a:pPr algn="ctr" fontAlgn="ctr"/>
                      <a:r>
                        <a:rPr lang="en-US" sz="1200" b="1" i="0" u="none" strike="noStrike">
                          <a:solidFill>
                            <a:srgbClr val="000000"/>
                          </a:solidFill>
                          <a:effectLst/>
                          <a:latin typeface="Times New Roman"/>
                        </a:rPr>
                        <a:t>7</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4721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3999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5.99%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93.18%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5.54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3681746984"/>
                  </a:ext>
                </a:extLst>
              </a:tr>
              <a:tr h="195255">
                <a:tc>
                  <a:txBody>
                    <a:bodyPr/>
                    <a:lstStyle/>
                    <a:p>
                      <a:pPr algn="ctr" fontAlgn="ctr"/>
                      <a:r>
                        <a:rPr lang="en-US" sz="1200" b="1" i="0" u="none" strike="noStrike">
                          <a:solidFill>
                            <a:srgbClr val="000000"/>
                          </a:solidFill>
                          <a:effectLst/>
                          <a:latin typeface="Times New Roman"/>
                        </a:rPr>
                        <a:t>8</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5395</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4673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7.01%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92.17%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6.47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3559199291"/>
                  </a:ext>
                </a:extLst>
              </a:tr>
              <a:tr h="195255">
                <a:tc>
                  <a:txBody>
                    <a:bodyPr/>
                    <a:lstStyle/>
                    <a:p>
                      <a:pPr algn="ctr" fontAlgn="ctr"/>
                      <a:r>
                        <a:rPr lang="en-US" sz="1200" b="1" i="0" u="none" strike="noStrike">
                          <a:solidFill>
                            <a:srgbClr val="000000"/>
                          </a:solidFill>
                          <a:effectLst/>
                          <a:latin typeface="Times New Roman"/>
                        </a:rPr>
                        <a:t>9</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6070</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5348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8.02%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91.16%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7.41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49590364"/>
                  </a:ext>
                </a:extLst>
              </a:tr>
              <a:tr h="195255">
                <a:tc>
                  <a:txBody>
                    <a:bodyPr/>
                    <a:lstStyle/>
                    <a:p>
                      <a:pPr algn="ctr" fontAlgn="ctr"/>
                      <a:r>
                        <a:rPr lang="en-US" sz="1200" b="1" i="0" u="none" strike="noStrike">
                          <a:solidFill>
                            <a:srgbClr val="000000"/>
                          </a:solidFill>
                          <a:effectLst/>
                          <a:latin typeface="Times New Roman"/>
                        </a:rPr>
                        <a:t>10</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6022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9.03%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90.15%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8.34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579820478"/>
                  </a:ext>
                </a:extLst>
              </a:tr>
              <a:tr h="195255">
                <a:tc>
                  <a:txBody>
                    <a:bodyPr/>
                    <a:lstStyle/>
                    <a:p>
                      <a:pPr algn="ctr" fontAlgn="ctr"/>
                      <a:r>
                        <a:rPr lang="en-US" sz="1200" b="1" i="0" u="none" strike="noStrike">
                          <a:solidFill>
                            <a:srgbClr val="000000"/>
                          </a:solidFill>
                          <a:effectLst/>
                          <a:latin typeface="Times New Roman"/>
                        </a:rPr>
                        <a:t>11</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7418</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6696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89.14%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9.27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4132802556"/>
                  </a:ext>
                </a:extLst>
              </a:tr>
              <a:tr h="195255">
                <a:tc>
                  <a:txBody>
                    <a:bodyPr/>
                    <a:lstStyle/>
                    <a:p>
                      <a:pPr algn="ctr" fontAlgn="ctr"/>
                      <a:r>
                        <a:rPr lang="en-US" sz="1200" b="1" i="0" u="none" strike="noStrike">
                          <a:solidFill>
                            <a:srgbClr val="000000"/>
                          </a:solidFill>
                          <a:effectLst/>
                          <a:latin typeface="Times New Roman"/>
                        </a:rPr>
                        <a:t>12</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8093</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7371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11.05%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88.13%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10.21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4160163805"/>
                  </a:ext>
                </a:extLst>
              </a:tr>
              <a:tr h="195255">
                <a:tc>
                  <a:txBody>
                    <a:bodyPr/>
                    <a:lstStyle/>
                    <a:p>
                      <a:pPr algn="ctr" fontAlgn="ctr"/>
                      <a:r>
                        <a:rPr lang="en-US" sz="1200" b="1" i="0" u="none" strike="noStrike">
                          <a:solidFill>
                            <a:srgbClr val="000000"/>
                          </a:solidFill>
                          <a:effectLst/>
                          <a:latin typeface="Times New Roman"/>
                        </a:rPr>
                        <a:t>13</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8767</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8045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12.06%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87.12%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11.14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2756994182"/>
                  </a:ext>
                </a:extLst>
              </a:tr>
              <a:tr h="195255">
                <a:tc>
                  <a:txBody>
                    <a:bodyPr/>
                    <a:lstStyle/>
                    <a:p>
                      <a:pPr algn="ctr" fontAlgn="ctr"/>
                      <a:r>
                        <a:rPr lang="en-US" sz="1200" b="1" i="0" u="none" strike="noStrike">
                          <a:solidFill>
                            <a:srgbClr val="000000"/>
                          </a:solidFill>
                          <a:effectLst/>
                          <a:latin typeface="Times New Roman"/>
                        </a:rPr>
                        <a:t>14</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9442</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8720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13.07%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86.11%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12.08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194091710"/>
                  </a:ext>
                </a:extLst>
              </a:tr>
              <a:tr h="195255">
                <a:tc>
                  <a:txBody>
                    <a:bodyPr/>
                    <a:lstStyle/>
                    <a:p>
                      <a:pPr algn="ctr" fontAlgn="ctr"/>
                      <a:r>
                        <a:rPr lang="en-US" sz="1200" b="1" i="0" u="none" strike="noStrike">
                          <a:solidFill>
                            <a:srgbClr val="000000"/>
                          </a:solidFill>
                          <a:effectLst/>
                          <a:latin typeface="Times New Roman"/>
                        </a:rPr>
                        <a:t>15</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10116</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9394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14.08%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85.09%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13.01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926151166"/>
                  </a:ext>
                </a:extLst>
              </a:tr>
              <a:tr h="195255">
                <a:tc>
                  <a:txBody>
                    <a:bodyPr/>
                    <a:lstStyle/>
                    <a:p>
                      <a:pPr algn="ctr" fontAlgn="ctr"/>
                      <a:r>
                        <a:rPr lang="en-US" sz="1200" b="1" i="0" u="none" strike="noStrike">
                          <a:solidFill>
                            <a:srgbClr val="000000"/>
                          </a:solidFill>
                          <a:effectLst/>
                          <a:latin typeface="Times New Roman"/>
                        </a:rPr>
                        <a:t>16</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10790</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10068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15.09%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84.08%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13.95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2410029269"/>
                  </a:ext>
                </a:extLst>
              </a:tr>
              <a:tr h="195255">
                <a:tc>
                  <a:txBody>
                    <a:bodyPr/>
                    <a:lstStyle/>
                    <a:p>
                      <a:pPr algn="ctr" fontAlgn="ctr"/>
                      <a:r>
                        <a:rPr lang="en-US" sz="1200" b="1" i="0" u="none" strike="noStrike">
                          <a:solidFill>
                            <a:srgbClr val="000000"/>
                          </a:solidFill>
                          <a:effectLst/>
                          <a:latin typeface="Times New Roman"/>
                        </a:rPr>
                        <a:t>17</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11465</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10743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16.10%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83.07%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14.88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746477583"/>
                  </a:ext>
                </a:extLst>
              </a:tr>
              <a:tr h="195255">
                <a:tc>
                  <a:txBody>
                    <a:bodyPr/>
                    <a:lstStyle/>
                    <a:p>
                      <a:pPr algn="ctr" fontAlgn="ctr"/>
                      <a:r>
                        <a:rPr lang="en-US" sz="1200" b="1" i="0" u="none" strike="noStrike">
                          <a:solidFill>
                            <a:srgbClr val="000000"/>
                          </a:solidFill>
                          <a:effectLst/>
                          <a:latin typeface="Times New Roman"/>
                        </a:rPr>
                        <a:t>18</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12139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11417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17.11%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82.06%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15.81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2721348812"/>
                  </a:ext>
                </a:extLst>
              </a:tr>
              <a:tr h="195255">
                <a:tc>
                  <a:txBody>
                    <a:bodyPr/>
                    <a:lstStyle/>
                    <a:p>
                      <a:pPr algn="ctr" fontAlgn="ctr"/>
                      <a:r>
                        <a:rPr lang="en-US" sz="1200" b="1" i="0" u="none" strike="noStrike">
                          <a:solidFill>
                            <a:srgbClr val="000000"/>
                          </a:solidFill>
                          <a:effectLst/>
                          <a:latin typeface="Times New Roman"/>
                        </a:rPr>
                        <a:t>19</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12814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12092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18.13%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81.05%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16.75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4080633540"/>
                  </a:ext>
                </a:extLst>
              </a:tr>
              <a:tr h="205019">
                <a:tc>
                  <a:txBody>
                    <a:bodyPr/>
                    <a:lstStyle/>
                    <a:p>
                      <a:pPr algn="ctr" fontAlgn="ctr"/>
                      <a:r>
                        <a:rPr lang="en-US" sz="1200" b="1" i="0" u="none" strike="noStrike">
                          <a:solidFill>
                            <a:srgbClr val="000000"/>
                          </a:solidFill>
                          <a:effectLst/>
                          <a:latin typeface="Times New Roman"/>
                        </a:rPr>
                        <a:t>20</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13488</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12766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722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19.14%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99.18%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200" b="0" i="0" u="none" strike="noStrike">
                          <a:solidFill>
                            <a:srgbClr val="000000"/>
                          </a:solidFill>
                          <a:effectLst/>
                          <a:latin typeface="Times New Roman"/>
                        </a:rPr>
                        <a:t>80.04%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  17.68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3795655"/>
                  </a:ext>
                </a:extLst>
              </a:tr>
            </a:tbl>
          </a:graphicData>
        </a:graphic>
      </p:graphicFrame>
    </p:spTree>
    <p:extLst>
      <p:ext uri="{BB962C8B-B14F-4D97-AF65-F5344CB8AC3E}">
        <p14:creationId xmlns:p14="http://schemas.microsoft.com/office/powerpoint/2010/main" val="2716268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7" y="0"/>
            <a:ext cx="11198579" cy="812800"/>
          </a:xfrm>
          <a:prstGeom prst="rect">
            <a:avLst/>
          </a:prstGeom>
        </p:spPr>
        <p:txBody>
          <a:bodyPr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Modeling</a:t>
            </a:r>
            <a:r>
              <a:rPr lang="zh-CN" altLang="en-US" sz="3200" b="1">
                <a:solidFill>
                  <a:schemeClr val="accent2"/>
                </a:solidFill>
              </a:rPr>
              <a:t> </a:t>
            </a:r>
            <a:r>
              <a:rPr lang="en-US" altLang="zh-CN" sz="3200" b="1">
                <a:solidFill>
                  <a:schemeClr val="accent2"/>
                </a:solidFill>
              </a:rPr>
              <a:t>–</a:t>
            </a:r>
            <a:r>
              <a:rPr lang="zh-CN" altLang="en-US" sz="3200" b="1">
                <a:solidFill>
                  <a:schemeClr val="accent2"/>
                </a:solidFill>
              </a:rPr>
              <a:t> </a:t>
            </a:r>
            <a:r>
              <a:rPr lang="en-US" altLang="zh-CN" sz="3200" b="1">
                <a:solidFill>
                  <a:schemeClr val="accent2"/>
                </a:solidFill>
              </a:rPr>
              <a:t>Result Table: testing</a:t>
            </a:r>
            <a:endParaRPr lang="en-US" sz="3200" b="1">
              <a:solidFill>
                <a:schemeClr val="accent2"/>
              </a:solidFill>
            </a:endParaRPr>
          </a:p>
        </p:txBody>
      </p:sp>
      <p:graphicFrame>
        <p:nvGraphicFramePr>
          <p:cNvPr id="6" name="Table 5">
            <a:extLst>
              <a:ext uri="{FF2B5EF4-FFF2-40B4-BE49-F238E27FC236}">
                <a16:creationId xmlns:a16="http://schemas.microsoft.com/office/drawing/2014/main" id="{D8F2016E-914E-DA43-AB11-C96FB0AB5F4F}"/>
              </a:ext>
            </a:extLst>
          </p:cNvPr>
          <p:cNvGraphicFramePr>
            <a:graphicFrameLocks noGrp="1"/>
          </p:cNvGraphicFramePr>
          <p:nvPr>
            <p:extLst>
              <p:ext uri="{D42A27DB-BD31-4B8C-83A1-F6EECF244321}">
                <p14:modId xmlns:p14="http://schemas.microsoft.com/office/powerpoint/2010/main" val="2364379071"/>
              </p:ext>
            </p:extLst>
          </p:nvPr>
        </p:nvGraphicFramePr>
        <p:xfrm>
          <a:off x="632176" y="1388532"/>
          <a:ext cx="10521245" cy="4910667"/>
        </p:xfrm>
        <a:graphic>
          <a:graphicData uri="http://schemas.openxmlformats.org/drawingml/2006/table">
            <a:tbl>
              <a:tblPr/>
              <a:tblGrid>
                <a:gridCol w="1284449">
                  <a:extLst>
                    <a:ext uri="{9D8B030D-6E8A-4147-A177-3AD203B41FA5}">
                      <a16:colId xmlns:a16="http://schemas.microsoft.com/office/drawing/2014/main" val="3424207770"/>
                    </a:ext>
                  </a:extLst>
                </a:gridCol>
                <a:gridCol w="701884">
                  <a:extLst>
                    <a:ext uri="{9D8B030D-6E8A-4147-A177-3AD203B41FA5}">
                      <a16:colId xmlns:a16="http://schemas.microsoft.com/office/drawing/2014/main" val="2223047759"/>
                    </a:ext>
                  </a:extLst>
                </a:gridCol>
                <a:gridCol w="582564">
                  <a:extLst>
                    <a:ext uri="{9D8B030D-6E8A-4147-A177-3AD203B41FA5}">
                      <a16:colId xmlns:a16="http://schemas.microsoft.com/office/drawing/2014/main" val="1282389481"/>
                    </a:ext>
                  </a:extLst>
                </a:gridCol>
                <a:gridCol w="498337">
                  <a:extLst>
                    <a:ext uri="{9D8B030D-6E8A-4147-A177-3AD203B41FA5}">
                      <a16:colId xmlns:a16="http://schemas.microsoft.com/office/drawing/2014/main" val="547860880"/>
                    </a:ext>
                  </a:extLst>
                </a:gridCol>
                <a:gridCol w="652753">
                  <a:extLst>
                    <a:ext uri="{9D8B030D-6E8A-4147-A177-3AD203B41FA5}">
                      <a16:colId xmlns:a16="http://schemas.microsoft.com/office/drawing/2014/main" val="3905591914"/>
                    </a:ext>
                  </a:extLst>
                </a:gridCol>
                <a:gridCol w="568526">
                  <a:extLst>
                    <a:ext uri="{9D8B030D-6E8A-4147-A177-3AD203B41FA5}">
                      <a16:colId xmlns:a16="http://schemas.microsoft.com/office/drawing/2014/main" val="1719944216"/>
                    </a:ext>
                  </a:extLst>
                </a:gridCol>
                <a:gridCol w="1087921">
                  <a:extLst>
                    <a:ext uri="{9D8B030D-6E8A-4147-A177-3AD203B41FA5}">
                      <a16:colId xmlns:a16="http://schemas.microsoft.com/office/drawing/2014/main" val="3986337756"/>
                    </a:ext>
                  </a:extLst>
                </a:gridCol>
                <a:gridCol w="1263392">
                  <a:extLst>
                    <a:ext uri="{9D8B030D-6E8A-4147-A177-3AD203B41FA5}">
                      <a16:colId xmlns:a16="http://schemas.microsoft.com/office/drawing/2014/main" val="293930213"/>
                    </a:ext>
                  </a:extLst>
                </a:gridCol>
                <a:gridCol w="1172147">
                  <a:extLst>
                    <a:ext uri="{9D8B030D-6E8A-4147-A177-3AD203B41FA5}">
                      <a16:colId xmlns:a16="http://schemas.microsoft.com/office/drawing/2014/main" val="2868384275"/>
                    </a:ext>
                  </a:extLst>
                </a:gridCol>
                <a:gridCol w="652753">
                  <a:extLst>
                    <a:ext uri="{9D8B030D-6E8A-4147-A177-3AD203B41FA5}">
                      <a16:colId xmlns:a16="http://schemas.microsoft.com/office/drawing/2014/main" val="3440504396"/>
                    </a:ext>
                  </a:extLst>
                </a:gridCol>
                <a:gridCol w="1031769">
                  <a:extLst>
                    <a:ext uri="{9D8B030D-6E8A-4147-A177-3AD203B41FA5}">
                      <a16:colId xmlns:a16="http://schemas.microsoft.com/office/drawing/2014/main" val="3915789505"/>
                    </a:ext>
                  </a:extLst>
                </a:gridCol>
                <a:gridCol w="526413">
                  <a:extLst>
                    <a:ext uri="{9D8B030D-6E8A-4147-A177-3AD203B41FA5}">
                      <a16:colId xmlns:a16="http://schemas.microsoft.com/office/drawing/2014/main" val="1390563367"/>
                    </a:ext>
                  </a:extLst>
                </a:gridCol>
                <a:gridCol w="498337">
                  <a:extLst>
                    <a:ext uri="{9D8B030D-6E8A-4147-A177-3AD203B41FA5}">
                      <a16:colId xmlns:a16="http://schemas.microsoft.com/office/drawing/2014/main" val="1134607336"/>
                    </a:ext>
                  </a:extLst>
                </a:gridCol>
              </a:tblGrid>
              <a:tr h="205019">
                <a:tc gridSpan="13">
                  <a:txBody>
                    <a:bodyPr/>
                    <a:lstStyle/>
                    <a:p>
                      <a:pPr algn="ctr" fontAlgn="ctr"/>
                      <a:r>
                        <a:rPr lang="en-US" sz="1200" b="1" i="0" u="none" strike="noStrike">
                          <a:solidFill>
                            <a:srgbClr val="000000"/>
                          </a:solidFill>
                          <a:effectLst/>
                          <a:latin typeface="Times New Roman"/>
                        </a:rPr>
                        <a:t>Testing</a:t>
                      </a:r>
                    </a:p>
                  </a:txBody>
                  <a:tcPr marL="6041" marR="6041" marT="6041"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6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93565174"/>
                  </a:ext>
                </a:extLst>
              </a:tr>
              <a:tr h="195255">
                <a:tc gridSpan="3">
                  <a:txBody>
                    <a:bodyPr/>
                    <a:lstStyle/>
                    <a:p>
                      <a:pPr algn="ctr" fontAlgn="ctr"/>
                      <a:r>
                        <a:rPr lang="en-US" sz="1200" b="1" i="0" u="none" strike="noStrike">
                          <a:solidFill>
                            <a:srgbClr val="000000"/>
                          </a:solidFill>
                          <a:effectLst/>
                          <a:latin typeface="Times New Roman"/>
                        </a:rPr>
                        <a:t># Records</a:t>
                      </a:r>
                    </a:p>
                  </a:txBody>
                  <a:tcPr marL="6041" marR="6041" marT="6041" marB="0" anchor="ctr">
                    <a:lnL w="28575"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solidFill>
                      <a:srgbClr val="D9E1F2"/>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1" i="0" u="none" strike="noStrike">
                          <a:solidFill>
                            <a:srgbClr val="000000"/>
                          </a:solidFill>
                          <a:effectLst/>
                          <a:latin typeface="Times New Roman"/>
                        </a:rPr>
                        <a:t># Goods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solidFill>
                      <a:srgbClr val="D9E1F2"/>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1" i="0" u="none" strike="noStrike">
                          <a:solidFill>
                            <a:srgbClr val="000000"/>
                          </a:solidFill>
                          <a:effectLst/>
                          <a:latin typeface="Times New Roman"/>
                        </a:rPr>
                        <a:t># Bads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solidFill>
                      <a:srgbClr val="D9E1F2"/>
                    </a:solidFill>
                  </a:tcPr>
                </a:tc>
                <a:tc hMerge="1">
                  <a:txBody>
                    <a:bodyPr/>
                    <a:lstStyle/>
                    <a:p>
                      <a:endParaRPr lang="en-US"/>
                    </a:p>
                  </a:txBody>
                  <a:tcPr/>
                </a:tc>
                <a:tc hMerge="1">
                  <a:txBody>
                    <a:bodyPr/>
                    <a:lstStyle/>
                    <a:p>
                      <a:endParaRPr lang="en-US"/>
                    </a:p>
                  </a:txBody>
                  <a:tcPr/>
                </a:tc>
                <a:tc gridSpan="4">
                  <a:txBody>
                    <a:bodyPr/>
                    <a:lstStyle/>
                    <a:p>
                      <a:pPr algn="ctr" fontAlgn="ctr"/>
                      <a:r>
                        <a:rPr lang="en-US" sz="1200" b="1" i="0" u="none" strike="noStrike">
                          <a:solidFill>
                            <a:srgbClr val="000000"/>
                          </a:solidFill>
                          <a:effectLst/>
                          <a:latin typeface="Times New Roman"/>
                        </a:rPr>
                        <a:t>Fraud Rate</a:t>
                      </a: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62510628"/>
                  </a:ext>
                </a:extLst>
              </a:tr>
              <a:tr h="205019">
                <a:tc gridSpan="3">
                  <a:txBody>
                    <a:bodyPr/>
                    <a:lstStyle/>
                    <a:p>
                      <a:pPr algn="ctr" fontAlgn="ctr"/>
                      <a:r>
                        <a:rPr lang="en-US" sz="1200" b="0" i="0" u="none" strike="noStrike">
                          <a:solidFill>
                            <a:srgbClr val="000000"/>
                          </a:solidFill>
                          <a:effectLst/>
                          <a:latin typeface="Times New Roman"/>
                        </a:rPr>
                        <a:t>16860</a:t>
                      </a:r>
                    </a:p>
                  </a:txBody>
                  <a:tcPr marL="6041" marR="6041" marT="6041" marB="0" anchor="ctr">
                    <a:lnL w="28575"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a:solidFill>
                            <a:srgbClr val="000000"/>
                          </a:solidFill>
                          <a:effectLst/>
                          <a:latin typeface="Times New Roman"/>
                        </a:rPr>
                        <a:t>16708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a:solidFill>
                            <a:srgbClr val="000000"/>
                          </a:solidFill>
                          <a:effectLst/>
                          <a:latin typeface="Times New Roman"/>
                        </a:rPr>
                        <a:t>152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4">
                  <a:txBody>
                    <a:bodyPr/>
                    <a:lstStyle/>
                    <a:p>
                      <a:pPr algn="ctr" fontAlgn="ctr"/>
                      <a:r>
                        <a:rPr lang="en-US" sz="1200" b="0" i="0" u="none" strike="noStrike">
                          <a:solidFill>
                            <a:srgbClr val="000000"/>
                          </a:solidFill>
                          <a:effectLst/>
                          <a:latin typeface="Times New Roman"/>
                        </a:rPr>
                        <a:t>0.009015421</a:t>
                      </a: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0049718"/>
                  </a:ext>
                </a:extLst>
              </a:tr>
              <a:tr h="195255">
                <a:tc>
                  <a:txBody>
                    <a:bodyPr/>
                    <a:lstStyle/>
                    <a:p>
                      <a:pPr algn="ctr" fontAlgn="ctr"/>
                      <a:endParaRPr lang="en-US" sz="1200" b="1" i="0" u="none" strike="noStrike">
                        <a:solidFill>
                          <a:srgbClr val="000000"/>
                        </a:solidFill>
                        <a:effectLst/>
                        <a:latin typeface="Times New Roman"/>
                      </a:endParaRP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5">
                  <a:txBody>
                    <a:bodyPr/>
                    <a:lstStyle/>
                    <a:p>
                      <a:pPr algn="ctr" fontAlgn="ctr"/>
                      <a:r>
                        <a:rPr lang="en-US" sz="1200" b="1" i="0" u="none" strike="noStrike">
                          <a:solidFill>
                            <a:srgbClr val="000000"/>
                          </a:solidFill>
                          <a:effectLst/>
                          <a:latin typeface="Times New Roman"/>
                        </a:rPr>
                        <a:t>Bin Statistics</a:t>
                      </a:r>
                    </a:p>
                  </a:txBody>
                  <a:tcPr marL="6041" marR="6041" marT="6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ctr" fontAlgn="ctr"/>
                      <a:r>
                        <a:rPr lang="en-US" sz="1200" b="1" i="0" u="none" strike="noStrike">
                          <a:solidFill>
                            <a:srgbClr val="000000"/>
                          </a:solidFill>
                          <a:effectLst/>
                          <a:latin typeface="Times New Roman"/>
                        </a:rPr>
                        <a:t>Cumulative Statistics</a:t>
                      </a:r>
                    </a:p>
                  </a:txBody>
                  <a:tcPr marL="6041" marR="6041" marT="6041" marB="0" anchor="ctr">
                    <a:lnL w="1270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6207590"/>
                  </a:ext>
                </a:extLst>
              </a:tr>
              <a:tr h="195255">
                <a:tc>
                  <a:txBody>
                    <a:bodyPr/>
                    <a:lstStyle/>
                    <a:p>
                      <a:pPr algn="ctr" fontAlgn="ctr"/>
                      <a:r>
                        <a:rPr lang="en-US" sz="1200" b="1" i="0" u="none" strike="noStrike">
                          <a:solidFill>
                            <a:srgbClr val="000000"/>
                          </a:solidFill>
                          <a:effectLst/>
                          <a:latin typeface="Times New Roman"/>
                        </a:rPr>
                        <a:t>Population Bins %</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Records</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Goods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Bads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Goods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Bads</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Total # Records</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Cumulative Goods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Cumulative Bads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Goods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Bads (FDR)</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KS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FPR</a:t>
                      </a: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87622127"/>
                  </a:ext>
                </a:extLst>
              </a:tr>
              <a:tr h="195255">
                <a:tc>
                  <a:txBody>
                    <a:bodyPr/>
                    <a:lstStyle/>
                    <a:p>
                      <a:pPr algn="ctr" fontAlgn="ctr"/>
                      <a:r>
                        <a:rPr lang="en-US" sz="1200" b="1" i="0" u="none" strike="noStrike">
                          <a:solidFill>
                            <a:srgbClr val="000000"/>
                          </a:solidFill>
                          <a:effectLst/>
                          <a:latin typeface="Times New Roman"/>
                        </a:rPr>
                        <a:t>1</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70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99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41.28%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58.72%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70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99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0.42%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65.13%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fontAlgn="ctr"/>
                      <a:r>
                        <a:rPr lang="en-US" sz="1200" b="0" i="0" u="none" strike="noStrike">
                          <a:solidFill>
                            <a:srgbClr val="000000"/>
                          </a:solidFill>
                          <a:effectLst/>
                          <a:latin typeface="Times New Roman"/>
                        </a:rPr>
                        <a:t>64.72%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    0.70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59774604"/>
                  </a:ext>
                </a:extLst>
              </a:tr>
              <a:tr h="195255">
                <a:tc>
                  <a:txBody>
                    <a:bodyPr/>
                    <a:lstStyle/>
                    <a:p>
                      <a:pPr algn="ctr" fontAlgn="ctr"/>
                      <a:r>
                        <a:rPr lang="en-US" sz="1200" b="1" i="0" u="none" strike="noStrike">
                          <a:solidFill>
                            <a:srgbClr val="000000"/>
                          </a:solidFill>
                          <a:effectLst/>
                          <a:latin typeface="Times New Roman"/>
                        </a:rPr>
                        <a:t>2</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84.58%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15.42%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337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212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82.24%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80.97%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1.70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2190669612"/>
                  </a:ext>
                </a:extLst>
              </a:tr>
              <a:tr h="195255">
                <a:tc>
                  <a:txBody>
                    <a:bodyPr/>
                    <a:lstStyle/>
                    <a:p>
                      <a:pPr algn="ctr" fontAlgn="ctr"/>
                      <a:r>
                        <a:rPr lang="en-US" sz="1200" b="1" i="0" u="none" strike="noStrike">
                          <a:solidFill>
                            <a:srgbClr val="000000"/>
                          </a:solidFill>
                          <a:effectLst/>
                          <a:latin typeface="Times New Roman"/>
                        </a:rPr>
                        <a:t>3</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158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93.48%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6.52%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506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370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136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2.21%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C00000"/>
                          </a:solidFill>
                          <a:effectLst/>
                          <a:latin typeface="Times New Roman"/>
                        </a:rPr>
                        <a:t>89.47%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87.26%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2.72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3638425718"/>
                  </a:ext>
                </a:extLst>
              </a:tr>
              <a:tr h="195255">
                <a:tc>
                  <a:txBody>
                    <a:bodyPr/>
                    <a:lstStyle/>
                    <a:p>
                      <a:pPr algn="ctr" fontAlgn="ctr"/>
                      <a:r>
                        <a:rPr lang="en-US" sz="1200" b="1" i="0" u="none" strike="noStrike">
                          <a:solidFill>
                            <a:srgbClr val="000000"/>
                          </a:solidFill>
                          <a:effectLst/>
                          <a:latin typeface="Times New Roman"/>
                        </a:rPr>
                        <a:t>4</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97.63%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2.37%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534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3.20%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92.11%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88.91%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3.82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2502971816"/>
                  </a:ext>
                </a:extLst>
              </a:tr>
              <a:tr h="195255">
                <a:tc>
                  <a:txBody>
                    <a:bodyPr/>
                    <a:lstStyle/>
                    <a:p>
                      <a:pPr algn="ctr" fontAlgn="ctr"/>
                      <a:r>
                        <a:rPr lang="en-US" sz="1200" b="1" i="0" u="none" strike="noStrike">
                          <a:solidFill>
                            <a:srgbClr val="000000"/>
                          </a:solidFill>
                          <a:effectLst/>
                          <a:latin typeface="Times New Roman"/>
                        </a:rPr>
                        <a:t>5</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98.81%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843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701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4.20%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93.42%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89.23%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4.94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433971729"/>
                  </a:ext>
                </a:extLst>
              </a:tr>
              <a:tr h="195255">
                <a:tc>
                  <a:txBody>
                    <a:bodyPr/>
                    <a:lstStyle/>
                    <a:p>
                      <a:pPr algn="ctr" fontAlgn="ctr"/>
                      <a:r>
                        <a:rPr lang="en-US" sz="1200" b="1" i="0" u="none" strike="noStrike">
                          <a:solidFill>
                            <a:srgbClr val="000000"/>
                          </a:solidFill>
                          <a:effectLst/>
                          <a:latin typeface="Times New Roman"/>
                        </a:rPr>
                        <a:t>6</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98.81%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1012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868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5.19%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94.74%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89.54%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6.03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8049649"/>
                  </a:ext>
                </a:extLst>
              </a:tr>
              <a:tr h="195255">
                <a:tc>
                  <a:txBody>
                    <a:bodyPr/>
                    <a:lstStyle/>
                    <a:p>
                      <a:pPr algn="ctr" fontAlgn="ctr"/>
                      <a:r>
                        <a:rPr lang="en-US" sz="1200" b="1" i="0" u="none" strike="noStrike">
                          <a:solidFill>
                            <a:srgbClr val="000000"/>
                          </a:solidFill>
                          <a:effectLst/>
                          <a:latin typeface="Times New Roman"/>
                        </a:rPr>
                        <a:t>7</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1180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1036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6.20%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94.74%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88.54%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7.20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3277279537"/>
                  </a:ext>
                </a:extLst>
              </a:tr>
              <a:tr h="195255">
                <a:tc>
                  <a:txBody>
                    <a:bodyPr/>
                    <a:lstStyle/>
                    <a:p>
                      <a:pPr algn="ctr" fontAlgn="ctr"/>
                      <a:r>
                        <a:rPr lang="en-US" sz="1200" b="1" i="0" u="none" strike="noStrike">
                          <a:solidFill>
                            <a:srgbClr val="000000"/>
                          </a:solidFill>
                          <a:effectLst/>
                          <a:latin typeface="Times New Roman"/>
                        </a:rPr>
                        <a:t>8</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99.41%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0.59%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1349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1204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95.39%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88.19%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8.30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4153621331"/>
                  </a:ext>
                </a:extLst>
              </a:tr>
              <a:tr h="195255">
                <a:tc>
                  <a:txBody>
                    <a:bodyPr/>
                    <a:lstStyle/>
                    <a:p>
                      <a:pPr algn="ctr" fontAlgn="ctr"/>
                      <a:r>
                        <a:rPr lang="en-US" sz="1200" b="1" i="0" u="none" strike="noStrike">
                          <a:solidFill>
                            <a:srgbClr val="000000"/>
                          </a:solidFill>
                          <a:effectLst/>
                          <a:latin typeface="Times New Roman"/>
                        </a:rPr>
                        <a:t>9</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1517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1372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8.21%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95.39%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87.18%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9.46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4238091249"/>
                  </a:ext>
                </a:extLst>
              </a:tr>
              <a:tr h="195255">
                <a:tc>
                  <a:txBody>
                    <a:bodyPr/>
                    <a:lstStyle/>
                    <a:p>
                      <a:pPr algn="ctr" fontAlgn="ctr"/>
                      <a:r>
                        <a:rPr lang="en-US" sz="1200" b="1" i="0" u="none" strike="noStrike">
                          <a:solidFill>
                            <a:srgbClr val="000000"/>
                          </a:solidFill>
                          <a:effectLst/>
                          <a:latin typeface="Times New Roman"/>
                        </a:rPr>
                        <a:t>10</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99.41%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0.59%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1686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1540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9.22%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96.05%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86.84%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10.55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3888045067"/>
                  </a:ext>
                </a:extLst>
              </a:tr>
              <a:tr h="195255">
                <a:tc>
                  <a:txBody>
                    <a:bodyPr/>
                    <a:lstStyle/>
                    <a:p>
                      <a:pPr algn="ctr" fontAlgn="ctr"/>
                      <a:r>
                        <a:rPr lang="en-US" sz="1200" b="1" i="0" u="none" strike="noStrike">
                          <a:solidFill>
                            <a:srgbClr val="000000"/>
                          </a:solidFill>
                          <a:effectLst/>
                          <a:latin typeface="Times New Roman"/>
                        </a:rPr>
                        <a:t>11</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1855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1709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10.23%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96.05%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85.83%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11.70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2171524149"/>
                  </a:ext>
                </a:extLst>
              </a:tr>
              <a:tr h="195255">
                <a:tc>
                  <a:txBody>
                    <a:bodyPr/>
                    <a:lstStyle/>
                    <a:p>
                      <a:pPr algn="ctr" fontAlgn="ctr"/>
                      <a:r>
                        <a:rPr lang="en-US" sz="1200" b="1" i="0" u="none" strike="noStrike">
                          <a:solidFill>
                            <a:srgbClr val="000000"/>
                          </a:solidFill>
                          <a:effectLst/>
                          <a:latin typeface="Times New Roman"/>
                        </a:rPr>
                        <a:t>12</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99.41%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0.59%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2023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1876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11.23%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96.71%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85.48%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12.76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2561659148"/>
                  </a:ext>
                </a:extLst>
              </a:tr>
              <a:tr h="195255">
                <a:tc>
                  <a:txBody>
                    <a:bodyPr/>
                    <a:lstStyle/>
                    <a:p>
                      <a:pPr algn="ctr" fontAlgn="ctr"/>
                      <a:r>
                        <a:rPr lang="en-US" sz="1200" b="1" i="0" u="none" strike="noStrike">
                          <a:solidFill>
                            <a:srgbClr val="000000"/>
                          </a:solidFill>
                          <a:effectLst/>
                          <a:latin typeface="Times New Roman"/>
                        </a:rPr>
                        <a:t>13</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2192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2045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12.24%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96.71%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84.47%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13.91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534199232"/>
                  </a:ext>
                </a:extLst>
              </a:tr>
              <a:tr h="195255">
                <a:tc>
                  <a:txBody>
                    <a:bodyPr/>
                    <a:lstStyle/>
                    <a:p>
                      <a:pPr algn="ctr" fontAlgn="ctr"/>
                      <a:r>
                        <a:rPr lang="en-US" sz="1200" b="1" i="0" u="none" strike="noStrike">
                          <a:solidFill>
                            <a:srgbClr val="000000"/>
                          </a:solidFill>
                          <a:effectLst/>
                          <a:latin typeface="Times New Roman"/>
                        </a:rPr>
                        <a:t>14</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2360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2213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13.25%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96.71%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83.46%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15.06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494890623"/>
                  </a:ext>
                </a:extLst>
              </a:tr>
              <a:tr h="195255">
                <a:tc>
                  <a:txBody>
                    <a:bodyPr/>
                    <a:lstStyle/>
                    <a:p>
                      <a:pPr algn="ctr" fontAlgn="ctr"/>
                      <a:r>
                        <a:rPr lang="en-US" sz="1200" b="1" i="0" u="none" strike="noStrike">
                          <a:solidFill>
                            <a:srgbClr val="000000"/>
                          </a:solidFill>
                          <a:effectLst/>
                          <a:latin typeface="Times New Roman"/>
                        </a:rPr>
                        <a:t>15</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99.41%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0.59%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2529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2381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14.25%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97.37%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83.12%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16.09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141032603"/>
                  </a:ext>
                </a:extLst>
              </a:tr>
              <a:tr h="195255">
                <a:tc>
                  <a:txBody>
                    <a:bodyPr/>
                    <a:lstStyle/>
                    <a:p>
                      <a:pPr algn="ctr" fontAlgn="ctr"/>
                      <a:r>
                        <a:rPr lang="en-US" sz="1200" b="1" i="0" u="none" strike="noStrike">
                          <a:solidFill>
                            <a:srgbClr val="000000"/>
                          </a:solidFill>
                          <a:effectLst/>
                          <a:latin typeface="Times New Roman"/>
                        </a:rPr>
                        <a:t>16</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2698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2550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15.26%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97.37%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82.11%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17.23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4135957544"/>
                  </a:ext>
                </a:extLst>
              </a:tr>
              <a:tr h="195255">
                <a:tc>
                  <a:txBody>
                    <a:bodyPr/>
                    <a:lstStyle/>
                    <a:p>
                      <a:pPr algn="ctr" fontAlgn="ctr"/>
                      <a:r>
                        <a:rPr lang="en-US" sz="1200" b="1" i="0" u="none" strike="noStrike">
                          <a:solidFill>
                            <a:srgbClr val="000000"/>
                          </a:solidFill>
                          <a:effectLst/>
                          <a:latin typeface="Times New Roman"/>
                        </a:rPr>
                        <a:t>17</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2866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2718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16.27%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97.37%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81.10%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18.37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974943738"/>
                  </a:ext>
                </a:extLst>
              </a:tr>
              <a:tr h="195255">
                <a:tc>
                  <a:txBody>
                    <a:bodyPr/>
                    <a:lstStyle/>
                    <a:p>
                      <a:pPr algn="ctr" fontAlgn="ctr"/>
                      <a:r>
                        <a:rPr lang="en-US" sz="1200" b="1" i="0" u="none" strike="noStrike">
                          <a:solidFill>
                            <a:srgbClr val="000000"/>
                          </a:solidFill>
                          <a:effectLst/>
                          <a:latin typeface="Times New Roman"/>
                        </a:rPr>
                        <a:t>18</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3035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2887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17.28%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97.37%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80.09%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19.51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2903462017"/>
                  </a:ext>
                </a:extLst>
              </a:tr>
              <a:tr h="195255">
                <a:tc>
                  <a:txBody>
                    <a:bodyPr/>
                    <a:lstStyle/>
                    <a:p>
                      <a:pPr algn="ctr" fontAlgn="ctr"/>
                      <a:r>
                        <a:rPr lang="en-US" sz="1200" b="1" i="0" u="none" strike="noStrike">
                          <a:solidFill>
                            <a:srgbClr val="000000"/>
                          </a:solidFill>
                          <a:effectLst/>
                          <a:latin typeface="Times New Roman"/>
                        </a:rPr>
                        <a:t>19</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3203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3055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18.29%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97.37%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79.08%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20.64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4093078796"/>
                  </a:ext>
                </a:extLst>
              </a:tr>
              <a:tr h="205019">
                <a:tc>
                  <a:txBody>
                    <a:bodyPr/>
                    <a:lstStyle/>
                    <a:p>
                      <a:pPr algn="ctr" fontAlgn="ctr"/>
                      <a:r>
                        <a:rPr lang="en-US" sz="1200" b="1" i="0" u="none" strike="noStrike">
                          <a:solidFill>
                            <a:srgbClr val="000000"/>
                          </a:solidFill>
                          <a:effectLst/>
                          <a:latin typeface="Times New Roman"/>
                        </a:rPr>
                        <a:t>20</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169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3372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3224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148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19.30%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97.37%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200" b="0" i="0" u="none" strike="noStrike">
                          <a:solidFill>
                            <a:srgbClr val="000000"/>
                          </a:solidFill>
                          <a:effectLst/>
                          <a:latin typeface="Times New Roman"/>
                        </a:rPr>
                        <a:t>78.07%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  21.78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66557"/>
                  </a:ext>
                </a:extLst>
              </a:tr>
            </a:tbl>
          </a:graphicData>
        </a:graphic>
      </p:graphicFrame>
    </p:spTree>
    <p:extLst>
      <p:ext uri="{BB962C8B-B14F-4D97-AF65-F5344CB8AC3E}">
        <p14:creationId xmlns:p14="http://schemas.microsoft.com/office/powerpoint/2010/main" val="1079693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7" y="0"/>
            <a:ext cx="11198579" cy="812800"/>
          </a:xfrm>
          <a:prstGeom prst="rect">
            <a:avLst/>
          </a:prstGeom>
        </p:spPr>
        <p:txBody>
          <a:bodyPr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Modeling</a:t>
            </a:r>
            <a:r>
              <a:rPr lang="zh-CN" altLang="en-US" sz="3200" b="1">
                <a:solidFill>
                  <a:schemeClr val="accent2"/>
                </a:solidFill>
              </a:rPr>
              <a:t> </a:t>
            </a:r>
            <a:r>
              <a:rPr lang="en-US" altLang="zh-CN" sz="3200" b="1">
                <a:solidFill>
                  <a:schemeClr val="accent2"/>
                </a:solidFill>
              </a:rPr>
              <a:t>–</a:t>
            </a:r>
            <a:r>
              <a:rPr lang="zh-CN" altLang="en-US" sz="3200" b="1">
                <a:solidFill>
                  <a:schemeClr val="accent2"/>
                </a:solidFill>
              </a:rPr>
              <a:t> </a:t>
            </a:r>
            <a:r>
              <a:rPr lang="en-US" altLang="zh-CN" sz="3200" b="1">
                <a:solidFill>
                  <a:schemeClr val="accent2"/>
                </a:solidFill>
              </a:rPr>
              <a:t>Result Table: out</a:t>
            </a:r>
            <a:r>
              <a:rPr lang="zh-CN" altLang="en-US" sz="3200" b="1">
                <a:solidFill>
                  <a:schemeClr val="accent2"/>
                </a:solidFill>
              </a:rPr>
              <a:t> </a:t>
            </a:r>
            <a:r>
              <a:rPr lang="en-US" altLang="zh-CN" sz="3200" b="1">
                <a:solidFill>
                  <a:schemeClr val="accent2"/>
                </a:solidFill>
              </a:rPr>
              <a:t>of</a:t>
            </a:r>
            <a:r>
              <a:rPr lang="zh-CN" altLang="en-US" sz="3200" b="1">
                <a:solidFill>
                  <a:schemeClr val="accent2"/>
                </a:solidFill>
              </a:rPr>
              <a:t> </a:t>
            </a:r>
            <a:r>
              <a:rPr lang="en-US" altLang="zh-CN" sz="3200" b="1">
                <a:solidFill>
                  <a:schemeClr val="accent2"/>
                </a:solidFill>
              </a:rPr>
              <a:t>time</a:t>
            </a:r>
            <a:endParaRPr lang="en-US" sz="3200" b="1">
              <a:solidFill>
                <a:schemeClr val="accent2"/>
              </a:solidFill>
            </a:endParaRPr>
          </a:p>
        </p:txBody>
      </p:sp>
      <p:graphicFrame>
        <p:nvGraphicFramePr>
          <p:cNvPr id="6" name="Table 5">
            <a:extLst>
              <a:ext uri="{FF2B5EF4-FFF2-40B4-BE49-F238E27FC236}">
                <a16:creationId xmlns:a16="http://schemas.microsoft.com/office/drawing/2014/main" id="{E6EFB5D0-CD33-8F4D-993C-815F0E23C4A6}"/>
              </a:ext>
            </a:extLst>
          </p:cNvPr>
          <p:cNvGraphicFramePr>
            <a:graphicFrameLocks noGrp="1"/>
          </p:cNvGraphicFramePr>
          <p:nvPr>
            <p:extLst>
              <p:ext uri="{D42A27DB-BD31-4B8C-83A1-F6EECF244321}">
                <p14:modId xmlns:p14="http://schemas.microsoft.com/office/powerpoint/2010/main" val="463146902"/>
              </p:ext>
            </p:extLst>
          </p:nvPr>
        </p:nvGraphicFramePr>
        <p:xfrm>
          <a:off x="632176" y="1388532"/>
          <a:ext cx="10521245" cy="4910667"/>
        </p:xfrm>
        <a:graphic>
          <a:graphicData uri="http://schemas.openxmlformats.org/drawingml/2006/table">
            <a:tbl>
              <a:tblPr/>
              <a:tblGrid>
                <a:gridCol w="1284449">
                  <a:extLst>
                    <a:ext uri="{9D8B030D-6E8A-4147-A177-3AD203B41FA5}">
                      <a16:colId xmlns:a16="http://schemas.microsoft.com/office/drawing/2014/main" val="3896332410"/>
                    </a:ext>
                  </a:extLst>
                </a:gridCol>
                <a:gridCol w="701884">
                  <a:extLst>
                    <a:ext uri="{9D8B030D-6E8A-4147-A177-3AD203B41FA5}">
                      <a16:colId xmlns:a16="http://schemas.microsoft.com/office/drawing/2014/main" val="347158562"/>
                    </a:ext>
                  </a:extLst>
                </a:gridCol>
                <a:gridCol w="582564">
                  <a:extLst>
                    <a:ext uri="{9D8B030D-6E8A-4147-A177-3AD203B41FA5}">
                      <a16:colId xmlns:a16="http://schemas.microsoft.com/office/drawing/2014/main" val="3220238412"/>
                    </a:ext>
                  </a:extLst>
                </a:gridCol>
                <a:gridCol w="498337">
                  <a:extLst>
                    <a:ext uri="{9D8B030D-6E8A-4147-A177-3AD203B41FA5}">
                      <a16:colId xmlns:a16="http://schemas.microsoft.com/office/drawing/2014/main" val="2462108219"/>
                    </a:ext>
                  </a:extLst>
                </a:gridCol>
                <a:gridCol w="652753">
                  <a:extLst>
                    <a:ext uri="{9D8B030D-6E8A-4147-A177-3AD203B41FA5}">
                      <a16:colId xmlns:a16="http://schemas.microsoft.com/office/drawing/2014/main" val="3406294147"/>
                    </a:ext>
                  </a:extLst>
                </a:gridCol>
                <a:gridCol w="568526">
                  <a:extLst>
                    <a:ext uri="{9D8B030D-6E8A-4147-A177-3AD203B41FA5}">
                      <a16:colId xmlns:a16="http://schemas.microsoft.com/office/drawing/2014/main" val="526947786"/>
                    </a:ext>
                  </a:extLst>
                </a:gridCol>
                <a:gridCol w="1087921">
                  <a:extLst>
                    <a:ext uri="{9D8B030D-6E8A-4147-A177-3AD203B41FA5}">
                      <a16:colId xmlns:a16="http://schemas.microsoft.com/office/drawing/2014/main" val="1490731555"/>
                    </a:ext>
                  </a:extLst>
                </a:gridCol>
                <a:gridCol w="1263392">
                  <a:extLst>
                    <a:ext uri="{9D8B030D-6E8A-4147-A177-3AD203B41FA5}">
                      <a16:colId xmlns:a16="http://schemas.microsoft.com/office/drawing/2014/main" val="1373066461"/>
                    </a:ext>
                  </a:extLst>
                </a:gridCol>
                <a:gridCol w="1172147">
                  <a:extLst>
                    <a:ext uri="{9D8B030D-6E8A-4147-A177-3AD203B41FA5}">
                      <a16:colId xmlns:a16="http://schemas.microsoft.com/office/drawing/2014/main" val="822048012"/>
                    </a:ext>
                  </a:extLst>
                </a:gridCol>
                <a:gridCol w="652753">
                  <a:extLst>
                    <a:ext uri="{9D8B030D-6E8A-4147-A177-3AD203B41FA5}">
                      <a16:colId xmlns:a16="http://schemas.microsoft.com/office/drawing/2014/main" val="2926360625"/>
                    </a:ext>
                  </a:extLst>
                </a:gridCol>
                <a:gridCol w="1031769">
                  <a:extLst>
                    <a:ext uri="{9D8B030D-6E8A-4147-A177-3AD203B41FA5}">
                      <a16:colId xmlns:a16="http://schemas.microsoft.com/office/drawing/2014/main" val="2175131544"/>
                    </a:ext>
                  </a:extLst>
                </a:gridCol>
                <a:gridCol w="526413">
                  <a:extLst>
                    <a:ext uri="{9D8B030D-6E8A-4147-A177-3AD203B41FA5}">
                      <a16:colId xmlns:a16="http://schemas.microsoft.com/office/drawing/2014/main" val="1867088527"/>
                    </a:ext>
                  </a:extLst>
                </a:gridCol>
                <a:gridCol w="498337">
                  <a:extLst>
                    <a:ext uri="{9D8B030D-6E8A-4147-A177-3AD203B41FA5}">
                      <a16:colId xmlns:a16="http://schemas.microsoft.com/office/drawing/2014/main" val="733756393"/>
                    </a:ext>
                  </a:extLst>
                </a:gridCol>
              </a:tblGrid>
              <a:tr h="205019">
                <a:tc gridSpan="13">
                  <a:txBody>
                    <a:bodyPr/>
                    <a:lstStyle/>
                    <a:p>
                      <a:pPr algn="ctr" fontAlgn="ctr"/>
                      <a:r>
                        <a:rPr lang="en-US" sz="1200" b="1" i="0" u="none" strike="noStrike">
                          <a:solidFill>
                            <a:srgbClr val="000000"/>
                          </a:solidFill>
                          <a:effectLst/>
                          <a:latin typeface="Times New Roman"/>
                        </a:rPr>
                        <a:t>Out of time</a:t>
                      </a:r>
                    </a:p>
                  </a:txBody>
                  <a:tcPr marL="6041" marR="6041" marT="6041"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6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59146732"/>
                  </a:ext>
                </a:extLst>
              </a:tr>
              <a:tr h="195255">
                <a:tc gridSpan="3">
                  <a:txBody>
                    <a:bodyPr/>
                    <a:lstStyle/>
                    <a:p>
                      <a:pPr algn="ctr" fontAlgn="ctr"/>
                      <a:r>
                        <a:rPr lang="en-US" sz="1200" b="1" i="0" u="none" strike="noStrike">
                          <a:solidFill>
                            <a:srgbClr val="000000"/>
                          </a:solidFill>
                          <a:effectLst/>
                          <a:latin typeface="Times New Roman"/>
                        </a:rPr>
                        <a:t># Records</a:t>
                      </a:r>
                    </a:p>
                  </a:txBody>
                  <a:tcPr marL="6041" marR="6041" marT="6041" marB="0" anchor="ctr">
                    <a:lnL w="28575"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solidFill>
                      <a:srgbClr val="D9E1F2"/>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1" i="0" u="none" strike="noStrike">
                          <a:solidFill>
                            <a:srgbClr val="000000"/>
                          </a:solidFill>
                          <a:effectLst/>
                          <a:latin typeface="Times New Roman"/>
                        </a:rPr>
                        <a:t># Goods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solidFill>
                      <a:srgbClr val="D9E1F2"/>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1" i="0" u="none" strike="noStrike">
                          <a:solidFill>
                            <a:srgbClr val="000000"/>
                          </a:solidFill>
                          <a:effectLst/>
                          <a:latin typeface="Times New Roman"/>
                        </a:rPr>
                        <a:t># Bads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solidFill>
                      <a:srgbClr val="D9E1F2"/>
                    </a:solidFill>
                  </a:tcPr>
                </a:tc>
                <a:tc hMerge="1">
                  <a:txBody>
                    <a:bodyPr/>
                    <a:lstStyle/>
                    <a:p>
                      <a:endParaRPr lang="en-US"/>
                    </a:p>
                  </a:txBody>
                  <a:tcPr/>
                </a:tc>
                <a:tc hMerge="1">
                  <a:txBody>
                    <a:bodyPr/>
                    <a:lstStyle/>
                    <a:p>
                      <a:endParaRPr lang="en-US"/>
                    </a:p>
                  </a:txBody>
                  <a:tcPr/>
                </a:tc>
                <a:tc gridSpan="4">
                  <a:txBody>
                    <a:bodyPr/>
                    <a:lstStyle/>
                    <a:p>
                      <a:pPr algn="ctr" fontAlgn="ctr"/>
                      <a:r>
                        <a:rPr lang="en-US" sz="1200" b="1" i="0" u="none" strike="noStrike">
                          <a:solidFill>
                            <a:srgbClr val="000000"/>
                          </a:solidFill>
                          <a:effectLst/>
                          <a:latin typeface="Times New Roman"/>
                        </a:rPr>
                        <a:t>Fraud Rate</a:t>
                      </a: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6551436"/>
                  </a:ext>
                </a:extLst>
              </a:tr>
              <a:tr h="205019">
                <a:tc gridSpan="3">
                  <a:txBody>
                    <a:bodyPr/>
                    <a:lstStyle/>
                    <a:p>
                      <a:pPr algn="ctr" fontAlgn="ctr"/>
                      <a:r>
                        <a:rPr lang="en-US" sz="1200" b="0" i="0" u="none" strike="noStrike">
                          <a:solidFill>
                            <a:srgbClr val="000000"/>
                          </a:solidFill>
                          <a:effectLst/>
                          <a:latin typeface="Times New Roman"/>
                        </a:rPr>
                        <a:t>12097</a:t>
                      </a:r>
                    </a:p>
                  </a:txBody>
                  <a:tcPr marL="6041" marR="6041" marT="6041" marB="0" anchor="ctr">
                    <a:lnL w="28575"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a:solidFill>
                            <a:srgbClr val="000000"/>
                          </a:solidFill>
                          <a:effectLst/>
                          <a:latin typeface="Times New Roman"/>
                        </a:rPr>
                        <a:t>11918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a:solidFill>
                            <a:srgbClr val="000000"/>
                          </a:solidFill>
                          <a:effectLst/>
                          <a:latin typeface="Times New Roman"/>
                        </a:rPr>
                        <a:t>179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4">
                  <a:txBody>
                    <a:bodyPr/>
                    <a:lstStyle/>
                    <a:p>
                      <a:pPr algn="ctr" fontAlgn="ctr"/>
                      <a:r>
                        <a:rPr lang="en-US" sz="1200" b="0" i="0" u="none" strike="noStrike">
                          <a:solidFill>
                            <a:srgbClr val="000000"/>
                          </a:solidFill>
                          <a:effectLst/>
                          <a:latin typeface="Times New Roman"/>
                        </a:rPr>
                        <a:t>0.014797057</a:t>
                      </a: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00258409"/>
                  </a:ext>
                </a:extLst>
              </a:tr>
              <a:tr h="195255">
                <a:tc>
                  <a:txBody>
                    <a:bodyPr/>
                    <a:lstStyle/>
                    <a:p>
                      <a:pPr algn="ctr" fontAlgn="ctr"/>
                      <a:endParaRPr lang="en-US" sz="1200" b="1" i="0" u="none" strike="noStrike">
                        <a:solidFill>
                          <a:srgbClr val="000000"/>
                        </a:solidFill>
                        <a:effectLst/>
                        <a:latin typeface="Times New Roman"/>
                      </a:endParaRP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5">
                  <a:txBody>
                    <a:bodyPr/>
                    <a:lstStyle/>
                    <a:p>
                      <a:pPr algn="ctr" fontAlgn="ctr"/>
                      <a:r>
                        <a:rPr lang="en-US" sz="1200" b="1" i="0" u="none" strike="noStrike">
                          <a:solidFill>
                            <a:srgbClr val="000000"/>
                          </a:solidFill>
                          <a:effectLst/>
                          <a:latin typeface="Times New Roman"/>
                        </a:rPr>
                        <a:t>Bin Statistics</a:t>
                      </a:r>
                    </a:p>
                  </a:txBody>
                  <a:tcPr marL="6041" marR="6041" marT="6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ctr" fontAlgn="ctr"/>
                      <a:r>
                        <a:rPr lang="en-US" sz="1200" b="1" i="0" u="none" strike="noStrike">
                          <a:solidFill>
                            <a:srgbClr val="000000"/>
                          </a:solidFill>
                          <a:effectLst/>
                          <a:latin typeface="Times New Roman"/>
                        </a:rPr>
                        <a:t>Cumulative Statistics</a:t>
                      </a:r>
                    </a:p>
                  </a:txBody>
                  <a:tcPr marL="6041" marR="6041" marT="6041" marB="0" anchor="ctr">
                    <a:lnL w="1270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19600570"/>
                  </a:ext>
                </a:extLst>
              </a:tr>
              <a:tr h="195255">
                <a:tc>
                  <a:txBody>
                    <a:bodyPr/>
                    <a:lstStyle/>
                    <a:p>
                      <a:pPr algn="ctr" fontAlgn="ctr"/>
                      <a:r>
                        <a:rPr lang="en-US" sz="1200" b="1" i="0" u="none" strike="noStrike">
                          <a:solidFill>
                            <a:srgbClr val="000000"/>
                          </a:solidFill>
                          <a:effectLst/>
                          <a:latin typeface="Times New Roman"/>
                        </a:rPr>
                        <a:t>Population Bins %</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Records</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Goods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Bads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Goods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Bads</a:t>
                      </a:r>
                    </a:p>
                  </a:txBody>
                  <a:tcPr marL="6041" marR="6041" marT="604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Total # Records</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Cumulative Goods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Cumulative Bads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Goods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 Bads (FDR)</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KS</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effectLst/>
                          <a:latin typeface="Times New Roman"/>
                        </a:rPr>
                        <a:t>FPR</a:t>
                      </a: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42505516"/>
                  </a:ext>
                </a:extLst>
              </a:tr>
              <a:tr h="195255">
                <a:tc>
                  <a:txBody>
                    <a:bodyPr/>
                    <a:lstStyle/>
                    <a:p>
                      <a:pPr algn="ctr" fontAlgn="ctr"/>
                      <a:r>
                        <a:rPr lang="en-US" sz="1200" b="1" i="0" u="none" strike="noStrike">
                          <a:solidFill>
                            <a:srgbClr val="000000"/>
                          </a:solidFill>
                          <a:effectLst/>
                          <a:latin typeface="Times New Roman"/>
                        </a:rPr>
                        <a:t>1</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61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60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50.40%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49.60%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61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60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0.51%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33.52%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2"/>
                    </a:solidFill>
                  </a:tcPr>
                </a:tc>
                <a:tc>
                  <a:txBody>
                    <a:bodyPr/>
                    <a:lstStyle/>
                    <a:p>
                      <a:pPr algn="ctr" fontAlgn="ctr"/>
                      <a:r>
                        <a:rPr lang="en-US" sz="1200" b="0" i="0" u="none" strike="noStrike">
                          <a:solidFill>
                            <a:srgbClr val="000000"/>
                          </a:solidFill>
                          <a:effectLst/>
                          <a:latin typeface="Times New Roman"/>
                        </a:rPr>
                        <a:t>33.01%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a:rPr>
                        <a:t>    1.02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56278424"/>
                  </a:ext>
                </a:extLst>
              </a:tr>
              <a:tr h="195255">
                <a:tc>
                  <a:txBody>
                    <a:bodyPr/>
                    <a:lstStyle/>
                    <a:p>
                      <a:pPr algn="ctr" fontAlgn="ctr"/>
                      <a:r>
                        <a:rPr lang="en-US" sz="1200" b="1" i="0" u="none" strike="noStrike">
                          <a:solidFill>
                            <a:srgbClr val="000000"/>
                          </a:solidFill>
                          <a:effectLst/>
                          <a:latin typeface="Times New Roman"/>
                        </a:rPr>
                        <a:t>2</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80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41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66.11%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33.89%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242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56.42%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55.24%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1.40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3242221090"/>
                  </a:ext>
                </a:extLst>
              </a:tr>
              <a:tr h="195255">
                <a:tc>
                  <a:txBody>
                    <a:bodyPr/>
                    <a:lstStyle/>
                    <a:p>
                      <a:pPr algn="ctr" fontAlgn="ctr"/>
                      <a:r>
                        <a:rPr lang="en-US" sz="1200" b="1" i="0" u="none" strike="noStrike">
                          <a:solidFill>
                            <a:srgbClr val="000000"/>
                          </a:solidFill>
                          <a:effectLst/>
                          <a:latin typeface="Times New Roman"/>
                        </a:rPr>
                        <a:t>3</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93.39%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6.61%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363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254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2.13%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C00000"/>
                          </a:solidFill>
                          <a:effectLst/>
                          <a:latin typeface="Times New Roman"/>
                        </a:rPr>
                        <a:t>60.89%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58.76%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2.33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3368525339"/>
                  </a:ext>
                </a:extLst>
              </a:tr>
              <a:tr h="195255">
                <a:tc>
                  <a:txBody>
                    <a:bodyPr/>
                    <a:lstStyle/>
                    <a:p>
                      <a:pPr algn="ctr" fontAlgn="ctr"/>
                      <a:r>
                        <a:rPr lang="en-US" sz="1200" b="1" i="0" u="none" strike="noStrike">
                          <a:solidFill>
                            <a:srgbClr val="000000"/>
                          </a:solidFill>
                          <a:effectLst/>
                          <a:latin typeface="Times New Roman"/>
                        </a:rPr>
                        <a:t>4</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95.87%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4.13%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484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370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3.10%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63.69%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60.58%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3.24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28998556"/>
                  </a:ext>
                </a:extLst>
              </a:tr>
              <a:tr h="195255">
                <a:tc>
                  <a:txBody>
                    <a:bodyPr/>
                    <a:lstStyle/>
                    <a:p>
                      <a:pPr algn="ctr" fontAlgn="ctr"/>
                      <a:r>
                        <a:rPr lang="en-US" sz="1200" b="1" i="0" u="none" strike="noStrike">
                          <a:solidFill>
                            <a:srgbClr val="000000"/>
                          </a:solidFill>
                          <a:effectLst/>
                          <a:latin typeface="Times New Roman"/>
                        </a:rPr>
                        <a:t>5</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0.83%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605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490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4.11%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64.25%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60.14%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4.26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660143071"/>
                  </a:ext>
                </a:extLst>
              </a:tr>
              <a:tr h="195255">
                <a:tc>
                  <a:txBody>
                    <a:bodyPr/>
                    <a:lstStyle/>
                    <a:p>
                      <a:pPr algn="ctr" fontAlgn="ctr"/>
                      <a:r>
                        <a:rPr lang="en-US" sz="1200" b="1" i="0" u="none" strike="noStrike">
                          <a:solidFill>
                            <a:srgbClr val="000000"/>
                          </a:solidFill>
                          <a:effectLst/>
                          <a:latin typeface="Times New Roman"/>
                        </a:rPr>
                        <a:t>6</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0.83%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610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5.12%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64.80%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59.69%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5.26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468536477"/>
                  </a:ext>
                </a:extLst>
              </a:tr>
              <a:tr h="195255">
                <a:tc>
                  <a:txBody>
                    <a:bodyPr/>
                    <a:lstStyle/>
                    <a:p>
                      <a:pPr algn="ctr" fontAlgn="ctr"/>
                      <a:r>
                        <a:rPr lang="en-US" sz="1200" b="1" i="0" u="none" strike="noStrike">
                          <a:solidFill>
                            <a:srgbClr val="000000"/>
                          </a:solidFill>
                          <a:effectLst/>
                          <a:latin typeface="Times New Roman"/>
                        </a:rPr>
                        <a:t>7</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97.52%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2.48%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847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6.11%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66.48%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60.37%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6.12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746376672"/>
                  </a:ext>
                </a:extLst>
              </a:tr>
              <a:tr h="195255">
                <a:tc>
                  <a:txBody>
                    <a:bodyPr/>
                    <a:lstStyle/>
                    <a:p>
                      <a:pPr algn="ctr" fontAlgn="ctr"/>
                      <a:r>
                        <a:rPr lang="en-US" sz="1200" b="1" i="0" u="none" strike="noStrike">
                          <a:solidFill>
                            <a:srgbClr val="000000"/>
                          </a:solidFill>
                          <a:effectLst/>
                          <a:latin typeface="Times New Roman"/>
                        </a:rPr>
                        <a:t>8</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968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849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7.12%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66.48%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59.36%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7.13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3757538825"/>
                  </a:ext>
                </a:extLst>
              </a:tr>
              <a:tr h="195255">
                <a:tc>
                  <a:txBody>
                    <a:bodyPr/>
                    <a:lstStyle/>
                    <a:p>
                      <a:pPr algn="ctr" fontAlgn="ctr"/>
                      <a:r>
                        <a:rPr lang="en-US" sz="1200" b="1" i="0" u="none" strike="noStrike">
                          <a:solidFill>
                            <a:srgbClr val="000000"/>
                          </a:solidFill>
                          <a:effectLst/>
                          <a:latin typeface="Times New Roman"/>
                        </a:rPr>
                        <a:t>9</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0.83%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1089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969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8.13%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67.04%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58.91%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8.07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86426051"/>
                  </a:ext>
                </a:extLst>
              </a:tr>
              <a:tr h="195255">
                <a:tc>
                  <a:txBody>
                    <a:bodyPr/>
                    <a:lstStyle/>
                    <a:p>
                      <a:pPr algn="ctr" fontAlgn="ctr"/>
                      <a:r>
                        <a:rPr lang="en-US" sz="1200" b="1" i="0" u="none" strike="noStrike">
                          <a:solidFill>
                            <a:srgbClr val="000000"/>
                          </a:solidFill>
                          <a:effectLst/>
                          <a:latin typeface="Times New Roman"/>
                        </a:rPr>
                        <a:t>10</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1090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9.14%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67.04%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57.90%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9.08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414428060"/>
                  </a:ext>
                </a:extLst>
              </a:tr>
              <a:tr h="195255">
                <a:tc>
                  <a:txBody>
                    <a:bodyPr/>
                    <a:lstStyle/>
                    <a:p>
                      <a:pPr algn="ctr" fontAlgn="ctr"/>
                      <a:r>
                        <a:rPr lang="en-US" sz="1200" b="1" i="0" u="none" strike="noStrike">
                          <a:solidFill>
                            <a:srgbClr val="000000"/>
                          </a:solidFill>
                          <a:effectLst/>
                          <a:latin typeface="Times New Roman"/>
                        </a:rPr>
                        <a:t>11</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97.52%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2.48%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1331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1208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10.13%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68.72%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58.58%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9.82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678143515"/>
                  </a:ext>
                </a:extLst>
              </a:tr>
              <a:tr h="195255">
                <a:tc>
                  <a:txBody>
                    <a:bodyPr/>
                    <a:lstStyle/>
                    <a:p>
                      <a:pPr algn="ctr" fontAlgn="ctr"/>
                      <a:r>
                        <a:rPr lang="en-US" sz="1200" b="1" i="0" u="none" strike="noStrike">
                          <a:solidFill>
                            <a:srgbClr val="000000"/>
                          </a:solidFill>
                          <a:effectLst/>
                          <a:latin typeface="Times New Roman"/>
                        </a:rPr>
                        <a:t>12</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99.17%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0.83%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1452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1328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11.14%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69.27%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58.13%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10.71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3524145460"/>
                  </a:ext>
                </a:extLst>
              </a:tr>
              <a:tr h="195255">
                <a:tc>
                  <a:txBody>
                    <a:bodyPr/>
                    <a:lstStyle/>
                    <a:p>
                      <a:pPr algn="ctr" fontAlgn="ctr"/>
                      <a:r>
                        <a:rPr lang="en-US" sz="1200" b="1" i="0" u="none" strike="noStrike">
                          <a:solidFill>
                            <a:srgbClr val="000000"/>
                          </a:solidFill>
                          <a:effectLst/>
                          <a:latin typeface="Times New Roman"/>
                        </a:rPr>
                        <a:t>13</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100.00%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0.00%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1573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1449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69.27%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57.12%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11.68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119947560"/>
                  </a:ext>
                </a:extLst>
              </a:tr>
              <a:tr h="195255">
                <a:tc>
                  <a:txBody>
                    <a:bodyPr/>
                    <a:lstStyle/>
                    <a:p>
                      <a:pPr algn="ctr" fontAlgn="ctr"/>
                      <a:r>
                        <a:rPr lang="en-US" sz="1200" b="1" i="0" u="none" strike="noStrike">
                          <a:solidFill>
                            <a:srgbClr val="000000"/>
                          </a:solidFill>
                          <a:effectLst/>
                          <a:latin typeface="Times New Roman"/>
                        </a:rPr>
                        <a:t>14</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98.35%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1694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1568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13.15%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70.39%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57.24%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12.44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3583694456"/>
                  </a:ext>
                </a:extLst>
              </a:tr>
              <a:tr h="195255">
                <a:tc>
                  <a:txBody>
                    <a:bodyPr/>
                    <a:lstStyle/>
                    <a:p>
                      <a:pPr algn="ctr" fontAlgn="ctr"/>
                      <a:r>
                        <a:rPr lang="en-US" sz="1200" b="1" i="0" u="none" strike="noStrike">
                          <a:solidFill>
                            <a:srgbClr val="000000"/>
                          </a:solidFill>
                          <a:effectLst/>
                          <a:latin typeface="Times New Roman"/>
                        </a:rPr>
                        <a:t>15</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98.35%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1815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1687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14.15%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71.51%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57.36%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13.18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348686384"/>
                  </a:ext>
                </a:extLst>
              </a:tr>
              <a:tr h="195255">
                <a:tc>
                  <a:txBody>
                    <a:bodyPr/>
                    <a:lstStyle/>
                    <a:p>
                      <a:pPr algn="ctr" fontAlgn="ctr"/>
                      <a:r>
                        <a:rPr lang="en-US" sz="1200" b="1" i="0" u="none" strike="noStrike">
                          <a:solidFill>
                            <a:srgbClr val="000000"/>
                          </a:solidFill>
                          <a:effectLst/>
                          <a:latin typeface="Times New Roman"/>
                        </a:rPr>
                        <a:t>16</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98.35%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1936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1806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130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15.15%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72.63%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57.48%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13.89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866045626"/>
                  </a:ext>
                </a:extLst>
              </a:tr>
              <a:tr h="195255">
                <a:tc>
                  <a:txBody>
                    <a:bodyPr/>
                    <a:lstStyle/>
                    <a:p>
                      <a:pPr algn="ctr" fontAlgn="ctr"/>
                      <a:r>
                        <a:rPr lang="en-US" sz="1200" b="1" i="0" u="none" strike="noStrike">
                          <a:solidFill>
                            <a:srgbClr val="000000"/>
                          </a:solidFill>
                          <a:effectLst/>
                          <a:latin typeface="Times New Roman"/>
                        </a:rPr>
                        <a:t>17</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98.35%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2056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1924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132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16.15%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73.74%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57.60%</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14.58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415039828"/>
                  </a:ext>
                </a:extLst>
              </a:tr>
              <a:tr h="195255">
                <a:tc>
                  <a:txBody>
                    <a:bodyPr/>
                    <a:lstStyle/>
                    <a:p>
                      <a:pPr algn="ctr" fontAlgn="ctr"/>
                      <a:r>
                        <a:rPr lang="en-US" sz="1200" b="1" i="0" u="none" strike="noStrike">
                          <a:solidFill>
                            <a:srgbClr val="000000"/>
                          </a:solidFill>
                          <a:effectLst/>
                          <a:latin typeface="Times New Roman"/>
                        </a:rPr>
                        <a:t>18</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98.35%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2177</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2043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134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17.15%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74.86%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57.71%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15.25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3762067655"/>
                  </a:ext>
                </a:extLst>
              </a:tr>
              <a:tr h="195255">
                <a:tc>
                  <a:txBody>
                    <a:bodyPr/>
                    <a:lstStyle/>
                    <a:p>
                      <a:pPr algn="ctr" fontAlgn="ctr"/>
                      <a:r>
                        <a:rPr lang="en-US" sz="1200" b="1" i="0" u="none" strike="noStrike">
                          <a:solidFill>
                            <a:srgbClr val="000000"/>
                          </a:solidFill>
                          <a:effectLst/>
                          <a:latin typeface="Times New Roman"/>
                        </a:rPr>
                        <a:t>19</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119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98.35%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1.65%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2298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2162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136</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18.14%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75.98%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2"/>
                    </a:solidFill>
                  </a:tcPr>
                </a:tc>
                <a:tc>
                  <a:txBody>
                    <a:bodyPr/>
                    <a:lstStyle/>
                    <a:p>
                      <a:pPr algn="ctr" fontAlgn="ctr"/>
                      <a:r>
                        <a:rPr lang="en-US" sz="1200" b="0" i="0" u="none" strike="noStrike">
                          <a:solidFill>
                            <a:srgbClr val="000000"/>
                          </a:solidFill>
                          <a:effectLst/>
                          <a:latin typeface="Times New Roman"/>
                        </a:rPr>
                        <a:t>57.83%</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Times New Roman"/>
                        </a:rPr>
                        <a:t>  15.90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3757071287"/>
                  </a:ext>
                </a:extLst>
              </a:tr>
              <a:tr h="205019">
                <a:tc>
                  <a:txBody>
                    <a:bodyPr/>
                    <a:lstStyle/>
                    <a:p>
                      <a:pPr algn="ctr" fontAlgn="ctr"/>
                      <a:r>
                        <a:rPr lang="en-US" sz="1200" b="1" i="0" u="none" strike="noStrike">
                          <a:solidFill>
                            <a:srgbClr val="000000"/>
                          </a:solidFill>
                          <a:effectLst/>
                          <a:latin typeface="Times New Roman"/>
                        </a:rPr>
                        <a:t>20</a:t>
                      </a:r>
                    </a:p>
                  </a:txBody>
                  <a:tcPr marL="6041" marR="6041" marT="6041" marB="0" anchor="ctr">
                    <a:lnL w="28575"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121</a:t>
                      </a:r>
                    </a:p>
                  </a:txBody>
                  <a:tcPr marL="6041" marR="6041" marT="604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119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2</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98.35%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1.65%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2419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2281</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138</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19.14%</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77.09%</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200" b="0" i="0" u="none" strike="noStrike">
                          <a:solidFill>
                            <a:srgbClr val="000000"/>
                          </a:solidFill>
                          <a:effectLst/>
                          <a:latin typeface="Times New Roman"/>
                        </a:rPr>
                        <a:t>57.95%</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a:rPr>
                        <a:t>  16.53 </a:t>
                      </a:r>
                      <a:endParaRPr lang="en-US" sz="1200" b="0" i="0" u="none" strike="noStrike">
                        <a:solidFill>
                          <a:srgbClr val="000000"/>
                        </a:solidFill>
                        <a:effectLst/>
                        <a:latin typeface="Times New Roman" panose="02020603050405020304" pitchFamily="18" charset="0"/>
                      </a:endParaRPr>
                    </a:p>
                  </a:txBody>
                  <a:tcPr marL="6041" marR="6041" marT="6041" marB="0" anchor="ctr">
                    <a:lnL w="6350" cap="flat" cmpd="sng" algn="ctr">
                      <a:solidFill>
                        <a:srgbClr val="000000"/>
                      </a:solidFill>
                      <a:prstDash val="solid"/>
                      <a:round/>
                      <a:headEnd type="none" w="med" len="med"/>
                      <a:tailEnd type="none" w="med" len="med"/>
                    </a:lnL>
                    <a:lnR w="28575"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9353493"/>
                  </a:ext>
                </a:extLst>
              </a:tr>
            </a:tbl>
          </a:graphicData>
        </a:graphic>
      </p:graphicFrame>
    </p:spTree>
    <p:extLst>
      <p:ext uri="{BB962C8B-B14F-4D97-AF65-F5344CB8AC3E}">
        <p14:creationId xmlns:p14="http://schemas.microsoft.com/office/powerpoint/2010/main" val="238164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2E15-95DC-F945-B3EF-8BEB16E23303}"/>
              </a:ext>
            </a:extLst>
          </p:cNvPr>
          <p:cNvSpPr>
            <a:spLocks noGrp="1"/>
          </p:cNvSpPr>
          <p:nvPr>
            <p:ph type="ctrTitle"/>
          </p:nvPr>
        </p:nvSpPr>
        <p:spPr>
          <a:xfrm>
            <a:off x="993421" y="1817510"/>
            <a:ext cx="10216445" cy="2691679"/>
          </a:xfrm>
        </p:spPr>
        <p:txBody>
          <a:bodyPr/>
          <a:lstStyle/>
          <a:p>
            <a:r>
              <a:rPr lang="en-US"/>
              <a:t>Conclusion</a:t>
            </a:r>
          </a:p>
        </p:txBody>
      </p:sp>
    </p:spTree>
    <p:extLst>
      <p:ext uri="{BB962C8B-B14F-4D97-AF65-F5344CB8AC3E}">
        <p14:creationId xmlns:p14="http://schemas.microsoft.com/office/powerpoint/2010/main" val="3645185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8" y="0"/>
            <a:ext cx="5667022" cy="812800"/>
          </a:xfrm>
          <a:prstGeom prst="rect">
            <a:avLst/>
          </a:prstGeom>
        </p:spPr>
        <p:txBody>
          <a:bodyPr lIns="91440" tIns="45720" rIns="91440" bIns="4572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CONCLUSION</a:t>
            </a:r>
          </a:p>
        </p:txBody>
      </p:sp>
      <p:graphicFrame>
        <p:nvGraphicFramePr>
          <p:cNvPr id="9" name="Diagram 3">
            <a:extLst>
              <a:ext uri="{FF2B5EF4-FFF2-40B4-BE49-F238E27FC236}">
                <a16:creationId xmlns:a16="http://schemas.microsoft.com/office/drawing/2014/main" id="{53596DA2-C5B9-73BB-85B4-EBB993741C4E}"/>
              </a:ext>
            </a:extLst>
          </p:cNvPr>
          <p:cNvGraphicFramePr/>
          <p:nvPr/>
        </p:nvGraphicFramePr>
        <p:xfrm>
          <a:off x="1305461" y="1455882"/>
          <a:ext cx="9343571"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616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8" y="0"/>
            <a:ext cx="5667022" cy="812800"/>
          </a:xfrm>
          <a:prstGeom prst="rect">
            <a:avLst/>
          </a:prstGeom>
        </p:spPr>
        <p:txBody>
          <a:bodyPr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Background</a:t>
            </a:r>
          </a:p>
        </p:txBody>
      </p:sp>
      <p:pic>
        <p:nvPicPr>
          <p:cNvPr id="4" name="Picture 4" descr="Chart&#10;&#10;Description automatically generated">
            <a:extLst>
              <a:ext uri="{FF2B5EF4-FFF2-40B4-BE49-F238E27FC236}">
                <a16:creationId xmlns:a16="http://schemas.microsoft.com/office/drawing/2014/main" id="{4D951633-1697-FB8F-3F77-2E58B2FF2A16}"/>
              </a:ext>
            </a:extLst>
          </p:cNvPr>
          <p:cNvPicPr>
            <a:picLocks noChangeAspect="1"/>
          </p:cNvPicPr>
          <p:nvPr/>
        </p:nvPicPr>
        <p:blipFill>
          <a:blip r:embed="rId3"/>
          <a:stretch>
            <a:fillRect/>
          </a:stretch>
        </p:blipFill>
        <p:spPr>
          <a:xfrm>
            <a:off x="1523879" y="2051663"/>
            <a:ext cx="9142267" cy="4231425"/>
          </a:xfrm>
          <a:prstGeom prst="rect">
            <a:avLst/>
          </a:prstGeom>
        </p:spPr>
      </p:pic>
      <p:sp>
        <p:nvSpPr>
          <p:cNvPr id="5" name="TextBox 4">
            <a:extLst>
              <a:ext uri="{FF2B5EF4-FFF2-40B4-BE49-F238E27FC236}">
                <a16:creationId xmlns:a16="http://schemas.microsoft.com/office/drawing/2014/main" id="{00BCC7B7-E984-8198-DD43-95FBDB38CFFD}"/>
              </a:ext>
            </a:extLst>
          </p:cNvPr>
          <p:cNvSpPr txBox="1"/>
          <p:nvPr/>
        </p:nvSpPr>
        <p:spPr>
          <a:xfrm>
            <a:off x="1523726" y="1160196"/>
            <a:ext cx="72459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Payment fraud losses have more than tripled since 2011 and are expected to exceed $40 Billion by 2027</a:t>
            </a:r>
          </a:p>
        </p:txBody>
      </p:sp>
    </p:spTree>
    <p:extLst>
      <p:ext uri="{BB962C8B-B14F-4D97-AF65-F5344CB8AC3E}">
        <p14:creationId xmlns:p14="http://schemas.microsoft.com/office/powerpoint/2010/main" val="2315525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8" y="0"/>
            <a:ext cx="5667022" cy="812800"/>
          </a:xfrm>
          <a:prstGeom prst="rect">
            <a:avLst/>
          </a:prstGeom>
        </p:spPr>
        <p:txBody>
          <a:bodyPr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Conclusion</a:t>
            </a:r>
          </a:p>
        </p:txBody>
      </p:sp>
      <p:sp>
        <p:nvSpPr>
          <p:cNvPr id="3" name="TextBox 2">
            <a:extLst>
              <a:ext uri="{FF2B5EF4-FFF2-40B4-BE49-F238E27FC236}">
                <a16:creationId xmlns:a16="http://schemas.microsoft.com/office/drawing/2014/main" id="{C828134B-505F-614B-52BB-59E27F45AE67}"/>
              </a:ext>
            </a:extLst>
          </p:cNvPr>
          <p:cNvSpPr txBox="1"/>
          <p:nvPr/>
        </p:nvSpPr>
        <p:spPr>
          <a:xfrm>
            <a:off x="670746" y="1700042"/>
            <a:ext cx="104145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The random forest model can eliminate </a:t>
            </a:r>
            <a:r>
              <a:rPr lang="en-US" sz="2000">
                <a:solidFill>
                  <a:srgbClr val="C00000"/>
                </a:solidFill>
                <a:ea typeface="+mn-lt"/>
                <a:cs typeface="+mn-lt"/>
              </a:rPr>
              <a:t>60.89%</a:t>
            </a:r>
            <a:r>
              <a:rPr lang="en-US" sz="2000">
                <a:ea typeface="+mn-lt"/>
                <a:cs typeface="+mn-lt"/>
              </a:rPr>
              <a:t> of the fraud by declining </a:t>
            </a:r>
            <a:r>
              <a:rPr lang="en-US" sz="2000">
                <a:solidFill>
                  <a:srgbClr val="C00000"/>
                </a:solidFill>
                <a:ea typeface="+mn-lt"/>
                <a:cs typeface="+mn-lt"/>
              </a:rPr>
              <a:t>3%</a:t>
            </a:r>
            <a:r>
              <a:rPr lang="en-US" sz="2000">
                <a:ea typeface="+mn-lt"/>
                <a:cs typeface="+mn-lt"/>
              </a:rPr>
              <a:t> of the transactions and eliminate </a:t>
            </a:r>
            <a:r>
              <a:rPr lang="en-US" sz="2000">
                <a:solidFill>
                  <a:srgbClr val="C00000"/>
                </a:solidFill>
                <a:ea typeface="+mn-lt"/>
                <a:cs typeface="+mn-lt"/>
              </a:rPr>
              <a:t>63.69%</a:t>
            </a:r>
            <a:r>
              <a:rPr lang="en-US" sz="2000">
                <a:ea typeface="+mn-lt"/>
                <a:cs typeface="+mn-lt"/>
              </a:rPr>
              <a:t> of the fraud by declining </a:t>
            </a:r>
            <a:r>
              <a:rPr lang="en-US" sz="2000">
                <a:solidFill>
                  <a:srgbClr val="C00000"/>
                </a:solidFill>
                <a:ea typeface="+mn-lt"/>
                <a:cs typeface="+mn-lt"/>
              </a:rPr>
              <a:t>4%</a:t>
            </a:r>
            <a:r>
              <a:rPr lang="en-US" sz="2000">
                <a:ea typeface="+mn-lt"/>
                <a:cs typeface="+mn-lt"/>
              </a:rPr>
              <a:t> of the transactions.</a:t>
            </a:r>
            <a:endParaRPr lang="en-US"/>
          </a:p>
        </p:txBody>
      </p:sp>
      <p:graphicFrame>
        <p:nvGraphicFramePr>
          <p:cNvPr id="5" name="Table 4">
            <a:extLst>
              <a:ext uri="{FF2B5EF4-FFF2-40B4-BE49-F238E27FC236}">
                <a16:creationId xmlns:a16="http://schemas.microsoft.com/office/drawing/2014/main" id="{3996F25C-23C8-13BD-60FB-7C223DF46007}"/>
              </a:ext>
            </a:extLst>
          </p:cNvPr>
          <p:cNvGraphicFramePr>
            <a:graphicFrameLocks noGrp="1"/>
          </p:cNvGraphicFramePr>
          <p:nvPr>
            <p:extLst>
              <p:ext uri="{D42A27DB-BD31-4B8C-83A1-F6EECF244321}">
                <p14:modId xmlns:p14="http://schemas.microsoft.com/office/powerpoint/2010/main" val="608124337"/>
              </p:ext>
            </p:extLst>
          </p:nvPr>
        </p:nvGraphicFramePr>
        <p:xfrm>
          <a:off x="1401823" y="2601479"/>
          <a:ext cx="9260267" cy="1601505"/>
        </p:xfrm>
        <a:graphic>
          <a:graphicData uri="http://schemas.openxmlformats.org/drawingml/2006/table">
            <a:tbl>
              <a:tblPr/>
              <a:tblGrid>
                <a:gridCol w="1020092">
                  <a:extLst>
                    <a:ext uri="{9D8B030D-6E8A-4147-A177-3AD203B41FA5}">
                      <a16:colId xmlns:a16="http://schemas.microsoft.com/office/drawing/2014/main" val="2127209443"/>
                    </a:ext>
                  </a:extLst>
                </a:gridCol>
                <a:gridCol w="1171761">
                  <a:extLst>
                    <a:ext uri="{9D8B030D-6E8A-4147-A177-3AD203B41FA5}">
                      <a16:colId xmlns:a16="http://schemas.microsoft.com/office/drawing/2014/main" val="3824262812"/>
                    </a:ext>
                  </a:extLst>
                </a:gridCol>
                <a:gridCol w="1268493">
                  <a:extLst>
                    <a:ext uri="{9D8B030D-6E8A-4147-A177-3AD203B41FA5}">
                      <a16:colId xmlns:a16="http://schemas.microsoft.com/office/drawing/2014/main" val="3385830901"/>
                    </a:ext>
                  </a:extLst>
                </a:gridCol>
                <a:gridCol w="1075029">
                  <a:extLst>
                    <a:ext uri="{9D8B030D-6E8A-4147-A177-3AD203B41FA5}">
                      <a16:colId xmlns:a16="http://schemas.microsoft.com/office/drawing/2014/main" val="1577271138"/>
                    </a:ext>
                  </a:extLst>
                </a:gridCol>
                <a:gridCol w="1171761">
                  <a:extLst>
                    <a:ext uri="{9D8B030D-6E8A-4147-A177-3AD203B41FA5}">
                      <a16:colId xmlns:a16="http://schemas.microsoft.com/office/drawing/2014/main" val="1498702408"/>
                    </a:ext>
                  </a:extLst>
                </a:gridCol>
                <a:gridCol w="1171761">
                  <a:extLst>
                    <a:ext uri="{9D8B030D-6E8A-4147-A177-3AD203B41FA5}">
                      <a16:colId xmlns:a16="http://schemas.microsoft.com/office/drawing/2014/main" val="2128785827"/>
                    </a:ext>
                  </a:extLst>
                </a:gridCol>
                <a:gridCol w="793790">
                  <a:extLst>
                    <a:ext uri="{9D8B030D-6E8A-4147-A177-3AD203B41FA5}">
                      <a16:colId xmlns:a16="http://schemas.microsoft.com/office/drawing/2014/main" val="3032782423"/>
                    </a:ext>
                  </a:extLst>
                </a:gridCol>
                <a:gridCol w="793790">
                  <a:extLst>
                    <a:ext uri="{9D8B030D-6E8A-4147-A177-3AD203B41FA5}">
                      <a16:colId xmlns:a16="http://schemas.microsoft.com/office/drawing/2014/main" val="995653339"/>
                    </a:ext>
                  </a:extLst>
                </a:gridCol>
                <a:gridCol w="793790">
                  <a:extLst>
                    <a:ext uri="{9D8B030D-6E8A-4147-A177-3AD203B41FA5}">
                      <a16:colId xmlns:a16="http://schemas.microsoft.com/office/drawing/2014/main" val="2418385412"/>
                    </a:ext>
                  </a:extLst>
                </a:gridCol>
              </a:tblGrid>
              <a:tr h="411498">
                <a:tc>
                  <a:txBody>
                    <a:bodyPr/>
                    <a:lstStyle/>
                    <a:p>
                      <a:pPr algn="ctr" fontAlgn="ctr"/>
                      <a:r>
                        <a:rPr lang="en-US" sz="1400" b="1" i="0" u="none" strike="noStrike">
                          <a:solidFill>
                            <a:srgbClr val="000000"/>
                          </a:solidFill>
                          <a:effectLst/>
                          <a:latin typeface="Microsoft YaHei"/>
                          <a:ea typeface="Microsoft YaHei"/>
                        </a:rPr>
                        <a:t>Model</a:t>
                      </a:r>
                    </a:p>
                  </a:txBody>
                  <a:tcPr marL="8263" marR="8263" marT="8263"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5">
                  <a:txBody>
                    <a:bodyPr/>
                    <a:lstStyle/>
                    <a:p>
                      <a:pPr algn="ctr" fontAlgn="ctr"/>
                      <a:r>
                        <a:rPr lang="en-US" sz="1400" b="1" i="0" u="none" strike="noStrike">
                          <a:solidFill>
                            <a:srgbClr val="000000"/>
                          </a:solidFill>
                          <a:effectLst/>
                          <a:latin typeface="Microsoft YaHei"/>
                          <a:ea typeface="Microsoft YaHei"/>
                        </a:rPr>
                        <a:t>Parameters</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fontAlgn="ctr"/>
                      <a:endParaRPr lang="en-US" sz="1000" b="1" i="0" u="none" strike="noStrike">
                        <a:solidFill>
                          <a:srgbClr val="000000"/>
                        </a:solidFill>
                        <a:effectLst/>
                        <a:latin typeface="Arial" panose="020B0604020202020204" pitchFamily="34" charset="0"/>
                      </a:endParaRPr>
                    </a:p>
                  </a:txBody>
                  <a:tcPr marL="8263" marR="8263" marT="82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pPr algn="ctr" fontAlgn="ctr"/>
                      <a:endParaRPr lang="en-US" sz="1000" b="1" i="0" u="none" strike="noStrike">
                        <a:solidFill>
                          <a:srgbClr val="000000"/>
                        </a:solidFill>
                        <a:effectLst/>
                        <a:latin typeface="Arial" panose="020B0604020202020204" pitchFamily="34" charset="0"/>
                      </a:endParaRPr>
                    </a:p>
                  </a:txBody>
                  <a:tcPr marL="8263" marR="8263" marT="82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pPr algn="ctr" fontAlgn="ctr"/>
                      <a:endParaRPr lang="en-US" sz="1000" b="1" i="0" u="none" strike="noStrike">
                        <a:solidFill>
                          <a:srgbClr val="000000"/>
                        </a:solidFill>
                        <a:effectLst/>
                        <a:latin typeface="Arial" panose="020B0604020202020204" pitchFamily="34" charset="0"/>
                      </a:endParaRPr>
                    </a:p>
                  </a:txBody>
                  <a:tcPr marL="8263" marR="8263" marT="82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pPr algn="ctr" fontAlgn="ctr"/>
                      <a:endParaRPr lang="en-US" sz="1000" b="1" i="0" u="none" strike="noStrike">
                        <a:solidFill>
                          <a:srgbClr val="000000"/>
                        </a:solidFill>
                        <a:effectLst/>
                        <a:latin typeface="Arial" panose="020B0604020202020204" pitchFamily="34" charset="0"/>
                      </a:endParaRPr>
                    </a:p>
                  </a:txBody>
                  <a:tcPr marL="8263" marR="8263" marT="82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a:solidFill>
                            <a:srgbClr val="000000"/>
                          </a:solidFill>
                          <a:effectLst/>
                          <a:latin typeface="Microsoft YaHei"/>
                          <a:ea typeface="Microsoft YaHei"/>
                          <a:cs typeface="DengXian" panose="02010600030101010101" pitchFamily="2" charset="-122"/>
                        </a:rPr>
                        <a:t>Avg FDR at 3%</a:t>
                      </a:r>
                      <a:endParaRPr lang="en-US" sz="1400">
                        <a:effectLst/>
                        <a:latin typeface="Microsoft YaHei"/>
                        <a:ea typeface="Microsoft YaHei"/>
                        <a:cs typeface="DengXian" panose="02010600030101010101" pitchFamily="2" charset="-122"/>
                      </a:endParaRPr>
                    </a:p>
                  </a:txBody>
                  <a:tcPr marL="8263" marR="8263" marT="8263"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1165918"/>
                  </a:ext>
                </a:extLst>
              </a:tr>
              <a:tr h="767388">
                <a:tc rowSpan="2">
                  <a:txBody>
                    <a:bodyPr/>
                    <a:lstStyle/>
                    <a:p>
                      <a:pPr algn="ctr" fontAlgn="ctr"/>
                      <a:r>
                        <a:rPr lang="en-US" sz="1400" b="1" i="0" u="none" strike="noStrike">
                          <a:solidFill>
                            <a:srgbClr val="000000"/>
                          </a:solidFill>
                          <a:effectLst/>
                          <a:latin typeface="Microsoft YaHei"/>
                          <a:ea typeface="Microsoft YaHei"/>
                        </a:rPr>
                        <a:t>Random Forest</a:t>
                      </a:r>
                    </a:p>
                  </a:txBody>
                  <a:tcPr marL="8263" marR="8263" marT="8263"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EBF7"/>
                    </a:solidFill>
                  </a:tcPr>
                </a:tc>
                <a:tc>
                  <a:txBody>
                    <a:bodyPr/>
                    <a:lstStyle/>
                    <a:p>
                      <a:pPr algn="ctr" fontAlgn="ctr"/>
                      <a:r>
                        <a:rPr lang="en-US" sz="1400" b="1" i="0" u="none" strike="noStrike">
                          <a:solidFill>
                            <a:srgbClr val="000000"/>
                          </a:solidFill>
                          <a:effectLst/>
                          <a:latin typeface="Microsoft YaHei"/>
                          <a:ea typeface="Microsoft YaHei"/>
                        </a:rPr>
                        <a:t>Variables</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fontAlgn="ctr"/>
                      <a:r>
                        <a:rPr lang="en-US" sz="1400" b="1" i="0" u="none" strike="noStrike">
                          <a:solidFill>
                            <a:srgbClr val="000000"/>
                          </a:solidFill>
                          <a:effectLst/>
                          <a:latin typeface="Microsoft YaHei"/>
                          <a:ea typeface="Microsoft YaHei"/>
                        </a:rPr>
                        <a:t>n_</a:t>
                      </a:r>
                    </a:p>
                    <a:p>
                      <a:pPr algn="ctr" fontAlgn="ctr"/>
                      <a:r>
                        <a:rPr lang="en-US" sz="1400" b="1" i="0" u="none" strike="noStrike">
                          <a:solidFill>
                            <a:srgbClr val="000000"/>
                          </a:solidFill>
                          <a:effectLst/>
                          <a:latin typeface="Microsoft YaHei"/>
                          <a:ea typeface="Microsoft YaHei"/>
                        </a:rPr>
                        <a:t>estimators</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fontAlgn="ctr"/>
                      <a:r>
                        <a:rPr lang="en-US" sz="1400" b="1" i="0" u="none" strike="noStrike">
                          <a:solidFill>
                            <a:srgbClr val="000000"/>
                          </a:solidFill>
                          <a:effectLst/>
                          <a:latin typeface="Microsoft YaHei"/>
                          <a:ea typeface="Microsoft YaHei"/>
                        </a:rPr>
                        <a:t>max_</a:t>
                      </a:r>
                    </a:p>
                    <a:p>
                      <a:pPr algn="ctr" fontAlgn="ctr"/>
                      <a:r>
                        <a:rPr lang="en-US" sz="1400" b="1" i="0" u="none" strike="noStrike">
                          <a:solidFill>
                            <a:srgbClr val="000000"/>
                          </a:solidFill>
                          <a:effectLst/>
                          <a:latin typeface="Microsoft YaHei"/>
                          <a:ea typeface="Microsoft YaHei"/>
                        </a:rPr>
                        <a:t>depth</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fontAlgn="ctr"/>
                      <a:r>
                        <a:rPr lang="en-US" sz="1400" b="1" i="0" u="none" strike="noStrike">
                          <a:solidFill>
                            <a:srgbClr val="000000"/>
                          </a:solidFill>
                          <a:effectLst/>
                          <a:latin typeface="Microsoft YaHei"/>
                          <a:ea typeface="Microsoft YaHei"/>
                        </a:rPr>
                        <a:t>min_</a:t>
                      </a:r>
                    </a:p>
                    <a:p>
                      <a:pPr algn="ctr" fontAlgn="ctr"/>
                      <a:r>
                        <a:rPr lang="en-US" sz="1400" b="1" i="0" u="none" strike="noStrike">
                          <a:solidFill>
                            <a:srgbClr val="000000"/>
                          </a:solidFill>
                          <a:effectLst/>
                          <a:latin typeface="Microsoft YaHei"/>
                          <a:ea typeface="Microsoft YaHei"/>
                        </a:rPr>
                        <a:t>samples_</a:t>
                      </a:r>
                    </a:p>
                    <a:p>
                      <a:pPr algn="ctr" fontAlgn="ctr"/>
                      <a:r>
                        <a:rPr lang="en-US" sz="1400" b="1" i="0" u="none" strike="noStrike">
                          <a:solidFill>
                            <a:srgbClr val="000000"/>
                          </a:solidFill>
                          <a:effectLst/>
                          <a:latin typeface="Microsoft YaHei"/>
                          <a:ea typeface="Microsoft YaHei"/>
                        </a:rPr>
                        <a:t>leaf</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fontAlgn="ctr"/>
                      <a:r>
                        <a:rPr lang="en-US" sz="1400" b="1" i="0" u="none" strike="noStrike">
                          <a:solidFill>
                            <a:srgbClr val="000000"/>
                          </a:solidFill>
                          <a:effectLst/>
                          <a:latin typeface="Microsoft YaHei"/>
                          <a:ea typeface="Microsoft YaHei"/>
                        </a:rPr>
                        <a:t>min_</a:t>
                      </a:r>
                    </a:p>
                    <a:p>
                      <a:pPr algn="ctr" fontAlgn="ctr"/>
                      <a:r>
                        <a:rPr lang="en-US" sz="1400" b="1" i="0" u="none" strike="noStrike">
                          <a:solidFill>
                            <a:srgbClr val="000000"/>
                          </a:solidFill>
                          <a:effectLst/>
                          <a:latin typeface="Microsoft YaHei"/>
                          <a:ea typeface="Microsoft YaHei"/>
                        </a:rPr>
                        <a:t>samples_</a:t>
                      </a:r>
                    </a:p>
                    <a:p>
                      <a:pPr algn="ctr" fontAlgn="ctr"/>
                      <a:r>
                        <a:rPr lang="en-US" sz="1400" b="1" i="0" u="none" strike="noStrike">
                          <a:solidFill>
                            <a:srgbClr val="000000"/>
                          </a:solidFill>
                          <a:effectLst/>
                          <a:latin typeface="Microsoft YaHei"/>
                          <a:ea typeface="Microsoft YaHei"/>
                        </a:rPr>
                        <a:t>split</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algn="ctr">
                        <a:lnSpc>
                          <a:spcPct val="150000"/>
                        </a:lnSpc>
                        <a:spcBef>
                          <a:spcPts val="0"/>
                        </a:spcBef>
                        <a:spcAft>
                          <a:spcPts val="0"/>
                        </a:spcAft>
                      </a:pPr>
                      <a:r>
                        <a:rPr lang="en-US" sz="1400" b="1" err="1">
                          <a:effectLst/>
                          <a:latin typeface="Microsoft YaHei"/>
                          <a:ea typeface="Microsoft YaHei"/>
                          <a:cs typeface="DengXian" panose="02010600030101010101" pitchFamily="2" charset="-122"/>
                        </a:rPr>
                        <a:t>trn</a:t>
                      </a:r>
                      <a:endParaRPr lang="en-US" sz="1400">
                        <a:effectLst/>
                        <a:latin typeface="Microsoft YaHei"/>
                        <a:ea typeface="Microsoft YaHei"/>
                        <a:cs typeface="DengXian"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algn="ctr">
                        <a:lnSpc>
                          <a:spcPct val="150000"/>
                        </a:lnSpc>
                        <a:spcBef>
                          <a:spcPts val="0"/>
                        </a:spcBef>
                        <a:spcAft>
                          <a:spcPts val="0"/>
                        </a:spcAft>
                      </a:pPr>
                      <a:r>
                        <a:rPr lang="en-US" sz="1400" b="1" err="1">
                          <a:effectLst/>
                          <a:latin typeface="Microsoft YaHei"/>
                          <a:ea typeface="Microsoft YaHei"/>
                          <a:cs typeface="DengXian" panose="02010600030101010101" pitchFamily="2" charset="-122"/>
                        </a:rPr>
                        <a:t>tst</a:t>
                      </a:r>
                      <a:endParaRPr lang="en-US" sz="1400">
                        <a:effectLst/>
                        <a:latin typeface="Microsoft YaHei"/>
                        <a:ea typeface="Microsoft YaHei"/>
                        <a:cs typeface="DengXian"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algn="ctr">
                        <a:lnSpc>
                          <a:spcPct val="150000"/>
                        </a:lnSpc>
                        <a:spcBef>
                          <a:spcPts val="0"/>
                        </a:spcBef>
                        <a:spcAft>
                          <a:spcPts val="0"/>
                        </a:spcAft>
                      </a:pPr>
                      <a:r>
                        <a:rPr lang="en-US" sz="1400" b="1" err="1">
                          <a:effectLst/>
                          <a:latin typeface="Microsoft YaHei"/>
                          <a:ea typeface="Microsoft YaHei"/>
                          <a:cs typeface="DengXian" panose="02010600030101010101" pitchFamily="2" charset="-122"/>
                        </a:rPr>
                        <a:t>oot</a:t>
                      </a:r>
                      <a:endParaRPr lang="en-US" sz="1400">
                        <a:effectLst/>
                        <a:latin typeface="Microsoft YaHei"/>
                        <a:ea typeface="Microsoft YaHei"/>
                        <a:cs typeface="DengXian"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mpd="sng">
                      <a:noFill/>
                      <a:prstDash val="soli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93703327"/>
                  </a:ext>
                </a:extLst>
              </a:tr>
              <a:tr h="422619">
                <a:tc vMerge="1">
                  <a:txBody>
                    <a:bodyPr/>
                    <a:lstStyle/>
                    <a:p>
                      <a:endParaRPr lang="en-US"/>
                    </a:p>
                  </a:txBody>
                  <a:tcPr>
                    <a:lnT w="28575" cap="flat" cmpd="sng" algn="ctr">
                      <a:solidFill>
                        <a:schemeClr val="tx1"/>
                      </a:solidFill>
                      <a:prstDash val="solid"/>
                      <a:round/>
                      <a:headEnd type="none" w="med" len="med"/>
                      <a:tailEnd type="none" w="med" len="med"/>
                    </a:lnT>
                  </a:tcPr>
                </a:tc>
                <a:tc>
                  <a:txBody>
                    <a:bodyPr/>
                    <a:lstStyle/>
                    <a:p>
                      <a:pPr algn="ctr" fontAlgn="ctr"/>
                      <a:r>
                        <a:rPr lang="en-US" sz="1400" b="0" i="0" u="none" strike="noStrike">
                          <a:solidFill>
                            <a:srgbClr val="000000"/>
                          </a:solidFill>
                          <a:effectLst/>
                          <a:latin typeface="Microsoft YaHei"/>
                          <a:ea typeface="Microsoft YaHei"/>
                        </a:rPr>
                        <a:t>20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i="0" u="none" strike="noStrike">
                          <a:solidFill>
                            <a:srgbClr val="000000"/>
                          </a:solidFill>
                          <a:effectLst/>
                          <a:latin typeface="Microsoft YaHei"/>
                          <a:ea typeface="Microsoft YaHei"/>
                        </a:rPr>
                        <a:t>200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i="0" u="none" strike="noStrike">
                          <a:solidFill>
                            <a:srgbClr val="000000"/>
                          </a:solidFill>
                          <a:effectLst/>
                          <a:latin typeface="Microsoft YaHei"/>
                          <a:ea typeface="Microsoft YaHei"/>
                        </a:rPr>
                        <a:t>50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i="0" u="none" strike="noStrike">
                          <a:solidFill>
                            <a:srgbClr val="000000"/>
                          </a:solidFill>
                          <a:effectLst/>
                          <a:latin typeface="Microsoft YaHei"/>
                          <a:ea typeface="Microsoft YaHei"/>
                        </a:rPr>
                        <a:t>15</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i="0" u="none" strike="noStrike">
                          <a:solidFill>
                            <a:srgbClr val="000000"/>
                          </a:solidFill>
                          <a:effectLst/>
                          <a:latin typeface="Microsoft YaHei"/>
                          <a:ea typeface="Microsoft YaHei"/>
                        </a:rPr>
                        <a:t>30</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a:solidFill>
                            <a:schemeClr val="accent2"/>
                          </a:solidFill>
                          <a:effectLst/>
                          <a:latin typeface="Microsoft YaHei"/>
                          <a:ea typeface="Microsoft YaHei"/>
                        </a:rPr>
                        <a:t>0.922</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a:solidFill>
                            <a:schemeClr val="accent2"/>
                          </a:solidFill>
                          <a:effectLst/>
                          <a:latin typeface="Microsoft YaHei"/>
                          <a:ea typeface="Microsoft YaHei"/>
                        </a:rPr>
                        <a:t>0.882</a:t>
                      </a:r>
                    </a:p>
                  </a:txBody>
                  <a:tcPr marL="8263" marR="8263" marT="826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a:solidFill>
                            <a:schemeClr val="accent2"/>
                          </a:solidFill>
                          <a:effectLst/>
                          <a:latin typeface="Microsoft YaHei"/>
                          <a:ea typeface="Microsoft YaHei"/>
                        </a:rPr>
                        <a:t>0.610</a:t>
                      </a:r>
                    </a:p>
                  </a:txBody>
                  <a:tcPr marL="8263" marR="8263" marT="8263"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377341"/>
                  </a:ext>
                </a:extLst>
              </a:tr>
            </a:tbl>
          </a:graphicData>
        </a:graphic>
      </p:graphicFrame>
      <p:sp>
        <p:nvSpPr>
          <p:cNvPr id="4" name="Pentagon 9">
            <a:extLst>
              <a:ext uri="{FF2B5EF4-FFF2-40B4-BE49-F238E27FC236}">
                <a16:creationId xmlns:a16="http://schemas.microsoft.com/office/drawing/2014/main" id="{9E3969A4-E27B-CE6C-9A95-DFBBD8833E04}"/>
              </a:ext>
            </a:extLst>
          </p:cNvPr>
          <p:cNvSpPr/>
          <p:nvPr/>
        </p:nvSpPr>
        <p:spPr>
          <a:xfrm>
            <a:off x="-2454" y="1071320"/>
            <a:ext cx="2196899" cy="369332"/>
          </a:xfrm>
          <a:prstGeom prst="homePlate">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b="1">
                <a:solidFill>
                  <a:schemeClr val="accent2"/>
                </a:solidFill>
              </a:rPr>
              <a:t>Best Result</a:t>
            </a:r>
          </a:p>
        </p:txBody>
      </p:sp>
      <p:sp>
        <p:nvSpPr>
          <p:cNvPr id="7" name="Pentagon 9">
            <a:extLst>
              <a:ext uri="{FF2B5EF4-FFF2-40B4-BE49-F238E27FC236}">
                <a16:creationId xmlns:a16="http://schemas.microsoft.com/office/drawing/2014/main" id="{CF5B7CC1-B3C0-DDAC-3C8A-95B37296EC0C}"/>
              </a:ext>
            </a:extLst>
          </p:cNvPr>
          <p:cNvSpPr/>
          <p:nvPr/>
        </p:nvSpPr>
        <p:spPr>
          <a:xfrm>
            <a:off x="-2455" y="4486952"/>
            <a:ext cx="2196899" cy="369332"/>
          </a:xfrm>
          <a:prstGeom prst="homePlate">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b="1">
                <a:solidFill>
                  <a:schemeClr val="accent2"/>
                </a:solidFill>
              </a:rPr>
              <a:t>Improvement</a:t>
            </a:r>
          </a:p>
        </p:txBody>
      </p:sp>
      <p:sp>
        <p:nvSpPr>
          <p:cNvPr id="8" name="TextBox 7">
            <a:extLst>
              <a:ext uri="{FF2B5EF4-FFF2-40B4-BE49-F238E27FC236}">
                <a16:creationId xmlns:a16="http://schemas.microsoft.com/office/drawing/2014/main" id="{75781AA5-4D4F-E5E8-8808-31A3CBE3643D}"/>
              </a:ext>
            </a:extLst>
          </p:cNvPr>
          <p:cNvSpPr txBox="1"/>
          <p:nvPr/>
        </p:nvSpPr>
        <p:spPr>
          <a:xfrm>
            <a:off x="670746" y="5149093"/>
            <a:ext cx="104145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t>Consult with industry expert and create more high-quality variables based on domain knowledge</a:t>
            </a:r>
            <a:endParaRPr lang="en-US"/>
          </a:p>
          <a:p>
            <a:pPr marL="342900" indent="-342900">
              <a:buFont typeface="Arial"/>
              <a:buChar char="•"/>
            </a:pPr>
            <a:r>
              <a:rPr lang="en-US" sz="2000"/>
              <a:t>Try to use </a:t>
            </a:r>
            <a:r>
              <a:rPr lang="en-US" sz="2000" err="1"/>
              <a:t>undersampling</a:t>
            </a:r>
            <a:r>
              <a:rPr lang="en-US" sz="2000"/>
              <a:t> </a:t>
            </a:r>
            <a:r>
              <a:rPr lang="en-US" sz="2000">
                <a:ea typeface="+mn-lt"/>
                <a:cs typeface="+mn-lt"/>
              </a:rPr>
              <a:t>and oversampling(</a:t>
            </a:r>
            <a:r>
              <a:rPr lang="en-US" sz="2000" err="1">
                <a:ea typeface="+mn-lt"/>
                <a:cs typeface="+mn-lt"/>
              </a:rPr>
              <a:t>eg.</a:t>
            </a:r>
            <a:r>
              <a:rPr lang="en-US" sz="2000">
                <a:ea typeface="+mn-lt"/>
                <a:cs typeface="+mn-lt"/>
              </a:rPr>
              <a:t> </a:t>
            </a:r>
            <a:r>
              <a:rPr lang="en-US" sz="2000"/>
              <a:t>SMOTE</a:t>
            </a:r>
            <a:r>
              <a:rPr lang="en-US" sz="2000">
                <a:ea typeface="+mn-lt"/>
                <a:cs typeface="+mn-lt"/>
              </a:rPr>
              <a:t>)</a:t>
            </a:r>
            <a:r>
              <a:rPr lang="en-US" sz="2000"/>
              <a:t> techniques to handle imbalanced frauds in training data</a:t>
            </a:r>
          </a:p>
        </p:txBody>
      </p:sp>
    </p:spTree>
    <p:extLst>
      <p:ext uri="{BB962C8B-B14F-4D97-AF65-F5344CB8AC3E}">
        <p14:creationId xmlns:p14="http://schemas.microsoft.com/office/powerpoint/2010/main" val="2666704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AFBF-DFCC-254F-A3AE-85B6E0E8F67D}"/>
              </a:ext>
            </a:extLst>
          </p:cNvPr>
          <p:cNvSpPr>
            <a:spLocks noGrp="1"/>
          </p:cNvSpPr>
          <p:nvPr>
            <p:ph type="ctrTitle"/>
          </p:nvPr>
        </p:nvSpPr>
        <p:spPr/>
        <p:txBody>
          <a:bodyPr/>
          <a:lstStyle/>
          <a:p>
            <a:pPr algn="ctr"/>
            <a:r>
              <a:rPr lang="en-US" sz="7200" b="1"/>
              <a:t>Thank you for Listening! </a:t>
            </a:r>
          </a:p>
        </p:txBody>
      </p:sp>
    </p:spTree>
    <p:extLst>
      <p:ext uri="{BB962C8B-B14F-4D97-AF65-F5344CB8AC3E}">
        <p14:creationId xmlns:p14="http://schemas.microsoft.com/office/powerpoint/2010/main" val="1927781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8" y="0"/>
            <a:ext cx="5667022" cy="812800"/>
          </a:xfrm>
          <a:prstGeom prst="rect">
            <a:avLst/>
          </a:prstGeom>
        </p:spPr>
        <p:txBody>
          <a:bodyPr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Background</a:t>
            </a:r>
          </a:p>
        </p:txBody>
      </p:sp>
      <p:sp>
        <p:nvSpPr>
          <p:cNvPr id="5" name="TextBox 4">
            <a:extLst>
              <a:ext uri="{FF2B5EF4-FFF2-40B4-BE49-F238E27FC236}">
                <a16:creationId xmlns:a16="http://schemas.microsoft.com/office/drawing/2014/main" id="{00BCC7B7-E984-8198-DD43-95FBDB38CFFD}"/>
              </a:ext>
            </a:extLst>
          </p:cNvPr>
          <p:cNvSpPr txBox="1"/>
          <p:nvPr/>
        </p:nvSpPr>
        <p:spPr>
          <a:xfrm>
            <a:off x="1000079" y="1473290"/>
            <a:ext cx="1019837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The percentage of fraudulent transactions in the U.S. is substantially lower than in Mexico, but the value of these transactions is higher in the U.S. except for Q4 2020.</a:t>
            </a:r>
          </a:p>
        </p:txBody>
      </p:sp>
      <p:pic>
        <p:nvPicPr>
          <p:cNvPr id="3" name="Picture 5" descr="Chart, bar chart&#10;&#10;Description automatically generated">
            <a:extLst>
              <a:ext uri="{FF2B5EF4-FFF2-40B4-BE49-F238E27FC236}">
                <a16:creationId xmlns:a16="http://schemas.microsoft.com/office/drawing/2014/main" id="{8FD38D1B-22EB-E3FE-4582-00D42BC076B2}"/>
              </a:ext>
            </a:extLst>
          </p:cNvPr>
          <p:cNvPicPr>
            <a:picLocks noChangeAspect="1"/>
          </p:cNvPicPr>
          <p:nvPr/>
        </p:nvPicPr>
        <p:blipFill>
          <a:blip r:embed="rId3"/>
          <a:stretch>
            <a:fillRect/>
          </a:stretch>
        </p:blipFill>
        <p:spPr>
          <a:xfrm>
            <a:off x="874143" y="2827237"/>
            <a:ext cx="10444168" cy="2903444"/>
          </a:xfrm>
          <a:prstGeom prst="rect">
            <a:avLst/>
          </a:prstGeom>
        </p:spPr>
      </p:pic>
    </p:spTree>
    <p:extLst>
      <p:ext uri="{BB962C8B-B14F-4D97-AF65-F5344CB8AC3E}">
        <p14:creationId xmlns:p14="http://schemas.microsoft.com/office/powerpoint/2010/main" val="29875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28978" y="0"/>
            <a:ext cx="5667022" cy="812800"/>
          </a:xfrm>
          <a:prstGeom prst="rect">
            <a:avLst/>
          </a:prstGeom>
        </p:spPr>
        <p:txBody>
          <a:bodyPr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Background</a:t>
            </a:r>
          </a:p>
        </p:txBody>
      </p:sp>
      <p:sp>
        <p:nvSpPr>
          <p:cNvPr id="5" name="TextBox 4">
            <a:extLst>
              <a:ext uri="{FF2B5EF4-FFF2-40B4-BE49-F238E27FC236}">
                <a16:creationId xmlns:a16="http://schemas.microsoft.com/office/drawing/2014/main" id="{00BCC7B7-E984-8198-DD43-95FBDB38CFFD}"/>
              </a:ext>
            </a:extLst>
          </p:cNvPr>
          <p:cNvSpPr txBox="1"/>
          <p:nvPr/>
        </p:nvSpPr>
        <p:spPr>
          <a:xfrm>
            <a:off x="2389635" y="1215493"/>
            <a:ext cx="696017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The card-not-present fraud which is conducted online or over the phone is on the rise.</a:t>
            </a:r>
          </a:p>
        </p:txBody>
      </p:sp>
      <p:pic>
        <p:nvPicPr>
          <p:cNvPr id="4" name="Picture 5" descr="Chart, bar chart&#10;&#10;Description automatically generated">
            <a:extLst>
              <a:ext uri="{FF2B5EF4-FFF2-40B4-BE49-F238E27FC236}">
                <a16:creationId xmlns:a16="http://schemas.microsoft.com/office/drawing/2014/main" id="{12F77FC5-0756-8380-1D6D-D2CCF7F42387}"/>
              </a:ext>
            </a:extLst>
          </p:cNvPr>
          <p:cNvPicPr>
            <a:picLocks noChangeAspect="1"/>
          </p:cNvPicPr>
          <p:nvPr/>
        </p:nvPicPr>
        <p:blipFill>
          <a:blip r:embed="rId3"/>
          <a:stretch>
            <a:fillRect/>
          </a:stretch>
        </p:blipFill>
        <p:spPr>
          <a:xfrm>
            <a:off x="2429741" y="2311248"/>
            <a:ext cx="6882245" cy="3869337"/>
          </a:xfrm>
          <a:prstGeom prst="rect">
            <a:avLst/>
          </a:prstGeom>
        </p:spPr>
      </p:pic>
    </p:spTree>
    <p:extLst>
      <p:ext uri="{BB962C8B-B14F-4D97-AF65-F5344CB8AC3E}">
        <p14:creationId xmlns:p14="http://schemas.microsoft.com/office/powerpoint/2010/main" val="3216267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2E15-95DC-F945-B3EF-8BEB16E23303}"/>
              </a:ext>
            </a:extLst>
          </p:cNvPr>
          <p:cNvSpPr>
            <a:spLocks noGrp="1"/>
          </p:cNvSpPr>
          <p:nvPr>
            <p:ph type="ctrTitle"/>
          </p:nvPr>
        </p:nvSpPr>
        <p:spPr>
          <a:xfrm>
            <a:off x="993421" y="1817510"/>
            <a:ext cx="10216445" cy="2691679"/>
          </a:xfrm>
        </p:spPr>
        <p:txBody>
          <a:bodyPr/>
          <a:lstStyle/>
          <a:p>
            <a:r>
              <a:rPr lang="en-US" sz="6000">
                <a:ea typeface="+mj-lt"/>
                <a:cs typeface="+mj-lt"/>
              </a:rPr>
              <a:t>exploratory data analysis </a:t>
            </a:r>
            <a:r>
              <a:rPr lang="en-US" sz="6000"/>
              <a:t>and </a:t>
            </a:r>
            <a:br>
              <a:rPr lang="en-US" sz="6000"/>
            </a:br>
            <a:r>
              <a:rPr lang="en-US" sz="6000"/>
              <a:t>Data cleaning</a:t>
            </a:r>
            <a:endParaRPr lang="en-US" sz="6000">
              <a:latin typeface="Rockwell Condensed"/>
            </a:endParaRPr>
          </a:p>
        </p:txBody>
      </p:sp>
    </p:spTree>
    <p:extLst>
      <p:ext uri="{BB962C8B-B14F-4D97-AF65-F5344CB8AC3E}">
        <p14:creationId xmlns:p14="http://schemas.microsoft.com/office/powerpoint/2010/main" val="351721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17688" y="0"/>
            <a:ext cx="7224889" cy="812800"/>
          </a:xfrm>
          <a:prstGeom prst="rect">
            <a:avLst/>
          </a:prstGeom>
        </p:spPr>
        <p:txBody>
          <a:bodyPr lIns="91440" tIns="45720" rIns="91440" bIns="4572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EDA</a:t>
            </a:r>
            <a:endParaRPr lang="en-US" sz="3200" b="1"/>
          </a:p>
        </p:txBody>
      </p:sp>
      <p:sp>
        <p:nvSpPr>
          <p:cNvPr id="3" name="Title 2">
            <a:extLst>
              <a:ext uri="{FF2B5EF4-FFF2-40B4-BE49-F238E27FC236}">
                <a16:creationId xmlns:a16="http://schemas.microsoft.com/office/drawing/2014/main" id="{38E14364-773E-01E0-C1BB-07315A057EA3}"/>
              </a:ext>
            </a:extLst>
          </p:cNvPr>
          <p:cNvSpPr>
            <a:spLocks noGrp="1"/>
          </p:cNvSpPr>
          <p:nvPr>
            <p:ph type="title"/>
          </p:nvPr>
        </p:nvSpPr>
        <p:spPr>
          <a:xfrm>
            <a:off x="1069848" y="671790"/>
            <a:ext cx="10058400" cy="1609344"/>
          </a:xfrm>
        </p:spPr>
        <p:txBody>
          <a:bodyPr/>
          <a:lstStyle/>
          <a:p>
            <a:r>
              <a:rPr lang="en-US"/>
              <a:t>Understand the data: </a:t>
            </a:r>
          </a:p>
        </p:txBody>
      </p:sp>
      <p:sp>
        <p:nvSpPr>
          <p:cNvPr id="4" name="Content Placeholder 3">
            <a:extLst>
              <a:ext uri="{FF2B5EF4-FFF2-40B4-BE49-F238E27FC236}">
                <a16:creationId xmlns:a16="http://schemas.microsoft.com/office/drawing/2014/main" id="{EA3F29B7-6102-6E0A-64C4-1C15B53D88F7}"/>
              </a:ext>
            </a:extLst>
          </p:cNvPr>
          <p:cNvSpPr>
            <a:spLocks noGrp="1"/>
          </p:cNvSpPr>
          <p:nvPr>
            <p:ph idx="1"/>
          </p:nvPr>
        </p:nvSpPr>
        <p:spPr>
          <a:xfrm>
            <a:off x="1069848" y="2569250"/>
            <a:ext cx="10058400" cy="2647108"/>
          </a:xfrm>
        </p:spPr>
        <p:txBody>
          <a:bodyPr vert="horz" lIns="91440" tIns="45720" rIns="91440" bIns="45720" rtlCol="0" anchor="t">
            <a:normAutofit/>
          </a:bodyPr>
          <a:lstStyle/>
          <a:p>
            <a:r>
              <a:rPr lang="en-US">
                <a:ea typeface="+mn-lt"/>
                <a:cs typeface="+mn-lt"/>
              </a:rPr>
              <a:t>This dataset contains credit card transaction details from a us governmental organization that we can use to detect identity fraud. Fraud labels are synthetic.</a:t>
            </a:r>
            <a:endParaRPr lang="en-US"/>
          </a:p>
          <a:p>
            <a:pPr>
              <a:buClr>
                <a:srgbClr val="9E3611"/>
              </a:buClr>
            </a:pPr>
            <a:r>
              <a:rPr lang="en-US">
                <a:ea typeface="+mn-lt"/>
                <a:cs typeface="+mn-lt"/>
              </a:rPr>
              <a:t>Transaction date covers the timeframe from Jan 1</a:t>
            </a:r>
            <a:r>
              <a:rPr lang="en-US" baseline="30000">
                <a:ea typeface="+mn-lt"/>
                <a:cs typeface="+mn-lt"/>
              </a:rPr>
              <a:t>st</a:t>
            </a:r>
            <a:r>
              <a:rPr lang="en-US">
                <a:ea typeface="+mn-lt"/>
                <a:cs typeface="+mn-lt"/>
              </a:rPr>
              <a:t>, 2006 to Dec 31</a:t>
            </a:r>
            <a:r>
              <a:rPr lang="en-US" baseline="30000">
                <a:ea typeface="+mn-lt"/>
                <a:cs typeface="+mn-lt"/>
              </a:rPr>
              <a:t>st</a:t>
            </a:r>
            <a:r>
              <a:rPr lang="en-US">
                <a:ea typeface="+mn-lt"/>
                <a:cs typeface="+mn-lt"/>
              </a:rPr>
              <a:t>, 2006.</a:t>
            </a:r>
            <a:endParaRPr lang="en-US"/>
          </a:p>
          <a:p>
            <a:pPr>
              <a:buClr>
                <a:srgbClr val="9E3611"/>
              </a:buClr>
            </a:pPr>
            <a:r>
              <a:rPr lang="en-US">
                <a:ea typeface="+mn-lt"/>
                <a:cs typeface="+mn-lt"/>
              </a:rPr>
              <a:t>The dataset contains 10 fields.</a:t>
            </a:r>
            <a:endParaRPr lang="en-US"/>
          </a:p>
          <a:p>
            <a:pPr>
              <a:buClr>
                <a:srgbClr val="9E3611"/>
              </a:buClr>
            </a:pPr>
            <a:r>
              <a:rPr lang="en-US">
                <a:ea typeface="+mn-lt"/>
                <a:cs typeface="+mn-lt"/>
              </a:rPr>
              <a:t>The dataset contains 96,753 transaction records with 1059 labeled as fraud.</a:t>
            </a:r>
            <a:endParaRPr lang="en-US"/>
          </a:p>
        </p:txBody>
      </p:sp>
    </p:spTree>
    <p:extLst>
      <p:ext uri="{BB962C8B-B14F-4D97-AF65-F5344CB8AC3E}">
        <p14:creationId xmlns:p14="http://schemas.microsoft.com/office/powerpoint/2010/main" val="341600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997-CBDF-E845-AFC6-7ED7862B8618}"/>
              </a:ext>
            </a:extLst>
          </p:cNvPr>
          <p:cNvSpPr txBox="1">
            <a:spLocks/>
          </p:cNvSpPr>
          <p:nvPr/>
        </p:nvSpPr>
        <p:spPr>
          <a:xfrm>
            <a:off x="417688" y="0"/>
            <a:ext cx="7224889" cy="812800"/>
          </a:xfrm>
          <a:prstGeom prst="rect">
            <a:avLst/>
          </a:prstGeom>
        </p:spPr>
        <p:txBody>
          <a:bodyPr lIns="91440" tIns="45720" rIns="91440" bIns="4572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en-US" sz="3200" b="1">
                <a:solidFill>
                  <a:schemeClr val="accent2"/>
                </a:solidFill>
              </a:rPr>
              <a:t>EDA</a:t>
            </a:r>
            <a:endParaRPr lang="en-US" sz="3200" b="1"/>
          </a:p>
        </p:txBody>
      </p:sp>
      <p:sp>
        <p:nvSpPr>
          <p:cNvPr id="3" name="Title 2">
            <a:extLst>
              <a:ext uri="{FF2B5EF4-FFF2-40B4-BE49-F238E27FC236}">
                <a16:creationId xmlns:a16="http://schemas.microsoft.com/office/drawing/2014/main" id="{38E14364-773E-01E0-C1BB-07315A057EA3}"/>
              </a:ext>
            </a:extLst>
          </p:cNvPr>
          <p:cNvSpPr>
            <a:spLocks noGrp="1"/>
          </p:cNvSpPr>
          <p:nvPr>
            <p:ph type="title"/>
          </p:nvPr>
        </p:nvSpPr>
        <p:spPr/>
        <p:txBody>
          <a:bodyPr/>
          <a:lstStyle/>
          <a:p>
            <a:r>
              <a:rPr lang="en-US"/>
              <a:t>Understand the data: </a:t>
            </a:r>
          </a:p>
        </p:txBody>
      </p:sp>
      <p:sp>
        <p:nvSpPr>
          <p:cNvPr id="4" name="Content Placeholder 3">
            <a:extLst>
              <a:ext uri="{FF2B5EF4-FFF2-40B4-BE49-F238E27FC236}">
                <a16:creationId xmlns:a16="http://schemas.microsoft.com/office/drawing/2014/main" id="{EA3F29B7-6102-6E0A-64C4-1C15B53D88F7}"/>
              </a:ext>
            </a:extLst>
          </p:cNvPr>
          <p:cNvSpPr>
            <a:spLocks noGrp="1"/>
          </p:cNvSpPr>
          <p:nvPr>
            <p:ph idx="1"/>
          </p:nvPr>
        </p:nvSpPr>
        <p:spPr/>
        <p:txBody>
          <a:bodyPr vert="horz" lIns="91440" tIns="45720" rIns="91440" bIns="45720" rtlCol="0" anchor="t">
            <a:normAutofit/>
          </a:bodyPr>
          <a:lstStyle/>
          <a:p>
            <a:r>
              <a:rPr lang="en-US"/>
              <a:t>Summary of each field: Numeric</a:t>
            </a:r>
          </a:p>
          <a:p>
            <a:pPr>
              <a:buClr>
                <a:srgbClr val="9E3611"/>
              </a:buClr>
            </a:pPr>
            <a:endParaRPr lang="en-US"/>
          </a:p>
          <a:p>
            <a:pPr>
              <a:buClr>
                <a:srgbClr val="9E3611"/>
              </a:buClr>
            </a:pPr>
            <a:endParaRPr lang="en-US"/>
          </a:p>
        </p:txBody>
      </p:sp>
      <p:graphicFrame>
        <p:nvGraphicFramePr>
          <p:cNvPr id="9" name="Table 8">
            <a:extLst>
              <a:ext uri="{FF2B5EF4-FFF2-40B4-BE49-F238E27FC236}">
                <a16:creationId xmlns:a16="http://schemas.microsoft.com/office/drawing/2014/main" id="{2D50A153-0691-D074-B423-6070D9A21404}"/>
              </a:ext>
            </a:extLst>
          </p:cNvPr>
          <p:cNvGraphicFramePr>
            <a:graphicFrameLocks noGrp="1"/>
          </p:cNvGraphicFramePr>
          <p:nvPr>
            <p:extLst>
              <p:ext uri="{D42A27DB-BD31-4B8C-83A1-F6EECF244321}">
                <p14:modId xmlns:p14="http://schemas.microsoft.com/office/powerpoint/2010/main" val="172506692"/>
              </p:ext>
            </p:extLst>
          </p:nvPr>
        </p:nvGraphicFramePr>
        <p:xfrm>
          <a:off x="1212228" y="2872034"/>
          <a:ext cx="9488618" cy="2304141"/>
        </p:xfrm>
        <a:graphic>
          <a:graphicData uri="http://schemas.openxmlformats.org/drawingml/2006/table">
            <a:tbl>
              <a:tblPr firstRow="1" firstCol="1" bandRow="1">
                <a:tableStyleId>{5C22544A-7EE6-4342-B048-85BDC9FD1C3A}</a:tableStyleId>
              </a:tblPr>
              <a:tblGrid>
                <a:gridCol w="1279066">
                  <a:extLst>
                    <a:ext uri="{9D8B030D-6E8A-4147-A177-3AD203B41FA5}">
                      <a16:colId xmlns:a16="http://schemas.microsoft.com/office/drawing/2014/main" val="2217211999"/>
                    </a:ext>
                  </a:extLst>
                </a:gridCol>
                <a:gridCol w="1392929">
                  <a:extLst>
                    <a:ext uri="{9D8B030D-6E8A-4147-A177-3AD203B41FA5}">
                      <a16:colId xmlns:a16="http://schemas.microsoft.com/office/drawing/2014/main" val="3505257495"/>
                    </a:ext>
                  </a:extLst>
                </a:gridCol>
                <a:gridCol w="1218339">
                  <a:extLst>
                    <a:ext uri="{9D8B030D-6E8A-4147-A177-3AD203B41FA5}">
                      <a16:colId xmlns:a16="http://schemas.microsoft.com/office/drawing/2014/main" val="3642822239"/>
                    </a:ext>
                  </a:extLst>
                </a:gridCol>
                <a:gridCol w="1497304">
                  <a:extLst>
                    <a:ext uri="{9D8B030D-6E8A-4147-A177-3AD203B41FA5}">
                      <a16:colId xmlns:a16="http://schemas.microsoft.com/office/drawing/2014/main" val="3143760521"/>
                    </a:ext>
                  </a:extLst>
                </a:gridCol>
                <a:gridCol w="1611167">
                  <a:extLst>
                    <a:ext uri="{9D8B030D-6E8A-4147-A177-3AD203B41FA5}">
                      <a16:colId xmlns:a16="http://schemas.microsoft.com/office/drawing/2014/main" val="2577524162"/>
                    </a:ext>
                  </a:extLst>
                </a:gridCol>
                <a:gridCol w="1611167">
                  <a:extLst>
                    <a:ext uri="{9D8B030D-6E8A-4147-A177-3AD203B41FA5}">
                      <a16:colId xmlns:a16="http://schemas.microsoft.com/office/drawing/2014/main" val="1395335990"/>
                    </a:ext>
                  </a:extLst>
                </a:gridCol>
                <a:gridCol w="878646">
                  <a:extLst>
                    <a:ext uri="{9D8B030D-6E8A-4147-A177-3AD203B41FA5}">
                      <a16:colId xmlns:a16="http://schemas.microsoft.com/office/drawing/2014/main" val="688839735"/>
                    </a:ext>
                  </a:extLst>
                </a:gridCol>
              </a:tblGrid>
              <a:tr h="768047">
                <a:tc>
                  <a:txBody>
                    <a:bodyPr/>
                    <a:lstStyle/>
                    <a:p>
                      <a:pPr algn="ctr">
                        <a:spcAft>
                          <a:spcPts val="0"/>
                        </a:spcAft>
                      </a:pPr>
                      <a:r>
                        <a:rPr lang="en-US" sz="1400">
                          <a:solidFill>
                            <a:schemeClr val="tx1"/>
                          </a:solidFill>
                          <a:effectLst/>
                        </a:rPr>
                        <a:t>Field Name</a:t>
                      </a:r>
                    </a:p>
                  </a:txBody>
                  <a:tcPr marL="68580" marR="68580" marT="0" marB="0" anchor="ctr">
                    <a:lnR w="28575">
                      <a:solidFill>
                        <a:schemeClr val="tx1"/>
                      </a:solidFill>
                    </a:lnR>
                    <a:lnT w="28575">
                      <a:solidFill>
                        <a:schemeClr val="tx1"/>
                      </a:solidFill>
                    </a:lnT>
                    <a:lnB w="28575">
                      <a:solidFill>
                        <a:schemeClr val="tx1"/>
                      </a:solidFill>
                    </a:lnB>
                    <a:solidFill>
                      <a:schemeClr val="bg1">
                        <a:lumMod val="95000"/>
                      </a:schemeClr>
                    </a:solidFill>
                  </a:tcPr>
                </a:tc>
                <a:tc>
                  <a:txBody>
                    <a:bodyPr/>
                    <a:lstStyle/>
                    <a:p>
                      <a:pPr algn="ctr">
                        <a:spcAft>
                          <a:spcPts val="0"/>
                        </a:spcAft>
                      </a:pPr>
                      <a:r>
                        <a:rPr lang="en-US" sz="1400">
                          <a:solidFill>
                            <a:schemeClr val="tx1"/>
                          </a:solidFill>
                          <a:effectLst/>
                        </a:rPr>
                        <a:t>% Populated</a:t>
                      </a:r>
                    </a:p>
                  </a:txBody>
                  <a:tcPr marL="68580" marR="68580" marT="0" marB="0" anchor="ctr">
                    <a:lnL w="28575">
                      <a:solidFill>
                        <a:schemeClr val="tx1"/>
                      </a:solidFill>
                    </a:lnL>
                    <a:lnT w="28575">
                      <a:solidFill>
                        <a:schemeClr val="tx1"/>
                      </a:solidFill>
                    </a:lnT>
                    <a:lnB w="28575">
                      <a:solidFill>
                        <a:schemeClr val="tx1"/>
                      </a:solidFill>
                    </a:lnB>
                    <a:solidFill>
                      <a:schemeClr val="bg1">
                        <a:lumMod val="95000"/>
                      </a:schemeClr>
                    </a:solidFill>
                  </a:tcPr>
                </a:tc>
                <a:tc>
                  <a:txBody>
                    <a:bodyPr/>
                    <a:lstStyle/>
                    <a:p>
                      <a:pPr algn="ctr">
                        <a:spcAft>
                          <a:spcPts val="0"/>
                        </a:spcAft>
                      </a:pPr>
                      <a:r>
                        <a:rPr lang="en-US" sz="1400">
                          <a:solidFill>
                            <a:schemeClr val="tx1"/>
                          </a:solidFill>
                          <a:effectLst/>
                        </a:rPr>
                        <a:t>Min</a:t>
                      </a:r>
                    </a:p>
                  </a:txBody>
                  <a:tcPr marL="68580" marR="68580" marT="0" marB="0" anchor="ctr">
                    <a:lnT w="28575">
                      <a:solidFill>
                        <a:schemeClr val="tx1"/>
                      </a:solidFill>
                    </a:lnT>
                    <a:lnB w="28575">
                      <a:solidFill>
                        <a:schemeClr val="tx1"/>
                      </a:solidFill>
                    </a:lnB>
                    <a:solidFill>
                      <a:schemeClr val="bg1">
                        <a:lumMod val="95000"/>
                      </a:schemeClr>
                    </a:solidFill>
                  </a:tcPr>
                </a:tc>
                <a:tc>
                  <a:txBody>
                    <a:bodyPr/>
                    <a:lstStyle/>
                    <a:p>
                      <a:pPr algn="ctr">
                        <a:spcAft>
                          <a:spcPts val="0"/>
                        </a:spcAft>
                      </a:pPr>
                      <a:r>
                        <a:rPr lang="en-US" sz="1400">
                          <a:solidFill>
                            <a:schemeClr val="tx1"/>
                          </a:solidFill>
                          <a:effectLst/>
                        </a:rPr>
                        <a:t>Max</a:t>
                      </a:r>
                    </a:p>
                  </a:txBody>
                  <a:tcPr marL="68580" marR="68580" marT="0" marB="0" anchor="ctr">
                    <a:lnT w="28575">
                      <a:solidFill>
                        <a:schemeClr val="tx1"/>
                      </a:solidFill>
                    </a:lnT>
                    <a:lnB w="28575">
                      <a:solidFill>
                        <a:schemeClr val="tx1"/>
                      </a:solidFill>
                    </a:lnB>
                    <a:solidFill>
                      <a:schemeClr val="bg1">
                        <a:lumMod val="95000"/>
                      </a:schemeClr>
                    </a:solidFill>
                  </a:tcPr>
                </a:tc>
                <a:tc>
                  <a:txBody>
                    <a:bodyPr/>
                    <a:lstStyle/>
                    <a:p>
                      <a:pPr algn="ctr">
                        <a:spcAft>
                          <a:spcPts val="0"/>
                        </a:spcAft>
                      </a:pPr>
                      <a:r>
                        <a:rPr lang="en-US" sz="1400">
                          <a:solidFill>
                            <a:schemeClr val="tx1"/>
                          </a:solidFill>
                          <a:effectLst/>
                        </a:rPr>
                        <a:t>Mean</a:t>
                      </a:r>
                    </a:p>
                  </a:txBody>
                  <a:tcPr marL="68580" marR="68580" marT="0" marB="0" anchor="ctr">
                    <a:lnT w="28575">
                      <a:solidFill>
                        <a:schemeClr val="tx1"/>
                      </a:solidFill>
                    </a:lnT>
                    <a:lnB w="28575">
                      <a:solidFill>
                        <a:schemeClr val="tx1"/>
                      </a:solidFill>
                    </a:lnB>
                    <a:solidFill>
                      <a:schemeClr val="bg1">
                        <a:lumMod val="95000"/>
                      </a:schemeClr>
                    </a:solidFill>
                  </a:tcPr>
                </a:tc>
                <a:tc>
                  <a:txBody>
                    <a:bodyPr/>
                    <a:lstStyle/>
                    <a:p>
                      <a:pPr algn="ctr">
                        <a:spcAft>
                          <a:spcPts val="0"/>
                        </a:spcAft>
                      </a:pPr>
                      <a:r>
                        <a:rPr lang="en-US" sz="1400" err="1">
                          <a:solidFill>
                            <a:schemeClr val="tx1"/>
                          </a:solidFill>
                          <a:effectLst/>
                        </a:rPr>
                        <a:t>Stdev</a:t>
                      </a:r>
                      <a:endParaRPr lang="en-US" sz="1400">
                        <a:solidFill>
                          <a:schemeClr val="tx1"/>
                        </a:solidFill>
                        <a:effectLst/>
                      </a:endParaRPr>
                    </a:p>
                  </a:txBody>
                  <a:tcPr marL="68580" marR="68580" marT="0" marB="0" anchor="ctr">
                    <a:lnT w="28575">
                      <a:solidFill>
                        <a:schemeClr val="tx1"/>
                      </a:solidFill>
                    </a:lnT>
                    <a:lnB w="28575">
                      <a:solidFill>
                        <a:schemeClr val="tx1"/>
                      </a:solidFill>
                    </a:lnB>
                    <a:solidFill>
                      <a:schemeClr val="bg1">
                        <a:lumMod val="95000"/>
                      </a:schemeClr>
                    </a:solidFill>
                  </a:tcPr>
                </a:tc>
                <a:tc>
                  <a:txBody>
                    <a:bodyPr/>
                    <a:lstStyle/>
                    <a:p>
                      <a:pPr algn="ctr">
                        <a:spcAft>
                          <a:spcPts val="0"/>
                        </a:spcAft>
                      </a:pPr>
                      <a:r>
                        <a:rPr lang="en-US" sz="1400">
                          <a:solidFill>
                            <a:schemeClr val="tx1"/>
                          </a:solidFill>
                          <a:effectLst/>
                        </a:rPr>
                        <a:t>% Zero</a:t>
                      </a:r>
                    </a:p>
                  </a:txBody>
                  <a:tcPr marL="68580" marR="68580" marT="0" marB="0" anchor="ctr">
                    <a:lnT w="28575">
                      <a:solidFill>
                        <a:schemeClr val="tx1"/>
                      </a:solidFill>
                    </a:lnT>
                    <a:lnB w="28575">
                      <a:solidFill>
                        <a:schemeClr val="tx1"/>
                      </a:solidFill>
                    </a:lnB>
                    <a:solidFill>
                      <a:schemeClr val="bg1">
                        <a:lumMod val="95000"/>
                      </a:schemeClr>
                    </a:solidFill>
                  </a:tcPr>
                </a:tc>
                <a:extLst>
                  <a:ext uri="{0D108BD9-81ED-4DB2-BD59-A6C34878D82A}">
                    <a16:rowId xmlns:a16="http://schemas.microsoft.com/office/drawing/2014/main" val="1266433162"/>
                  </a:ext>
                </a:extLst>
              </a:tr>
              <a:tr h="768047">
                <a:tc>
                  <a:txBody>
                    <a:bodyPr/>
                    <a:lstStyle/>
                    <a:p>
                      <a:pPr algn="ctr">
                        <a:spcAft>
                          <a:spcPts val="0"/>
                        </a:spcAft>
                      </a:pPr>
                      <a:r>
                        <a:rPr lang="en-US" sz="1400">
                          <a:solidFill>
                            <a:schemeClr val="tx1"/>
                          </a:solidFill>
                          <a:effectLst/>
                        </a:rPr>
                        <a:t>Date</a:t>
                      </a:r>
                    </a:p>
                  </a:txBody>
                  <a:tcPr marL="68580" marR="68580" marT="0" marB="0" anchor="ctr">
                    <a:lnR w="28575">
                      <a:solidFill>
                        <a:schemeClr val="tx1"/>
                      </a:solidFill>
                    </a:lnR>
                    <a:lnT w="28575">
                      <a:solidFill>
                        <a:schemeClr val="tx1"/>
                      </a:solidFill>
                    </a:lnT>
                    <a:lnB w="0">
                      <a:noFill/>
                    </a:lnB>
                    <a:noFill/>
                  </a:tcPr>
                </a:tc>
                <a:tc>
                  <a:txBody>
                    <a:bodyPr/>
                    <a:lstStyle/>
                    <a:p>
                      <a:pPr algn="ctr">
                        <a:spcAft>
                          <a:spcPts val="0"/>
                        </a:spcAft>
                      </a:pPr>
                      <a:r>
                        <a:rPr lang="en-US" sz="1400">
                          <a:solidFill>
                            <a:schemeClr val="tx1"/>
                          </a:solidFill>
                          <a:effectLst/>
                        </a:rPr>
                        <a:t>100</a:t>
                      </a:r>
                    </a:p>
                  </a:txBody>
                  <a:tcPr marL="68580" marR="68580" marT="0" marB="0" anchor="ctr">
                    <a:lnL w="28575">
                      <a:solidFill>
                        <a:schemeClr val="tx1"/>
                      </a:solidFill>
                    </a:lnL>
                    <a:lnT w="28575">
                      <a:solidFill>
                        <a:schemeClr val="tx1"/>
                      </a:solidFill>
                    </a:lnT>
                    <a:lnB w="0">
                      <a:noFill/>
                    </a:lnB>
                    <a:noFill/>
                  </a:tcPr>
                </a:tc>
                <a:tc>
                  <a:txBody>
                    <a:bodyPr/>
                    <a:lstStyle/>
                    <a:p>
                      <a:pPr algn="ctr">
                        <a:spcAft>
                          <a:spcPts val="0"/>
                        </a:spcAft>
                      </a:pPr>
                      <a:r>
                        <a:rPr lang="en-US" sz="1400">
                          <a:solidFill>
                            <a:schemeClr val="tx1"/>
                          </a:solidFill>
                          <a:effectLst/>
                        </a:rPr>
                        <a:t>2006-01-01</a:t>
                      </a:r>
                    </a:p>
                  </a:txBody>
                  <a:tcPr marL="68580" marR="68580" marT="0" marB="0" anchor="ctr">
                    <a:lnT w="28575">
                      <a:solidFill>
                        <a:schemeClr val="tx1"/>
                      </a:solidFill>
                    </a:lnT>
                    <a:lnB w="0">
                      <a:noFill/>
                    </a:lnB>
                    <a:noFill/>
                  </a:tcPr>
                </a:tc>
                <a:tc>
                  <a:txBody>
                    <a:bodyPr/>
                    <a:lstStyle/>
                    <a:p>
                      <a:pPr algn="ctr">
                        <a:spcAft>
                          <a:spcPts val="0"/>
                        </a:spcAft>
                      </a:pPr>
                      <a:r>
                        <a:rPr lang="en-US" sz="1400">
                          <a:solidFill>
                            <a:schemeClr val="tx1"/>
                          </a:solidFill>
                          <a:effectLst/>
                        </a:rPr>
                        <a:t>2006-12-31</a:t>
                      </a:r>
                    </a:p>
                  </a:txBody>
                  <a:tcPr marL="68580" marR="68580" marT="0" marB="0" anchor="ctr">
                    <a:lnT w="28575">
                      <a:solidFill>
                        <a:schemeClr val="tx1"/>
                      </a:solidFill>
                    </a:lnT>
                    <a:lnB w="0">
                      <a:noFill/>
                    </a:lnB>
                    <a:noFill/>
                  </a:tcPr>
                </a:tc>
                <a:tc>
                  <a:txBody>
                    <a:bodyPr/>
                    <a:lstStyle/>
                    <a:p>
                      <a:pPr algn="ctr">
                        <a:spcAft>
                          <a:spcPts val="0"/>
                        </a:spcAft>
                      </a:pPr>
                      <a:r>
                        <a:rPr lang="en-US" sz="1400">
                          <a:solidFill>
                            <a:schemeClr val="tx1"/>
                          </a:solidFill>
                          <a:effectLst/>
                        </a:rPr>
                        <a:t>Not Applicable</a:t>
                      </a:r>
                    </a:p>
                  </a:txBody>
                  <a:tcPr marL="68580" marR="68580" marT="0" marB="0" anchor="ctr">
                    <a:lnT w="28575">
                      <a:solidFill>
                        <a:schemeClr val="tx1"/>
                      </a:solidFill>
                    </a:lnT>
                    <a:lnB w="0">
                      <a:noFill/>
                    </a:lnB>
                    <a:noFill/>
                  </a:tcPr>
                </a:tc>
                <a:tc>
                  <a:txBody>
                    <a:bodyPr/>
                    <a:lstStyle/>
                    <a:p>
                      <a:pPr algn="ctr">
                        <a:spcAft>
                          <a:spcPts val="0"/>
                        </a:spcAft>
                      </a:pPr>
                      <a:r>
                        <a:rPr lang="en-US" sz="1400">
                          <a:solidFill>
                            <a:schemeClr val="tx1"/>
                          </a:solidFill>
                          <a:effectLst/>
                        </a:rPr>
                        <a:t>Not Applicable</a:t>
                      </a:r>
                    </a:p>
                  </a:txBody>
                  <a:tcPr marL="68580" marR="68580" marT="0" marB="0" anchor="ctr">
                    <a:lnT w="28575">
                      <a:solidFill>
                        <a:schemeClr val="tx1"/>
                      </a:solidFill>
                    </a:lnT>
                    <a:lnB w="0">
                      <a:noFill/>
                    </a:lnB>
                    <a:noFill/>
                  </a:tcPr>
                </a:tc>
                <a:tc>
                  <a:txBody>
                    <a:bodyPr/>
                    <a:lstStyle/>
                    <a:p>
                      <a:pPr algn="ctr">
                        <a:spcAft>
                          <a:spcPts val="0"/>
                        </a:spcAft>
                      </a:pPr>
                      <a:r>
                        <a:rPr lang="en-US" sz="1400">
                          <a:solidFill>
                            <a:schemeClr val="tx1"/>
                          </a:solidFill>
                          <a:effectLst/>
                        </a:rPr>
                        <a:t>0</a:t>
                      </a:r>
                    </a:p>
                  </a:txBody>
                  <a:tcPr marL="68580" marR="68580" marT="0" marB="0" anchor="ctr">
                    <a:lnT w="28575">
                      <a:solidFill>
                        <a:schemeClr val="tx1"/>
                      </a:solidFill>
                    </a:lnT>
                    <a:lnB w="0">
                      <a:noFill/>
                    </a:lnB>
                    <a:noFill/>
                  </a:tcPr>
                </a:tc>
                <a:extLst>
                  <a:ext uri="{0D108BD9-81ED-4DB2-BD59-A6C34878D82A}">
                    <a16:rowId xmlns:a16="http://schemas.microsoft.com/office/drawing/2014/main" val="3791601855"/>
                  </a:ext>
                </a:extLst>
              </a:tr>
              <a:tr h="768047">
                <a:tc>
                  <a:txBody>
                    <a:bodyPr/>
                    <a:lstStyle/>
                    <a:p>
                      <a:pPr algn="ctr">
                        <a:spcAft>
                          <a:spcPts val="0"/>
                        </a:spcAft>
                      </a:pPr>
                      <a:r>
                        <a:rPr lang="en-US" sz="1400">
                          <a:solidFill>
                            <a:schemeClr val="tx1"/>
                          </a:solidFill>
                          <a:effectLst/>
                        </a:rPr>
                        <a:t>Amount</a:t>
                      </a:r>
                    </a:p>
                  </a:txBody>
                  <a:tcPr marL="68580" marR="68580" marT="0" marB="0" anchor="ctr">
                    <a:lnR w="28575">
                      <a:solidFill>
                        <a:schemeClr val="tx1"/>
                      </a:solidFill>
                    </a:lnR>
                    <a:lnT w="0">
                      <a:noFill/>
                    </a:lnT>
                    <a:lnB w="28575">
                      <a:solidFill>
                        <a:schemeClr val="tx1"/>
                      </a:solidFill>
                    </a:lnB>
                    <a:noFill/>
                  </a:tcPr>
                </a:tc>
                <a:tc>
                  <a:txBody>
                    <a:bodyPr/>
                    <a:lstStyle/>
                    <a:p>
                      <a:pPr algn="ctr">
                        <a:spcAft>
                          <a:spcPts val="0"/>
                        </a:spcAft>
                      </a:pPr>
                      <a:r>
                        <a:rPr lang="en-US" sz="1400">
                          <a:solidFill>
                            <a:schemeClr val="tx1"/>
                          </a:solidFill>
                          <a:effectLst/>
                        </a:rPr>
                        <a:t>100</a:t>
                      </a:r>
                    </a:p>
                  </a:txBody>
                  <a:tcPr marL="68580" marR="68580" marT="0" marB="0" anchor="ctr">
                    <a:lnL w="28575">
                      <a:solidFill>
                        <a:schemeClr val="tx1"/>
                      </a:solidFill>
                    </a:lnL>
                    <a:lnT w="0">
                      <a:noFill/>
                    </a:lnT>
                    <a:lnB w="28575">
                      <a:solidFill>
                        <a:schemeClr val="tx1"/>
                      </a:solidFill>
                    </a:lnB>
                    <a:noFill/>
                  </a:tcPr>
                </a:tc>
                <a:tc>
                  <a:txBody>
                    <a:bodyPr/>
                    <a:lstStyle/>
                    <a:p>
                      <a:pPr algn="ctr">
                        <a:spcAft>
                          <a:spcPts val="0"/>
                        </a:spcAft>
                      </a:pPr>
                      <a:r>
                        <a:rPr lang="en-US" sz="1400">
                          <a:solidFill>
                            <a:schemeClr val="tx1"/>
                          </a:solidFill>
                          <a:effectLst/>
                        </a:rPr>
                        <a:t>0.01</a:t>
                      </a:r>
                    </a:p>
                  </a:txBody>
                  <a:tcPr marL="68580" marR="68580" marT="0" marB="0" anchor="ctr">
                    <a:lnT w="0">
                      <a:noFill/>
                    </a:lnT>
                    <a:lnB w="28575">
                      <a:solidFill>
                        <a:schemeClr val="tx1"/>
                      </a:solidFill>
                    </a:lnB>
                    <a:noFill/>
                  </a:tcPr>
                </a:tc>
                <a:tc>
                  <a:txBody>
                    <a:bodyPr/>
                    <a:lstStyle/>
                    <a:p>
                      <a:pPr algn="ctr">
                        <a:spcAft>
                          <a:spcPts val="0"/>
                        </a:spcAft>
                      </a:pPr>
                      <a:r>
                        <a:rPr lang="en-US" sz="1400">
                          <a:solidFill>
                            <a:srgbClr val="C00000"/>
                          </a:solidFill>
                          <a:effectLst/>
                        </a:rPr>
                        <a:t>3,102,045.53</a:t>
                      </a:r>
                    </a:p>
                  </a:txBody>
                  <a:tcPr marL="68580" marR="68580" marT="0" marB="0" anchor="ctr">
                    <a:lnT w="0">
                      <a:noFill/>
                    </a:lnT>
                    <a:lnB w="28575">
                      <a:solidFill>
                        <a:schemeClr val="tx1"/>
                      </a:solidFill>
                    </a:lnB>
                    <a:noFill/>
                  </a:tcPr>
                </a:tc>
                <a:tc>
                  <a:txBody>
                    <a:bodyPr/>
                    <a:lstStyle/>
                    <a:p>
                      <a:pPr algn="ctr">
                        <a:spcAft>
                          <a:spcPts val="0"/>
                        </a:spcAft>
                      </a:pPr>
                      <a:r>
                        <a:rPr lang="en-US" sz="1400">
                          <a:solidFill>
                            <a:schemeClr val="tx1"/>
                          </a:solidFill>
                          <a:effectLst/>
                        </a:rPr>
                        <a:t>427.89</a:t>
                      </a:r>
                    </a:p>
                  </a:txBody>
                  <a:tcPr marL="68580" marR="68580" marT="0" marB="0" anchor="ctr">
                    <a:lnT w="0">
                      <a:noFill/>
                    </a:lnT>
                    <a:lnB w="28575">
                      <a:solidFill>
                        <a:schemeClr val="tx1"/>
                      </a:solidFill>
                    </a:lnB>
                    <a:noFill/>
                  </a:tcPr>
                </a:tc>
                <a:tc>
                  <a:txBody>
                    <a:bodyPr/>
                    <a:lstStyle/>
                    <a:p>
                      <a:pPr algn="ctr">
                        <a:spcAft>
                          <a:spcPts val="0"/>
                        </a:spcAft>
                      </a:pPr>
                      <a:r>
                        <a:rPr lang="en-US" sz="1400">
                          <a:solidFill>
                            <a:schemeClr val="tx1"/>
                          </a:solidFill>
                          <a:effectLst/>
                        </a:rPr>
                        <a:t>10,006.14</a:t>
                      </a:r>
                    </a:p>
                  </a:txBody>
                  <a:tcPr marL="68580" marR="68580" marT="0" marB="0" anchor="ctr">
                    <a:lnT w="0">
                      <a:noFill/>
                    </a:lnT>
                    <a:lnB w="28575">
                      <a:solidFill>
                        <a:schemeClr val="tx1"/>
                      </a:solidFill>
                    </a:lnB>
                    <a:noFill/>
                  </a:tcPr>
                </a:tc>
                <a:tc>
                  <a:txBody>
                    <a:bodyPr/>
                    <a:lstStyle/>
                    <a:p>
                      <a:pPr algn="ctr">
                        <a:spcAft>
                          <a:spcPts val="0"/>
                        </a:spcAft>
                      </a:pPr>
                      <a:r>
                        <a:rPr lang="en-US" sz="1400">
                          <a:solidFill>
                            <a:schemeClr val="tx1"/>
                          </a:solidFill>
                          <a:effectLst/>
                        </a:rPr>
                        <a:t>0</a:t>
                      </a:r>
                    </a:p>
                  </a:txBody>
                  <a:tcPr marL="68580" marR="68580" marT="0" marB="0" anchor="ctr">
                    <a:lnT w="0">
                      <a:noFill/>
                    </a:lnT>
                    <a:lnB w="28575">
                      <a:solidFill>
                        <a:schemeClr val="tx1"/>
                      </a:solidFill>
                    </a:lnB>
                    <a:noFill/>
                  </a:tcPr>
                </a:tc>
                <a:extLst>
                  <a:ext uri="{0D108BD9-81ED-4DB2-BD59-A6C34878D82A}">
                    <a16:rowId xmlns:a16="http://schemas.microsoft.com/office/drawing/2014/main" val="562288721"/>
                  </a:ext>
                </a:extLst>
              </a:tr>
            </a:tbl>
          </a:graphicData>
        </a:graphic>
      </p:graphicFrame>
      <p:sp>
        <p:nvSpPr>
          <p:cNvPr id="10" name="TextBox 9">
            <a:extLst>
              <a:ext uri="{FF2B5EF4-FFF2-40B4-BE49-F238E27FC236}">
                <a16:creationId xmlns:a16="http://schemas.microsoft.com/office/drawing/2014/main" id="{49A57869-C063-2AC3-1BFF-2E0390E7B187}"/>
              </a:ext>
            </a:extLst>
          </p:cNvPr>
          <p:cNvSpPr txBox="1"/>
          <p:nvPr/>
        </p:nvSpPr>
        <p:spPr>
          <a:xfrm>
            <a:off x="5749471" y="28375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4017878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DA3234098FAB4A8F8F2F179767BF0E" ma:contentTypeVersion="5" ma:contentTypeDescription="Create a new document." ma:contentTypeScope="" ma:versionID="c6a1a95d7a9548de5fb3b779c4e863be">
  <xsd:schema xmlns:xsd="http://www.w3.org/2001/XMLSchema" xmlns:xs="http://www.w3.org/2001/XMLSchema" xmlns:p="http://schemas.microsoft.com/office/2006/metadata/properties" xmlns:ns3="50eda900-c0a3-44ba-a7b5-26c55869f271" xmlns:ns4="1e499b02-fa71-4043-a5b8-d31974819d19" targetNamespace="http://schemas.microsoft.com/office/2006/metadata/properties" ma:root="true" ma:fieldsID="066a8da282558e3ceb85fa76e102c07a" ns3:_="" ns4:_="">
    <xsd:import namespace="50eda900-c0a3-44ba-a7b5-26c55869f271"/>
    <xsd:import namespace="1e499b02-fa71-4043-a5b8-d31974819d1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eda900-c0a3-44ba-a7b5-26c55869f2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499b02-fa71-4043-a5b8-d31974819d1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228D10-B589-4E7D-86C6-D021B6B8D5C4}">
  <ds:schemaRefs>
    <ds:schemaRef ds:uri="1e499b02-fa71-4043-a5b8-d31974819d19"/>
    <ds:schemaRef ds:uri="50eda900-c0a3-44ba-a7b5-26c55869f27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4FAD6F2-E368-46F7-8F4A-15AF98E05680}">
  <ds:schemaRefs>
    <ds:schemaRef ds:uri="http://schemas.microsoft.com/sharepoint/v3/contenttype/forms"/>
  </ds:schemaRefs>
</ds:datastoreItem>
</file>

<file path=customXml/itemProps3.xml><?xml version="1.0" encoding="utf-8"?>
<ds:datastoreItem xmlns:ds="http://schemas.openxmlformats.org/officeDocument/2006/customXml" ds:itemID="{08C0BC3A-982C-49B5-B02F-0B97DC2F74C3}">
  <ds:schemaRefs>
    <ds:schemaRef ds:uri="1e499b02-fa71-4043-a5b8-d31974819d19"/>
    <ds:schemaRef ds:uri="50eda900-c0a3-44ba-a7b5-26c55869f2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Wood Type</Template>
  <TotalTime>0</TotalTime>
  <Words>3241</Words>
  <Application>Microsoft Macintosh PowerPoint</Application>
  <PresentationFormat>Widescreen</PresentationFormat>
  <Paragraphs>1586</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Arial,Sans-Serif</vt:lpstr>
      <vt:lpstr>Microsoft YaHei</vt:lpstr>
      <vt:lpstr>Arial</vt:lpstr>
      <vt:lpstr>Calibri</vt:lpstr>
      <vt:lpstr>Rockwell</vt:lpstr>
      <vt:lpstr>Rockwell Condensed</vt:lpstr>
      <vt:lpstr>Rockwell Extra Bold</vt:lpstr>
      <vt:lpstr>Times New Roman</vt:lpstr>
      <vt:lpstr>Wingdings</vt:lpstr>
      <vt:lpstr>Wood Type</vt:lpstr>
      <vt:lpstr>DSO 562 - Team 111 Fraud Analysis  project 3 Card Transactions Fraud analysis</vt:lpstr>
      <vt:lpstr>Contents</vt:lpstr>
      <vt:lpstr>PowerPoint Presentation</vt:lpstr>
      <vt:lpstr>PowerPoint Presentation</vt:lpstr>
      <vt:lpstr>PowerPoint Presentation</vt:lpstr>
      <vt:lpstr>PowerPoint Presentation</vt:lpstr>
      <vt:lpstr>exploratory data analysis and  Data cleaning</vt:lpstr>
      <vt:lpstr>Understand the data: </vt:lpstr>
      <vt:lpstr>Understand the data: </vt:lpstr>
      <vt:lpstr>Understand the data: </vt:lpstr>
      <vt:lpstr>Card and merchant number: </vt:lpstr>
      <vt:lpstr>Merchant Zip code and State: </vt:lpstr>
      <vt:lpstr>Transaction type and daily transactions:</vt:lpstr>
      <vt:lpstr>Amount distribution: </vt:lpstr>
      <vt:lpstr>PowerPoint Presentation</vt:lpstr>
      <vt:lpstr>PowerPoint Presentation</vt:lpstr>
      <vt:lpstr>Feature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Selection</vt:lpstr>
      <vt:lpstr>PowerPoint Presentation</vt:lpstr>
      <vt:lpstr>PowerPoint Presentation</vt:lpstr>
      <vt:lpstr>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DSO 530 Applied Modern Statistical Learning Methods  group project</dc:title>
  <dc:creator>Xiaoying Zou</dc:creator>
  <cp:lastModifiedBy>Xiaoying Zou</cp:lastModifiedBy>
  <cp:revision>3</cp:revision>
  <dcterms:created xsi:type="dcterms:W3CDTF">2022-04-16T21:59:28Z</dcterms:created>
  <dcterms:modified xsi:type="dcterms:W3CDTF">2022-04-29T01:00:53Z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0x010100F7DA3234098FAB4A8F8F2F179767BF0E</vt:lpwstr>
  </property>
</Properties>
</file>