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58" r:id="rId10"/>
    <p:sldId id="257" r:id="rId11"/>
    <p:sldId id="270" r:id="rId12"/>
    <p:sldId id="265" r:id="rId13"/>
    <p:sldId id="266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eds-uga" TargetMode="External"/><Relationship Id="rId3" Type="http://schemas.openxmlformats.org/officeDocument/2006/relationships/hyperlink" Target="https://eds-uga-csci8360.slack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quinn@cs.uga.edu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s-uga-csci8360.slack.com/" TargetMode="External"/><Relationship Id="rId4" Type="http://schemas.openxmlformats.org/officeDocument/2006/relationships/hyperlink" Target="https://github.com/eds-uga/csci8360-fa16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ds-uga.github.io/csci8360-fa1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latin typeface="Tw Cen MT" charset="0"/>
                <a:ea typeface="Tw Cen MT" charset="0"/>
                <a:cs typeface="Tw Cen MT" charset="0"/>
              </a:rPr>
              <a:t>CSCI 8360: Data Science Practicum</a:t>
            </a:r>
            <a:endParaRPr lang="en-US" sz="4000" cap="none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Lecture 1</a:t>
            </a:r>
          </a:p>
          <a:p>
            <a:r>
              <a:rPr lang="en-US" cap="none" dirty="0" smtClean="0"/>
              <a:t>Dr. Shannon Quinn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809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Project Requirements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804086"/>
            <a:ext cx="10140309" cy="50539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Teams (2-3 people per team)</a:t>
            </a:r>
          </a:p>
          <a:p>
            <a:pPr lvl="1"/>
            <a:r>
              <a:rPr lang="en-US" dirty="0" smtClean="0"/>
              <a:t>You are responsible for forming teams!</a:t>
            </a:r>
          </a:p>
          <a:p>
            <a:pPr lvl="1"/>
            <a:r>
              <a:rPr lang="en-US" dirty="0" smtClean="0"/>
              <a:t>You are more than welcome to form new teams between projects</a:t>
            </a:r>
          </a:p>
          <a:p>
            <a:r>
              <a:rPr lang="en-US" dirty="0" smtClean="0"/>
              <a:t>Use GitHub for development: </a:t>
            </a:r>
            <a:r>
              <a:rPr lang="en-US" dirty="0" smtClean="0">
                <a:hlinkClick r:id="rId2"/>
              </a:rPr>
              <a:t>https://github.com/eds-uga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Send me your GitHub username over Slack</a:t>
            </a:r>
          </a:p>
          <a:p>
            <a:pPr lvl="1"/>
            <a:r>
              <a:rPr lang="en-US" dirty="0" smtClean="0"/>
              <a:t>Post ALL development here</a:t>
            </a:r>
          </a:p>
          <a:p>
            <a:r>
              <a:rPr lang="en-US" dirty="0" smtClean="0"/>
              <a:t>Use Slack for asking questions: </a:t>
            </a:r>
            <a:r>
              <a:rPr lang="en-US" dirty="0" smtClean="0">
                <a:hlinkClick r:id="rId3"/>
              </a:rPr>
              <a:t>https://eds-uga-csci8360.slack.com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Email me your preferred email for a Slack invitation</a:t>
            </a:r>
          </a:p>
          <a:p>
            <a:pPr lvl="1"/>
            <a:r>
              <a:rPr lang="en-US" dirty="0" smtClean="0"/>
              <a:t>Can also use Slack to set up private discussions with your teammates</a:t>
            </a:r>
          </a:p>
          <a:p>
            <a:r>
              <a:rPr lang="en-US" dirty="0" smtClean="0"/>
              <a:t>Submit to </a:t>
            </a:r>
            <a:r>
              <a:rPr lang="en-US" dirty="0" err="1" smtClean="0"/>
              <a:t>AutoLab</a:t>
            </a:r>
            <a:r>
              <a:rPr lang="en-US" dirty="0" smtClean="0"/>
              <a:t> before the deadline</a:t>
            </a:r>
          </a:p>
          <a:p>
            <a:pPr lvl="1"/>
            <a:r>
              <a:rPr lang="en-US" dirty="0" smtClean="0"/>
              <a:t>One submission per team</a:t>
            </a:r>
          </a:p>
          <a:p>
            <a:pPr lvl="1"/>
            <a:r>
              <a:rPr lang="en-US" dirty="0" smtClean="0"/>
              <a:t>More details next week</a:t>
            </a:r>
          </a:p>
        </p:txBody>
      </p:sp>
    </p:spTree>
    <p:extLst>
      <p:ext uri="{BB962C8B-B14F-4D97-AF65-F5344CB8AC3E}">
        <p14:creationId xmlns:p14="http://schemas.microsoft.com/office/powerpoint/2010/main" val="180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Lightning talks</a:t>
            </a:r>
            <a:endParaRPr lang="en-US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03564"/>
          </a:xfrm>
        </p:spPr>
        <p:txBody>
          <a:bodyPr/>
          <a:lstStyle/>
          <a:p>
            <a:r>
              <a:rPr lang="en-US" dirty="0" smtClean="0"/>
              <a:t>5-minute overviews of your team’s solution to the project</a:t>
            </a:r>
          </a:p>
          <a:p>
            <a:r>
              <a:rPr lang="en-US" dirty="0" smtClean="0"/>
              <a:t>Should include</a:t>
            </a:r>
          </a:p>
          <a:p>
            <a:pPr lvl="1"/>
            <a:r>
              <a:rPr lang="en-US" dirty="0" smtClean="0"/>
              <a:t>How you solved the problem</a:t>
            </a:r>
          </a:p>
          <a:p>
            <a:pPr lvl="1"/>
            <a:r>
              <a:rPr lang="en-US" dirty="0" smtClean="0"/>
              <a:t>Why you chose that solution</a:t>
            </a:r>
          </a:p>
          <a:p>
            <a:pPr lvl="1"/>
            <a:r>
              <a:rPr lang="en-US" dirty="0" smtClean="0"/>
              <a:t>A brief code walkthrough</a:t>
            </a:r>
          </a:p>
          <a:p>
            <a:r>
              <a:rPr lang="en-US" dirty="0" smtClean="0"/>
              <a:t>One person from each team presents</a:t>
            </a:r>
          </a:p>
          <a:p>
            <a:r>
              <a:rPr lang="en-US" dirty="0" smtClean="0"/>
              <a:t>Everyone gives at least one lightning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Final Project</a:t>
            </a:r>
            <a:endParaRPr lang="en-US" cap="non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team-based</a:t>
            </a:r>
            <a:r>
              <a:rPr lang="en-US" dirty="0"/>
              <a:t> </a:t>
            </a:r>
            <a:r>
              <a:rPr lang="en-US" dirty="0" smtClean="0"/>
              <a:t>(2-3 people)</a:t>
            </a:r>
          </a:p>
          <a:p>
            <a:r>
              <a:rPr lang="en-US" dirty="0" smtClean="0"/>
              <a:t>Four weeks, rather than two</a:t>
            </a:r>
          </a:p>
          <a:p>
            <a:r>
              <a:rPr lang="en-US" dirty="0" smtClean="0"/>
              <a:t>Includes proposal + final write-up + final presentation components</a:t>
            </a:r>
          </a:p>
          <a:p>
            <a:r>
              <a:rPr lang="en-US" dirty="0" smtClean="0"/>
              <a:t>Presentations will happen the week of Nov. 27 (last week of classes)</a:t>
            </a:r>
          </a:p>
          <a:p>
            <a:r>
              <a:rPr lang="en-US" dirty="0" smtClean="0"/>
              <a:t>More details to come!</a:t>
            </a:r>
          </a:p>
        </p:txBody>
      </p:sp>
    </p:spTree>
    <p:extLst>
      <p:ext uri="{BB962C8B-B14F-4D97-AF65-F5344CB8AC3E}">
        <p14:creationId xmlns:p14="http://schemas.microsoft.com/office/powerpoint/2010/main" val="5588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Project 0 (P0)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Email me ( </a:t>
            </a:r>
            <a:r>
              <a:rPr lang="en-US" dirty="0" smtClean="0">
                <a:hlinkClick r:id="rId2"/>
              </a:rPr>
              <a:t>squinn@cs.uga.edu</a:t>
            </a:r>
            <a:r>
              <a:rPr lang="en-US" dirty="0" smtClean="0"/>
              <a:t> ) with your preferred email to send a Slack invite. Join the Slack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me your GitHub username. Join the GitHub ”EDS@UGA” team.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considering potential teammates for P1, due out next week.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sure I send you individual AWS EC2 credentials.</a:t>
            </a:r>
          </a:p>
        </p:txBody>
      </p:sp>
    </p:spTree>
    <p:extLst>
      <p:ext uri="{BB962C8B-B14F-4D97-AF65-F5344CB8AC3E}">
        <p14:creationId xmlns:p14="http://schemas.microsoft.com/office/powerpoint/2010/main" val="3731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Finally</a:t>
            </a:r>
            <a:r>
              <a:rPr lang="is-IS" cap="none" dirty="0" smtClean="0"/>
              <a:t>…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7619"/>
          </a:xfrm>
        </p:spPr>
        <p:txBody>
          <a:bodyPr/>
          <a:lstStyle/>
          <a:p>
            <a:r>
              <a:rPr lang="en-US" dirty="0" smtClean="0"/>
              <a:t>What large-scale problems do </a:t>
            </a:r>
            <a:r>
              <a:rPr lang="en-US" i="1" dirty="0" smtClean="0"/>
              <a:t>you</a:t>
            </a:r>
            <a:r>
              <a:rPr lang="en-US" dirty="0" smtClean="0"/>
              <a:t> want to work on?</a:t>
            </a:r>
          </a:p>
          <a:p>
            <a:r>
              <a:rPr lang="en-US" dirty="0" smtClean="0"/>
              <a:t>Yes, this an opportunity to suggest Projects. If you have an idea, send me: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problem to be solved (optimization, dimensionality reduction, classification,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the solutions should be evaluated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Training and validation datasets</a:t>
            </a:r>
          </a:p>
        </p:txBody>
      </p:sp>
      <p:sp>
        <p:nvSpPr>
          <p:cNvPr id="4" name="Explosion 2 3"/>
          <p:cNvSpPr/>
          <p:nvPr/>
        </p:nvSpPr>
        <p:spPr>
          <a:xfrm>
            <a:off x="8294914" y="92240"/>
            <a:ext cx="3549332" cy="274819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Your idea could be featured as a full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823" y="1933737"/>
            <a:ext cx="5467178" cy="44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Science</a:t>
            </a:r>
            <a:endParaRPr lang="en-US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Why is it important?</a:t>
            </a:r>
          </a:p>
          <a:p>
            <a:r>
              <a:rPr lang="en-US" dirty="0" smtClean="0"/>
              <a:t>How does one learn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CSCI 8360: What Is It?</a:t>
            </a:r>
            <a:endParaRPr lang="en-US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What this class is </a:t>
            </a:r>
            <a:r>
              <a:rPr lang="en-US" b="1" cap="none" dirty="0" smtClean="0"/>
              <a:t>NOT</a:t>
            </a:r>
            <a:endParaRPr lang="en-US" b="1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</a:p>
          <a:p>
            <a:r>
              <a:rPr lang="en-US" dirty="0" smtClean="0"/>
              <a:t>Introduction to Distributed Systems</a:t>
            </a:r>
          </a:p>
          <a:p>
            <a:r>
              <a:rPr lang="en-US" dirty="0" smtClean="0"/>
              <a:t>Introduction to Software Engineering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smtClean="0"/>
              <a:t>What this class </a:t>
            </a:r>
            <a:r>
              <a:rPr lang="en-US" b="1" cap="none" dirty="0" smtClean="0"/>
              <a:t>IS</a:t>
            </a:r>
            <a:endParaRPr lang="en-US" b="1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Hands-on data science</a:t>
            </a:r>
          </a:p>
          <a:p>
            <a:r>
              <a:rPr lang="en-US" dirty="0" smtClean="0"/>
              <a:t>Team-based problem solving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Kaggle</a:t>
            </a:r>
            <a:r>
              <a:rPr lang="en-US" dirty="0" smtClean="0"/>
              <a:t> in the Classroom”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CSCI 8360 Requirements</a:t>
            </a:r>
            <a:endParaRPr lang="en-US" cap="non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7237"/>
          </a:xfrm>
        </p:spPr>
        <p:txBody>
          <a:bodyPr/>
          <a:lstStyle/>
          <a:p>
            <a:r>
              <a:rPr lang="en-US" dirty="0" smtClean="0"/>
              <a:t>Thorough understanding of machine learning and statistics</a:t>
            </a:r>
          </a:p>
          <a:p>
            <a:pPr lvl="1"/>
            <a:r>
              <a:rPr lang="en-US" dirty="0" smtClean="0"/>
              <a:t>(or the ability to learn very, very quickly)</a:t>
            </a:r>
          </a:p>
          <a:p>
            <a:r>
              <a:rPr lang="en-US" dirty="0" smtClean="0"/>
              <a:t>Good software engineering skills</a:t>
            </a:r>
          </a:p>
          <a:p>
            <a:pPr lvl="1"/>
            <a:r>
              <a:rPr lang="en-US" dirty="0" smtClean="0"/>
              <a:t>(working on teams)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(Java, Scala, Python, or R)</a:t>
            </a:r>
          </a:p>
        </p:txBody>
      </p:sp>
    </p:spTree>
    <p:extLst>
      <p:ext uri="{BB962C8B-B14F-4D97-AF65-F5344CB8AC3E}">
        <p14:creationId xmlns:p14="http://schemas.microsoft.com/office/powerpoint/2010/main" val="170392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CSCI 8360 Tools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9373"/>
            <a:ext cx="9905999" cy="50786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Course </a:t>
            </a:r>
            <a:r>
              <a:rPr lang="en-US" dirty="0"/>
              <a:t>website</a:t>
            </a:r>
          </a:p>
          <a:p>
            <a:pPr lvl="1"/>
            <a:r>
              <a:rPr lang="en-US" dirty="0">
                <a:hlinkClick r:id="rId2"/>
              </a:rPr>
              <a:t>https://eds-uga.github.io/csci8360-fa16</a:t>
            </a:r>
            <a:r>
              <a:rPr lang="en-US" dirty="0"/>
              <a:t> </a:t>
            </a:r>
          </a:p>
          <a:p>
            <a:r>
              <a:rPr lang="en-US" dirty="0"/>
              <a:t>Slack</a:t>
            </a:r>
          </a:p>
          <a:p>
            <a:pPr lvl="1"/>
            <a:r>
              <a:rPr lang="en-US" dirty="0">
                <a:hlinkClick r:id="rId3"/>
              </a:rPr>
              <a:t>https://eds-uga-csci8360.slack.com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is where ALL COURSE COMMUNICATION will </a:t>
            </a:r>
            <a:r>
              <a:rPr lang="en-US" dirty="0" smtClean="0"/>
              <a:t>happen</a:t>
            </a:r>
          </a:p>
          <a:p>
            <a:r>
              <a:rPr lang="en-US" dirty="0" smtClean="0"/>
              <a:t>GitHub</a:t>
            </a:r>
          </a:p>
          <a:p>
            <a:pPr lvl="1"/>
            <a:r>
              <a:rPr lang="en-US" dirty="0" smtClean="0">
                <a:hlinkClick r:id="rId4"/>
              </a:rPr>
              <a:t>https://github.com/eds-uga/csci8360-fa16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 team development will happen here (part of your grade!)</a:t>
            </a:r>
          </a:p>
          <a:p>
            <a:r>
              <a:rPr lang="en-US" dirty="0" err="1" smtClean="0"/>
              <a:t>AutoLab</a:t>
            </a:r>
            <a:endParaRPr lang="en-US" dirty="0" smtClean="0"/>
          </a:p>
          <a:p>
            <a:pPr lvl="1"/>
            <a:r>
              <a:rPr lang="en-US" dirty="0" smtClean="0"/>
              <a:t>Project submissions for grading and evaluation</a:t>
            </a:r>
          </a:p>
          <a:p>
            <a:pPr lvl="1"/>
            <a:r>
              <a:rPr lang="en-US" dirty="0" smtClean="0"/>
              <a:t>(under construction)</a:t>
            </a:r>
          </a:p>
          <a:p>
            <a:r>
              <a:rPr lang="en-US" dirty="0"/>
              <a:t>Amazon EC2</a:t>
            </a:r>
          </a:p>
          <a:p>
            <a:pPr lvl="1"/>
            <a:r>
              <a:rPr lang="en-US" dirty="0"/>
              <a:t>Everyone will get credits</a:t>
            </a:r>
          </a:p>
          <a:p>
            <a:pPr lvl="1"/>
            <a:r>
              <a:rPr lang="en-US" dirty="0"/>
              <a:t>DO NOT </a:t>
            </a:r>
            <a:r>
              <a:rPr lang="en-US" dirty="0" smtClean="0"/>
              <a:t>ABUSE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Course Outline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Projects, one every two weeks</a:t>
            </a:r>
          </a:p>
          <a:p>
            <a:r>
              <a:rPr lang="en-US" dirty="0" smtClean="0"/>
              <a:t>1 Final Project, four weeks at end of semester</a:t>
            </a:r>
          </a:p>
          <a:p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Today, next Tuesday, and </a:t>
            </a:r>
            <a:r>
              <a:rPr lang="en-US" i="1" dirty="0" smtClean="0"/>
              <a:t>every Wednesday</a:t>
            </a:r>
            <a:r>
              <a:rPr lang="en-US" dirty="0" smtClean="0"/>
              <a:t> in Pharmacy South 337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No lecture otherwise</a:t>
            </a:r>
            <a:r>
              <a:rPr lang="en-US" dirty="0" smtClean="0"/>
              <a:t>—this is a practicum!</a:t>
            </a:r>
          </a:p>
          <a:p>
            <a:pPr lvl="1"/>
            <a:r>
              <a:rPr lang="en-US" dirty="0" smtClean="0"/>
              <a:t>Office hours will be during lecture time and place on Tuesday / Thursday</a:t>
            </a:r>
          </a:p>
          <a:p>
            <a:r>
              <a:rPr lang="en-US" dirty="0" smtClean="0"/>
              <a:t>No exams, no quizzes</a:t>
            </a:r>
          </a:p>
        </p:txBody>
      </p:sp>
    </p:spTree>
    <p:extLst>
      <p:ext uri="{BB962C8B-B14F-4D97-AF65-F5344CB8AC3E}">
        <p14:creationId xmlns:p14="http://schemas.microsoft.com/office/powerpoint/2010/main" val="2115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Lecture: Clarification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10805"/>
          </a:xfrm>
        </p:spPr>
        <p:txBody>
          <a:bodyPr/>
          <a:lstStyle/>
          <a:p>
            <a:r>
              <a:rPr lang="en-US" dirty="0" smtClean="0"/>
              <a:t>Location: Pharmacy South 337</a:t>
            </a:r>
          </a:p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Today, 9:30-10:45am</a:t>
            </a:r>
            <a:endParaRPr lang="en-US" dirty="0"/>
          </a:p>
          <a:p>
            <a:pPr lvl="1"/>
            <a:r>
              <a:rPr lang="en-US" dirty="0" smtClean="0"/>
              <a:t>Next Tuesday (Aug 16), 9:30-10:45am</a:t>
            </a:r>
          </a:p>
          <a:p>
            <a:pPr lvl="1"/>
            <a:r>
              <a:rPr lang="en-US" dirty="0" smtClean="0"/>
              <a:t>Every Wednesday, 9:05-9:55am</a:t>
            </a:r>
          </a:p>
          <a:p>
            <a:pPr lvl="1"/>
            <a:r>
              <a:rPr lang="en-US" dirty="0" smtClean="0"/>
              <a:t>NO OTHER LECTURE TIMES (unless announced in Slack)</a:t>
            </a:r>
          </a:p>
        </p:txBody>
      </p:sp>
    </p:spTree>
    <p:extLst>
      <p:ext uri="{BB962C8B-B14F-4D97-AF65-F5344CB8AC3E}">
        <p14:creationId xmlns:p14="http://schemas.microsoft.com/office/powerpoint/2010/main" val="4969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Office Hours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r>
              <a:rPr lang="en-US" dirty="0"/>
              <a:t>: </a:t>
            </a:r>
            <a:r>
              <a:rPr lang="en-US" b="1" dirty="0"/>
              <a:t>Pharmacy South 337</a:t>
            </a:r>
          </a:p>
          <a:p>
            <a:r>
              <a:rPr lang="en-US" dirty="0"/>
              <a:t>Time: Tuesdays / Thursdays, </a:t>
            </a:r>
            <a:r>
              <a:rPr lang="en-US" dirty="0" smtClean="0"/>
              <a:t>9:30-10:45am</a:t>
            </a:r>
          </a:p>
          <a:p>
            <a:r>
              <a:rPr lang="en-US" dirty="0" smtClean="0"/>
              <a:t>(yep, when we’d otherwise have lecture, so I know you can’t possibly have conflicts)</a:t>
            </a:r>
          </a:p>
          <a:p>
            <a:r>
              <a:rPr lang="en-US" dirty="0" smtClean="0"/>
              <a:t>Happy to set up appointments if you need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Project Overview</a:t>
            </a:r>
            <a:endParaRPr lang="en-US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25454"/>
          </a:xfrm>
        </p:spPr>
        <p:txBody>
          <a:bodyPr/>
          <a:lstStyle/>
          <a:p>
            <a:r>
              <a:rPr lang="en-US" dirty="0" smtClean="0"/>
              <a:t>Solving some large-scale machine learning problem</a:t>
            </a:r>
          </a:p>
          <a:p>
            <a:pPr lvl="1"/>
            <a:r>
              <a:rPr lang="en-US" dirty="0" smtClean="0"/>
              <a:t>Classify a large corpus of documents</a:t>
            </a:r>
          </a:p>
          <a:p>
            <a:pPr lvl="1"/>
            <a:r>
              <a:rPr lang="en-US" dirty="0" smtClean="0"/>
              <a:t>Convex optimization over a huge dataset</a:t>
            </a:r>
          </a:p>
          <a:p>
            <a:pPr lvl="1"/>
            <a:r>
              <a:rPr lang="en-US" dirty="0" smtClean="0"/>
              <a:t>Dimensionality reduction over a high-dimensional matrix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Each project is two weeks long, released (and due) every other Thursday</a:t>
            </a:r>
          </a:p>
          <a:p>
            <a:pPr lvl="1"/>
            <a:r>
              <a:rPr lang="en-US" dirty="0" smtClean="0"/>
              <a:t>First project, P1, will be out next Thursday (one week from today)</a:t>
            </a:r>
          </a:p>
        </p:txBody>
      </p:sp>
    </p:spTree>
    <p:extLst>
      <p:ext uri="{BB962C8B-B14F-4D97-AF65-F5344CB8AC3E}">
        <p14:creationId xmlns:p14="http://schemas.microsoft.com/office/powerpoint/2010/main" val="178147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126</TotalTime>
  <Words>658</Words>
  <Application>Microsoft Macintosh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CSCI 8360: Data Science Practicum</vt:lpstr>
      <vt:lpstr>Data Science</vt:lpstr>
      <vt:lpstr>CSCI 8360: What Is It?</vt:lpstr>
      <vt:lpstr>CSCI 8360 Requirements</vt:lpstr>
      <vt:lpstr>CSCI 8360 Tools</vt:lpstr>
      <vt:lpstr>Course Outline</vt:lpstr>
      <vt:lpstr>Lecture: Clarification</vt:lpstr>
      <vt:lpstr>Office Hours</vt:lpstr>
      <vt:lpstr>Project Overview</vt:lpstr>
      <vt:lpstr>Project Requirements</vt:lpstr>
      <vt:lpstr>Lightning talks</vt:lpstr>
      <vt:lpstr>Final Project</vt:lpstr>
      <vt:lpstr>Project 0 (P0)</vt:lpstr>
      <vt:lpstr>Finally…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8360: Data Science Practicum</dc:title>
  <dc:creator>Shannon Quinn</dc:creator>
  <cp:lastModifiedBy>Shannon Quinn</cp:lastModifiedBy>
  <cp:revision>21</cp:revision>
  <dcterms:created xsi:type="dcterms:W3CDTF">2016-08-10T20:37:26Z</dcterms:created>
  <dcterms:modified xsi:type="dcterms:W3CDTF">2016-08-11T12:53:50Z</dcterms:modified>
</cp:coreProperties>
</file>