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85"/>
    <p:restoredTop sz="96654"/>
  </p:normalViewPr>
  <p:slideViewPr>
    <p:cSldViewPr snapToGrid="0" snapToObjects="1">
      <p:cViewPr varScale="1">
        <p:scale>
          <a:sx n="132" d="100"/>
          <a:sy n="132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79F0-23B0-F245-9A22-369111EF5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979BD-75E9-D545-B8A1-A4431A4D1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3EDD-3E0D-C54F-B885-D220B6FC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7AF6-3ED9-D449-ADFA-3DC93283966B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643B-6989-9242-ABE3-5AB558A6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03190-F62B-5347-8A03-39380E02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54B-BDF2-6B4F-ACCA-54110C0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66A3-8871-FB4F-B224-8C721318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B6BE0-CC77-E74A-A711-436CD16F4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E8A7-08E2-D24A-89A4-25FCEEF3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7AF6-3ED9-D449-ADFA-3DC93283966B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A991-71A7-594A-AC8B-65607B61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1096-0C5F-A543-9041-910FA3A9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54B-BDF2-6B4F-ACCA-54110C0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CF044-9FD5-5B4D-A0C6-C2B94CB1D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20002-5CDD-CA4C-8285-BF3F629AD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B5582-4586-9144-AF7A-92144F40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7AF6-3ED9-D449-ADFA-3DC93283966B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4C045-B53D-6649-A473-820CE969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6E8EF-08C6-FE47-9B42-C8AFF8E0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54B-BDF2-6B4F-ACCA-54110C0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5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7A00-2859-3046-A93D-2A721E45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9374-EDA7-5D46-9D17-097FF245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70D8-53D4-7345-A984-FA8EB9E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7AF6-3ED9-D449-ADFA-3DC93283966B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69050-0A96-6549-BA6F-D59770E9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802D5-5C5D-9342-85A2-C4BAF77E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54B-BDF2-6B4F-ACCA-54110C0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6B25-EB15-DA48-B4E1-5EFE9796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9F3A-4C1D-064C-AA09-98BCC819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3AFC-0B85-AB46-92ED-04019E39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7AF6-3ED9-D449-ADFA-3DC93283966B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0428-0771-674D-8057-4B103A53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6D382-D9D9-6447-B3FE-278A9D3F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54B-BDF2-6B4F-ACCA-54110C0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036D-6371-6A4E-9FBC-D28FEFEB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535B-CFE0-F342-A898-1DD360114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0A074-244A-C246-9FBA-5C1C7C4B1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971FC-6875-144D-A9E2-1BC705E6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7AF6-3ED9-D449-ADFA-3DC93283966B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1D453-F478-7346-8A6A-3AB57F41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E614-9D12-534C-B448-41E185F7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54B-BDF2-6B4F-ACCA-54110C0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2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6ED9-75F5-E247-BF9B-8F8DDB41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1DBC3-E189-5841-A122-A41E0D4F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6AABF-89AB-6B48-8BCC-E591B6DB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4224E-27F3-4E4F-91BA-8BD86F72A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65E10-BE75-4D4C-B8B4-2938EA884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3355F-56A5-5F4D-929A-93B02377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7AF6-3ED9-D449-ADFA-3DC93283966B}" type="datetimeFigureOut">
              <a:rPr lang="en-US" smtClean="0"/>
              <a:t>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97232-D81A-ED40-995A-E71EA2D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D7AA2-808D-7D4C-8792-7FDF9503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54B-BDF2-6B4F-ACCA-54110C0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7EA9-AE61-DD43-A1A2-9CD4CC2B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08AFB-88DD-BE49-AE80-76430913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7AF6-3ED9-D449-ADFA-3DC93283966B}" type="datetimeFigureOut">
              <a:rPr lang="en-US" smtClean="0"/>
              <a:t>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91F62-7266-6541-AEE3-7B70E48E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0846A-90C1-DB4B-9C7F-5AE474F9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54B-BDF2-6B4F-ACCA-54110C0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6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CA200-9AF2-2B41-8630-13F5C503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7AF6-3ED9-D449-ADFA-3DC93283966B}" type="datetimeFigureOut">
              <a:rPr lang="en-US" smtClean="0"/>
              <a:t>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92923-3CCE-D94C-BD5E-48F2C218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07B2F-8FDA-E844-BB8C-73358267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54B-BDF2-6B4F-ACCA-54110C0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E7D1-F10D-F743-A66D-DCE841CB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27A0-1FFD-4847-AF9D-B3C9ACA9B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11180-24AF-3C46-8D23-E4A6A7175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4C3E5-25D6-FE46-9980-7D0077EC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7AF6-3ED9-D449-ADFA-3DC93283966B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36E7D-9C4D-7340-B3B5-E79EAD77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66C25-53E5-0543-A0E2-A24247B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54B-BDF2-6B4F-ACCA-54110C0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B5A2-5514-9745-BDBF-66798C14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88ED6-4FFC-E34E-A983-2A7130939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154A4-204D-C243-A777-3CDB14EB8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43D4-1CEF-E948-B531-60206587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7AF6-3ED9-D449-ADFA-3DC93283966B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232FF-4B4B-8647-891F-37C0F75B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020A6-F9D1-6548-89EC-38B14E4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54B-BDF2-6B4F-ACCA-54110C0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C83CA-A621-F641-A57A-2B2F5FE9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F3EB-75CF-BF4E-9F9E-E8FB1A529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33B85-0D3A-0F47-A2E6-503E7A321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7AF6-3ED9-D449-ADFA-3DC93283966B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5AD8-E507-0D4A-A7D1-D15BDF32D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93884-130C-2C4B-B68F-85D5AAB42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A54B-BDF2-6B4F-ACCA-54110C0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2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1E5875-2752-BA4E-AFBB-F9C824AA1DB3}"/>
              </a:ext>
            </a:extLst>
          </p:cNvPr>
          <p:cNvSpPr/>
          <p:nvPr/>
        </p:nvSpPr>
        <p:spPr>
          <a:xfrm>
            <a:off x="107576" y="134471"/>
            <a:ext cx="11958918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BA8B7C-AF1E-0540-A13D-1663645E75CE}"/>
              </a:ext>
            </a:extLst>
          </p:cNvPr>
          <p:cNvSpPr/>
          <p:nvPr/>
        </p:nvSpPr>
        <p:spPr>
          <a:xfrm>
            <a:off x="9867220" y="518489"/>
            <a:ext cx="897367" cy="295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2B2EF6-CB19-A449-BF99-5125C8963054}"/>
              </a:ext>
            </a:extLst>
          </p:cNvPr>
          <p:cNvSpPr/>
          <p:nvPr/>
        </p:nvSpPr>
        <p:spPr>
          <a:xfrm>
            <a:off x="10966857" y="518488"/>
            <a:ext cx="897367" cy="295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Log-In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81F0C-B05D-4F45-8CD8-CB9F3C3306E2}"/>
              </a:ext>
            </a:extLst>
          </p:cNvPr>
          <p:cNvSpPr/>
          <p:nvPr/>
        </p:nvSpPr>
        <p:spPr>
          <a:xfrm>
            <a:off x="540025" y="2371843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Add to My Games)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C4FD96-F861-5F49-8BC5-FB3D13356FE1}"/>
              </a:ext>
            </a:extLst>
          </p:cNvPr>
          <p:cNvSpPr/>
          <p:nvPr/>
        </p:nvSpPr>
        <p:spPr>
          <a:xfrm>
            <a:off x="2868315" y="2371843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Add to My Games)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05A9A-181D-C04D-B900-8990E7C5F951}"/>
              </a:ext>
            </a:extLst>
          </p:cNvPr>
          <p:cNvSpPr/>
          <p:nvPr/>
        </p:nvSpPr>
        <p:spPr>
          <a:xfrm>
            <a:off x="5196605" y="2371843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Add to My Games)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E28C8-A6C1-D04D-8AB8-F9C308693A23}"/>
              </a:ext>
            </a:extLst>
          </p:cNvPr>
          <p:cNvSpPr/>
          <p:nvPr/>
        </p:nvSpPr>
        <p:spPr>
          <a:xfrm>
            <a:off x="7524895" y="2371843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53BC0-6027-3548-8160-101383E39789}"/>
              </a:ext>
            </a:extLst>
          </p:cNvPr>
          <p:cNvSpPr/>
          <p:nvPr/>
        </p:nvSpPr>
        <p:spPr>
          <a:xfrm>
            <a:off x="9853186" y="2371843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F19E4C-593E-984F-99A4-08007F407D50}"/>
              </a:ext>
            </a:extLst>
          </p:cNvPr>
          <p:cNvSpPr/>
          <p:nvPr/>
        </p:nvSpPr>
        <p:spPr>
          <a:xfrm>
            <a:off x="540025" y="4695357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DD1F0C-04A8-3D44-9C9C-D28700E879C3}"/>
              </a:ext>
            </a:extLst>
          </p:cNvPr>
          <p:cNvSpPr/>
          <p:nvPr/>
        </p:nvSpPr>
        <p:spPr>
          <a:xfrm>
            <a:off x="2868315" y="4695357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953B3-4B8C-6E4F-B2C5-C8E369BF6DBD}"/>
              </a:ext>
            </a:extLst>
          </p:cNvPr>
          <p:cNvSpPr/>
          <p:nvPr/>
        </p:nvSpPr>
        <p:spPr>
          <a:xfrm>
            <a:off x="5196605" y="4695357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84293-3F40-AA41-8AE4-D07B8AEC394C}"/>
              </a:ext>
            </a:extLst>
          </p:cNvPr>
          <p:cNvSpPr/>
          <p:nvPr/>
        </p:nvSpPr>
        <p:spPr>
          <a:xfrm>
            <a:off x="7524895" y="4695357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A9F45C-3CDA-494A-8F41-EA4F4844DAF3}"/>
              </a:ext>
            </a:extLst>
          </p:cNvPr>
          <p:cNvSpPr/>
          <p:nvPr/>
        </p:nvSpPr>
        <p:spPr>
          <a:xfrm>
            <a:off x="9853186" y="4695357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9CFAA-7EAE-3040-AF04-2B60743F4862}"/>
              </a:ext>
            </a:extLst>
          </p:cNvPr>
          <p:cNvSpPr/>
          <p:nvPr/>
        </p:nvSpPr>
        <p:spPr>
          <a:xfrm>
            <a:off x="125506" y="349624"/>
            <a:ext cx="1866923" cy="295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Homepage – not logged 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0182DC-C30A-6A4E-A26B-101C2D70A243}"/>
              </a:ext>
            </a:extLst>
          </p:cNvPr>
          <p:cNvSpPr/>
          <p:nvPr/>
        </p:nvSpPr>
        <p:spPr>
          <a:xfrm>
            <a:off x="107575" y="1029474"/>
            <a:ext cx="11958918" cy="982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Jumbotron (Top games plus welcome message)</a:t>
            </a:r>
          </a:p>
        </p:txBody>
      </p:sp>
    </p:spTree>
    <p:extLst>
      <p:ext uri="{BB962C8B-B14F-4D97-AF65-F5344CB8AC3E}">
        <p14:creationId xmlns:p14="http://schemas.microsoft.com/office/powerpoint/2010/main" val="43073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FF19E8-13E6-0B44-A34E-2F1BF601176D}"/>
              </a:ext>
            </a:extLst>
          </p:cNvPr>
          <p:cNvSpPr/>
          <p:nvPr/>
        </p:nvSpPr>
        <p:spPr>
          <a:xfrm>
            <a:off x="3783346" y="1721676"/>
            <a:ext cx="4911685" cy="301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New? Sign up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5B4D8-5AE5-4843-A21C-A10F0B955027}"/>
              </a:ext>
            </a:extLst>
          </p:cNvPr>
          <p:cNvSpPr/>
          <p:nvPr/>
        </p:nvSpPr>
        <p:spPr>
          <a:xfrm>
            <a:off x="5206706" y="2599632"/>
            <a:ext cx="3080431" cy="353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8F5D81-2722-C74A-BEDB-031FB68B436F}"/>
              </a:ext>
            </a:extLst>
          </p:cNvPr>
          <p:cNvSpPr/>
          <p:nvPr/>
        </p:nvSpPr>
        <p:spPr>
          <a:xfrm>
            <a:off x="4046343" y="2628378"/>
            <a:ext cx="897367" cy="295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969EA7-F23F-AB48-87FF-723645DE5D30}"/>
              </a:ext>
            </a:extLst>
          </p:cNvPr>
          <p:cNvSpPr/>
          <p:nvPr/>
        </p:nvSpPr>
        <p:spPr>
          <a:xfrm>
            <a:off x="5206706" y="3474810"/>
            <a:ext cx="3080431" cy="353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DB03FC-8808-F244-BEE0-F821AC5EDD4A}"/>
              </a:ext>
            </a:extLst>
          </p:cNvPr>
          <p:cNvSpPr/>
          <p:nvPr/>
        </p:nvSpPr>
        <p:spPr>
          <a:xfrm>
            <a:off x="4046343" y="3503556"/>
            <a:ext cx="897367" cy="295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4379D-BDA7-0740-B24F-08E31F569153}"/>
              </a:ext>
            </a:extLst>
          </p:cNvPr>
          <p:cNvSpPr/>
          <p:nvPr/>
        </p:nvSpPr>
        <p:spPr>
          <a:xfrm>
            <a:off x="125506" y="349624"/>
            <a:ext cx="897367" cy="295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115332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FF19E8-13E6-0B44-A34E-2F1BF601176D}"/>
              </a:ext>
            </a:extLst>
          </p:cNvPr>
          <p:cNvSpPr/>
          <p:nvPr/>
        </p:nvSpPr>
        <p:spPr>
          <a:xfrm>
            <a:off x="3889224" y="1492038"/>
            <a:ext cx="4911685" cy="301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New? Sign up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5B4D8-5AE5-4843-A21C-A10F0B955027}"/>
              </a:ext>
            </a:extLst>
          </p:cNvPr>
          <p:cNvSpPr/>
          <p:nvPr/>
        </p:nvSpPr>
        <p:spPr>
          <a:xfrm>
            <a:off x="5312584" y="2061882"/>
            <a:ext cx="3080431" cy="353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8F5D81-2722-C74A-BEDB-031FB68B436F}"/>
              </a:ext>
            </a:extLst>
          </p:cNvPr>
          <p:cNvSpPr/>
          <p:nvPr/>
        </p:nvSpPr>
        <p:spPr>
          <a:xfrm>
            <a:off x="4152221" y="2090628"/>
            <a:ext cx="897367" cy="295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969EA7-F23F-AB48-87FF-723645DE5D30}"/>
              </a:ext>
            </a:extLst>
          </p:cNvPr>
          <p:cNvSpPr/>
          <p:nvPr/>
        </p:nvSpPr>
        <p:spPr>
          <a:xfrm>
            <a:off x="5312584" y="3245172"/>
            <a:ext cx="3080431" cy="353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DB03FC-8808-F244-BEE0-F821AC5EDD4A}"/>
              </a:ext>
            </a:extLst>
          </p:cNvPr>
          <p:cNvSpPr/>
          <p:nvPr/>
        </p:nvSpPr>
        <p:spPr>
          <a:xfrm>
            <a:off x="4152221" y="3273918"/>
            <a:ext cx="897367" cy="295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419734-2EDE-6B4C-B47E-795608D5CA1B}"/>
              </a:ext>
            </a:extLst>
          </p:cNvPr>
          <p:cNvSpPr/>
          <p:nvPr/>
        </p:nvSpPr>
        <p:spPr>
          <a:xfrm>
            <a:off x="5312584" y="2653526"/>
            <a:ext cx="3080431" cy="353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D30C2-67FF-274C-ACFB-7C3BAE47680B}"/>
              </a:ext>
            </a:extLst>
          </p:cNvPr>
          <p:cNvSpPr/>
          <p:nvPr/>
        </p:nvSpPr>
        <p:spPr>
          <a:xfrm>
            <a:off x="4152221" y="2682272"/>
            <a:ext cx="897367" cy="295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225B5-F72E-094D-A248-38AC1191B27B}"/>
              </a:ext>
            </a:extLst>
          </p:cNvPr>
          <p:cNvSpPr/>
          <p:nvPr/>
        </p:nvSpPr>
        <p:spPr>
          <a:xfrm>
            <a:off x="125506" y="349624"/>
            <a:ext cx="897367" cy="295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86037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1E5875-2752-BA4E-AFBB-F9C824AA1DB3}"/>
              </a:ext>
            </a:extLst>
          </p:cNvPr>
          <p:cNvSpPr/>
          <p:nvPr/>
        </p:nvSpPr>
        <p:spPr>
          <a:xfrm>
            <a:off x="107576" y="134471"/>
            <a:ext cx="11958918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BA8B7C-AF1E-0540-A13D-1663645E75CE}"/>
              </a:ext>
            </a:extLst>
          </p:cNvPr>
          <p:cNvSpPr/>
          <p:nvPr/>
        </p:nvSpPr>
        <p:spPr>
          <a:xfrm>
            <a:off x="8783856" y="518489"/>
            <a:ext cx="897367" cy="295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04F65-AE2C-4E44-8D6B-51C8133AEA5C}"/>
              </a:ext>
            </a:extLst>
          </p:cNvPr>
          <p:cNvSpPr/>
          <p:nvPr/>
        </p:nvSpPr>
        <p:spPr>
          <a:xfrm>
            <a:off x="9867221" y="518489"/>
            <a:ext cx="897367" cy="295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 Games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2B2EF6-CB19-A449-BF99-5125C8963054}"/>
              </a:ext>
            </a:extLst>
          </p:cNvPr>
          <p:cNvSpPr/>
          <p:nvPr/>
        </p:nvSpPr>
        <p:spPr>
          <a:xfrm>
            <a:off x="10966857" y="518488"/>
            <a:ext cx="897367" cy="295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6B7F9B-7F4E-E64F-90D4-3B8A83D96555}"/>
              </a:ext>
            </a:extLst>
          </p:cNvPr>
          <p:cNvSpPr/>
          <p:nvPr/>
        </p:nvSpPr>
        <p:spPr>
          <a:xfrm>
            <a:off x="4552121" y="1461050"/>
            <a:ext cx="5415913" cy="3975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E033C-EB14-8249-91E7-6482543F37E1}"/>
              </a:ext>
            </a:extLst>
          </p:cNvPr>
          <p:cNvSpPr/>
          <p:nvPr/>
        </p:nvSpPr>
        <p:spPr>
          <a:xfrm>
            <a:off x="3171561" y="1511917"/>
            <a:ext cx="1082387" cy="295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a game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81F0C-B05D-4F45-8CD8-CB9F3C3306E2}"/>
              </a:ext>
            </a:extLst>
          </p:cNvPr>
          <p:cNvSpPr/>
          <p:nvPr/>
        </p:nvSpPr>
        <p:spPr>
          <a:xfrm>
            <a:off x="540025" y="2371843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Add to My Games)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C4FD96-F861-5F49-8BC5-FB3D13356FE1}"/>
              </a:ext>
            </a:extLst>
          </p:cNvPr>
          <p:cNvSpPr/>
          <p:nvPr/>
        </p:nvSpPr>
        <p:spPr>
          <a:xfrm>
            <a:off x="2868315" y="2371843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Add to My Games)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05A9A-181D-C04D-B900-8990E7C5F951}"/>
              </a:ext>
            </a:extLst>
          </p:cNvPr>
          <p:cNvSpPr/>
          <p:nvPr/>
        </p:nvSpPr>
        <p:spPr>
          <a:xfrm>
            <a:off x="5196605" y="2371843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Add to My Games)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E28C8-A6C1-D04D-8AB8-F9C308693A23}"/>
              </a:ext>
            </a:extLst>
          </p:cNvPr>
          <p:cNvSpPr/>
          <p:nvPr/>
        </p:nvSpPr>
        <p:spPr>
          <a:xfrm>
            <a:off x="7524895" y="2371843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53BC0-6027-3548-8160-101383E39789}"/>
              </a:ext>
            </a:extLst>
          </p:cNvPr>
          <p:cNvSpPr/>
          <p:nvPr/>
        </p:nvSpPr>
        <p:spPr>
          <a:xfrm>
            <a:off x="9853186" y="2371843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F19E4C-593E-984F-99A4-08007F407D50}"/>
              </a:ext>
            </a:extLst>
          </p:cNvPr>
          <p:cNvSpPr/>
          <p:nvPr/>
        </p:nvSpPr>
        <p:spPr>
          <a:xfrm>
            <a:off x="540025" y="4695357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DD1F0C-04A8-3D44-9C9C-D28700E879C3}"/>
              </a:ext>
            </a:extLst>
          </p:cNvPr>
          <p:cNvSpPr/>
          <p:nvPr/>
        </p:nvSpPr>
        <p:spPr>
          <a:xfrm>
            <a:off x="2868315" y="4695357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953B3-4B8C-6E4F-B2C5-C8E369BF6DBD}"/>
              </a:ext>
            </a:extLst>
          </p:cNvPr>
          <p:cNvSpPr/>
          <p:nvPr/>
        </p:nvSpPr>
        <p:spPr>
          <a:xfrm>
            <a:off x="5196605" y="4695357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84293-3F40-AA41-8AE4-D07B8AEC394C}"/>
              </a:ext>
            </a:extLst>
          </p:cNvPr>
          <p:cNvSpPr/>
          <p:nvPr/>
        </p:nvSpPr>
        <p:spPr>
          <a:xfrm>
            <a:off x="7524895" y="4695357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A9F45C-3CDA-494A-8F41-EA4F4844DAF3}"/>
              </a:ext>
            </a:extLst>
          </p:cNvPr>
          <p:cNvSpPr/>
          <p:nvPr/>
        </p:nvSpPr>
        <p:spPr>
          <a:xfrm>
            <a:off x="9853186" y="4695357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9CFAA-7EAE-3040-AF04-2B60743F4862}"/>
              </a:ext>
            </a:extLst>
          </p:cNvPr>
          <p:cNvSpPr/>
          <p:nvPr/>
        </p:nvSpPr>
        <p:spPr>
          <a:xfrm>
            <a:off x="125506" y="349624"/>
            <a:ext cx="1674418" cy="295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Homepage – Logged 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CB0746-8A1C-2B4F-9B70-492706CA8C18}"/>
              </a:ext>
            </a:extLst>
          </p:cNvPr>
          <p:cNvSpPr/>
          <p:nvPr/>
        </p:nvSpPr>
        <p:spPr>
          <a:xfrm>
            <a:off x="107575" y="6082456"/>
            <a:ext cx="11958918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91479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1E5875-2752-BA4E-AFBB-F9C824AA1DB3}"/>
              </a:ext>
            </a:extLst>
          </p:cNvPr>
          <p:cNvSpPr/>
          <p:nvPr/>
        </p:nvSpPr>
        <p:spPr>
          <a:xfrm>
            <a:off x="107576" y="134471"/>
            <a:ext cx="11958918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BA8B7C-AF1E-0540-A13D-1663645E75CE}"/>
              </a:ext>
            </a:extLst>
          </p:cNvPr>
          <p:cNvSpPr/>
          <p:nvPr/>
        </p:nvSpPr>
        <p:spPr>
          <a:xfrm>
            <a:off x="8783856" y="518489"/>
            <a:ext cx="897367" cy="295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04F65-AE2C-4E44-8D6B-51C8133AEA5C}"/>
              </a:ext>
            </a:extLst>
          </p:cNvPr>
          <p:cNvSpPr/>
          <p:nvPr/>
        </p:nvSpPr>
        <p:spPr>
          <a:xfrm>
            <a:off x="9867221" y="518489"/>
            <a:ext cx="897367" cy="295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 Games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2B2EF6-CB19-A449-BF99-5125C8963054}"/>
              </a:ext>
            </a:extLst>
          </p:cNvPr>
          <p:cNvSpPr/>
          <p:nvPr/>
        </p:nvSpPr>
        <p:spPr>
          <a:xfrm>
            <a:off x="10966857" y="518488"/>
            <a:ext cx="897367" cy="295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81F0C-B05D-4F45-8CD8-CB9F3C3306E2}"/>
              </a:ext>
            </a:extLst>
          </p:cNvPr>
          <p:cNvSpPr/>
          <p:nvPr/>
        </p:nvSpPr>
        <p:spPr>
          <a:xfrm>
            <a:off x="540025" y="1553696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Add to My Games)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C4FD96-F861-5F49-8BC5-FB3D13356FE1}"/>
              </a:ext>
            </a:extLst>
          </p:cNvPr>
          <p:cNvSpPr/>
          <p:nvPr/>
        </p:nvSpPr>
        <p:spPr>
          <a:xfrm>
            <a:off x="2868315" y="1553696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Add to My Games)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05A9A-181D-C04D-B900-8990E7C5F951}"/>
              </a:ext>
            </a:extLst>
          </p:cNvPr>
          <p:cNvSpPr/>
          <p:nvPr/>
        </p:nvSpPr>
        <p:spPr>
          <a:xfrm>
            <a:off x="5196605" y="1553696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Add to My Games)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E28C8-A6C1-D04D-8AB8-F9C308693A23}"/>
              </a:ext>
            </a:extLst>
          </p:cNvPr>
          <p:cNvSpPr/>
          <p:nvPr/>
        </p:nvSpPr>
        <p:spPr>
          <a:xfrm>
            <a:off x="7524895" y="1553696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53BC0-6027-3548-8160-101383E39789}"/>
              </a:ext>
            </a:extLst>
          </p:cNvPr>
          <p:cNvSpPr/>
          <p:nvPr/>
        </p:nvSpPr>
        <p:spPr>
          <a:xfrm>
            <a:off x="9853186" y="1553696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F19E4C-593E-984F-99A4-08007F407D50}"/>
              </a:ext>
            </a:extLst>
          </p:cNvPr>
          <p:cNvSpPr/>
          <p:nvPr/>
        </p:nvSpPr>
        <p:spPr>
          <a:xfrm>
            <a:off x="540025" y="3877210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DD1F0C-04A8-3D44-9C9C-D28700E879C3}"/>
              </a:ext>
            </a:extLst>
          </p:cNvPr>
          <p:cNvSpPr/>
          <p:nvPr/>
        </p:nvSpPr>
        <p:spPr>
          <a:xfrm>
            <a:off x="2868315" y="3877210"/>
            <a:ext cx="1780859" cy="181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card</a:t>
            </a:r>
          </a:p>
          <a:p>
            <a:pPr algn="ctr"/>
            <a:r>
              <a:rPr lang="en-US" dirty="0"/>
              <a:t>(Picture, Name, Site Rating, My Games)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60077F-F000-8F49-AE1D-0EE126F1DAD1}"/>
              </a:ext>
            </a:extLst>
          </p:cNvPr>
          <p:cNvSpPr/>
          <p:nvPr/>
        </p:nvSpPr>
        <p:spPr>
          <a:xfrm>
            <a:off x="235675" y="349624"/>
            <a:ext cx="897367" cy="295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My Games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814F3D-4BF2-C044-BFFE-A2763B7FF1EA}"/>
              </a:ext>
            </a:extLst>
          </p:cNvPr>
          <p:cNvSpPr/>
          <p:nvPr/>
        </p:nvSpPr>
        <p:spPr>
          <a:xfrm>
            <a:off x="107575" y="6082456"/>
            <a:ext cx="11958918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7290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427</Words>
  <Application>Microsoft Macintosh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Lorena A Gutierrez Cobos</dc:creator>
  <cp:lastModifiedBy>Lorena A Gutierrez Cobos</cp:lastModifiedBy>
  <cp:revision>1</cp:revision>
  <dcterms:created xsi:type="dcterms:W3CDTF">2022-01-08T15:10:10Z</dcterms:created>
  <dcterms:modified xsi:type="dcterms:W3CDTF">2022-01-08T15:52:07Z</dcterms:modified>
</cp:coreProperties>
</file>