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Behrend" userId="ca2dbb29b6ebdf44" providerId="LiveId" clId="{E60C6FA4-FF6F-4C2B-B924-1C45472A6373}"/>
    <pc:docChg chg="custSel addSld modSld">
      <pc:chgData name="Shawn Behrend" userId="ca2dbb29b6ebdf44" providerId="LiveId" clId="{E60C6FA4-FF6F-4C2B-B924-1C45472A6373}" dt="2022-04-28T17:35:41.005" v="76" actId="1076"/>
      <pc:docMkLst>
        <pc:docMk/>
      </pc:docMkLst>
      <pc:sldChg chg="addSp delSp modSp new mod">
        <pc:chgData name="Shawn Behrend" userId="ca2dbb29b6ebdf44" providerId="LiveId" clId="{E60C6FA4-FF6F-4C2B-B924-1C45472A6373}" dt="2022-04-27T00:13:57.882" v="48" actId="164"/>
        <pc:sldMkLst>
          <pc:docMk/>
          <pc:sldMk cId="3806722215" sldId="257"/>
        </pc:sldMkLst>
        <pc:grpChg chg="add del mod">
          <ac:chgData name="Shawn Behrend" userId="ca2dbb29b6ebdf44" providerId="LiveId" clId="{E60C6FA4-FF6F-4C2B-B924-1C45472A6373}" dt="2022-04-27T00:13:46.216" v="45" actId="165"/>
          <ac:grpSpMkLst>
            <pc:docMk/>
            <pc:sldMk cId="3806722215" sldId="257"/>
            <ac:grpSpMk id="10" creationId="{B4954E56-C9B6-412B-A82A-F590FEDF9630}"/>
          </ac:grpSpMkLst>
        </pc:grpChg>
        <pc:grpChg chg="add mod">
          <ac:chgData name="Shawn Behrend" userId="ca2dbb29b6ebdf44" providerId="LiveId" clId="{E60C6FA4-FF6F-4C2B-B924-1C45472A6373}" dt="2022-04-27T00:13:57.882" v="48" actId="164"/>
          <ac:grpSpMkLst>
            <pc:docMk/>
            <pc:sldMk cId="3806722215" sldId="257"/>
            <ac:grpSpMk id="11" creationId="{A57288CC-FF14-4C5D-A274-B9CF93D75679}"/>
          </ac:grpSpMkLst>
        </pc:grpChg>
        <pc:picChg chg="add del mod">
          <ac:chgData name="Shawn Behrend" userId="ca2dbb29b6ebdf44" providerId="LiveId" clId="{E60C6FA4-FF6F-4C2B-B924-1C45472A6373}" dt="2022-04-26T23:41:05.391" v="30" actId="478"/>
          <ac:picMkLst>
            <pc:docMk/>
            <pc:sldMk cId="3806722215" sldId="257"/>
            <ac:picMk id="3" creationId="{C045F5FA-AA21-4189-87A9-4B46D542D831}"/>
          </ac:picMkLst>
        </pc:picChg>
        <pc:picChg chg="add del mod">
          <ac:chgData name="Shawn Behrend" userId="ca2dbb29b6ebdf44" providerId="LiveId" clId="{E60C6FA4-FF6F-4C2B-B924-1C45472A6373}" dt="2022-04-26T23:41:04.438" v="29" actId="478"/>
          <ac:picMkLst>
            <pc:docMk/>
            <pc:sldMk cId="3806722215" sldId="257"/>
            <ac:picMk id="5" creationId="{A26265A2-47A2-4959-9932-1C6C34EECA41}"/>
          </ac:picMkLst>
        </pc:picChg>
        <pc:picChg chg="add mod topLvl">
          <ac:chgData name="Shawn Behrend" userId="ca2dbb29b6ebdf44" providerId="LiveId" clId="{E60C6FA4-FF6F-4C2B-B924-1C45472A6373}" dt="2022-04-27T00:13:57.882" v="48" actId="164"/>
          <ac:picMkLst>
            <pc:docMk/>
            <pc:sldMk cId="3806722215" sldId="257"/>
            <ac:picMk id="7" creationId="{070316F6-BB03-451E-9ED1-9FFF33A8813B}"/>
          </ac:picMkLst>
        </pc:picChg>
        <pc:picChg chg="add mod topLvl">
          <ac:chgData name="Shawn Behrend" userId="ca2dbb29b6ebdf44" providerId="LiveId" clId="{E60C6FA4-FF6F-4C2B-B924-1C45472A6373}" dt="2022-04-27T00:13:57.882" v="48" actId="164"/>
          <ac:picMkLst>
            <pc:docMk/>
            <pc:sldMk cId="3806722215" sldId="257"/>
            <ac:picMk id="9" creationId="{9828E31A-D904-49E1-91C5-CF524886AC5A}"/>
          </ac:picMkLst>
        </pc:picChg>
      </pc:sldChg>
      <pc:sldChg chg="addSp modSp new mod">
        <pc:chgData name="Shawn Behrend" userId="ca2dbb29b6ebdf44" providerId="LiveId" clId="{E60C6FA4-FF6F-4C2B-B924-1C45472A6373}" dt="2022-04-28T17:35:41.005" v="76" actId="1076"/>
        <pc:sldMkLst>
          <pc:docMk/>
          <pc:sldMk cId="651191488" sldId="258"/>
        </pc:sldMkLst>
        <pc:picChg chg="add mod">
          <ac:chgData name="Shawn Behrend" userId="ca2dbb29b6ebdf44" providerId="LiveId" clId="{E60C6FA4-FF6F-4C2B-B924-1C45472A6373}" dt="2022-04-28T17:35:39.181" v="75" actId="1076"/>
          <ac:picMkLst>
            <pc:docMk/>
            <pc:sldMk cId="651191488" sldId="258"/>
            <ac:picMk id="3" creationId="{66FC6BBA-4764-4533-A093-2DE0240B165F}"/>
          </ac:picMkLst>
        </pc:picChg>
        <pc:picChg chg="add mod">
          <ac:chgData name="Shawn Behrend" userId="ca2dbb29b6ebdf44" providerId="LiveId" clId="{E60C6FA4-FF6F-4C2B-B924-1C45472A6373}" dt="2022-04-28T17:35:41.005" v="76" actId="1076"/>
          <ac:picMkLst>
            <pc:docMk/>
            <pc:sldMk cId="651191488" sldId="258"/>
            <ac:picMk id="5" creationId="{107C1869-C0D7-4C0F-88B0-F3384CDB65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4A6-1F31-4F05-9186-7CA1A532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582B-CDF3-4590-B139-C320D781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A2B1-3C4D-4F6E-A457-ABB403F9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F485-9875-4495-9B87-13D40FD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9DB07-63D4-4B17-8B06-1187F87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F441-5FC1-4A4E-A19E-AAE5B52F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EEF8D-DCC1-4319-8798-0CD3FF3C2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AEA3-9DB2-4B26-BF23-7B095959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E095-FC46-4BBB-96AB-B1340647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99AE-935C-47C6-A6F3-6F41492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AC218-5969-4ED7-8033-125360AB7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317ED-5127-46F2-93F3-5BF37AC5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F232-F6AA-49E5-9752-6CD30340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13DA-4FD9-4BB2-8153-B4D0836C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023-0599-4E7C-816C-F0D3F70F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3C0D-14B5-4875-9AD8-B56598CF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485A-E90D-43E1-A68D-88165717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F293-C590-4658-B773-767E815D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325F-0C89-4617-97D0-7C32A655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9B15-D144-4095-821C-3BE234C3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145B-B4C4-4464-8A4C-2AC143FC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4E9CD-1325-4E02-8FF4-768F4C6C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F27C-4D9D-4849-9641-97D8EDB7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66AE-EB8B-4CD4-B122-D7E393A7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BC00-8758-4680-9CBA-B6C8A768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F0AC-BF03-4FA1-85C8-20856AB1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76DC-6065-4FA7-8CA1-8D8C289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6F02-04E9-49BA-8630-9C27D013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B77D2-01EC-4099-A5BA-0016E3EB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53DB2-C3B3-4E74-B926-B19D66B7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B06D-3738-4C10-9C16-DFACDCC1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AFFE-08BC-4E07-89C2-19F7EF84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5297-8693-40A7-AF52-F19E7E05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B5710-D3ED-491B-A5FD-449EC404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8D614-A1FF-46B7-AA94-47531923E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90D58-21AD-4FF1-97AE-9C3D3A1FC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69B0-BC1C-48F3-A4AF-C78FFF53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89D0-C0AE-4AEF-BA55-1E2D9801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4EC0F-E435-4F91-A295-23020C13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81D1-5DC8-4FF7-83CB-7FC31AD6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D53B5-413E-4A1E-86A3-0EFD942E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56C40-EEB3-4605-A274-21711F9F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C98E7-6D6F-4761-861E-8CB362A0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CA83A-9350-4025-AD16-6E82D1C0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86949-5B81-4360-9CE4-EAA2361D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A35CC-7E5A-4704-BDF0-F99B5064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B5BC-A705-4013-BEEF-38B94DBD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7FD9-7255-46D6-A7A0-5F6F9DA7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21675-A832-45C4-AB0D-5944C7BD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9324-4784-41FC-9348-1641B285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551BB-02BB-45E1-B9C9-93C98265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BAE3-9B0E-4642-94B8-96FEAE23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E11-5364-4E00-8290-0C07B223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C3CFE-4956-4901-9D20-3A0A65B99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D5B0D-F9A9-4291-ABC1-6FB65D5A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D0B3-8AF0-4432-B4EB-EA81E438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4783C-3540-4330-9CB3-F81EA735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BF219-6547-4428-9F29-6F776FEC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417A-CF32-4A90-9A93-C3781063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92B11-083D-43FA-A767-A98CEC9D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D771-9813-4981-B25B-A1D2878D2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2B6F-5984-4A7E-A1AB-BCAFAF6978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EE0D-8862-41A1-942D-FB38B9E6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71F0-1EED-4AAD-BE99-2240A03A7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F0AF-6E8B-43CE-8642-DFB6B3EE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227E60-DBD0-441C-9826-BDDC0C0D673D}"/>
              </a:ext>
            </a:extLst>
          </p:cNvPr>
          <p:cNvGrpSpPr/>
          <p:nvPr/>
        </p:nvGrpSpPr>
        <p:grpSpPr>
          <a:xfrm>
            <a:off x="2836738" y="2331113"/>
            <a:ext cx="6349807" cy="2733675"/>
            <a:chOff x="2836738" y="2331113"/>
            <a:chExt cx="6349807" cy="2733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D7241-F905-40AD-877E-C53A5F608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738" y="2706080"/>
              <a:ext cx="3126740" cy="19837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8F3E11-3C2E-4FE7-92F1-260225640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331113"/>
              <a:ext cx="3090545" cy="2733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1185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57288CC-FF14-4C5D-A274-B9CF93D75679}"/>
              </a:ext>
            </a:extLst>
          </p:cNvPr>
          <p:cNvGrpSpPr/>
          <p:nvPr/>
        </p:nvGrpSpPr>
        <p:grpSpPr>
          <a:xfrm>
            <a:off x="3126401" y="390101"/>
            <a:ext cx="5220430" cy="6077798"/>
            <a:chOff x="3126401" y="390101"/>
            <a:chExt cx="5220430" cy="60777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0316F6-BB03-451E-9ED1-9FFF33A88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402" y="390101"/>
              <a:ext cx="5220429" cy="30388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28E31A-D904-49E1-91C5-CF524886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401" y="3429000"/>
              <a:ext cx="5220429" cy="3038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067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C6BBA-4764-4533-A093-2DE0240B1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0" y="1503283"/>
            <a:ext cx="5220429" cy="3038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C1869-C0D7-4C0F-88B0-F3384CDB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59" y="1503283"/>
            <a:ext cx="5220429" cy="3038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19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Behrend</dc:creator>
  <cp:lastModifiedBy>Shawn Behrend</cp:lastModifiedBy>
  <cp:revision>5</cp:revision>
  <dcterms:created xsi:type="dcterms:W3CDTF">2022-04-22T00:47:23Z</dcterms:created>
  <dcterms:modified xsi:type="dcterms:W3CDTF">2022-04-28T17:36:49Z</dcterms:modified>
</cp:coreProperties>
</file>