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9"/>
    <p:restoredTop sz="94699"/>
  </p:normalViewPr>
  <p:slideViewPr>
    <p:cSldViewPr snapToGrid="0" snapToObjects="1">
      <p:cViewPr>
        <p:scale>
          <a:sx n="139" d="100"/>
          <a:sy n="139" d="100"/>
        </p:scale>
        <p:origin x="-400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F9CC-FFD5-FC46-82A0-ABDFD0187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FCFB2-7781-A345-88D3-7C1863A61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418A-C2B4-BD4F-B055-C6A42ADF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6BC7-448E-3A47-BBB3-774A65B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8261-9D97-FA4A-BF3A-FE4A07D2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6912-AC64-B34F-BD01-2B5690EB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8D133-79D7-9344-8C25-EA90D6029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9235-38EE-4F4F-8948-11473BE7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4F5DA-22C0-5445-A70D-E1B71996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F9959-2553-EF4E-8115-ACC321D2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5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80AE7-E648-1E43-9E7E-936B23FE3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F0954-6279-8442-A2A6-BB44E3D3A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EF63-0B19-6C48-AE23-7C392F82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9053F-4FAD-7D4A-9722-53F21A57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1D981-5DAC-7F48-8C8D-C037F60A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FF2E-2838-0541-BCB6-5EBA40C9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7D97-0F5C-A34A-BB2C-9EF1A190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611A5-1B56-1246-BDA9-4B340430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013DC-7217-0545-9B1E-C56E89DE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AB5F-8B2B-2646-A844-0B142816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311F-7FAF-554C-AE27-DA37648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695BD-65EA-694B-AEA8-019F0BE66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E3CA0-A3EA-1C44-BA10-F7EE65DD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A21E6-8313-3E42-9CA1-DEB99409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C3FBD-170F-C741-A2B9-CC412DA3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3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5032-4EE5-BD41-B9E9-A2825E05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95AE-3216-454E-8EA9-6C57A2137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F29AB-B921-4641-9416-B711D5131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F8970-E6AD-1545-9B0D-9E878148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F05EB-677C-6149-AD65-7BA07860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480F4-4596-E844-AF32-4352E2A5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1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0369-A24F-2643-90BF-6D0586C0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92537-D804-6543-A642-E895DBEEF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FB091-BFB8-C240-9145-A60D1696F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8683D-318D-5443-A2BE-48B929293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CED87-63F2-D14A-A225-488B0D6F6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6285E-4AC4-9D47-AD71-767CCDA4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E000C-FF64-414C-9DF0-0EE197E3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30226-E3C2-1444-8AAE-AB90DFF9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1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A6BD-4237-4246-96B9-E8E9303D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4052B-AD7B-1740-81B9-1D56DCA4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FDFAB-EB5A-EF42-B800-33C49195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E619C-3CA4-CC4E-9518-9A16DD44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2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85DE-E50F-C14E-BF0E-C8D3D6F4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E6240-3B06-DB43-9CA9-4A6D8EB0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BF802-D8DC-E54B-BAD8-E9BE77C4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7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B397-4A6F-C54B-8215-2FF9FFB8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933F-89F0-0A46-96BC-7232903E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823A-C528-E64B-9035-D59A28444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D0634-2971-1748-8F41-95582710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A6DC4-3CB3-104A-928D-55047EF0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482D9-285B-4243-B9E3-15739B6D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8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89EE-46D2-7849-9C05-53F2516B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1E2C2-0F8C-3740-9227-71B10CC67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FC234-5F56-BF44-B1E6-DD366CA4A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EF20D-55D9-A645-8872-EE782D17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C1B49-4C58-D64E-B9F1-2F7FA11D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49366-2E76-7747-84AD-394790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C8FAA-F101-6D40-83F3-A38146B6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EF464-6B6B-D943-8A29-B0119D99A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D9D1B-449D-1B4D-9B78-40D852201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071C5-6962-B347-AEEA-207A5EC41F54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6CCB1-BD97-3A4E-9403-69E1D4392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9382-D49D-D54C-BB97-C7092CCB2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1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39B8BC-FC8A-BA4A-A1CB-4003276EFAD9}"/>
              </a:ext>
            </a:extLst>
          </p:cNvPr>
          <p:cNvGrpSpPr/>
          <p:nvPr/>
        </p:nvGrpSpPr>
        <p:grpSpPr>
          <a:xfrm>
            <a:off x="3493008" y="1088136"/>
            <a:ext cx="4599432" cy="4151376"/>
            <a:chOff x="3493008" y="1088136"/>
            <a:chExt cx="4599432" cy="41513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2B59BBD-18E3-A84A-B634-2CC0848C7683}"/>
                </a:ext>
              </a:extLst>
            </p:cNvPr>
            <p:cNvSpPr/>
            <p:nvPr/>
          </p:nvSpPr>
          <p:spPr>
            <a:xfrm>
              <a:off x="3493008" y="1088136"/>
              <a:ext cx="4599432" cy="4151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3147CAD-4846-644B-BDA6-8088AD796E09}"/>
                </a:ext>
              </a:extLst>
            </p:cNvPr>
            <p:cNvGrpSpPr/>
            <p:nvPr/>
          </p:nvGrpSpPr>
          <p:grpSpPr>
            <a:xfrm>
              <a:off x="3793429" y="1237458"/>
              <a:ext cx="4060390" cy="3870715"/>
              <a:chOff x="4294470" y="3156337"/>
              <a:chExt cx="2783311" cy="265329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5B7FD08-0782-7A4A-8E34-324B3BCDF5EB}"/>
                  </a:ext>
                </a:extLst>
              </p:cNvPr>
              <p:cNvSpPr/>
              <p:nvPr/>
            </p:nvSpPr>
            <p:spPr>
              <a:xfrm flipV="1">
                <a:off x="5123146" y="3842358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5FBB11-DAA9-5D49-B143-4FA48BFE7A03}"/>
                  </a:ext>
                </a:extLst>
              </p:cNvPr>
              <p:cNvSpPr/>
              <p:nvPr/>
            </p:nvSpPr>
            <p:spPr>
              <a:xfrm flipV="1">
                <a:off x="4873942" y="3604221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7D97BE-7559-024C-A478-6E0DD2E44930}"/>
                  </a:ext>
                </a:extLst>
              </p:cNvPr>
              <p:cNvSpPr/>
              <p:nvPr/>
            </p:nvSpPr>
            <p:spPr>
              <a:xfrm flipV="1">
                <a:off x="4781813" y="3432448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3D78990-F60B-404D-95A0-66F659BAD580}"/>
                  </a:ext>
                </a:extLst>
              </p:cNvPr>
              <p:cNvSpPr/>
              <p:nvPr/>
            </p:nvSpPr>
            <p:spPr>
              <a:xfrm flipV="1">
                <a:off x="5060010" y="3561914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57A2CD-8DE1-2C44-AEDE-806419EC4CF3}"/>
                  </a:ext>
                </a:extLst>
              </p:cNvPr>
              <p:cNvSpPr/>
              <p:nvPr/>
            </p:nvSpPr>
            <p:spPr>
              <a:xfrm flipV="1">
                <a:off x="5338207" y="3437871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30EE843-0AC6-7C43-9541-3B4F85BA8979}"/>
                  </a:ext>
                </a:extLst>
              </p:cNvPr>
              <p:cNvSpPr/>
              <p:nvPr/>
            </p:nvSpPr>
            <p:spPr>
              <a:xfrm flipV="1">
                <a:off x="5368447" y="3681955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514C99C-910D-8A4C-AF96-0BAEFD87FCFB}"/>
                  </a:ext>
                </a:extLst>
              </p:cNvPr>
              <p:cNvSpPr/>
              <p:nvPr/>
            </p:nvSpPr>
            <p:spPr>
              <a:xfrm flipV="1">
                <a:off x="5048752" y="4127255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D9652D5-E80E-1543-A632-717B82703F2F}"/>
                  </a:ext>
                </a:extLst>
              </p:cNvPr>
              <p:cNvSpPr/>
              <p:nvPr/>
            </p:nvSpPr>
            <p:spPr>
              <a:xfrm flipV="1">
                <a:off x="6543862" y="4017595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4AA9A7F-A7F1-104E-839E-A5E2F1E01B98}"/>
                  </a:ext>
                </a:extLst>
              </p:cNvPr>
              <p:cNvSpPr/>
              <p:nvPr/>
            </p:nvSpPr>
            <p:spPr>
              <a:xfrm flipV="1">
                <a:off x="5135673" y="3308262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B581B48-44BB-E746-B393-42BE03E6601B}"/>
                  </a:ext>
                </a:extLst>
              </p:cNvPr>
              <p:cNvSpPr/>
              <p:nvPr/>
            </p:nvSpPr>
            <p:spPr>
              <a:xfrm flipV="1">
                <a:off x="6820997" y="3958738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A84DFAF-04DA-3242-8886-A7F99B5A149C}"/>
                  </a:ext>
                </a:extLst>
              </p:cNvPr>
              <p:cNvSpPr/>
              <p:nvPr/>
            </p:nvSpPr>
            <p:spPr>
              <a:xfrm flipV="1">
                <a:off x="6949389" y="4145466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D4FF8A6-21FC-3644-944E-1CB128D2533B}"/>
                  </a:ext>
                </a:extLst>
              </p:cNvPr>
              <p:cNvSpPr/>
              <p:nvPr/>
            </p:nvSpPr>
            <p:spPr>
              <a:xfrm flipV="1">
                <a:off x="6692605" y="4273858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88651BC-545C-1845-B9F5-587F971F1A85}"/>
                  </a:ext>
                </a:extLst>
              </p:cNvPr>
              <p:cNvSpPr/>
              <p:nvPr/>
            </p:nvSpPr>
            <p:spPr>
              <a:xfrm flipV="1">
                <a:off x="6949389" y="4411771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720B4-684D-D54A-BD4E-EFE65A8AA5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2058" y="4475967"/>
                <a:ext cx="297337" cy="268266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1E7F4C-CE71-CF4E-ABB3-828733806991}"/>
                  </a:ext>
                </a:extLst>
              </p:cNvPr>
              <p:cNvSpPr/>
              <p:nvPr/>
            </p:nvSpPr>
            <p:spPr>
              <a:xfrm flipV="1">
                <a:off x="6096000" y="3220533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F700D1B-01F0-194A-9F48-524820DE9986}"/>
                  </a:ext>
                </a:extLst>
              </p:cNvPr>
              <p:cNvSpPr/>
              <p:nvPr/>
            </p:nvSpPr>
            <p:spPr>
              <a:xfrm flipV="1">
                <a:off x="6324773" y="3156337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CB6461-7AF1-724B-AF6F-ACA1F87E694B}"/>
                  </a:ext>
                </a:extLst>
              </p:cNvPr>
              <p:cNvSpPr/>
              <p:nvPr/>
            </p:nvSpPr>
            <p:spPr>
              <a:xfrm flipV="1">
                <a:off x="6453165" y="3343065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10EB8D5-1E3C-354E-AF4D-7D75F474292A}"/>
                  </a:ext>
                </a:extLst>
              </p:cNvPr>
              <p:cNvSpPr/>
              <p:nvPr/>
            </p:nvSpPr>
            <p:spPr>
              <a:xfrm flipV="1">
                <a:off x="6241587" y="3373675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23DAA4C-F74E-264E-AFD7-12725549F127}"/>
                  </a:ext>
                </a:extLst>
              </p:cNvPr>
              <p:cNvSpPr/>
              <p:nvPr/>
            </p:nvSpPr>
            <p:spPr>
              <a:xfrm flipV="1">
                <a:off x="6660806" y="3260354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055DA5C-61B0-8F4C-8954-0398ACD48028}"/>
                  </a:ext>
                </a:extLst>
              </p:cNvPr>
              <p:cNvSpPr/>
              <p:nvPr/>
            </p:nvSpPr>
            <p:spPr>
              <a:xfrm>
                <a:off x="4821869" y="4197654"/>
                <a:ext cx="1093156" cy="1093156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E5B16F0-063D-A543-9F09-577DA2B6D056}"/>
                  </a:ext>
                </a:extLst>
              </p:cNvPr>
              <p:cNvSpPr/>
              <p:nvPr/>
            </p:nvSpPr>
            <p:spPr>
              <a:xfrm>
                <a:off x="4294470" y="3682110"/>
                <a:ext cx="2127520" cy="2127520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08D6637-4E2F-D94D-A5A9-C39D19BBB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9378" y="4202015"/>
                <a:ext cx="218401" cy="444164"/>
              </a:xfrm>
              <a:prstGeom prst="straightConnector1">
                <a:avLst/>
              </a:prstGeom>
              <a:ln w="6350"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6CFAEF4-80F3-BA44-8F25-731E178A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9869" y="3939158"/>
                <a:ext cx="167961" cy="702940"/>
              </a:xfrm>
              <a:prstGeom prst="straightConnector1">
                <a:avLst/>
              </a:prstGeom>
              <a:ln w="6350"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3A2219F-27B7-5148-BDA3-7457E5D00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3053" y="3803903"/>
                <a:ext cx="48557" cy="838195"/>
              </a:xfrm>
              <a:prstGeom prst="straightConnector1">
                <a:avLst/>
              </a:prstGeom>
              <a:ln w="6350"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DF1E2A0-B41E-014E-BF74-CCB0B7828683}"/>
                  </a:ext>
                </a:extLst>
              </p:cNvPr>
              <p:cNvSpPr txBox="1"/>
              <p:nvPr/>
            </p:nvSpPr>
            <p:spPr>
              <a:xfrm>
                <a:off x="5251538" y="4768503"/>
                <a:ext cx="222183" cy="147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Bat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77A8A9B-5F3C-6D4E-9F42-24170F287027}"/>
                  </a:ext>
                </a:extLst>
              </p:cNvPr>
              <p:cNvSpPr/>
              <p:nvPr/>
            </p:nvSpPr>
            <p:spPr>
              <a:xfrm flipV="1">
                <a:off x="5307083" y="4661810"/>
                <a:ext cx="128392" cy="12839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EEAA799-D275-1247-8366-2C8999F80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7771" y="4728212"/>
                <a:ext cx="519253" cy="1825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90360E-6515-B643-A6CF-D98D2CAD32EA}"/>
                  </a:ext>
                </a:extLst>
              </p:cNvPr>
              <p:cNvSpPr txBox="1"/>
              <p:nvPr/>
            </p:nvSpPr>
            <p:spPr>
              <a:xfrm>
                <a:off x="5595136" y="4707109"/>
                <a:ext cx="199107" cy="147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d1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CC0EA04-593E-BB4F-9998-8B0D5878A18B}"/>
                  </a:ext>
                </a:extLst>
              </p:cNvPr>
              <p:cNvCxnSpPr>
                <a:cxnSpLocks/>
                <a:endCxn id="29" idx="5"/>
              </p:cNvCxnSpPr>
              <p:nvPr/>
            </p:nvCxnSpPr>
            <p:spPr>
              <a:xfrm>
                <a:off x="5383053" y="4738881"/>
                <a:ext cx="727369" cy="75918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70C043-5C71-F44B-9D60-A06CA924DEC6}"/>
                  </a:ext>
                </a:extLst>
              </p:cNvPr>
              <p:cNvSpPr txBox="1"/>
              <p:nvPr/>
            </p:nvSpPr>
            <p:spPr>
              <a:xfrm>
                <a:off x="5845526" y="5163007"/>
                <a:ext cx="199107" cy="147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d2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00D84CC-9638-EB43-A8E2-D3E1568E1EAD}"/>
                  </a:ext>
                </a:extLst>
              </p:cNvPr>
              <p:cNvSpPr txBox="1"/>
              <p:nvPr/>
            </p:nvSpPr>
            <p:spPr>
              <a:xfrm>
                <a:off x="4741654" y="4093625"/>
                <a:ext cx="367227" cy="232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Closest </a:t>
                </a:r>
              </a:p>
              <a:p>
                <a:r>
                  <a:rPr lang="en-US" sz="800" dirty="0"/>
                  <a:t>obstacle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70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Ning Bei</dc:creator>
  <cp:lastModifiedBy>Ning Bei</cp:lastModifiedBy>
  <cp:revision>7</cp:revision>
  <dcterms:created xsi:type="dcterms:W3CDTF">2019-08-17T16:08:11Z</dcterms:created>
  <dcterms:modified xsi:type="dcterms:W3CDTF">2019-08-18T15:44:10Z</dcterms:modified>
</cp:coreProperties>
</file>