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57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4"/>
    <p:restoredTop sz="94683"/>
  </p:normalViewPr>
  <p:slideViewPr>
    <p:cSldViewPr snapToGrid="0" snapToObjects="1">
      <p:cViewPr>
        <p:scale>
          <a:sx n="236" d="100"/>
          <a:sy n="236" d="100"/>
        </p:scale>
        <p:origin x="-3200" y="-2504"/>
      </p:cViewPr>
      <p:guideLst>
        <p:guide orient="horz" pos="3612"/>
        <p:guide pos="57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F9CC-FFD5-FC46-82A0-ABDFD018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FCFB2-7781-A345-88D3-7C1863A61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418A-C2B4-BD4F-B055-C6A42ADF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6BC7-448E-3A47-BBB3-774A65B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8261-9D97-FA4A-BF3A-FE4A07D2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6912-AC64-B34F-BD01-2B5690E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D133-79D7-9344-8C25-EA90D602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9235-38EE-4F4F-8948-11473BE7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F5DA-22C0-5445-A70D-E1B71996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9959-2553-EF4E-8115-ACC321D2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80AE7-E648-1E43-9E7E-936B23FE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0954-6279-8442-A2A6-BB44E3D3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EF63-0B19-6C48-AE23-7C392F82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053F-4FAD-7D4A-9722-53F21A57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D981-5DAC-7F48-8C8D-C037F60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FF2E-2838-0541-BCB6-5EBA40C9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7D97-0F5C-A34A-BB2C-9EF1A190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11A5-1B56-1246-BDA9-4B340430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13DC-7217-0545-9B1E-C56E89DE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AB5F-8B2B-2646-A844-0B14281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311F-7FAF-554C-AE27-DA37648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95BD-65EA-694B-AEA8-019F0BE66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3CA0-A3EA-1C44-BA10-F7EE65DD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21E6-8313-3E42-9CA1-DEB99409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3FBD-170F-C741-A2B9-CC412DA3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032-4EE5-BD41-B9E9-A2825E0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95AE-3216-454E-8EA9-6C57A2137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F29AB-B921-4641-9416-B711D5131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970-E6AD-1545-9B0D-9E878148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F05EB-677C-6149-AD65-7BA07860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80F4-4596-E844-AF32-4352E2A5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1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0369-A24F-2643-90BF-6D0586C0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2537-D804-6543-A642-E895DBEE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FB091-BFB8-C240-9145-A60D1696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8683D-318D-5443-A2BE-48B929293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CED87-63F2-D14A-A225-488B0D6F6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6285E-4AC4-9D47-AD71-767CCDA4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E000C-FF64-414C-9DF0-0EE197E3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30226-E3C2-1444-8AAE-AB90DFF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A6BD-4237-4246-96B9-E8E9303D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052B-AD7B-1740-81B9-1D56DCA4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FDFAB-EB5A-EF42-B800-33C49195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E619C-3CA4-CC4E-9518-9A16DD44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2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85DE-E50F-C14E-BF0E-C8D3D6F4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E6240-3B06-DB43-9CA9-4A6D8EB0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BF802-D8DC-E54B-BAD8-E9BE77C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7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B397-4A6F-C54B-8215-2FF9FFB8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E933F-89F0-0A46-96BC-7232903E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823A-C528-E64B-9035-D59A2844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D0634-2971-1748-8F41-9558271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6DC4-3CB3-104A-928D-55047EF0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482D9-285B-4243-B9E3-15739B6D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8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89EE-46D2-7849-9C05-53F2516B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1E2C2-0F8C-3740-9227-71B10CC6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C234-5F56-BF44-B1E6-DD366CA4A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F20D-55D9-A645-8872-EE782D1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C1B49-4C58-D64E-B9F1-2F7FA11D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9366-2E76-7747-84AD-394790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C8FAA-F101-6D40-83F3-A38146B6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F464-6B6B-D943-8A29-B0119D99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D1B-449D-1B4D-9B78-40D85220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071C5-6962-B347-AEEA-207A5EC41F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CCB1-BD97-3A4E-9403-69E1D4392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9382-D49D-D54C-BB97-C7092CCB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20E1-7A56-E340-8F0F-84C66E47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39B8BC-FC8A-BA4A-A1CB-4003276EFAD9}"/>
              </a:ext>
            </a:extLst>
          </p:cNvPr>
          <p:cNvGrpSpPr/>
          <p:nvPr/>
        </p:nvGrpSpPr>
        <p:grpSpPr>
          <a:xfrm>
            <a:off x="3493008" y="1088136"/>
            <a:ext cx="4599432" cy="4151376"/>
            <a:chOff x="3493008" y="1088136"/>
            <a:chExt cx="4599432" cy="41513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B59BBD-18E3-A84A-B634-2CC0848C7683}"/>
                </a:ext>
              </a:extLst>
            </p:cNvPr>
            <p:cNvSpPr/>
            <p:nvPr/>
          </p:nvSpPr>
          <p:spPr>
            <a:xfrm>
              <a:off x="3493008" y="1088136"/>
              <a:ext cx="4599432" cy="4151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147CAD-4846-644B-BDA6-8088AD796E09}"/>
                </a:ext>
              </a:extLst>
            </p:cNvPr>
            <p:cNvGrpSpPr/>
            <p:nvPr/>
          </p:nvGrpSpPr>
          <p:grpSpPr>
            <a:xfrm>
              <a:off x="3793429" y="1237458"/>
              <a:ext cx="4060390" cy="3870715"/>
              <a:chOff x="4294470" y="3156337"/>
              <a:chExt cx="2783311" cy="265329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5B7FD08-0782-7A4A-8E34-324B3BCDF5EB}"/>
                  </a:ext>
                </a:extLst>
              </p:cNvPr>
              <p:cNvSpPr/>
              <p:nvPr/>
            </p:nvSpPr>
            <p:spPr>
              <a:xfrm flipV="1">
                <a:off x="5123146" y="384235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5FBB11-DAA9-5D49-B143-4FA48BFE7A03}"/>
                  </a:ext>
                </a:extLst>
              </p:cNvPr>
              <p:cNvSpPr/>
              <p:nvPr/>
            </p:nvSpPr>
            <p:spPr>
              <a:xfrm flipV="1">
                <a:off x="4873942" y="3604221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7D97BE-7559-024C-A478-6E0DD2E44930}"/>
                  </a:ext>
                </a:extLst>
              </p:cNvPr>
              <p:cNvSpPr/>
              <p:nvPr/>
            </p:nvSpPr>
            <p:spPr>
              <a:xfrm flipV="1">
                <a:off x="4781813" y="343244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3D78990-F60B-404D-95A0-66F659BAD580}"/>
                  </a:ext>
                </a:extLst>
              </p:cNvPr>
              <p:cNvSpPr/>
              <p:nvPr/>
            </p:nvSpPr>
            <p:spPr>
              <a:xfrm flipV="1">
                <a:off x="5060010" y="3561914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57A2CD-8DE1-2C44-AEDE-806419EC4CF3}"/>
                  </a:ext>
                </a:extLst>
              </p:cNvPr>
              <p:cNvSpPr/>
              <p:nvPr/>
            </p:nvSpPr>
            <p:spPr>
              <a:xfrm flipV="1">
                <a:off x="5338207" y="3437871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30EE843-0AC6-7C43-9541-3B4F85BA8979}"/>
                  </a:ext>
                </a:extLst>
              </p:cNvPr>
              <p:cNvSpPr/>
              <p:nvPr/>
            </p:nvSpPr>
            <p:spPr>
              <a:xfrm flipV="1">
                <a:off x="5368447" y="368195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514C99C-910D-8A4C-AF96-0BAEFD87FCFB}"/>
                  </a:ext>
                </a:extLst>
              </p:cNvPr>
              <p:cNvSpPr/>
              <p:nvPr/>
            </p:nvSpPr>
            <p:spPr>
              <a:xfrm flipV="1">
                <a:off x="5048752" y="412725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D9652D5-E80E-1543-A632-717B82703F2F}"/>
                  </a:ext>
                </a:extLst>
              </p:cNvPr>
              <p:cNvSpPr/>
              <p:nvPr/>
            </p:nvSpPr>
            <p:spPr>
              <a:xfrm flipV="1">
                <a:off x="6543862" y="401759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AA9A7F-A7F1-104E-839E-A5E2F1E01B98}"/>
                  </a:ext>
                </a:extLst>
              </p:cNvPr>
              <p:cNvSpPr/>
              <p:nvPr/>
            </p:nvSpPr>
            <p:spPr>
              <a:xfrm flipV="1">
                <a:off x="5135673" y="3308262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581B48-44BB-E746-B393-42BE03E6601B}"/>
                  </a:ext>
                </a:extLst>
              </p:cNvPr>
              <p:cNvSpPr/>
              <p:nvPr/>
            </p:nvSpPr>
            <p:spPr>
              <a:xfrm flipV="1">
                <a:off x="6820997" y="395873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84DFAF-04DA-3242-8886-A7F99B5A149C}"/>
                  </a:ext>
                </a:extLst>
              </p:cNvPr>
              <p:cNvSpPr/>
              <p:nvPr/>
            </p:nvSpPr>
            <p:spPr>
              <a:xfrm flipV="1">
                <a:off x="6949389" y="4145466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D4FF8A6-21FC-3644-944E-1CB128D2533B}"/>
                  </a:ext>
                </a:extLst>
              </p:cNvPr>
              <p:cNvSpPr/>
              <p:nvPr/>
            </p:nvSpPr>
            <p:spPr>
              <a:xfrm flipV="1">
                <a:off x="6692605" y="4273858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8651BC-545C-1845-B9F5-587F971F1A85}"/>
                  </a:ext>
                </a:extLst>
              </p:cNvPr>
              <p:cNvSpPr/>
              <p:nvPr/>
            </p:nvSpPr>
            <p:spPr>
              <a:xfrm flipV="1">
                <a:off x="6949389" y="4411771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02720B4-684D-D54A-BD4E-EFE65A8AA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2058" y="4475967"/>
                <a:ext cx="297337" cy="26826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1E7F4C-CE71-CF4E-ABB3-828733806991}"/>
                  </a:ext>
                </a:extLst>
              </p:cNvPr>
              <p:cNvSpPr/>
              <p:nvPr/>
            </p:nvSpPr>
            <p:spPr>
              <a:xfrm flipV="1">
                <a:off x="6096000" y="3220533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700D1B-01F0-194A-9F48-524820DE9986}"/>
                  </a:ext>
                </a:extLst>
              </p:cNvPr>
              <p:cNvSpPr/>
              <p:nvPr/>
            </p:nvSpPr>
            <p:spPr>
              <a:xfrm flipV="1">
                <a:off x="6324773" y="3156337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CB6461-7AF1-724B-AF6F-ACA1F87E694B}"/>
                  </a:ext>
                </a:extLst>
              </p:cNvPr>
              <p:cNvSpPr/>
              <p:nvPr/>
            </p:nvSpPr>
            <p:spPr>
              <a:xfrm flipV="1">
                <a:off x="6453165" y="334306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10EB8D5-1E3C-354E-AF4D-7D75F474292A}"/>
                  </a:ext>
                </a:extLst>
              </p:cNvPr>
              <p:cNvSpPr/>
              <p:nvPr/>
            </p:nvSpPr>
            <p:spPr>
              <a:xfrm flipV="1">
                <a:off x="6241587" y="3373675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3DAA4C-F74E-264E-AFD7-12725549F127}"/>
                  </a:ext>
                </a:extLst>
              </p:cNvPr>
              <p:cNvSpPr/>
              <p:nvPr/>
            </p:nvSpPr>
            <p:spPr>
              <a:xfrm flipV="1">
                <a:off x="6660806" y="3260354"/>
                <a:ext cx="128392" cy="128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55DA5C-61B0-8F4C-8954-0398ACD48028}"/>
                  </a:ext>
                </a:extLst>
              </p:cNvPr>
              <p:cNvSpPr/>
              <p:nvPr/>
            </p:nvSpPr>
            <p:spPr>
              <a:xfrm>
                <a:off x="4821869" y="4197654"/>
                <a:ext cx="1093156" cy="1093156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E5B16F0-063D-A543-9F09-577DA2B6D056}"/>
                  </a:ext>
                </a:extLst>
              </p:cNvPr>
              <p:cNvSpPr/>
              <p:nvPr/>
            </p:nvSpPr>
            <p:spPr>
              <a:xfrm>
                <a:off x="4294470" y="3682110"/>
                <a:ext cx="2127520" cy="2127520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08D6637-4E2F-D94D-A5A9-C39D19BBB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9378" y="4202015"/>
                <a:ext cx="218401" cy="444164"/>
              </a:xfrm>
              <a:prstGeom prst="straightConnector1">
                <a:avLst/>
              </a:prstGeom>
              <a:ln w="6350"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6CFAEF4-80F3-BA44-8F25-731E178A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9869" y="3939158"/>
                <a:ext cx="167961" cy="702940"/>
              </a:xfrm>
              <a:prstGeom prst="straightConnector1">
                <a:avLst/>
              </a:prstGeom>
              <a:ln w="6350"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3A2219F-27B7-5148-BDA3-7457E5D006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3053" y="3803903"/>
                <a:ext cx="48557" cy="838195"/>
              </a:xfrm>
              <a:prstGeom prst="straightConnector1">
                <a:avLst/>
              </a:prstGeom>
              <a:ln w="6350"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F1E2A0-B41E-014E-BF74-CCB0B7828683}"/>
                  </a:ext>
                </a:extLst>
              </p:cNvPr>
              <p:cNvSpPr txBox="1"/>
              <p:nvPr/>
            </p:nvSpPr>
            <p:spPr>
              <a:xfrm>
                <a:off x="5251538" y="4768503"/>
                <a:ext cx="222183" cy="14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Bat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7A8A9B-5F3C-6D4E-9F42-24170F287027}"/>
                  </a:ext>
                </a:extLst>
              </p:cNvPr>
              <p:cNvSpPr/>
              <p:nvPr/>
            </p:nvSpPr>
            <p:spPr>
              <a:xfrm flipV="1">
                <a:off x="5307083" y="4661810"/>
                <a:ext cx="128392" cy="128392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EEAA799-D275-1247-8366-2C8999F80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771" y="4728212"/>
                <a:ext cx="519253" cy="18255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90360E-6515-B643-A6CF-D98D2CAD32EA}"/>
                  </a:ext>
                </a:extLst>
              </p:cNvPr>
              <p:cNvSpPr txBox="1"/>
              <p:nvPr/>
            </p:nvSpPr>
            <p:spPr>
              <a:xfrm>
                <a:off x="5595136" y="4707109"/>
                <a:ext cx="199107" cy="14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d1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CC0EA04-593E-BB4F-9998-8B0D5878A18B}"/>
                  </a:ext>
                </a:extLst>
              </p:cNvPr>
              <p:cNvCxnSpPr>
                <a:cxnSpLocks/>
                <a:endCxn id="29" idx="5"/>
              </p:cNvCxnSpPr>
              <p:nvPr/>
            </p:nvCxnSpPr>
            <p:spPr>
              <a:xfrm>
                <a:off x="5383053" y="4738881"/>
                <a:ext cx="727369" cy="75918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70C043-5C71-F44B-9D60-A06CA924DEC6}"/>
                  </a:ext>
                </a:extLst>
              </p:cNvPr>
              <p:cNvSpPr txBox="1"/>
              <p:nvPr/>
            </p:nvSpPr>
            <p:spPr>
              <a:xfrm>
                <a:off x="5845526" y="5163007"/>
                <a:ext cx="199107" cy="147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d2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00D84CC-9638-EB43-A8E2-D3E1568E1EAD}"/>
                  </a:ext>
                </a:extLst>
              </p:cNvPr>
              <p:cNvSpPr txBox="1"/>
              <p:nvPr/>
            </p:nvSpPr>
            <p:spPr>
              <a:xfrm>
                <a:off x="4741654" y="4093625"/>
                <a:ext cx="367227" cy="232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Closest </a:t>
                </a:r>
              </a:p>
              <a:p>
                <a:r>
                  <a:rPr lang="en-US" sz="800" dirty="0"/>
                  <a:t>obstacle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99679B-E5A6-9642-B139-D6BAB26A8552}"/>
              </a:ext>
            </a:extLst>
          </p:cNvPr>
          <p:cNvSpPr/>
          <p:nvPr/>
        </p:nvSpPr>
        <p:spPr>
          <a:xfrm>
            <a:off x="2506315" y="947062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5CA20B-0C46-7A4B-AABC-4FC391210C68}"/>
              </a:ext>
            </a:extLst>
          </p:cNvPr>
          <p:cNvSpPr/>
          <p:nvPr/>
        </p:nvSpPr>
        <p:spPr>
          <a:xfrm>
            <a:off x="4834755" y="947062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echoes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BA1A3-31F7-2940-8837-89E83EA3A5EE}"/>
              </a:ext>
            </a:extLst>
          </p:cNvPr>
          <p:cNvSpPr/>
          <p:nvPr/>
        </p:nvSpPr>
        <p:spPr>
          <a:xfrm>
            <a:off x="7550058" y="947062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Wait for echoes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050EF-EA0D-2A44-B162-7DA268332542}"/>
              </a:ext>
            </a:extLst>
          </p:cNvPr>
          <p:cNvSpPr/>
          <p:nvPr/>
        </p:nvSpPr>
        <p:spPr>
          <a:xfrm>
            <a:off x="7550057" y="2251299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echoes</a:t>
            </a:r>
          </a:p>
          <a:p>
            <a:pPr algn="ctr"/>
            <a:r>
              <a:rPr lang="en-US" sz="1200" dirty="0"/>
              <a:t>50 + 1ms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CC2E9-1CB2-1446-80C3-6CE6E66D62FA}"/>
              </a:ext>
            </a:extLst>
          </p:cNvPr>
          <p:cNvSpPr/>
          <p:nvPr/>
        </p:nvSpPr>
        <p:spPr>
          <a:xfrm>
            <a:off x="7550057" y="2876650"/>
            <a:ext cx="1615858" cy="613776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Nearest obstacle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DC64B-3CC8-D24C-9090-DE32C9C07C5B}"/>
              </a:ext>
            </a:extLst>
          </p:cNvPr>
          <p:cNvSpPr/>
          <p:nvPr/>
        </p:nvSpPr>
        <p:spPr>
          <a:xfrm>
            <a:off x="4834755" y="3715657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37187-B08F-F040-A738-9FAE09A3A2C7}"/>
              </a:ext>
            </a:extLst>
          </p:cNvPr>
          <p:cNvSpPr/>
          <p:nvPr/>
        </p:nvSpPr>
        <p:spPr>
          <a:xfrm>
            <a:off x="4834755" y="2876650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Mixed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C896B-644E-714C-BC0B-D7ACB0D4FC31}"/>
              </a:ext>
            </a:extLst>
          </p:cNvPr>
          <p:cNvSpPr/>
          <p:nvPr/>
        </p:nvSpPr>
        <p:spPr>
          <a:xfrm>
            <a:off x="4834755" y="2037643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Target 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6D2734-A5E1-A941-A259-D65CA78F21F2}"/>
              </a:ext>
            </a:extLst>
          </p:cNvPr>
          <p:cNvSpPr/>
          <p:nvPr/>
        </p:nvSpPr>
        <p:spPr>
          <a:xfrm>
            <a:off x="2506314" y="3715657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Rotate bat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22258-C10B-6D46-8E36-5492D3C93AC7}"/>
              </a:ext>
            </a:extLst>
          </p:cNvPr>
          <p:cNvSpPr/>
          <p:nvPr/>
        </p:nvSpPr>
        <p:spPr>
          <a:xfrm>
            <a:off x="2506314" y="2037643"/>
            <a:ext cx="1615858" cy="61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Move bat during the remainder of IPI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E13EDC-5BC1-0441-8F5B-4FA793DD563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22173" y="1253950"/>
            <a:ext cx="71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617A56-1DB0-344C-AB1D-93594D48408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50613" y="1253950"/>
            <a:ext cx="1099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7CF80C-495E-8B4B-8B75-A3F2D8EE6DB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357986" y="1560838"/>
            <a:ext cx="1" cy="69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EC63AF-526D-1449-B457-31908CA59212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3314243" y="1560838"/>
            <a:ext cx="1" cy="47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E2CEF5-8A16-D644-8267-83FA831E8481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3314243" y="2651419"/>
            <a:ext cx="0" cy="106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BA9D0C1-E8F6-4A44-BB60-8BAAAF6A6179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rot="10800000">
            <a:off x="6450613" y="2344532"/>
            <a:ext cx="1099444" cy="839007"/>
          </a:xfrm>
          <a:prstGeom prst="bentConnector3">
            <a:avLst>
              <a:gd name="adj1" fmla="val 67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7A94BD1-E638-9742-A2DD-5AE336C6C3E7}"/>
              </a:ext>
            </a:extLst>
          </p:cNvPr>
          <p:cNvCxnSpPr>
            <a:stCxn id="9" idx="3"/>
            <a:endCxn id="10" idx="3"/>
          </p:cNvCxnSpPr>
          <p:nvPr/>
        </p:nvCxnSpPr>
        <p:spPr>
          <a:xfrm flipV="1">
            <a:off x="6450613" y="3183538"/>
            <a:ext cx="12700" cy="839007"/>
          </a:xfrm>
          <a:prstGeom prst="bentConnector3">
            <a:avLst>
              <a:gd name="adj1" fmla="val 280253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771E4E7-0F17-B44F-A465-66B866CF0C24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 flipV="1">
            <a:off x="4834755" y="2344530"/>
            <a:ext cx="12700" cy="839007"/>
          </a:xfrm>
          <a:prstGeom prst="bentConnector3">
            <a:avLst>
              <a:gd name="adj1" fmla="val 2880346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5D5A3C4-FB7C-8340-9C91-2FDD4FB9E1B1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3880815" y="3424895"/>
            <a:ext cx="839007" cy="356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E89C51-8446-2749-9539-30187BC4DC82}"/>
              </a:ext>
            </a:extLst>
          </p:cNvPr>
          <p:cNvCxnSpPr>
            <a:endCxn id="9" idx="1"/>
          </p:cNvCxnSpPr>
          <p:nvPr/>
        </p:nvCxnSpPr>
        <p:spPr>
          <a:xfrm>
            <a:off x="4478464" y="4022545"/>
            <a:ext cx="356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213629-3882-8044-A1CC-1C804E399D9E}"/>
              </a:ext>
            </a:extLst>
          </p:cNvPr>
          <p:cNvSpPr txBox="1"/>
          <p:nvPr/>
        </p:nvSpPr>
        <p:spPr>
          <a:xfrm>
            <a:off x="6830112" y="2764034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Task </a:t>
            </a:r>
          </a:p>
          <a:p>
            <a:pPr algn="ctr"/>
            <a:r>
              <a:rPr lang="en-US" sz="1100" dirty="0"/>
              <a:t>Selection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BDFDE9-BF5E-0445-9080-B6995F702D44}"/>
              </a:ext>
            </a:extLst>
          </p:cNvPr>
          <p:cNvSpPr txBox="1"/>
          <p:nvPr/>
        </p:nvSpPr>
        <p:spPr>
          <a:xfrm>
            <a:off x="2202878" y="80856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EE2277-7D13-9B4B-837A-C7367DBEE7F4}"/>
              </a:ext>
            </a:extLst>
          </p:cNvPr>
          <p:cNvSpPr txBox="1"/>
          <p:nvPr/>
        </p:nvSpPr>
        <p:spPr>
          <a:xfrm>
            <a:off x="4520280" y="80856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BB508E-4945-5447-896A-329EF081162B}"/>
              </a:ext>
            </a:extLst>
          </p:cNvPr>
          <p:cNvSpPr txBox="1"/>
          <p:nvPr/>
        </p:nvSpPr>
        <p:spPr>
          <a:xfrm>
            <a:off x="7246621" y="80277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C65D75-1E73-C143-AB0A-F2DF83E2067A}"/>
              </a:ext>
            </a:extLst>
          </p:cNvPr>
          <p:cNvSpPr txBox="1"/>
          <p:nvPr/>
        </p:nvSpPr>
        <p:spPr>
          <a:xfrm>
            <a:off x="7246621" y="208507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BFACEC-246D-1F4D-9A33-7D33EA8BE075}"/>
              </a:ext>
            </a:extLst>
          </p:cNvPr>
          <p:cNvSpPr txBox="1"/>
          <p:nvPr/>
        </p:nvSpPr>
        <p:spPr>
          <a:xfrm>
            <a:off x="4520726" y="189501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(5)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D74A07-960C-9745-816D-644BDE1D102D}"/>
              </a:ext>
            </a:extLst>
          </p:cNvPr>
          <p:cNvSpPr txBox="1"/>
          <p:nvPr/>
        </p:nvSpPr>
        <p:spPr>
          <a:xfrm>
            <a:off x="4520280" y="273815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(6)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F7E8343-1092-6441-8A1D-86CA9D820D5C}"/>
              </a:ext>
            </a:extLst>
          </p:cNvPr>
          <p:cNvSpPr txBox="1"/>
          <p:nvPr/>
        </p:nvSpPr>
        <p:spPr>
          <a:xfrm>
            <a:off x="4514769" y="357908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6C855-B67E-C249-B177-4CCEF058CADE}"/>
              </a:ext>
            </a:extLst>
          </p:cNvPr>
          <p:cNvSpPr txBox="1"/>
          <p:nvPr/>
        </p:nvSpPr>
        <p:spPr>
          <a:xfrm>
            <a:off x="2202878" y="357715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(8)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30F7A1-1FBB-8147-8B28-0C8C8BCB365E}"/>
              </a:ext>
            </a:extLst>
          </p:cNvPr>
          <p:cNvSpPr txBox="1"/>
          <p:nvPr/>
        </p:nvSpPr>
        <p:spPr>
          <a:xfrm>
            <a:off x="2199612" y="19060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(9)</a:t>
            </a:r>
          </a:p>
        </p:txBody>
      </p:sp>
    </p:spTree>
    <p:extLst>
      <p:ext uri="{BB962C8B-B14F-4D97-AF65-F5344CB8AC3E}">
        <p14:creationId xmlns:p14="http://schemas.microsoft.com/office/powerpoint/2010/main" val="63089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26585E-3CF8-4347-A253-31A607960A84}"/>
              </a:ext>
            </a:extLst>
          </p:cNvPr>
          <p:cNvCxnSpPr>
            <a:cxnSpLocks/>
          </p:cNvCxnSpPr>
          <p:nvPr/>
        </p:nvCxnSpPr>
        <p:spPr>
          <a:xfrm>
            <a:off x="2018371" y="2852482"/>
            <a:ext cx="537488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7B120F-6D8F-B646-B7A2-7D996BDC04F7}"/>
              </a:ext>
            </a:extLst>
          </p:cNvPr>
          <p:cNvCxnSpPr/>
          <p:nvPr/>
        </p:nvCxnSpPr>
        <p:spPr>
          <a:xfrm>
            <a:off x="2185640" y="2653990"/>
            <a:ext cx="0" cy="2453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A8CD03-3FBA-F54A-B186-26855626D1AF}"/>
              </a:ext>
            </a:extLst>
          </p:cNvPr>
          <p:cNvGrpSpPr/>
          <p:nvPr/>
        </p:nvGrpSpPr>
        <p:grpSpPr>
          <a:xfrm>
            <a:off x="1971314" y="1734168"/>
            <a:ext cx="450764" cy="808310"/>
            <a:chOff x="1971314" y="1734168"/>
            <a:chExt cx="450764" cy="80831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42F1D4-97BE-3D45-9B1D-4123CD7B9FDD}"/>
                </a:ext>
              </a:extLst>
            </p:cNvPr>
            <p:cNvCxnSpPr>
              <a:cxnSpLocks/>
            </p:cNvCxnSpPr>
            <p:nvPr/>
          </p:nvCxnSpPr>
          <p:spPr>
            <a:xfrm>
              <a:off x="2185640" y="2152185"/>
              <a:ext cx="0" cy="39029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EFEB2C-1EA8-2A4F-BDE9-D72FC80C50C1}"/>
                </a:ext>
              </a:extLst>
            </p:cNvPr>
            <p:cNvSpPr txBox="1"/>
            <p:nvPr/>
          </p:nvSpPr>
          <p:spPr>
            <a:xfrm>
              <a:off x="1971314" y="173416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Call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D0AB84-B7C7-5D4B-AFA8-99438BFE4D32}"/>
              </a:ext>
            </a:extLst>
          </p:cNvPr>
          <p:cNvCxnSpPr/>
          <p:nvPr/>
        </p:nvCxnSpPr>
        <p:spPr>
          <a:xfrm>
            <a:off x="3174381" y="2653989"/>
            <a:ext cx="0" cy="2453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399AD-A26E-D540-8E8D-27721D04DF66}"/>
              </a:ext>
            </a:extLst>
          </p:cNvPr>
          <p:cNvGrpSpPr/>
          <p:nvPr/>
        </p:nvGrpSpPr>
        <p:grpSpPr>
          <a:xfrm>
            <a:off x="2907545" y="1691794"/>
            <a:ext cx="538930" cy="845779"/>
            <a:chOff x="1918804" y="1696699"/>
            <a:chExt cx="538930" cy="8457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DD2F99-F1ED-FB4D-9756-96D2D362C0BE}"/>
                </a:ext>
              </a:extLst>
            </p:cNvPr>
            <p:cNvCxnSpPr>
              <a:cxnSpLocks/>
            </p:cNvCxnSpPr>
            <p:nvPr/>
          </p:nvCxnSpPr>
          <p:spPr>
            <a:xfrm>
              <a:off x="2185640" y="2152185"/>
              <a:ext cx="0" cy="39029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C20912-6C2E-AC4E-B674-72227C47FF95}"/>
                </a:ext>
              </a:extLst>
            </p:cNvPr>
            <p:cNvSpPr txBox="1"/>
            <p:nvPr/>
          </p:nvSpPr>
          <p:spPr>
            <a:xfrm>
              <a:off x="1918804" y="1696699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First </a:t>
              </a:r>
            </a:p>
            <a:p>
              <a:r>
                <a:rPr lang="en-US" sz="1400" dirty="0"/>
                <a:t>echo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5325AC-CDC1-5148-B022-9CE4F2B8CF95}"/>
              </a:ext>
            </a:extLst>
          </p:cNvPr>
          <p:cNvGrpSpPr/>
          <p:nvPr/>
        </p:nvGrpSpPr>
        <p:grpSpPr>
          <a:xfrm>
            <a:off x="3427715" y="1698618"/>
            <a:ext cx="538930" cy="838955"/>
            <a:chOff x="1918804" y="1703523"/>
            <a:chExt cx="538930" cy="83895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00D2A06-A49C-FF48-AACC-F9A621CD716C}"/>
                </a:ext>
              </a:extLst>
            </p:cNvPr>
            <p:cNvCxnSpPr>
              <a:cxnSpLocks/>
            </p:cNvCxnSpPr>
            <p:nvPr/>
          </p:nvCxnSpPr>
          <p:spPr>
            <a:xfrm>
              <a:off x="2185640" y="2152185"/>
              <a:ext cx="0" cy="39029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9FF15-6D31-FC49-869C-2AE520C4A9E3}"/>
                </a:ext>
              </a:extLst>
            </p:cNvPr>
            <p:cNvSpPr txBox="1"/>
            <p:nvPr/>
          </p:nvSpPr>
          <p:spPr>
            <a:xfrm>
              <a:off x="1918804" y="1703523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Last </a:t>
              </a:r>
            </a:p>
            <a:p>
              <a:r>
                <a:rPr lang="en-US" sz="1400" dirty="0"/>
                <a:t>echo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5126FB-3677-DE48-A99D-02EB1F078432}"/>
              </a:ext>
            </a:extLst>
          </p:cNvPr>
          <p:cNvCxnSpPr>
            <a:cxnSpLocks/>
          </p:cNvCxnSpPr>
          <p:nvPr/>
        </p:nvCxnSpPr>
        <p:spPr>
          <a:xfrm>
            <a:off x="3687117" y="2661421"/>
            <a:ext cx="0" cy="2453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B4B133-5F14-F64E-840E-D2D020F08AF9}"/>
              </a:ext>
            </a:extLst>
          </p:cNvPr>
          <p:cNvCxnSpPr>
            <a:cxnSpLocks/>
          </p:cNvCxnSpPr>
          <p:nvPr/>
        </p:nvCxnSpPr>
        <p:spPr>
          <a:xfrm>
            <a:off x="2185639" y="2899316"/>
            <a:ext cx="0" cy="7248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E52B7D-6ED6-0C46-8107-5B4306E3AA8C}"/>
              </a:ext>
            </a:extLst>
          </p:cNvPr>
          <p:cNvCxnSpPr/>
          <p:nvPr/>
        </p:nvCxnSpPr>
        <p:spPr>
          <a:xfrm>
            <a:off x="2185639" y="3592922"/>
            <a:ext cx="0" cy="245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4F5B29-5E1E-894C-81A8-0E4ABFC41CEC}"/>
              </a:ext>
            </a:extLst>
          </p:cNvPr>
          <p:cNvCxnSpPr>
            <a:cxnSpLocks/>
          </p:cNvCxnSpPr>
          <p:nvPr/>
        </p:nvCxnSpPr>
        <p:spPr>
          <a:xfrm>
            <a:off x="3174381" y="2906748"/>
            <a:ext cx="0" cy="7248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DEE2FD-DC8F-9E4A-B01A-AEC6FCCF52D7}"/>
              </a:ext>
            </a:extLst>
          </p:cNvPr>
          <p:cNvCxnSpPr/>
          <p:nvPr/>
        </p:nvCxnSpPr>
        <p:spPr>
          <a:xfrm>
            <a:off x="3174381" y="3600354"/>
            <a:ext cx="0" cy="2453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D0CD00-2A82-9346-BBDA-7EA5E24DDCBC}"/>
              </a:ext>
            </a:extLst>
          </p:cNvPr>
          <p:cNvGrpSpPr/>
          <p:nvPr/>
        </p:nvGrpSpPr>
        <p:grpSpPr>
          <a:xfrm>
            <a:off x="5713142" y="2668852"/>
            <a:ext cx="0" cy="1184260"/>
            <a:chOff x="5713142" y="2668852"/>
            <a:chExt cx="0" cy="118426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C53554-2A61-6B4A-B13C-AF4F784E15C4}"/>
                </a:ext>
              </a:extLst>
            </p:cNvPr>
            <p:cNvCxnSpPr/>
            <p:nvPr/>
          </p:nvCxnSpPr>
          <p:spPr>
            <a:xfrm>
              <a:off x="5713142" y="2668852"/>
              <a:ext cx="0" cy="2453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D1ABA1-F1BE-9C46-8B52-7FBDA0574B84}"/>
                </a:ext>
              </a:extLst>
            </p:cNvPr>
            <p:cNvGrpSpPr/>
            <p:nvPr/>
          </p:nvGrpSpPr>
          <p:grpSpPr>
            <a:xfrm>
              <a:off x="5713142" y="2914179"/>
              <a:ext cx="0" cy="938933"/>
              <a:chOff x="5713142" y="2914179"/>
              <a:chExt cx="0" cy="93893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4DEEF57-1A14-1F4D-9DB0-17A8E0697A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142" y="2914179"/>
                <a:ext cx="0" cy="7248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4FEEE64-51F9-1144-B8B7-E47B5C3AE0C7}"/>
                  </a:ext>
                </a:extLst>
              </p:cNvPr>
              <p:cNvCxnSpPr/>
              <p:nvPr/>
            </p:nvCxnSpPr>
            <p:spPr>
              <a:xfrm>
                <a:off x="5713142" y="3607785"/>
                <a:ext cx="0" cy="2453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EB58A7-9931-2147-A931-8133C2EF5065}"/>
              </a:ext>
            </a:extLst>
          </p:cNvPr>
          <p:cNvGrpSpPr/>
          <p:nvPr/>
        </p:nvGrpSpPr>
        <p:grpSpPr>
          <a:xfrm>
            <a:off x="7026830" y="2669601"/>
            <a:ext cx="0" cy="1184260"/>
            <a:chOff x="5713142" y="2668852"/>
            <a:chExt cx="0" cy="11842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5FA066E-5FA3-D549-BB72-CEB1C29F8B4A}"/>
                </a:ext>
              </a:extLst>
            </p:cNvPr>
            <p:cNvCxnSpPr/>
            <p:nvPr/>
          </p:nvCxnSpPr>
          <p:spPr>
            <a:xfrm>
              <a:off x="5713142" y="2668852"/>
              <a:ext cx="0" cy="2453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B31BF6-EBE9-E54F-A5EC-7610F271C74C}"/>
                </a:ext>
              </a:extLst>
            </p:cNvPr>
            <p:cNvGrpSpPr/>
            <p:nvPr/>
          </p:nvGrpSpPr>
          <p:grpSpPr>
            <a:xfrm>
              <a:off x="5713142" y="2914179"/>
              <a:ext cx="0" cy="938933"/>
              <a:chOff x="5713142" y="2914179"/>
              <a:chExt cx="0" cy="93893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14D191E-2648-534B-8C3B-9CFD2A47B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3142" y="2914179"/>
                <a:ext cx="0" cy="7248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25CC868-0EDB-EA4D-9A67-C5FE236FB7B6}"/>
                  </a:ext>
                </a:extLst>
              </p:cNvPr>
              <p:cNvCxnSpPr/>
              <p:nvPr/>
            </p:nvCxnSpPr>
            <p:spPr>
              <a:xfrm>
                <a:off x="5713142" y="3607785"/>
                <a:ext cx="0" cy="24532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74FF4E-118D-884C-88D5-F83DBBBFCD93}"/>
              </a:ext>
            </a:extLst>
          </p:cNvPr>
          <p:cNvGrpSpPr/>
          <p:nvPr/>
        </p:nvGrpSpPr>
        <p:grpSpPr>
          <a:xfrm>
            <a:off x="3198403" y="2934758"/>
            <a:ext cx="471776" cy="336452"/>
            <a:chOff x="3198403" y="2934758"/>
            <a:chExt cx="471776" cy="336452"/>
          </a:xfrm>
        </p:grpSpPr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62EB868C-AFDB-CE4C-8F0E-256B25887D61}"/>
                </a:ext>
              </a:extLst>
            </p:cNvPr>
            <p:cNvSpPr/>
            <p:nvPr/>
          </p:nvSpPr>
          <p:spPr>
            <a:xfrm rot="5400000">
              <a:off x="3375282" y="2757879"/>
              <a:ext cx="114941" cy="468699"/>
            </a:xfrm>
            <a:prstGeom prst="rightBrace">
              <a:avLst>
                <a:gd name="adj1" fmla="val 1491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62634B-39CA-C040-A468-A8C121A35A0F}"/>
                </a:ext>
              </a:extLst>
            </p:cNvPr>
            <p:cNvSpPr txBox="1"/>
            <p:nvPr/>
          </p:nvSpPr>
          <p:spPr>
            <a:xfrm>
              <a:off x="3222621" y="2994211"/>
              <a:ext cx="4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1ms</a:t>
              </a:r>
              <a:endParaRPr lang="en-US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B20A6D-ABB2-B946-9974-FC0AD09FF8D6}"/>
              </a:ext>
            </a:extLst>
          </p:cNvPr>
          <p:cNvGrpSpPr/>
          <p:nvPr/>
        </p:nvGrpSpPr>
        <p:grpSpPr>
          <a:xfrm>
            <a:off x="3704055" y="2940142"/>
            <a:ext cx="1989067" cy="347305"/>
            <a:chOff x="3198402" y="2934758"/>
            <a:chExt cx="1989067" cy="347305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D7441989-E924-C64F-A46F-9CCFDD6C5F4A}"/>
                </a:ext>
              </a:extLst>
            </p:cNvPr>
            <p:cNvSpPr/>
            <p:nvPr/>
          </p:nvSpPr>
          <p:spPr>
            <a:xfrm rot="5400000">
              <a:off x="4132362" y="2000798"/>
              <a:ext cx="121148" cy="1989067"/>
            </a:xfrm>
            <a:prstGeom prst="rightBrace">
              <a:avLst>
                <a:gd name="adj1" fmla="val 1491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6A8071-69C6-A543-A6C0-8B0BE66CB125}"/>
                </a:ext>
              </a:extLst>
            </p:cNvPr>
            <p:cNvSpPr txBox="1"/>
            <p:nvPr/>
          </p:nvSpPr>
          <p:spPr>
            <a:xfrm>
              <a:off x="3913791" y="3005064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50 ms</a:t>
              </a:r>
              <a:endParaRPr lang="en-US" sz="1200" dirty="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628784-8134-6945-AA38-712200CC1CB2}"/>
              </a:ext>
            </a:extLst>
          </p:cNvPr>
          <p:cNvCxnSpPr>
            <a:cxnSpLocks/>
          </p:cNvCxnSpPr>
          <p:nvPr/>
        </p:nvCxnSpPr>
        <p:spPr>
          <a:xfrm flipH="1">
            <a:off x="2185639" y="3674641"/>
            <a:ext cx="988742" cy="1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D476FD8-6348-C945-BA86-D8866172342C}"/>
              </a:ext>
            </a:extLst>
          </p:cNvPr>
          <p:cNvCxnSpPr>
            <a:cxnSpLocks/>
          </p:cNvCxnSpPr>
          <p:nvPr/>
        </p:nvCxnSpPr>
        <p:spPr>
          <a:xfrm flipH="1">
            <a:off x="3174381" y="3672909"/>
            <a:ext cx="2538760" cy="173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9DE8371-D3A7-734F-B0DF-9FD98A0F13C6}"/>
              </a:ext>
            </a:extLst>
          </p:cNvPr>
          <p:cNvCxnSpPr>
            <a:cxnSpLocks/>
          </p:cNvCxnSpPr>
          <p:nvPr/>
        </p:nvCxnSpPr>
        <p:spPr>
          <a:xfrm flipH="1">
            <a:off x="5713141" y="3672908"/>
            <a:ext cx="1313687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F59C13-5E59-F740-9492-FA187834A9FE}"/>
              </a:ext>
            </a:extLst>
          </p:cNvPr>
          <p:cNvGrpSpPr/>
          <p:nvPr/>
        </p:nvGrpSpPr>
        <p:grpSpPr>
          <a:xfrm>
            <a:off x="2212935" y="3283678"/>
            <a:ext cx="4788360" cy="337984"/>
            <a:chOff x="3198402" y="2934760"/>
            <a:chExt cx="1989067" cy="337984"/>
          </a:xfrm>
        </p:grpSpPr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6FF12C7C-0C20-1C4F-8084-0F7EB95F2741}"/>
                </a:ext>
              </a:extLst>
            </p:cNvPr>
            <p:cNvSpPr/>
            <p:nvPr/>
          </p:nvSpPr>
          <p:spPr>
            <a:xfrm rot="5400000">
              <a:off x="4132362" y="2000798"/>
              <a:ext cx="121148" cy="1989067"/>
            </a:xfrm>
            <a:prstGeom prst="rightBrace">
              <a:avLst>
                <a:gd name="adj1" fmla="val 62778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90666D6-5898-7645-A2C6-B7194BF80014}"/>
                </a:ext>
              </a:extLst>
            </p:cNvPr>
            <p:cNvSpPr txBox="1"/>
            <p:nvPr/>
          </p:nvSpPr>
          <p:spPr>
            <a:xfrm>
              <a:off x="4084512" y="2995745"/>
              <a:ext cx="265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100 ms</a:t>
              </a:r>
              <a:endParaRPr lang="en-US" sz="12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E58CD3-3E96-0847-A959-4C45B1C77B64}"/>
              </a:ext>
            </a:extLst>
          </p:cNvPr>
          <p:cNvGrpSpPr/>
          <p:nvPr/>
        </p:nvGrpSpPr>
        <p:grpSpPr>
          <a:xfrm>
            <a:off x="6645269" y="1677429"/>
            <a:ext cx="785793" cy="868741"/>
            <a:chOff x="1792743" y="1673737"/>
            <a:chExt cx="785793" cy="86874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9CB9A1F-A34E-CB46-98E7-3C39203BD784}"/>
                </a:ext>
              </a:extLst>
            </p:cNvPr>
            <p:cNvCxnSpPr>
              <a:cxnSpLocks/>
            </p:cNvCxnSpPr>
            <p:nvPr/>
          </p:nvCxnSpPr>
          <p:spPr>
            <a:xfrm>
              <a:off x="2185640" y="2152185"/>
              <a:ext cx="0" cy="39029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5D6C97-3224-4446-89AC-2798EFA41639}"/>
                </a:ext>
              </a:extLst>
            </p:cNvPr>
            <p:cNvSpPr txBox="1"/>
            <p:nvPr/>
          </p:nvSpPr>
          <p:spPr>
            <a:xfrm>
              <a:off x="1792743" y="1673737"/>
              <a:ext cx="7857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Another</a:t>
              </a:r>
            </a:p>
            <a:p>
              <a:pPr algn="ctr"/>
              <a:r>
                <a:rPr lang="en-US" sz="1400" dirty="0"/>
                <a:t>Call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C7981D5-C9E1-874C-A465-80F18D9DFA6D}"/>
              </a:ext>
            </a:extLst>
          </p:cNvPr>
          <p:cNvSpPr txBox="1"/>
          <p:nvPr/>
        </p:nvSpPr>
        <p:spPr>
          <a:xfrm>
            <a:off x="2348285" y="3646627"/>
            <a:ext cx="663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Waiting</a:t>
            </a:r>
          </a:p>
          <a:p>
            <a:pPr algn="ctr"/>
            <a:r>
              <a:rPr lang="en-US" sz="1200" dirty="0"/>
              <a:t>stage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A01726-E77D-6343-BB8B-9300B2681BD1}"/>
              </a:ext>
            </a:extLst>
          </p:cNvPr>
          <p:cNvSpPr txBox="1"/>
          <p:nvPr/>
        </p:nvSpPr>
        <p:spPr>
          <a:xfrm>
            <a:off x="3994936" y="3646626"/>
            <a:ext cx="8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Processing</a:t>
            </a:r>
          </a:p>
          <a:p>
            <a:pPr algn="ctr"/>
            <a:r>
              <a:rPr lang="en-US" sz="1200" dirty="0"/>
              <a:t>stage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9D47AC-CD37-3C4F-A56A-F65D61F1528B}"/>
              </a:ext>
            </a:extLst>
          </p:cNvPr>
          <p:cNvSpPr txBox="1"/>
          <p:nvPr/>
        </p:nvSpPr>
        <p:spPr>
          <a:xfrm>
            <a:off x="6016361" y="364662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Rotating</a:t>
            </a:r>
          </a:p>
          <a:p>
            <a:pPr algn="ctr"/>
            <a:r>
              <a:rPr lang="en-US" sz="1200" dirty="0"/>
              <a:t>stage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9119FB-30E5-2B4F-BEB6-CC3C0C243547}"/>
              </a:ext>
            </a:extLst>
          </p:cNvPr>
          <p:cNvSpPr txBox="1"/>
          <p:nvPr/>
        </p:nvSpPr>
        <p:spPr>
          <a:xfrm>
            <a:off x="7309154" y="279625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t/ms</a:t>
            </a:r>
          </a:p>
        </p:txBody>
      </p:sp>
    </p:spTree>
    <p:extLst>
      <p:ext uri="{BB962C8B-B14F-4D97-AF65-F5344CB8AC3E}">
        <p14:creationId xmlns:p14="http://schemas.microsoft.com/office/powerpoint/2010/main" val="39944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70C1E77A-16F5-6447-8960-7BE5F7FD1CB0}"/>
              </a:ext>
            </a:extLst>
          </p:cNvPr>
          <p:cNvGrpSpPr/>
          <p:nvPr/>
        </p:nvGrpSpPr>
        <p:grpSpPr>
          <a:xfrm>
            <a:off x="3311839" y="1489259"/>
            <a:ext cx="3127798" cy="2407065"/>
            <a:chOff x="3311839" y="1489259"/>
            <a:chExt cx="3127798" cy="24070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6BD39F-B5F2-0E4A-9948-1044A0279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355" y="3103033"/>
              <a:ext cx="1578267" cy="325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4BCDA5-9BAD-DE4A-B452-C26C33374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355" y="1679825"/>
              <a:ext cx="0" cy="1749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D80D1-8EA6-674D-9A6A-79E690CAC3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6246" y="2843892"/>
              <a:ext cx="1477108" cy="585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90E4E5D-02C9-D246-A5A0-0E3E8BE4C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843" y="3429002"/>
              <a:ext cx="1411511" cy="269851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43B628-DDE6-EA4F-BA3C-FC42298AC746}"/>
                </a:ext>
              </a:extLst>
            </p:cNvPr>
            <p:cNvCxnSpPr>
              <a:cxnSpLocks/>
            </p:cNvCxnSpPr>
            <p:nvPr/>
          </p:nvCxnSpPr>
          <p:spPr>
            <a:xfrm>
              <a:off x="4853354" y="3428998"/>
              <a:ext cx="1153030" cy="467326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3F0E90B-02E7-E440-A422-50268E80E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354" y="2475137"/>
              <a:ext cx="739856" cy="94641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F2C18DC-776F-CA47-80EF-E5E7DB343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73703" y="2777067"/>
              <a:ext cx="777347" cy="65193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8815C04-D382-5A43-83A2-CC36FAE86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507213"/>
              <a:ext cx="1440621" cy="299530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2A931F-408E-6E4D-9112-A84C781840CD}"/>
                </a:ext>
              </a:extLst>
            </p:cNvPr>
            <p:cNvCxnSpPr>
              <a:cxnSpLocks/>
            </p:cNvCxnSpPr>
            <p:nvPr/>
          </p:nvCxnSpPr>
          <p:spPr>
            <a:xfrm>
              <a:off x="5565695" y="2512348"/>
              <a:ext cx="0" cy="790793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84E49-DCFA-1243-AA8E-95AF1793A733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2801606"/>
              <a:ext cx="0" cy="790793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34C8D2C-9003-FC43-AE4A-A8A062917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219" y="2388447"/>
              <a:ext cx="441470" cy="103557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363AE18-F98F-E34A-ACE4-B3167FB9B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7502" y="2092223"/>
              <a:ext cx="382151" cy="1329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A17F2ED-68AE-1A4A-9DAC-BF6DF1B086BE}"/>
                </a:ext>
              </a:extLst>
            </p:cNvPr>
            <p:cNvCxnSpPr>
              <a:cxnSpLocks/>
            </p:cNvCxnSpPr>
            <p:nvPr/>
          </p:nvCxnSpPr>
          <p:spPr>
            <a:xfrm>
              <a:off x="5287415" y="2444308"/>
              <a:ext cx="0" cy="1148091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DA76F74-7411-6642-B796-00FDF9E5178B}"/>
                </a:ext>
              </a:extLst>
            </p:cNvPr>
            <p:cNvCxnSpPr>
              <a:cxnSpLocks/>
            </p:cNvCxnSpPr>
            <p:nvPr/>
          </p:nvCxnSpPr>
          <p:spPr>
            <a:xfrm>
              <a:off x="4477174" y="2129650"/>
              <a:ext cx="0" cy="1148091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7185B55-3C30-8646-A9C1-C90B268C32EF}"/>
                </a:ext>
              </a:extLst>
            </p:cNvPr>
            <p:cNvCxnSpPr>
              <a:cxnSpLocks/>
            </p:cNvCxnSpPr>
            <p:nvPr/>
          </p:nvCxnSpPr>
          <p:spPr>
            <a:xfrm>
              <a:off x="4498923" y="2122199"/>
              <a:ext cx="780983" cy="296946"/>
            </a:xfrm>
            <a:prstGeom prst="straightConnector1">
              <a:avLst/>
            </a:prstGeom>
            <a:ln>
              <a:prstDash val="lg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592673C-1BAF-1942-B599-25FD34B9BDFA}"/>
                </a:ext>
              </a:extLst>
            </p:cNvPr>
            <p:cNvSpPr txBox="1"/>
            <p:nvPr/>
          </p:nvSpPr>
          <p:spPr>
            <a:xfrm>
              <a:off x="4642375" y="1489259"/>
              <a:ext cx="256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7BE8CD-DCD5-2B48-9E70-21111F1269DB}"/>
                </a:ext>
              </a:extLst>
            </p:cNvPr>
            <p:cNvSpPr txBox="1"/>
            <p:nvPr/>
          </p:nvSpPr>
          <p:spPr>
            <a:xfrm>
              <a:off x="3311839" y="2555136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D7A560-6C2C-0649-86AB-9CD0BD7CE7CC}"/>
                </a:ext>
              </a:extLst>
            </p:cNvPr>
            <p:cNvSpPr txBox="1"/>
            <p:nvPr/>
          </p:nvSpPr>
          <p:spPr>
            <a:xfrm>
              <a:off x="6174821" y="2834963"/>
              <a:ext cx="264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94CD4B-AC96-F44E-8E80-1B394A1C1ED0}"/>
                </a:ext>
              </a:extLst>
            </p:cNvPr>
            <p:cNvSpPr txBox="1"/>
            <p:nvPr/>
          </p:nvSpPr>
          <p:spPr>
            <a:xfrm>
              <a:off x="4287293" y="19029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82B3F3-566D-DD48-8AEE-AA5CAE37C934}"/>
                </a:ext>
              </a:extLst>
            </p:cNvPr>
            <p:cNvSpPr txBox="1"/>
            <p:nvPr/>
          </p:nvSpPr>
          <p:spPr>
            <a:xfrm>
              <a:off x="5158794" y="215505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E28A668-12B7-1C4B-A6B6-31B92B39D952}"/>
                </a:ext>
              </a:extLst>
            </p:cNvPr>
            <p:cNvSpPr txBox="1"/>
            <p:nvPr/>
          </p:nvSpPr>
          <p:spPr>
            <a:xfrm>
              <a:off x="5538463" y="2269066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9E32BB-8361-8446-AD15-6869740C698C}"/>
                </a:ext>
              </a:extLst>
            </p:cNvPr>
            <p:cNvSpPr txBox="1"/>
            <p:nvPr/>
          </p:nvSpPr>
          <p:spPr>
            <a:xfrm>
              <a:off x="3899481" y="2561820"/>
              <a:ext cx="248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47A631-EF9C-5B46-A1C8-CB31060FC2FA}"/>
                </a:ext>
              </a:extLst>
            </p:cNvPr>
            <p:cNvSpPr txBox="1"/>
            <p:nvPr/>
          </p:nvSpPr>
          <p:spPr>
            <a:xfrm>
              <a:off x="4685181" y="34168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</p:grpSp>
      <p:sp>
        <p:nvSpPr>
          <p:cNvPr id="81" name="Arc 80">
            <a:extLst>
              <a:ext uri="{FF2B5EF4-FFF2-40B4-BE49-F238E27FC236}">
                <a16:creationId xmlns:a16="http://schemas.microsoft.com/office/drawing/2014/main" id="{1EF963A9-B74C-0944-8392-27DF8F85BA25}"/>
              </a:ext>
            </a:extLst>
          </p:cNvPr>
          <p:cNvSpPr/>
          <p:nvPr/>
        </p:nvSpPr>
        <p:spPr>
          <a:xfrm rot="21039014">
            <a:off x="4679578" y="3144552"/>
            <a:ext cx="367063" cy="314325"/>
          </a:xfrm>
          <a:prstGeom prst="arc">
            <a:avLst>
              <a:gd name="adj1" fmla="val 16542691"/>
              <a:gd name="adj2" fmla="val 204339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2ECB656E-8859-4F48-9D38-CA3490C7611A}"/>
              </a:ext>
            </a:extLst>
          </p:cNvPr>
          <p:cNvSpPr/>
          <p:nvPr/>
        </p:nvSpPr>
        <p:spPr>
          <a:xfrm rot="1205351">
            <a:off x="4666119" y="3016454"/>
            <a:ext cx="367063" cy="314325"/>
          </a:xfrm>
          <a:prstGeom prst="arc">
            <a:avLst>
              <a:gd name="adj1" fmla="val 15041541"/>
              <a:gd name="adj2" fmla="val 186126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74BE97-D9F9-B446-9596-B4B2803B8450}"/>
                  </a:ext>
                </a:extLst>
              </p:cNvPr>
              <p:cNvSpPr txBox="1"/>
              <p:nvPr/>
            </p:nvSpPr>
            <p:spPr>
              <a:xfrm>
                <a:off x="5008071" y="3156178"/>
                <a:ext cx="12131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74BE97-D9F9-B446-9596-B4B2803B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71" y="3156178"/>
                <a:ext cx="121315" cy="169277"/>
              </a:xfrm>
              <a:prstGeom prst="rect">
                <a:avLst/>
              </a:prstGeom>
              <a:blipFill>
                <a:blip r:embed="rId2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9E76F9F-A3AD-FC48-9269-A764CF2C15FC}"/>
                  </a:ext>
                </a:extLst>
              </p:cNvPr>
              <p:cNvSpPr txBox="1"/>
              <p:nvPr/>
            </p:nvSpPr>
            <p:spPr>
              <a:xfrm>
                <a:off x="4780127" y="2803613"/>
                <a:ext cx="3059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9E76F9F-A3AD-FC48-9269-A764CF2C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127" y="2803613"/>
                <a:ext cx="305981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25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BD61A9-2895-B646-A845-7394CDD3A1FE}"/>
              </a:ext>
            </a:extLst>
          </p:cNvPr>
          <p:cNvCxnSpPr>
            <a:cxnSpLocks/>
          </p:cNvCxnSpPr>
          <p:nvPr/>
        </p:nvCxnSpPr>
        <p:spPr>
          <a:xfrm flipV="1">
            <a:off x="4853355" y="3103033"/>
            <a:ext cx="1578267" cy="32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66138-CAE1-3E40-8122-A6412F2DF226}"/>
              </a:ext>
            </a:extLst>
          </p:cNvPr>
          <p:cNvCxnSpPr>
            <a:cxnSpLocks/>
          </p:cNvCxnSpPr>
          <p:nvPr/>
        </p:nvCxnSpPr>
        <p:spPr>
          <a:xfrm flipV="1">
            <a:off x="4853355" y="1679825"/>
            <a:ext cx="0" cy="174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FAA76-7EBF-694F-B5F2-69AFAF908BDF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2843892"/>
            <a:ext cx="1477108" cy="58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87FA20-6A62-2645-8B90-CDE77494E474}"/>
              </a:ext>
            </a:extLst>
          </p:cNvPr>
          <p:cNvCxnSpPr>
            <a:cxnSpLocks/>
          </p:cNvCxnSpPr>
          <p:nvPr/>
        </p:nvCxnSpPr>
        <p:spPr>
          <a:xfrm flipV="1">
            <a:off x="3441843" y="3429002"/>
            <a:ext cx="1411511" cy="269851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3F29D-EC82-FF4C-A99D-55E91F8F0597}"/>
              </a:ext>
            </a:extLst>
          </p:cNvPr>
          <p:cNvCxnSpPr>
            <a:cxnSpLocks/>
          </p:cNvCxnSpPr>
          <p:nvPr/>
        </p:nvCxnSpPr>
        <p:spPr>
          <a:xfrm>
            <a:off x="4853354" y="3428998"/>
            <a:ext cx="1153030" cy="467326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10CAF3-DDEE-CE4D-9B3E-08881EEE00F3}"/>
              </a:ext>
            </a:extLst>
          </p:cNvPr>
          <p:cNvCxnSpPr>
            <a:cxnSpLocks/>
          </p:cNvCxnSpPr>
          <p:nvPr/>
        </p:nvCxnSpPr>
        <p:spPr>
          <a:xfrm flipV="1">
            <a:off x="4856219" y="2392989"/>
            <a:ext cx="235898" cy="103102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E5ADE9-4811-EE41-A92E-6E79052803AA}"/>
              </a:ext>
            </a:extLst>
          </p:cNvPr>
          <p:cNvSpPr txBox="1"/>
          <p:nvPr/>
        </p:nvSpPr>
        <p:spPr>
          <a:xfrm>
            <a:off x="4590013" y="154132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F2E5C-635D-554A-BB56-5FD464A1659C}"/>
              </a:ext>
            </a:extLst>
          </p:cNvPr>
          <p:cNvSpPr txBox="1"/>
          <p:nvPr/>
        </p:nvSpPr>
        <p:spPr>
          <a:xfrm>
            <a:off x="3311839" y="255513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0C3998-CC3D-4948-98E3-C9364F10E950}"/>
              </a:ext>
            </a:extLst>
          </p:cNvPr>
          <p:cNvSpPr txBox="1"/>
          <p:nvPr/>
        </p:nvSpPr>
        <p:spPr>
          <a:xfrm>
            <a:off x="6174821" y="2834963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FF398-F07A-1847-AC21-06DC242EE0A1}"/>
              </a:ext>
            </a:extLst>
          </p:cNvPr>
          <p:cNvSpPr txBox="1"/>
          <p:nvPr/>
        </p:nvSpPr>
        <p:spPr>
          <a:xfrm>
            <a:off x="4899177" y="2189659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Heading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9D986B-B570-C34A-B1FA-A3733B0AF80E}"/>
              </a:ext>
            </a:extLst>
          </p:cNvPr>
          <p:cNvSpPr txBox="1"/>
          <p:nvPr/>
        </p:nvSpPr>
        <p:spPr>
          <a:xfrm>
            <a:off x="4685181" y="34168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3F211B-A8FB-CD4A-BC6F-C0E57E1746D7}"/>
              </a:ext>
            </a:extLst>
          </p:cNvPr>
          <p:cNvCxnSpPr>
            <a:cxnSpLocks/>
          </p:cNvCxnSpPr>
          <p:nvPr/>
        </p:nvCxnSpPr>
        <p:spPr>
          <a:xfrm>
            <a:off x="4851119" y="3424018"/>
            <a:ext cx="931517" cy="1818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2E63EF-566D-6146-8DA0-83721899C26B}"/>
              </a:ext>
            </a:extLst>
          </p:cNvPr>
          <p:cNvCxnSpPr>
            <a:cxnSpLocks/>
          </p:cNvCxnSpPr>
          <p:nvPr/>
        </p:nvCxnSpPr>
        <p:spPr>
          <a:xfrm flipH="1" flipV="1">
            <a:off x="4300863" y="2978127"/>
            <a:ext cx="559033" cy="4566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98DD53-CC50-494F-8D9C-25A77AAD6AF4}"/>
              </a:ext>
            </a:extLst>
          </p:cNvPr>
          <p:cNvSpPr txBox="1"/>
          <p:nvPr/>
        </p:nvSpPr>
        <p:spPr>
          <a:xfrm>
            <a:off x="5702241" y="3266016"/>
            <a:ext cx="272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9876D-A3BB-F147-AB8B-A60EF576451E}"/>
              </a:ext>
            </a:extLst>
          </p:cNvPr>
          <p:cNvSpPr txBox="1"/>
          <p:nvPr/>
        </p:nvSpPr>
        <p:spPr>
          <a:xfrm>
            <a:off x="4138960" y="2792518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Y’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7A7129-AAEA-3C45-A4C5-53ED70401217}"/>
              </a:ext>
            </a:extLst>
          </p:cNvPr>
          <p:cNvGrpSpPr/>
          <p:nvPr/>
        </p:nvGrpSpPr>
        <p:grpSpPr>
          <a:xfrm>
            <a:off x="4433963" y="2986850"/>
            <a:ext cx="137273" cy="255499"/>
            <a:chOff x="4433963" y="2986850"/>
            <a:chExt cx="137273" cy="255499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5843ED4D-EB8D-9842-B300-616A25EFF91C}"/>
                </a:ext>
              </a:extLst>
            </p:cNvPr>
            <p:cNvSpPr/>
            <p:nvPr/>
          </p:nvSpPr>
          <p:spPr>
            <a:xfrm rot="18552311">
              <a:off x="4353371" y="3067442"/>
              <a:ext cx="255499" cy="94315"/>
            </a:xfrm>
            <a:prstGeom prst="arc">
              <a:avLst>
                <a:gd name="adj1" fmla="val 8899170"/>
                <a:gd name="adj2" fmla="val 270386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5D54A70F-BF41-CD41-B848-EB53ADAD8311}"/>
                </a:ext>
              </a:extLst>
            </p:cNvPr>
            <p:cNvSpPr/>
            <p:nvPr/>
          </p:nvSpPr>
          <p:spPr>
            <a:xfrm rot="12950087">
              <a:off x="4525517" y="3080025"/>
              <a:ext cx="45719" cy="460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D1EFFF-7564-3D44-B84E-435F45EE4B29}"/>
              </a:ext>
            </a:extLst>
          </p:cNvPr>
          <p:cNvGrpSpPr/>
          <p:nvPr/>
        </p:nvGrpSpPr>
        <p:grpSpPr>
          <a:xfrm rot="19499753">
            <a:off x="5489902" y="3314451"/>
            <a:ext cx="94315" cy="255499"/>
            <a:chOff x="4433963" y="2986850"/>
            <a:chExt cx="94315" cy="255499"/>
          </a:xfrm>
        </p:grpSpPr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1CD745F8-E502-784C-8CDE-9A13B6BF7220}"/>
                </a:ext>
              </a:extLst>
            </p:cNvPr>
            <p:cNvSpPr/>
            <p:nvPr/>
          </p:nvSpPr>
          <p:spPr>
            <a:xfrm rot="18552311">
              <a:off x="4353371" y="3067442"/>
              <a:ext cx="255499" cy="94315"/>
            </a:xfrm>
            <a:prstGeom prst="arc">
              <a:avLst>
                <a:gd name="adj1" fmla="val 8899170"/>
                <a:gd name="adj2" fmla="val 2703869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D4FC348E-7DFD-404E-BBFA-6F0AD2EF79CF}"/>
                </a:ext>
              </a:extLst>
            </p:cNvPr>
            <p:cNvSpPr/>
            <p:nvPr/>
          </p:nvSpPr>
          <p:spPr>
            <a:xfrm rot="2955644">
              <a:off x="4441020" y="3167106"/>
              <a:ext cx="45719" cy="4601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7431B74-7AD5-F949-A758-F9E1A2A84141}"/>
              </a:ext>
            </a:extLst>
          </p:cNvPr>
          <p:cNvSpPr txBox="1"/>
          <p:nvPr/>
        </p:nvSpPr>
        <p:spPr>
          <a:xfrm>
            <a:off x="5452173" y="3523854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Elevation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FA2D10-D646-1446-A0DD-2B7929F6DA85}"/>
              </a:ext>
            </a:extLst>
          </p:cNvPr>
          <p:cNvSpPr txBox="1"/>
          <p:nvPr/>
        </p:nvSpPr>
        <p:spPr>
          <a:xfrm>
            <a:off x="4372262" y="2851363"/>
            <a:ext cx="4876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Azimuth</a:t>
            </a:r>
          </a:p>
        </p:txBody>
      </p:sp>
    </p:spTree>
    <p:extLst>
      <p:ext uri="{BB962C8B-B14F-4D97-AF65-F5344CB8AC3E}">
        <p14:creationId xmlns:p14="http://schemas.microsoft.com/office/powerpoint/2010/main" val="171569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4AC70A8-BAB7-5E46-99A3-9FFDBA6E523D}"/>
              </a:ext>
            </a:extLst>
          </p:cNvPr>
          <p:cNvSpPr/>
          <p:nvPr/>
        </p:nvSpPr>
        <p:spPr>
          <a:xfrm>
            <a:off x="4310743" y="1100138"/>
            <a:ext cx="2999232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BD527E-EAA0-7A4D-9A27-495644B9B2EC}"/>
              </a:ext>
            </a:extLst>
          </p:cNvPr>
          <p:cNvSpPr/>
          <p:nvPr/>
        </p:nvSpPr>
        <p:spPr>
          <a:xfrm>
            <a:off x="4525078" y="1764067"/>
            <a:ext cx="1122667" cy="11226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0B9134-DA98-7B4C-859A-21A274189A1D}"/>
              </a:ext>
            </a:extLst>
          </p:cNvPr>
          <p:cNvCxnSpPr>
            <a:cxnSpLocks/>
          </p:cNvCxnSpPr>
          <p:nvPr/>
        </p:nvCxnSpPr>
        <p:spPr>
          <a:xfrm flipV="1">
            <a:off x="5350863" y="3249906"/>
            <a:ext cx="296882" cy="30403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7099A92-8876-404F-B4F5-6D99E4993450}"/>
              </a:ext>
            </a:extLst>
          </p:cNvPr>
          <p:cNvSpPr/>
          <p:nvPr/>
        </p:nvSpPr>
        <p:spPr>
          <a:xfrm flipV="1">
            <a:off x="5270664" y="3433694"/>
            <a:ext cx="187303" cy="18730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D590146-F089-D04B-A839-80E9B7A7D4FE}"/>
              </a:ext>
            </a:extLst>
          </p:cNvPr>
          <p:cNvSpPr/>
          <p:nvPr/>
        </p:nvSpPr>
        <p:spPr>
          <a:xfrm>
            <a:off x="4420184" y="2199017"/>
            <a:ext cx="1122667" cy="11226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9056AD-2720-1F42-9600-EEB5A23C02C3}"/>
              </a:ext>
            </a:extLst>
          </p:cNvPr>
          <p:cNvSpPr/>
          <p:nvPr/>
        </p:nvSpPr>
        <p:spPr>
          <a:xfrm>
            <a:off x="5709641" y="1785703"/>
            <a:ext cx="1122667" cy="11226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A70633C-E7B9-7F41-BB45-B2CEF356F52F}"/>
              </a:ext>
            </a:extLst>
          </p:cNvPr>
          <p:cNvSpPr/>
          <p:nvPr/>
        </p:nvSpPr>
        <p:spPr>
          <a:xfrm>
            <a:off x="5497411" y="1413065"/>
            <a:ext cx="1122667" cy="11226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B42E29-30AA-5D43-B657-095C769C1F91}"/>
              </a:ext>
            </a:extLst>
          </p:cNvPr>
          <p:cNvSpPr/>
          <p:nvPr/>
        </p:nvSpPr>
        <p:spPr>
          <a:xfrm>
            <a:off x="6081149" y="1965115"/>
            <a:ext cx="1122667" cy="11226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D88DF4-5417-3E42-8A55-C96DC8AD6F73}"/>
              </a:ext>
            </a:extLst>
          </p:cNvPr>
          <p:cNvSpPr/>
          <p:nvPr/>
        </p:nvSpPr>
        <p:spPr>
          <a:xfrm>
            <a:off x="6065888" y="1594066"/>
            <a:ext cx="1122667" cy="11226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020D850-63EE-BE43-AF7E-D8C9B71EBB3E}"/>
              </a:ext>
            </a:extLst>
          </p:cNvPr>
          <p:cNvSpPr/>
          <p:nvPr/>
        </p:nvSpPr>
        <p:spPr>
          <a:xfrm>
            <a:off x="5869830" y="1342950"/>
            <a:ext cx="1122667" cy="112266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B58DE4D-47A6-3E4C-832D-19EFF89D4262}"/>
              </a:ext>
            </a:extLst>
          </p:cNvPr>
          <p:cNvGrpSpPr/>
          <p:nvPr/>
        </p:nvGrpSpPr>
        <p:grpSpPr>
          <a:xfrm>
            <a:off x="4671539" y="1561483"/>
            <a:ext cx="2269895" cy="1519433"/>
            <a:chOff x="4671539" y="1561483"/>
            <a:chExt cx="2269895" cy="151943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C2B326-6937-874A-AE8D-6F5E1DDC5AD7}"/>
                </a:ext>
              </a:extLst>
            </p:cNvPr>
            <p:cNvSpPr/>
            <p:nvPr/>
          </p:nvSpPr>
          <p:spPr>
            <a:xfrm>
              <a:off x="4671539" y="2460957"/>
              <a:ext cx="619959" cy="6199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9F04052-B8C3-0F42-8A96-94D0F357FD41}"/>
                </a:ext>
              </a:extLst>
            </p:cNvPr>
            <p:cNvSpPr/>
            <p:nvPr/>
          </p:nvSpPr>
          <p:spPr>
            <a:xfrm>
              <a:off x="4786001" y="2022445"/>
              <a:ext cx="619959" cy="6199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36BF85-F796-BB4B-BA9F-E1418E2F6BB8}"/>
                </a:ext>
              </a:extLst>
            </p:cNvPr>
            <p:cNvSpPr/>
            <p:nvPr/>
          </p:nvSpPr>
          <p:spPr>
            <a:xfrm flipV="1">
              <a:off x="5002330" y="2238249"/>
              <a:ext cx="187303" cy="187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12AA88-58A6-024B-AB50-4DB36F16323E}"/>
                </a:ext>
              </a:extLst>
            </p:cNvPr>
            <p:cNvSpPr/>
            <p:nvPr/>
          </p:nvSpPr>
          <p:spPr>
            <a:xfrm flipV="1">
              <a:off x="4893802" y="2689055"/>
              <a:ext cx="187303" cy="187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9A01D7D-899E-2241-B2C2-0BC028EB2BC7}"/>
                </a:ext>
              </a:extLst>
            </p:cNvPr>
            <p:cNvSpPr/>
            <p:nvPr/>
          </p:nvSpPr>
          <p:spPr>
            <a:xfrm>
              <a:off x="5723399" y="1655135"/>
              <a:ext cx="619959" cy="6199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AB46461-E0BD-244A-ACA0-76768AC92BD6}"/>
                </a:ext>
              </a:extLst>
            </p:cNvPr>
            <p:cNvSpPr/>
            <p:nvPr/>
          </p:nvSpPr>
          <p:spPr>
            <a:xfrm>
              <a:off x="6130602" y="1561483"/>
              <a:ext cx="619959" cy="6199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7D907E-D89C-3341-98B7-DC1A8189BC34}"/>
                </a:ext>
              </a:extLst>
            </p:cNvPr>
            <p:cNvSpPr/>
            <p:nvPr/>
          </p:nvSpPr>
          <p:spPr>
            <a:xfrm flipV="1">
              <a:off x="5946208" y="1863675"/>
              <a:ext cx="187303" cy="187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8BED563-C50E-F74A-A95F-37FC71E679EE}"/>
                </a:ext>
              </a:extLst>
            </p:cNvPr>
            <p:cNvSpPr/>
            <p:nvPr/>
          </p:nvSpPr>
          <p:spPr>
            <a:xfrm>
              <a:off x="5946870" y="2025445"/>
              <a:ext cx="619959" cy="6199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DEB9043-F944-9C4C-AEE3-B2937B49FD53}"/>
                </a:ext>
              </a:extLst>
            </p:cNvPr>
            <p:cNvSpPr/>
            <p:nvPr/>
          </p:nvSpPr>
          <p:spPr>
            <a:xfrm>
              <a:off x="6317243" y="1845421"/>
              <a:ext cx="619959" cy="6199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EAC39A2-5A7E-E74D-B9BE-8182850D1C55}"/>
                </a:ext>
              </a:extLst>
            </p:cNvPr>
            <p:cNvSpPr/>
            <p:nvPr/>
          </p:nvSpPr>
          <p:spPr>
            <a:xfrm>
              <a:off x="6321475" y="2227636"/>
              <a:ext cx="619959" cy="6199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1A2CE6-13C7-1E44-BCB9-8C15C7F3DE1B}"/>
                </a:ext>
              </a:extLst>
            </p:cNvPr>
            <p:cNvSpPr/>
            <p:nvPr/>
          </p:nvSpPr>
          <p:spPr>
            <a:xfrm flipV="1">
              <a:off x="6537804" y="2050217"/>
              <a:ext cx="187303" cy="187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2970C8-C3A6-1A48-877B-39F485C77BEB}"/>
                </a:ext>
              </a:extLst>
            </p:cNvPr>
            <p:cNvSpPr/>
            <p:nvPr/>
          </p:nvSpPr>
          <p:spPr>
            <a:xfrm flipV="1">
              <a:off x="6163199" y="2237520"/>
              <a:ext cx="187303" cy="187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420A82C-C45A-3345-B22B-E08F7B02ECFA}"/>
                </a:ext>
              </a:extLst>
            </p:cNvPr>
            <p:cNvSpPr/>
            <p:nvPr/>
          </p:nvSpPr>
          <p:spPr>
            <a:xfrm flipV="1">
              <a:off x="6543029" y="2443937"/>
              <a:ext cx="187303" cy="187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AB0B3D-7F3B-7A4D-A985-B9873E9BF8F9}"/>
                </a:ext>
              </a:extLst>
            </p:cNvPr>
            <p:cNvSpPr/>
            <p:nvPr/>
          </p:nvSpPr>
          <p:spPr>
            <a:xfrm flipV="1">
              <a:off x="6350502" y="1777812"/>
              <a:ext cx="187303" cy="1873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959F95F-39F7-BE46-8EE1-6E740EDAA6A7}"/>
              </a:ext>
            </a:extLst>
          </p:cNvPr>
          <p:cNvSpPr/>
          <p:nvPr/>
        </p:nvSpPr>
        <p:spPr>
          <a:xfrm>
            <a:off x="7420359" y="1516889"/>
            <a:ext cx="250807" cy="14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F8BE98-D02F-A846-8602-1E07B3C56BA6}"/>
              </a:ext>
            </a:extLst>
          </p:cNvPr>
          <p:cNvSpPr txBox="1"/>
          <p:nvPr/>
        </p:nvSpPr>
        <p:spPr>
          <a:xfrm>
            <a:off x="7639585" y="1486344"/>
            <a:ext cx="9861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Target Search Zone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0586D2-FD9B-554A-9141-E7DD7AC4F51B}"/>
              </a:ext>
            </a:extLst>
          </p:cNvPr>
          <p:cNvSpPr/>
          <p:nvPr/>
        </p:nvSpPr>
        <p:spPr>
          <a:xfrm>
            <a:off x="7417780" y="1786498"/>
            <a:ext cx="250807" cy="14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02BC99-7B97-E34F-A9AE-F6799A1D3BA4}"/>
              </a:ext>
            </a:extLst>
          </p:cNvPr>
          <p:cNvSpPr txBox="1"/>
          <p:nvPr/>
        </p:nvSpPr>
        <p:spPr>
          <a:xfrm>
            <a:off x="7637006" y="1755953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Mixed Zone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7D8C72-C76B-2E46-AF80-21B7147382EA}"/>
              </a:ext>
            </a:extLst>
          </p:cNvPr>
          <p:cNvSpPr/>
          <p:nvPr/>
        </p:nvSpPr>
        <p:spPr>
          <a:xfrm>
            <a:off x="7424437" y="2055990"/>
            <a:ext cx="250807" cy="1463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13C22B-40FB-B641-A64E-5EB076CD5ACD}"/>
              </a:ext>
            </a:extLst>
          </p:cNvPr>
          <p:cNvSpPr txBox="1"/>
          <p:nvPr/>
        </p:nvSpPr>
        <p:spPr>
          <a:xfrm>
            <a:off x="7643663" y="1973195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Obstacle Avoidance</a:t>
            </a:r>
          </a:p>
          <a:p>
            <a:r>
              <a:rPr lang="en-US" sz="800" dirty="0"/>
              <a:t>Zone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1CC8DE8-08B8-FA49-A992-9F1557A59DE3}"/>
              </a:ext>
            </a:extLst>
          </p:cNvPr>
          <p:cNvSpPr/>
          <p:nvPr/>
        </p:nvSpPr>
        <p:spPr>
          <a:xfrm flipV="1">
            <a:off x="7456406" y="2329656"/>
            <a:ext cx="187303" cy="1873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E596BC2-312D-DB4B-8F6C-C37CF93D5862}"/>
              </a:ext>
            </a:extLst>
          </p:cNvPr>
          <p:cNvSpPr/>
          <p:nvPr/>
        </p:nvSpPr>
        <p:spPr>
          <a:xfrm flipV="1">
            <a:off x="7456406" y="2623081"/>
            <a:ext cx="187303" cy="187303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D04926-7988-9F4A-98D4-DFA1157C2E22}"/>
              </a:ext>
            </a:extLst>
          </p:cNvPr>
          <p:cNvSpPr txBox="1"/>
          <p:nvPr/>
        </p:nvSpPr>
        <p:spPr>
          <a:xfrm>
            <a:off x="7637005" y="2314637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Obstacles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14C3AC-DEF5-B049-AEEF-58FD9E42DF50}"/>
              </a:ext>
            </a:extLst>
          </p:cNvPr>
          <p:cNvSpPr txBox="1"/>
          <p:nvPr/>
        </p:nvSpPr>
        <p:spPr>
          <a:xfrm>
            <a:off x="7643061" y="2609010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Bat</a:t>
            </a:r>
          </a:p>
        </p:txBody>
      </p:sp>
    </p:spTree>
    <p:extLst>
      <p:ext uri="{BB962C8B-B14F-4D97-AF65-F5344CB8AC3E}">
        <p14:creationId xmlns:p14="http://schemas.microsoft.com/office/powerpoint/2010/main" val="38257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113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Ning Bei</dc:creator>
  <cp:lastModifiedBy>Ning Bei</cp:lastModifiedBy>
  <cp:revision>37</cp:revision>
  <dcterms:created xsi:type="dcterms:W3CDTF">2019-08-17T16:08:11Z</dcterms:created>
  <dcterms:modified xsi:type="dcterms:W3CDTF">2019-08-29T15:58:37Z</dcterms:modified>
</cp:coreProperties>
</file>